
<file path=[Content_Types].xml><?xml version="1.0" encoding="utf-8"?>
<Types xmlns="http://schemas.openxmlformats.org/package/2006/content-types">
  <Default Extension="jpeg" ContentType="image/jpeg"/>
  <Default Extension="JPG" ContentType="image/.jpg"/>
  <Default Extension="png" ContentType="image/png"/>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handoutMasters/handoutMaster1.xml" ContentType="application/vnd.openxmlformats-officedocument.presentationml.handoutMaster+xml"/>
  <Override PartName="/ppt/notesMasters/notesMaster1.xml" ContentType="application/vnd.openxmlformats-officedocument.presentationml.notesMaster+xml"/>
  <Override PartName="/ppt/notesSlides/notesSlide1.xml" ContentType="application/vnd.openxmlformats-officedocument.presentationml.notesSlide+xml"/>
  <Override PartName="/ppt/notesSlides/notesSlide2.xml" ContentType="application/vnd.openxmlformats-officedocument.presentationml.notesSlide+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slides/slide74.xml" ContentType="application/vnd.openxmlformats-officedocument.presentationml.slide+xml"/>
  <Override PartName="/ppt/slides/slide75.xml" ContentType="application/vnd.openxmlformats-officedocument.presentationml.slide+xml"/>
  <Override PartName="/ppt/slides/slide76.xml" ContentType="application/vnd.openxmlformats-officedocument.presentationml.slide+xml"/>
  <Override PartName="/ppt/slides/slide77.xml" ContentType="application/vnd.openxmlformats-officedocument.presentationml.slide+xml"/>
  <Override PartName="/ppt/slides/slide78.xml" ContentType="application/vnd.openxmlformats-officedocument.presentationml.slide+xml"/>
  <Override PartName="/ppt/slides/slide79.xml" ContentType="application/vnd.openxmlformats-officedocument.presentationml.slide+xml"/>
  <Override PartName="/ppt/slides/slide8.xml" ContentType="application/vnd.openxmlformats-officedocument.presentationml.slide+xml"/>
  <Override PartName="/ppt/slides/slide80.xml" ContentType="application/vnd.openxmlformats-officedocument.presentationml.slide+xml"/>
  <Override PartName="/ppt/slides/slide81.xml" ContentType="application/vnd.openxmlformats-officedocument.presentationml.slide+xml"/>
  <Override PartName="/ppt/slides/slide82.xml" ContentType="application/vnd.openxmlformats-officedocument.presentationml.slide+xml"/>
  <Override PartName="/ppt/slides/slide83.xml" ContentType="application/vnd.openxmlformats-officedocument.presentationml.slide+xml"/>
  <Override PartName="/ppt/slides/slide84.xml" ContentType="application/vnd.openxmlformats-officedocument.presentationml.slide+xml"/>
  <Override PartName="/ppt/slides/slide85.xml" ContentType="application/vnd.openxmlformats-officedocument.presentationml.slide+xml"/>
  <Override PartName="/ppt/slides/slide86.xml" ContentType="application/vnd.openxmlformats-officedocument.presentationml.slide+xml"/>
  <Override PartName="/ppt/slides/slide87.xml" ContentType="application/vnd.openxmlformats-officedocument.presentationml.slide+xml"/>
  <Override PartName="/ppt/slides/slide88.xml" ContentType="application/vnd.openxmlformats-officedocument.presentationml.slide+xml"/>
  <Override PartName="/ppt/slides/slide89.xml" ContentType="application/vnd.openxmlformats-officedocument.presentationml.slide+xml"/>
  <Override PartName="/ppt/slides/slide9.xml" ContentType="application/vnd.openxmlformats-officedocument.presentationml.slide+xml"/>
  <Override PartName="/ppt/slides/slide90.xml" ContentType="application/vnd.openxmlformats-officedocument.presentationml.slide+xml"/>
  <Override PartName="/ppt/slides/slide91.xml" ContentType="application/vnd.openxmlformats-officedocument.presentationml.slide+xml"/>
  <Override PartName="/ppt/tableStyles.xml" ContentType="application/vnd.openxmlformats-officedocument.presentationml.tableStyles+xml"/>
  <Override PartName="/ppt/tags/tag1.xml" ContentType="application/vnd.openxmlformats-officedocument.presentationml.tags+xml"/>
  <Override PartName="/ppt/tags/tag10.xml" ContentType="application/vnd.openxmlformats-officedocument.presentationml.tags+xml"/>
  <Override PartName="/ppt/tags/tag100.xml" ContentType="application/vnd.openxmlformats-officedocument.presentationml.tags+xml"/>
  <Override PartName="/ppt/tags/tag101.xml" ContentType="application/vnd.openxmlformats-officedocument.presentationml.tags+xml"/>
  <Override PartName="/ppt/tags/tag102.xml" ContentType="application/vnd.openxmlformats-officedocument.presentationml.tags+xml"/>
  <Override PartName="/ppt/tags/tag103.xml" ContentType="application/vnd.openxmlformats-officedocument.presentationml.tags+xml"/>
  <Override PartName="/ppt/tags/tag104.xml" ContentType="application/vnd.openxmlformats-officedocument.presentationml.tags+xml"/>
  <Override PartName="/ppt/tags/tag105.xml" ContentType="application/vnd.openxmlformats-officedocument.presentationml.tags+xml"/>
  <Override PartName="/ppt/tags/tag106.xml" ContentType="application/vnd.openxmlformats-officedocument.presentationml.tags+xml"/>
  <Override PartName="/ppt/tags/tag107.xml" ContentType="application/vnd.openxmlformats-officedocument.presentationml.tags+xml"/>
  <Override PartName="/ppt/tags/tag108.xml" ContentType="application/vnd.openxmlformats-officedocument.presentationml.tags+xml"/>
  <Override PartName="/ppt/tags/tag109.xml" ContentType="application/vnd.openxmlformats-officedocument.presentationml.tags+xml"/>
  <Override PartName="/ppt/tags/tag11.xml" ContentType="application/vnd.openxmlformats-officedocument.presentationml.tags+xml"/>
  <Override PartName="/ppt/tags/tag110.xml" ContentType="application/vnd.openxmlformats-officedocument.presentationml.tags+xml"/>
  <Override PartName="/ppt/tags/tag111.xml" ContentType="application/vnd.openxmlformats-officedocument.presentationml.tags+xml"/>
  <Override PartName="/ppt/tags/tag12.xml" ContentType="application/vnd.openxmlformats-officedocument.presentationml.tags+xml"/>
  <Override PartName="/ppt/tags/tag13.xml" ContentType="application/vnd.openxmlformats-officedocument.presentationml.tags+xml"/>
  <Override PartName="/ppt/tags/tag14.xml" ContentType="application/vnd.openxmlformats-officedocument.presentationml.tags+xml"/>
  <Override PartName="/ppt/tags/tag15.xml" ContentType="application/vnd.openxmlformats-officedocument.presentationml.tags+xml"/>
  <Override PartName="/ppt/tags/tag16.xml" ContentType="application/vnd.openxmlformats-officedocument.presentationml.tags+xml"/>
  <Override PartName="/ppt/tags/tag17.xml" ContentType="application/vnd.openxmlformats-officedocument.presentationml.tags+xml"/>
  <Override PartName="/ppt/tags/tag18.xml" ContentType="application/vnd.openxmlformats-officedocument.presentationml.tags+xml"/>
  <Override PartName="/ppt/tags/tag19.xml" ContentType="application/vnd.openxmlformats-officedocument.presentationml.tags+xml"/>
  <Override PartName="/ppt/tags/tag2.xml" ContentType="application/vnd.openxmlformats-officedocument.presentationml.tags+xml"/>
  <Override PartName="/ppt/tags/tag20.xml" ContentType="application/vnd.openxmlformats-officedocument.presentationml.tags+xml"/>
  <Override PartName="/ppt/tags/tag21.xml" ContentType="application/vnd.openxmlformats-officedocument.presentationml.tags+xml"/>
  <Override PartName="/ppt/tags/tag22.xml" ContentType="application/vnd.openxmlformats-officedocument.presentationml.tags+xml"/>
  <Override PartName="/ppt/tags/tag23.xml" ContentType="application/vnd.openxmlformats-officedocument.presentationml.tags+xml"/>
  <Override PartName="/ppt/tags/tag24.xml" ContentType="application/vnd.openxmlformats-officedocument.presentationml.tags+xml"/>
  <Override PartName="/ppt/tags/tag25.xml" ContentType="application/vnd.openxmlformats-officedocument.presentationml.tags+xml"/>
  <Override PartName="/ppt/tags/tag26.xml" ContentType="application/vnd.openxmlformats-officedocument.presentationml.tags+xml"/>
  <Override PartName="/ppt/tags/tag27.xml" ContentType="application/vnd.openxmlformats-officedocument.presentationml.tags+xml"/>
  <Override PartName="/ppt/tags/tag28.xml" ContentType="application/vnd.openxmlformats-officedocument.presentationml.tags+xml"/>
  <Override PartName="/ppt/tags/tag29.xml" ContentType="application/vnd.openxmlformats-officedocument.presentationml.tags+xml"/>
  <Override PartName="/ppt/tags/tag3.xml" ContentType="application/vnd.openxmlformats-officedocument.presentationml.tags+xml"/>
  <Override PartName="/ppt/tags/tag30.xml" ContentType="application/vnd.openxmlformats-officedocument.presentationml.tags+xml"/>
  <Override PartName="/ppt/tags/tag31.xml" ContentType="application/vnd.openxmlformats-officedocument.presentationml.tags+xml"/>
  <Override PartName="/ppt/tags/tag32.xml" ContentType="application/vnd.openxmlformats-officedocument.presentationml.tags+xml"/>
  <Override PartName="/ppt/tags/tag33.xml" ContentType="application/vnd.openxmlformats-officedocument.presentationml.tags+xml"/>
  <Override PartName="/ppt/tags/tag34.xml" ContentType="application/vnd.openxmlformats-officedocument.presentationml.tags+xml"/>
  <Override PartName="/ppt/tags/tag35.xml" ContentType="application/vnd.openxmlformats-officedocument.presentationml.tags+xml"/>
  <Override PartName="/ppt/tags/tag36.xml" ContentType="application/vnd.openxmlformats-officedocument.presentationml.tags+xml"/>
  <Override PartName="/ppt/tags/tag37.xml" ContentType="application/vnd.openxmlformats-officedocument.presentationml.tags+xml"/>
  <Override PartName="/ppt/tags/tag38.xml" ContentType="application/vnd.openxmlformats-officedocument.presentationml.tags+xml"/>
  <Override PartName="/ppt/tags/tag39.xml" ContentType="application/vnd.openxmlformats-officedocument.presentationml.tags+xml"/>
  <Override PartName="/ppt/tags/tag4.xml" ContentType="application/vnd.openxmlformats-officedocument.presentationml.tags+xml"/>
  <Override PartName="/ppt/tags/tag40.xml" ContentType="application/vnd.openxmlformats-officedocument.presentationml.tags+xml"/>
  <Override PartName="/ppt/tags/tag41.xml" ContentType="application/vnd.openxmlformats-officedocument.presentationml.tags+xml"/>
  <Override PartName="/ppt/tags/tag42.xml" ContentType="application/vnd.openxmlformats-officedocument.presentationml.tags+xml"/>
  <Override PartName="/ppt/tags/tag43.xml" ContentType="application/vnd.openxmlformats-officedocument.presentationml.tags+xml"/>
  <Override PartName="/ppt/tags/tag44.xml" ContentType="application/vnd.openxmlformats-officedocument.presentationml.tags+xml"/>
  <Override PartName="/ppt/tags/tag45.xml" ContentType="application/vnd.openxmlformats-officedocument.presentationml.tags+xml"/>
  <Override PartName="/ppt/tags/tag46.xml" ContentType="application/vnd.openxmlformats-officedocument.presentationml.tags+xml"/>
  <Override PartName="/ppt/tags/tag47.xml" ContentType="application/vnd.openxmlformats-officedocument.presentationml.tags+xml"/>
  <Override PartName="/ppt/tags/tag48.xml" ContentType="application/vnd.openxmlformats-officedocument.presentationml.tags+xml"/>
  <Override PartName="/ppt/tags/tag49.xml" ContentType="application/vnd.openxmlformats-officedocument.presentationml.tags+xml"/>
  <Override PartName="/ppt/tags/tag5.xml" ContentType="application/vnd.openxmlformats-officedocument.presentationml.tags+xml"/>
  <Override PartName="/ppt/tags/tag50.xml" ContentType="application/vnd.openxmlformats-officedocument.presentationml.tags+xml"/>
  <Override PartName="/ppt/tags/tag51.xml" ContentType="application/vnd.openxmlformats-officedocument.presentationml.tags+xml"/>
  <Override PartName="/ppt/tags/tag52.xml" ContentType="application/vnd.openxmlformats-officedocument.presentationml.tags+xml"/>
  <Override PartName="/ppt/tags/tag53.xml" ContentType="application/vnd.openxmlformats-officedocument.presentationml.tags+xml"/>
  <Override PartName="/ppt/tags/tag54.xml" ContentType="application/vnd.openxmlformats-officedocument.presentationml.tags+xml"/>
  <Override PartName="/ppt/tags/tag55.xml" ContentType="application/vnd.openxmlformats-officedocument.presentationml.tags+xml"/>
  <Override PartName="/ppt/tags/tag56.xml" ContentType="application/vnd.openxmlformats-officedocument.presentationml.tags+xml"/>
  <Override PartName="/ppt/tags/tag57.xml" ContentType="application/vnd.openxmlformats-officedocument.presentationml.tags+xml"/>
  <Override PartName="/ppt/tags/tag58.xml" ContentType="application/vnd.openxmlformats-officedocument.presentationml.tags+xml"/>
  <Override PartName="/ppt/tags/tag59.xml" ContentType="application/vnd.openxmlformats-officedocument.presentationml.tags+xml"/>
  <Override PartName="/ppt/tags/tag6.xml" ContentType="application/vnd.openxmlformats-officedocument.presentationml.tags+xml"/>
  <Override PartName="/ppt/tags/tag60.xml" ContentType="application/vnd.openxmlformats-officedocument.presentationml.tags+xml"/>
  <Override PartName="/ppt/tags/tag61.xml" ContentType="application/vnd.openxmlformats-officedocument.presentationml.tags+xml"/>
  <Override PartName="/ppt/tags/tag62.xml" ContentType="application/vnd.openxmlformats-officedocument.presentationml.tags+xml"/>
  <Override PartName="/ppt/tags/tag63.xml" ContentType="application/vnd.openxmlformats-officedocument.presentationml.tags+xml"/>
  <Override PartName="/ppt/tags/tag64.xml" ContentType="application/vnd.openxmlformats-officedocument.presentationml.tags+xml"/>
  <Override PartName="/ppt/tags/tag65.xml" ContentType="application/vnd.openxmlformats-officedocument.presentationml.tags+xml"/>
  <Override PartName="/ppt/tags/tag66.xml" ContentType="application/vnd.openxmlformats-officedocument.presentationml.tags+xml"/>
  <Override PartName="/ppt/tags/tag67.xml" ContentType="application/vnd.openxmlformats-officedocument.presentationml.tags+xml"/>
  <Override PartName="/ppt/tags/tag68.xml" ContentType="application/vnd.openxmlformats-officedocument.presentationml.tags+xml"/>
  <Override PartName="/ppt/tags/tag69.xml" ContentType="application/vnd.openxmlformats-officedocument.presentationml.tags+xml"/>
  <Override PartName="/ppt/tags/tag7.xml" ContentType="application/vnd.openxmlformats-officedocument.presentationml.tags+xml"/>
  <Override PartName="/ppt/tags/tag70.xml" ContentType="application/vnd.openxmlformats-officedocument.presentationml.tags+xml"/>
  <Override PartName="/ppt/tags/tag71.xml" ContentType="application/vnd.openxmlformats-officedocument.presentationml.tags+xml"/>
  <Override PartName="/ppt/tags/tag72.xml" ContentType="application/vnd.openxmlformats-officedocument.presentationml.tags+xml"/>
  <Override PartName="/ppt/tags/tag73.xml" ContentType="application/vnd.openxmlformats-officedocument.presentationml.tags+xml"/>
  <Override PartName="/ppt/tags/tag74.xml" ContentType="application/vnd.openxmlformats-officedocument.presentationml.tags+xml"/>
  <Override PartName="/ppt/tags/tag75.xml" ContentType="application/vnd.openxmlformats-officedocument.presentationml.tags+xml"/>
  <Override PartName="/ppt/tags/tag76.xml" ContentType="application/vnd.openxmlformats-officedocument.presentationml.tags+xml"/>
  <Override PartName="/ppt/tags/tag77.xml" ContentType="application/vnd.openxmlformats-officedocument.presentationml.tags+xml"/>
  <Override PartName="/ppt/tags/tag78.xml" ContentType="application/vnd.openxmlformats-officedocument.presentationml.tags+xml"/>
  <Override PartName="/ppt/tags/tag79.xml" ContentType="application/vnd.openxmlformats-officedocument.presentationml.tags+xml"/>
  <Override PartName="/ppt/tags/tag8.xml" ContentType="application/vnd.openxmlformats-officedocument.presentationml.tags+xml"/>
  <Override PartName="/ppt/tags/tag80.xml" ContentType="application/vnd.openxmlformats-officedocument.presentationml.tags+xml"/>
  <Override PartName="/ppt/tags/tag81.xml" ContentType="application/vnd.openxmlformats-officedocument.presentationml.tags+xml"/>
  <Override PartName="/ppt/tags/tag82.xml" ContentType="application/vnd.openxmlformats-officedocument.presentationml.tags+xml"/>
  <Override PartName="/ppt/tags/tag83.xml" ContentType="application/vnd.openxmlformats-officedocument.presentationml.tags+xml"/>
  <Override PartName="/ppt/tags/tag84.xml" ContentType="application/vnd.openxmlformats-officedocument.presentationml.tags+xml"/>
  <Override PartName="/ppt/tags/tag85.xml" ContentType="application/vnd.openxmlformats-officedocument.presentationml.tags+xml"/>
  <Override PartName="/ppt/tags/tag86.xml" ContentType="application/vnd.openxmlformats-officedocument.presentationml.tags+xml"/>
  <Override PartName="/ppt/tags/tag87.xml" ContentType="application/vnd.openxmlformats-officedocument.presentationml.tags+xml"/>
  <Override PartName="/ppt/tags/tag88.xml" ContentType="application/vnd.openxmlformats-officedocument.presentationml.tags+xml"/>
  <Override PartName="/ppt/tags/tag89.xml" ContentType="application/vnd.openxmlformats-officedocument.presentationml.tags+xml"/>
  <Override PartName="/ppt/tags/tag9.xml" ContentType="application/vnd.openxmlformats-officedocument.presentationml.tags+xml"/>
  <Override PartName="/ppt/tags/tag90.xml" ContentType="application/vnd.openxmlformats-officedocument.presentationml.tags+xml"/>
  <Override PartName="/ppt/tags/tag91.xml" ContentType="application/vnd.openxmlformats-officedocument.presentationml.tags+xml"/>
  <Override PartName="/ppt/tags/tag92.xml" ContentType="application/vnd.openxmlformats-officedocument.presentationml.tags+xml"/>
  <Override PartName="/ppt/tags/tag93.xml" ContentType="application/vnd.openxmlformats-officedocument.presentationml.tags+xml"/>
  <Override PartName="/ppt/tags/tag94.xml" ContentType="application/vnd.openxmlformats-officedocument.presentationml.tags+xml"/>
  <Override PartName="/ppt/tags/tag95.xml" ContentType="application/vnd.openxmlformats-officedocument.presentationml.tags+xml"/>
  <Override PartName="/ppt/tags/tag96.xml" ContentType="application/vnd.openxmlformats-officedocument.presentationml.tags+xml"/>
  <Override PartName="/ppt/tags/tag97.xml" ContentType="application/vnd.openxmlformats-officedocument.presentationml.tags+xml"/>
  <Override PartName="/ppt/tags/tag98.xml" ContentType="application/vnd.openxmlformats-officedocument.presentationml.tags+xml"/>
  <Override PartName="/ppt/tags/tag99.xml" ContentType="application/vnd.openxmlformats-officedocument.presentationml.tags+xml"/>
  <Override PartName="/ppt/theme/theme1.xml" ContentType="application/vnd.openxmlformats-officedocument.theme+xml"/>
  <Override PartName="/ppt/theme/theme2.xml" ContentType="application/vnd.openxmlformats-officedocument.theme+xml"/>
  <Override PartName="/ppt/theme/theme3.xml" ContentType="application/vnd.openxmlformats-officedocument.theme+xml"/>
  <Override PartName="/ppt/theme/theme4.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4" Type="http://schemas.openxmlformats.org/package/2006/relationships/metadata/thumbnail" Target="docProps/thumbnail.jpeg"/><Relationship Id="rId3" Type="http://schemas.openxmlformats.org/package/2006/relationships/metadata/core-properties" Target="docProps/core.xml"/><Relationship Id="rId2" Type="http://schemas.openxmlformats.org/officeDocument/2006/relationships/extended-properties" Target="docProps/app.xml"/><Relationship Id="rId5"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 id="2147483653" r:id="rId3"/>
  </p:sldMasterIdLst>
  <p:notesMasterIdLst>
    <p:notesMasterId r:id="rId5"/>
  </p:notesMasterIdLst>
  <p:handoutMasterIdLst>
    <p:handoutMasterId r:id="rId96"/>
  </p:handoutMasterIdLst>
  <p:sldIdLst>
    <p:sldId id="260" r:id="rId4"/>
    <p:sldId id="261" r:id="rId6"/>
    <p:sldId id="262" r:id="rId7"/>
    <p:sldId id="382" r:id="rId8"/>
    <p:sldId id="383" r:id="rId9"/>
    <p:sldId id="455" r:id="rId10"/>
    <p:sldId id="461" r:id="rId11"/>
    <p:sldId id="467" r:id="rId12"/>
    <p:sldId id="468" r:id="rId13"/>
    <p:sldId id="469" r:id="rId14"/>
    <p:sldId id="470" r:id="rId15"/>
    <p:sldId id="471" r:id="rId16"/>
    <p:sldId id="472" r:id="rId17"/>
    <p:sldId id="450" r:id="rId18"/>
    <p:sldId id="456" r:id="rId19"/>
    <p:sldId id="462" r:id="rId20"/>
    <p:sldId id="473" r:id="rId21"/>
    <p:sldId id="474" r:id="rId22"/>
    <p:sldId id="475" r:id="rId23"/>
    <p:sldId id="476" r:id="rId24"/>
    <p:sldId id="477" r:id="rId25"/>
    <p:sldId id="451" r:id="rId26"/>
    <p:sldId id="457" r:id="rId27"/>
    <p:sldId id="463" r:id="rId28"/>
    <p:sldId id="478" r:id="rId29"/>
    <p:sldId id="479" r:id="rId30"/>
    <p:sldId id="480" r:id="rId31"/>
    <p:sldId id="481" r:id="rId32"/>
    <p:sldId id="482" r:id="rId33"/>
    <p:sldId id="483" r:id="rId34"/>
    <p:sldId id="484" r:id="rId35"/>
    <p:sldId id="452" r:id="rId36"/>
    <p:sldId id="458" r:id="rId37"/>
    <p:sldId id="464" r:id="rId38"/>
    <p:sldId id="485" r:id="rId39"/>
    <p:sldId id="486" r:id="rId40"/>
    <p:sldId id="487" r:id="rId41"/>
    <p:sldId id="488" r:id="rId42"/>
    <p:sldId id="453" r:id="rId43"/>
    <p:sldId id="459" r:id="rId44"/>
    <p:sldId id="465" r:id="rId45"/>
    <p:sldId id="491" r:id="rId46"/>
    <p:sldId id="492" r:id="rId47"/>
    <p:sldId id="490" r:id="rId48"/>
    <p:sldId id="454" r:id="rId49"/>
    <p:sldId id="460" r:id="rId50"/>
    <p:sldId id="466" r:id="rId51"/>
    <p:sldId id="494" r:id="rId52"/>
    <p:sldId id="497" r:id="rId53"/>
    <p:sldId id="496" r:id="rId54"/>
    <p:sldId id="291" r:id="rId55"/>
    <p:sldId id="384" r:id="rId56"/>
    <p:sldId id="403" r:id="rId57"/>
    <p:sldId id="404" r:id="rId58"/>
    <p:sldId id="405" r:id="rId59"/>
    <p:sldId id="407" r:id="rId60"/>
    <p:sldId id="408" r:id="rId61"/>
    <p:sldId id="409" r:id="rId62"/>
    <p:sldId id="410" r:id="rId63"/>
    <p:sldId id="411" r:id="rId64"/>
    <p:sldId id="412" r:id="rId65"/>
    <p:sldId id="385" r:id="rId66"/>
    <p:sldId id="406" r:id="rId67"/>
    <p:sldId id="386" r:id="rId68"/>
    <p:sldId id="413" r:id="rId69"/>
    <p:sldId id="414" r:id="rId70"/>
    <p:sldId id="415" r:id="rId71"/>
    <p:sldId id="295" r:id="rId72"/>
    <p:sldId id="396" r:id="rId73"/>
    <p:sldId id="416" r:id="rId74"/>
    <p:sldId id="417" r:id="rId75"/>
    <p:sldId id="418" r:id="rId76"/>
    <p:sldId id="419" r:id="rId77"/>
    <p:sldId id="423" r:id="rId78"/>
    <p:sldId id="431" r:id="rId79"/>
    <p:sldId id="420" r:id="rId80"/>
    <p:sldId id="421" r:id="rId81"/>
    <p:sldId id="422" r:id="rId82"/>
    <p:sldId id="424" r:id="rId83"/>
    <p:sldId id="425" r:id="rId84"/>
    <p:sldId id="426" r:id="rId85"/>
    <p:sldId id="446" r:id="rId86"/>
    <p:sldId id="448" r:id="rId87"/>
    <p:sldId id="449" r:id="rId88"/>
    <p:sldId id="447" r:id="rId89"/>
    <p:sldId id="428" r:id="rId90"/>
    <p:sldId id="430" r:id="rId91"/>
    <p:sldId id="398" r:id="rId92"/>
    <p:sldId id="300" r:id="rId93"/>
    <p:sldId id="394" r:id="rId94"/>
    <p:sldId id="313" r:id="rId95"/>
  </p:sldIdLst>
  <p:sldSz cx="12192000" cy="6858000"/>
  <p:notesSz cx="6858000" cy="9144000"/>
  <p:custDataLst>
    <p:tags r:id="rId100"/>
  </p:custDataLst>
  <p:defaultTex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05" userDrawn="1">
          <p15:clr>
            <a:srgbClr val="A4A3A4"/>
          </p15:clr>
        </p15:guide>
        <p15:guide id="2" pos="3850" userDrawn="1">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25506B"/>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showGuides="1">
      <p:cViewPr varScale="1">
        <p:scale>
          <a:sx n="70" d="100"/>
          <a:sy n="70" d="100"/>
        </p:scale>
        <p:origin x="499" y="45"/>
      </p:cViewPr>
      <p:guideLst>
        <p:guide orient="horz" pos="2105"/>
        <p:guide pos="3850"/>
      </p:guideLst>
    </p:cSldViewPr>
  </p:slideViewPr>
  <p:notesTextViewPr>
    <p:cViewPr>
      <p:scale>
        <a:sx n="1" d="1"/>
        <a:sy n="1" d="1"/>
      </p:scale>
      <p:origin x="0" y="0"/>
    </p:cViewPr>
  </p:notesTextViewPr>
  <p:sorterViewPr>
    <p:cViewPr varScale="1">
      <p:scale>
        <a:sx n="1" d="1"/>
        <a:sy n="1" d="1"/>
      </p:scale>
      <p:origin x="0" y="0"/>
    </p:cViewPr>
  </p:sorterViewPr>
  <p:notesViewPr>
    <p:cSldViewPr snapToGrid="0">
      <p:cViewPr varScale="1">
        <p:scale>
          <a:sx n="72" d="100"/>
          <a:sy n="72" d="100"/>
        </p:scale>
        <p:origin x="2155" y="72"/>
      </p:cViewPr>
      <p:guideLst/>
    </p:cSldViewPr>
  </p:notesViewPr>
  <p:gridSpacing cx="72008" cy="72008"/>
</p:viewPr>
</file>

<file path=ppt/_rels/presentation.xml.rels><?xml version="1.0" encoding="UTF-8" standalone="yes"?>
<Relationships xmlns="http://schemas.openxmlformats.org/package/2006/relationships"><Relationship Id="rId99" Type="http://schemas.openxmlformats.org/officeDocument/2006/relationships/tableStyles" Target="tableStyles.xml"/><Relationship Id="rId98" Type="http://schemas.openxmlformats.org/officeDocument/2006/relationships/viewProps" Target="viewProps.xml"/><Relationship Id="rId97" Type="http://schemas.openxmlformats.org/officeDocument/2006/relationships/presProps" Target="presProps.xml"/><Relationship Id="rId96" Type="http://schemas.openxmlformats.org/officeDocument/2006/relationships/handoutMaster" Target="handoutMasters/handoutMaster1.xml"/><Relationship Id="rId95" Type="http://schemas.openxmlformats.org/officeDocument/2006/relationships/slide" Target="slides/slide91.xml"/><Relationship Id="rId94" Type="http://schemas.openxmlformats.org/officeDocument/2006/relationships/slide" Target="slides/slide90.xml"/><Relationship Id="rId93" Type="http://schemas.openxmlformats.org/officeDocument/2006/relationships/slide" Target="slides/slide89.xml"/><Relationship Id="rId92" Type="http://schemas.openxmlformats.org/officeDocument/2006/relationships/slide" Target="slides/slide88.xml"/><Relationship Id="rId91" Type="http://schemas.openxmlformats.org/officeDocument/2006/relationships/slide" Target="slides/slide87.xml"/><Relationship Id="rId90" Type="http://schemas.openxmlformats.org/officeDocument/2006/relationships/slide" Target="slides/slide86.xml"/><Relationship Id="rId9" Type="http://schemas.openxmlformats.org/officeDocument/2006/relationships/slide" Target="slides/slide5.xml"/><Relationship Id="rId89" Type="http://schemas.openxmlformats.org/officeDocument/2006/relationships/slide" Target="slides/slide85.xml"/><Relationship Id="rId88" Type="http://schemas.openxmlformats.org/officeDocument/2006/relationships/slide" Target="slides/slide84.xml"/><Relationship Id="rId87" Type="http://schemas.openxmlformats.org/officeDocument/2006/relationships/slide" Target="slides/slide83.xml"/><Relationship Id="rId86" Type="http://schemas.openxmlformats.org/officeDocument/2006/relationships/slide" Target="slides/slide82.xml"/><Relationship Id="rId85" Type="http://schemas.openxmlformats.org/officeDocument/2006/relationships/slide" Target="slides/slide81.xml"/><Relationship Id="rId84" Type="http://schemas.openxmlformats.org/officeDocument/2006/relationships/slide" Target="slides/slide80.xml"/><Relationship Id="rId83" Type="http://schemas.openxmlformats.org/officeDocument/2006/relationships/slide" Target="slides/slide79.xml"/><Relationship Id="rId82" Type="http://schemas.openxmlformats.org/officeDocument/2006/relationships/slide" Target="slides/slide78.xml"/><Relationship Id="rId81" Type="http://schemas.openxmlformats.org/officeDocument/2006/relationships/slide" Target="slides/slide77.xml"/><Relationship Id="rId80" Type="http://schemas.openxmlformats.org/officeDocument/2006/relationships/slide" Target="slides/slide76.xml"/><Relationship Id="rId8" Type="http://schemas.openxmlformats.org/officeDocument/2006/relationships/slide" Target="slides/slide4.xml"/><Relationship Id="rId79" Type="http://schemas.openxmlformats.org/officeDocument/2006/relationships/slide" Target="slides/slide75.xml"/><Relationship Id="rId78" Type="http://schemas.openxmlformats.org/officeDocument/2006/relationships/slide" Target="slides/slide74.xml"/><Relationship Id="rId77" Type="http://schemas.openxmlformats.org/officeDocument/2006/relationships/slide" Target="slides/slide73.xml"/><Relationship Id="rId76" Type="http://schemas.openxmlformats.org/officeDocument/2006/relationships/slide" Target="slides/slide72.xml"/><Relationship Id="rId75" Type="http://schemas.openxmlformats.org/officeDocument/2006/relationships/slide" Target="slides/slide71.xml"/><Relationship Id="rId74" Type="http://schemas.openxmlformats.org/officeDocument/2006/relationships/slide" Target="slides/slide70.xml"/><Relationship Id="rId73" Type="http://schemas.openxmlformats.org/officeDocument/2006/relationships/slide" Target="slides/slide69.xml"/><Relationship Id="rId72" Type="http://schemas.openxmlformats.org/officeDocument/2006/relationships/slide" Target="slides/slide68.xml"/><Relationship Id="rId71" Type="http://schemas.openxmlformats.org/officeDocument/2006/relationships/slide" Target="slides/slide67.xml"/><Relationship Id="rId70" Type="http://schemas.openxmlformats.org/officeDocument/2006/relationships/slide" Target="slides/slide66.xml"/><Relationship Id="rId7" Type="http://schemas.openxmlformats.org/officeDocument/2006/relationships/slide" Target="slides/slide3.xml"/><Relationship Id="rId69" Type="http://schemas.openxmlformats.org/officeDocument/2006/relationships/slide" Target="slides/slide65.xml"/><Relationship Id="rId68" Type="http://schemas.openxmlformats.org/officeDocument/2006/relationships/slide" Target="slides/slide64.xml"/><Relationship Id="rId67" Type="http://schemas.openxmlformats.org/officeDocument/2006/relationships/slide" Target="slides/slide63.xml"/><Relationship Id="rId66" Type="http://schemas.openxmlformats.org/officeDocument/2006/relationships/slide" Target="slides/slide62.xml"/><Relationship Id="rId65" Type="http://schemas.openxmlformats.org/officeDocument/2006/relationships/slide" Target="slides/slide61.xml"/><Relationship Id="rId64" Type="http://schemas.openxmlformats.org/officeDocument/2006/relationships/slide" Target="slides/slide60.xml"/><Relationship Id="rId63" Type="http://schemas.openxmlformats.org/officeDocument/2006/relationships/slide" Target="slides/slide59.xml"/><Relationship Id="rId62" Type="http://schemas.openxmlformats.org/officeDocument/2006/relationships/slide" Target="slides/slide58.xml"/><Relationship Id="rId61" Type="http://schemas.openxmlformats.org/officeDocument/2006/relationships/slide" Target="slides/slide57.xml"/><Relationship Id="rId60" Type="http://schemas.openxmlformats.org/officeDocument/2006/relationships/slide" Target="slides/slide56.xml"/><Relationship Id="rId6" Type="http://schemas.openxmlformats.org/officeDocument/2006/relationships/slide" Target="slides/slide2.xml"/><Relationship Id="rId59" Type="http://schemas.openxmlformats.org/officeDocument/2006/relationships/slide" Target="slides/slide55.xml"/><Relationship Id="rId58" Type="http://schemas.openxmlformats.org/officeDocument/2006/relationships/slide" Target="slides/slide54.xml"/><Relationship Id="rId57" Type="http://schemas.openxmlformats.org/officeDocument/2006/relationships/slide" Target="slides/slide53.xml"/><Relationship Id="rId56" Type="http://schemas.openxmlformats.org/officeDocument/2006/relationships/slide" Target="slides/slide52.xml"/><Relationship Id="rId55" Type="http://schemas.openxmlformats.org/officeDocument/2006/relationships/slide" Target="slides/slide51.xml"/><Relationship Id="rId54" Type="http://schemas.openxmlformats.org/officeDocument/2006/relationships/slide" Target="slides/slide50.xml"/><Relationship Id="rId53" Type="http://schemas.openxmlformats.org/officeDocument/2006/relationships/slide" Target="slides/slide49.xml"/><Relationship Id="rId52" Type="http://schemas.openxmlformats.org/officeDocument/2006/relationships/slide" Target="slides/slide48.xml"/><Relationship Id="rId51" Type="http://schemas.openxmlformats.org/officeDocument/2006/relationships/slide" Target="slides/slide47.xml"/><Relationship Id="rId50" Type="http://schemas.openxmlformats.org/officeDocument/2006/relationships/slide" Target="slides/slide46.xml"/><Relationship Id="rId5" Type="http://schemas.openxmlformats.org/officeDocument/2006/relationships/notesMaster" Target="notesMasters/notesMaster1.xml"/><Relationship Id="rId49" Type="http://schemas.openxmlformats.org/officeDocument/2006/relationships/slide" Target="slides/slide45.xml"/><Relationship Id="rId48" Type="http://schemas.openxmlformats.org/officeDocument/2006/relationships/slide" Target="slides/slide44.xml"/><Relationship Id="rId47" Type="http://schemas.openxmlformats.org/officeDocument/2006/relationships/slide" Target="slides/slide43.xml"/><Relationship Id="rId46" Type="http://schemas.openxmlformats.org/officeDocument/2006/relationships/slide" Target="slides/slide42.xml"/><Relationship Id="rId45" Type="http://schemas.openxmlformats.org/officeDocument/2006/relationships/slide" Target="slides/slide41.xml"/><Relationship Id="rId44" Type="http://schemas.openxmlformats.org/officeDocument/2006/relationships/slide" Target="slides/slide40.xml"/><Relationship Id="rId43" Type="http://schemas.openxmlformats.org/officeDocument/2006/relationships/slide" Target="slides/slide39.xml"/><Relationship Id="rId42" Type="http://schemas.openxmlformats.org/officeDocument/2006/relationships/slide" Target="slides/slide38.xml"/><Relationship Id="rId41" Type="http://schemas.openxmlformats.org/officeDocument/2006/relationships/slide" Target="slides/slide37.xml"/><Relationship Id="rId40" Type="http://schemas.openxmlformats.org/officeDocument/2006/relationships/slide" Target="slides/slide36.xml"/><Relationship Id="rId4" Type="http://schemas.openxmlformats.org/officeDocument/2006/relationships/slide" Target="slides/slide1.xml"/><Relationship Id="rId39" Type="http://schemas.openxmlformats.org/officeDocument/2006/relationships/slide" Target="slides/slide35.xml"/><Relationship Id="rId38" Type="http://schemas.openxmlformats.org/officeDocument/2006/relationships/slide" Target="slides/slide34.xml"/><Relationship Id="rId37" Type="http://schemas.openxmlformats.org/officeDocument/2006/relationships/slide" Target="slides/slide33.xml"/><Relationship Id="rId36" Type="http://schemas.openxmlformats.org/officeDocument/2006/relationships/slide" Target="slides/slide32.xml"/><Relationship Id="rId35" Type="http://schemas.openxmlformats.org/officeDocument/2006/relationships/slide" Target="slides/slide31.xml"/><Relationship Id="rId34" Type="http://schemas.openxmlformats.org/officeDocument/2006/relationships/slide" Target="slides/slide30.xml"/><Relationship Id="rId33" Type="http://schemas.openxmlformats.org/officeDocument/2006/relationships/slide" Target="slides/slide29.xml"/><Relationship Id="rId32" Type="http://schemas.openxmlformats.org/officeDocument/2006/relationships/slide" Target="slides/slide28.xml"/><Relationship Id="rId31" Type="http://schemas.openxmlformats.org/officeDocument/2006/relationships/slide" Target="slides/slide27.xml"/><Relationship Id="rId30" Type="http://schemas.openxmlformats.org/officeDocument/2006/relationships/slide" Target="slides/slide26.xml"/><Relationship Id="rId3" Type="http://schemas.openxmlformats.org/officeDocument/2006/relationships/slideMaster" Target="slideMasters/slideMaster2.xml"/><Relationship Id="rId29" Type="http://schemas.openxmlformats.org/officeDocument/2006/relationships/slide" Target="slides/slide25.xml"/><Relationship Id="rId28" Type="http://schemas.openxmlformats.org/officeDocument/2006/relationships/slide" Target="slides/slide24.xml"/><Relationship Id="rId27" Type="http://schemas.openxmlformats.org/officeDocument/2006/relationships/slide" Target="slides/slide23.xml"/><Relationship Id="rId26" Type="http://schemas.openxmlformats.org/officeDocument/2006/relationships/slide" Target="slides/slide22.xml"/><Relationship Id="rId25" Type="http://schemas.openxmlformats.org/officeDocument/2006/relationships/slide" Target="slides/slide21.xml"/><Relationship Id="rId24" Type="http://schemas.openxmlformats.org/officeDocument/2006/relationships/slide" Target="slides/slide20.xml"/><Relationship Id="rId23" Type="http://schemas.openxmlformats.org/officeDocument/2006/relationships/slide" Target="slides/slide19.xml"/><Relationship Id="rId22" Type="http://schemas.openxmlformats.org/officeDocument/2006/relationships/slide" Target="slides/slide18.xml"/><Relationship Id="rId21" Type="http://schemas.openxmlformats.org/officeDocument/2006/relationships/slide" Target="slides/slide17.xml"/><Relationship Id="rId20" Type="http://schemas.openxmlformats.org/officeDocument/2006/relationships/slide" Target="slides/slide16.xml"/><Relationship Id="rId2" Type="http://schemas.openxmlformats.org/officeDocument/2006/relationships/theme" Target="theme/theme1.xml"/><Relationship Id="rId19" Type="http://schemas.openxmlformats.org/officeDocument/2006/relationships/slide" Target="slides/slide15.xml"/><Relationship Id="rId18" Type="http://schemas.openxmlformats.org/officeDocument/2006/relationships/slide" Target="slides/slide14.xml"/><Relationship Id="rId17" Type="http://schemas.openxmlformats.org/officeDocument/2006/relationships/slide" Target="slides/slide13.xml"/><Relationship Id="rId16" Type="http://schemas.openxmlformats.org/officeDocument/2006/relationships/slide" Target="slides/slide12.xml"/><Relationship Id="rId15" Type="http://schemas.openxmlformats.org/officeDocument/2006/relationships/slide" Target="slides/slide11.xml"/><Relationship Id="rId14" Type="http://schemas.openxmlformats.org/officeDocument/2006/relationships/slide" Target="slides/slide10.xml"/><Relationship Id="rId13" Type="http://schemas.openxmlformats.org/officeDocument/2006/relationships/slide" Target="slides/slide9.xml"/><Relationship Id="rId12" Type="http://schemas.openxmlformats.org/officeDocument/2006/relationships/slide" Target="slides/slide8.xml"/><Relationship Id="rId11" Type="http://schemas.openxmlformats.org/officeDocument/2006/relationships/slide" Target="slides/slide7.xml"/><Relationship Id="rId100" Type="http://schemas.openxmlformats.org/officeDocument/2006/relationships/tags" Target="tags/tag111.xml"/><Relationship Id="rId10" Type="http://schemas.openxmlformats.org/officeDocument/2006/relationships/slide" Target="slides/slide6.xml"/><Relationship Id="rId1" Type="http://schemas.openxmlformats.org/officeDocument/2006/relationships/slideMaster" Target="slideMasters/slideMaster1.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4.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页眉占位符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zh-CN" altLang="en-US"/>
          </a:p>
        </p:txBody>
      </p:sp>
      <p:sp>
        <p:nvSpPr>
          <p:cNvPr id="3" name="日期占位符 2"/>
          <p:cNvSpPr>
            <a:spLocks noGrp="1"/>
          </p:cNvSpPr>
          <p:nvPr>
            <p:ph type="dt" sz="quarter" idx="1"/>
          </p:nvPr>
        </p:nvSpPr>
        <p:spPr>
          <a:xfrm>
            <a:off x="3884613" y="0"/>
            <a:ext cx="2971800" cy="458788"/>
          </a:xfrm>
          <a:prstGeom prst="rect">
            <a:avLst/>
          </a:prstGeom>
        </p:spPr>
        <p:txBody>
          <a:bodyPr vert="horz" lIns="91440" tIns="45720" rIns="91440" bIns="45720" rtlCol="0"/>
          <a:lstStyle>
            <a:lvl1pPr algn="r">
              <a:defRPr sz="1200"/>
            </a:lvl1pPr>
          </a:lstStyle>
          <a:p>
            <a:fld id="{AA22F430-4740-40B5-85C9-20862139723A}" type="datetimeFigureOut">
              <a:rPr lang="zh-CN" altLang="en-US" smtClean="0"/>
            </a:fld>
            <a:endParaRPr lang="zh-CN" altLang="en-US"/>
          </a:p>
        </p:txBody>
      </p:sp>
      <p:sp>
        <p:nvSpPr>
          <p:cNvPr id="4" name="页脚占位符 3"/>
          <p:cNvSpPr>
            <a:spLocks noGrp="1"/>
          </p:cNvSpPr>
          <p:nvPr>
            <p:ph type="ftr" sz="quarter" idx="2"/>
          </p:nvPr>
        </p:nvSpPr>
        <p:spPr>
          <a:xfrm>
            <a:off x="0" y="8685213"/>
            <a:ext cx="2971800" cy="458787"/>
          </a:xfrm>
          <a:prstGeom prst="rect">
            <a:avLst/>
          </a:prstGeom>
        </p:spPr>
        <p:txBody>
          <a:bodyPr vert="horz" lIns="91440" tIns="45720" rIns="91440" bIns="45720" rtlCol="0" anchor="b"/>
          <a:lstStyle>
            <a:lvl1pPr algn="l">
              <a:defRPr sz="1200"/>
            </a:lvl1pPr>
          </a:lstStyle>
          <a:p>
            <a:endParaRPr lang="zh-CN" altLang="en-US"/>
          </a:p>
        </p:txBody>
      </p:sp>
      <p:sp>
        <p:nvSpPr>
          <p:cNvPr id="5" name="灯片编号占位符 4"/>
          <p:cNvSpPr>
            <a:spLocks noGrp="1"/>
          </p:cNvSpPr>
          <p:nvPr>
            <p:ph type="sldNum" sz="quarter" idx="3"/>
          </p:nvPr>
        </p:nvSpPr>
        <p:spPr>
          <a:xfrm>
            <a:off x="3884613" y="8685213"/>
            <a:ext cx="2971800" cy="458787"/>
          </a:xfrm>
          <a:prstGeom prst="rect">
            <a:avLst/>
          </a:prstGeom>
        </p:spPr>
        <p:txBody>
          <a:bodyPr vert="horz" lIns="91440" tIns="45720" rIns="91440" bIns="45720" rtlCol="0" anchor="b"/>
          <a:lstStyle>
            <a:lvl1pPr algn="r">
              <a:defRPr sz="1200"/>
            </a:lvl1pPr>
          </a:lstStyle>
          <a:p>
            <a:fld id="{3508A98F-62F7-4FC1-8793-2AC85E1AC769}" type="slidenum">
              <a:rPr lang="zh-CN" altLang="en-US" smtClean="0"/>
            </a:fld>
            <a:endParaRPr lang="zh-CN" altLang="en-US"/>
          </a:p>
        </p:txBody>
      </p:sp>
    </p:spTree>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页眉占位符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zh-CN" altLang="en-US"/>
          </a:p>
        </p:txBody>
      </p:sp>
      <p:sp>
        <p:nvSpPr>
          <p:cNvPr id="3" name="日期占位符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25E977C3-5D49-4AE3-94A3-4A850F718679}" type="datetimeFigureOut">
              <a:rPr lang="zh-CN" altLang="en-US" smtClean="0"/>
            </a:fld>
            <a:endParaRPr lang="zh-CN" altLang="en-US"/>
          </a:p>
        </p:txBody>
      </p:sp>
      <p:sp>
        <p:nvSpPr>
          <p:cNvPr id="4" name="幻灯片图像占位符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zh-CN" altLang="en-US"/>
          </a:p>
        </p:txBody>
      </p:sp>
      <p:sp>
        <p:nvSpPr>
          <p:cNvPr id="5" name="备注占位符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zh-CN" altLang="en-US"/>
              <a:t>单击此处编辑母版文本样式</a:t>
            </a:r>
            <a:endParaRPr lang="zh-CN" altLang="en-US"/>
          </a:p>
          <a:p>
            <a:pPr lvl="1"/>
            <a:r>
              <a:rPr lang="zh-CN" altLang="en-US"/>
              <a:t>二级</a:t>
            </a:r>
            <a:endParaRPr lang="zh-CN" altLang="en-US"/>
          </a:p>
          <a:p>
            <a:pPr lvl="2"/>
            <a:r>
              <a:rPr lang="zh-CN" altLang="en-US"/>
              <a:t>三级</a:t>
            </a:r>
            <a:endParaRPr lang="zh-CN" altLang="en-US"/>
          </a:p>
          <a:p>
            <a:pPr lvl="3"/>
            <a:r>
              <a:rPr lang="zh-CN" altLang="en-US"/>
              <a:t>四级</a:t>
            </a:r>
            <a:endParaRPr lang="zh-CN" altLang="en-US"/>
          </a:p>
          <a:p>
            <a:pPr lvl="4"/>
            <a:r>
              <a:rPr lang="zh-CN" altLang="en-US"/>
              <a:t>五级</a:t>
            </a:r>
            <a:endParaRPr lang="zh-CN" altLang="en-US"/>
          </a:p>
        </p:txBody>
      </p:sp>
      <p:sp>
        <p:nvSpPr>
          <p:cNvPr id="6" name="页脚占位符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zh-CN" altLang="en-US"/>
          </a:p>
        </p:txBody>
      </p:sp>
      <p:sp>
        <p:nvSpPr>
          <p:cNvPr id="7" name="灯片编号占位符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D1D3FDB9-DDE0-4054-8528-4EF247FF7996}" type="slidenum">
              <a:rPr lang="zh-CN" altLang="en-US" smtClean="0"/>
            </a:fld>
            <a:endParaRPr lang="zh-CN" altLang="en-US"/>
          </a:p>
        </p:txBody>
      </p:sp>
    </p:spTree>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xml"/></Relationships>
</file>

<file path=ppt/notesSlides/_rels/notesSlide2.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9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defRPr/>
            </a:pPr>
            <a:fld id="{88922EB3-8BB3-4D7C-920D-99B3A498A38A}" type="slidenum">
              <a:rPr kumimoji="0" lang="zh-CN" altLang="en-US" sz="1200" b="0" i="0" u="none" strike="noStrike" kern="1200" cap="none" spc="0" normalizeH="0" baseline="0" noProof="0" smtClean="0">
                <a:ln>
                  <a:noFill/>
                </a:ln>
                <a:solidFill>
                  <a:prstClr val="black"/>
                </a:solidFill>
                <a:effectLst/>
                <a:uLnTx/>
                <a:uFillTx/>
                <a:latin typeface="等线" panose="02010600030101010101" charset="-122"/>
                <a:ea typeface="等线" panose="02010600030101010101" charset="-122"/>
                <a:cs typeface="+mn-cs"/>
              </a:rPr>
            </a:fld>
            <a:endParaRPr kumimoji="0" lang="zh-CN" altLang="en-US" sz="1200" b="0" i="0" u="none" strike="noStrike" kern="1200" cap="none" spc="0" normalizeH="0" baseline="0" noProof="0">
              <a:ln>
                <a:noFill/>
              </a:ln>
              <a:solidFill>
                <a:prstClr val="black"/>
              </a:solidFill>
              <a:effectLst/>
              <a:uLnTx/>
              <a:uFillTx/>
              <a:latin typeface="等线" panose="02010600030101010101" charset="-122"/>
              <a:ea typeface="等线" panose="02010600030101010101" charset="-122"/>
              <a:cs typeface="+mn-cs"/>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defRPr/>
            </a:pPr>
            <a:fld id="{88922EB3-8BB3-4D7C-920D-99B3A498A38A}" type="slidenum">
              <a:rPr kumimoji="0" lang="zh-CN" altLang="en-US" sz="1200" b="0" i="0" u="none" strike="noStrike" kern="1200" cap="none" spc="0" normalizeH="0" baseline="0" noProof="0" smtClean="0">
                <a:ln>
                  <a:noFill/>
                </a:ln>
                <a:solidFill>
                  <a:prstClr val="black"/>
                </a:solidFill>
                <a:effectLst/>
                <a:uLnTx/>
                <a:uFillTx/>
                <a:latin typeface="等线" panose="02010600030101010101" charset="-122"/>
                <a:ea typeface="等线" panose="02010600030101010101" charset="-122"/>
                <a:cs typeface="+mn-cs"/>
              </a:rPr>
            </a:fld>
            <a:endParaRPr kumimoji="0" lang="zh-CN" altLang="en-US" sz="1200" b="0" i="0" u="none" strike="noStrike" kern="1200" cap="none" spc="0" normalizeH="0" baseline="0" noProof="0">
              <a:ln>
                <a:noFill/>
              </a:ln>
              <a:solidFill>
                <a:prstClr val="black"/>
              </a:solidFill>
              <a:effectLst/>
              <a:uLnTx/>
              <a:uFillTx/>
              <a:latin typeface="等线" panose="02010600030101010101" charset="-122"/>
              <a:ea typeface="等线" panose="02010600030101010101" charset="-122"/>
              <a:cs typeface="+mn-cs"/>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标题幻灯片">
    <p:spTree>
      <p:nvGrpSpPr>
        <p:cNvPr id="1" name=""/>
        <p:cNvGrpSpPr/>
        <p:nvPr/>
      </p:nvGrpSpPr>
      <p:grpSpPr>
        <a:xfrm>
          <a:off x="0" y="0"/>
          <a:ext cx="0" cy="0"/>
          <a:chOff x="0" y="0"/>
          <a:chExt cx="0" cy="0"/>
        </a:xfrm>
      </p:grpSpPr>
      <p:sp>
        <p:nvSpPr>
          <p:cNvPr id="2" name="标题 1"/>
          <p:cNvSpPr>
            <a:spLocks noGrp="1"/>
          </p:cNvSpPr>
          <p:nvPr>
            <p:ph type="ctrTitle"/>
          </p:nvPr>
        </p:nvSpPr>
        <p:spPr>
          <a:xfrm>
            <a:off x="914400" y="2130426"/>
            <a:ext cx="10363200" cy="1470025"/>
          </a:xfrm>
          <a:prstGeom prst="rect">
            <a:avLst/>
          </a:prstGeom>
        </p:spPr>
        <p:txBody>
          <a:bodyPr/>
          <a:lstStyle/>
          <a:p>
            <a:r>
              <a:rPr lang="zh-CN" altLang="en-US"/>
              <a:t>单击此处编辑母版标题样式</a:t>
            </a:r>
            <a:endParaRPr lang="zh-CN" altLang="en-US"/>
          </a:p>
        </p:txBody>
      </p:sp>
      <p:sp>
        <p:nvSpPr>
          <p:cNvPr id="3" name="副标题 2"/>
          <p:cNvSpPr>
            <a:spLocks noGrp="1"/>
          </p:cNvSpPr>
          <p:nvPr>
            <p:ph type="subTitle" idx="1"/>
          </p:nvPr>
        </p:nvSpPr>
        <p:spPr>
          <a:xfrm>
            <a:off x="1828800" y="3886200"/>
            <a:ext cx="8534400" cy="1752600"/>
          </a:xfrm>
          <a:prstGeom prst="rect">
            <a:avLst/>
          </a:prstGeo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zh-CN" altLang="en-US"/>
              <a:t>单击此处编辑母版副标题样式</a:t>
            </a:r>
            <a:endParaRPr lang="zh-CN" altLang="en-US"/>
          </a:p>
        </p:txBody>
      </p:sp>
      <p:sp>
        <p:nvSpPr>
          <p:cNvPr id="4" name="日期占位符 3"/>
          <p:cNvSpPr>
            <a:spLocks noGrp="1"/>
          </p:cNvSpPr>
          <p:nvPr>
            <p:ph type="dt" sz="half" idx="10"/>
          </p:nvPr>
        </p:nvSpPr>
        <p:spPr>
          <a:xfrm>
            <a:off x="609600" y="6356351"/>
            <a:ext cx="2844800" cy="365125"/>
          </a:xfrm>
          <a:prstGeom prst="rect">
            <a:avLst/>
          </a:prstGeom>
        </p:spPr>
        <p:txBody>
          <a:bodyPr/>
          <a:lstStyle/>
          <a:p>
            <a:fld id="{530820CF-B880-4189-942D-D702A7CBA730}" type="datetimeFigureOut">
              <a:rPr lang="zh-CN" altLang="en-US" smtClean="0"/>
            </a:fld>
            <a:endParaRPr lang="zh-CN" altLang="en-US"/>
          </a:p>
        </p:txBody>
      </p:sp>
      <p:sp>
        <p:nvSpPr>
          <p:cNvPr id="5" name="页脚占位符 4"/>
          <p:cNvSpPr>
            <a:spLocks noGrp="1"/>
          </p:cNvSpPr>
          <p:nvPr>
            <p:ph type="ftr" sz="quarter" idx="11"/>
          </p:nvPr>
        </p:nvSpPr>
        <p:spPr>
          <a:xfrm>
            <a:off x="4165600" y="6356351"/>
            <a:ext cx="3860800" cy="365125"/>
          </a:xfrm>
          <a:prstGeom prst="rect">
            <a:avLst/>
          </a:prstGeom>
        </p:spPr>
        <p:txBody>
          <a:bodyPr/>
          <a:lstStyle/>
          <a:p>
            <a:endParaRPr lang="zh-CN" altLang="en-US"/>
          </a:p>
        </p:txBody>
      </p:sp>
      <p:sp>
        <p:nvSpPr>
          <p:cNvPr id="6" name="灯片编号占位符 5"/>
          <p:cNvSpPr>
            <a:spLocks noGrp="1"/>
          </p:cNvSpPr>
          <p:nvPr>
            <p:ph type="sldNum" sz="quarter" idx="12"/>
          </p:nvPr>
        </p:nvSpPr>
        <p:spPr>
          <a:xfrm>
            <a:off x="8737600" y="6356351"/>
            <a:ext cx="2844800" cy="365125"/>
          </a:xfrm>
          <a:prstGeom prst="rect">
            <a:avLst/>
          </a:prstGeom>
        </p:spPr>
        <p:txBody>
          <a:bodyPr/>
          <a:lstStyle/>
          <a:p>
            <a:fld id="{0C913308-F349-4B6D-A68A-DD1791B4A57B}" type="slidenum">
              <a:rPr lang="zh-CN" altLang="en-US" smtClean="0"/>
            </a:fld>
            <a:endParaRPr lang="zh-CN" alt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标题和内容">
    <p:spTree>
      <p:nvGrpSpPr>
        <p:cNvPr id="1" name=""/>
        <p:cNvGrpSpPr/>
        <p:nvPr/>
      </p:nvGrpSpPr>
      <p:grpSpPr>
        <a:xfrm>
          <a:off x="0" y="0"/>
          <a:ext cx="0" cy="0"/>
          <a:chOff x="0" y="0"/>
          <a:chExt cx="0" cy="0"/>
        </a:xfrm>
      </p:grpSpPr>
      <p:sp>
        <p:nvSpPr>
          <p:cNvPr id="2" name="标题 1"/>
          <p:cNvSpPr>
            <a:spLocks noGrp="1"/>
          </p:cNvSpPr>
          <p:nvPr>
            <p:ph type="title"/>
          </p:nvPr>
        </p:nvSpPr>
        <p:spPr>
          <a:xfrm>
            <a:off x="609600" y="274638"/>
            <a:ext cx="10972800" cy="1143000"/>
          </a:xfrm>
          <a:prstGeom prst="rect">
            <a:avLst/>
          </a:prstGeom>
        </p:spPr>
        <p:txBody>
          <a:bodyPr/>
          <a:lstStyle/>
          <a:p>
            <a:r>
              <a:rPr lang="zh-CN" altLang="en-US"/>
              <a:t>单击此处编辑母版标题样式</a:t>
            </a:r>
            <a:endParaRPr lang="zh-CN" altLang="en-US"/>
          </a:p>
        </p:txBody>
      </p:sp>
      <p:sp>
        <p:nvSpPr>
          <p:cNvPr id="3" name="内容占位符 2"/>
          <p:cNvSpPr>
            <a:spLocks noGrp="1"/>
          </p:cNvSpPr>
          <p:nvPr>
            <p:ph idx="1"/>
          </p:nvPr>
        </p:nvSpPr>
        <p:spPr>
          <a:xfrm>
            <a:off x="609600" y="1600201"/>
            <a:ext cx="10972800" cy="4525963"/>
          </a:xfrm>
          <a:prstGeom prst="rect">
            <a:avLst/>
          </a:prstGeom>
        </p:spPr>
        <p:txBody>
          <a:bodyPr/>
          <a:lstStyle/>
          <a:p>
            <a:pPr lvl="0"/>
            <a:r>
              <a:rPr lang="zh-CN" altLang="en-US"/>
              <a:t>单击此处编辑母版文本样式</a:t>
            </a:r>
            <a:endParaRPr lang="zh-CN" altLang="en-US"/>
          </a:p>
          <a:p>
            <a:pPr lvl="1"/>
            <a:r>
              <a:rPr lang="zh-CN" altLang="en-US"/>
              <a:t>第二级</a:t>
            </a:r>
            <a:endParaRPr lang="zh-CN" altLang="en-US"/>
          </a:p>
          <a:p>
            <a:pPr lvl="2"/>
            <a:r>
              <a:rPr lang="zh-CN" altLang="en-US"/>
              <a:t>第三级</a:t>
            </a:r>
            <a:endParaRPr lang="zh-CN" altLang="en-US"/>
          </a:p>
          <a:p>
            <a:pPr lvl="3"/>
            <a:r>
              <a:rPr lang="zh-CN" altLang="en-US"/>
              <a:t>第四级</a:t>
            </a:r>
            <a:endParaRPr lang="zh-CN" altLang="en-US"/>
          </a:p>
          <a:p>
            <a:pPr lvl="4"/>
            <a:r>
              <a:rPr lang="zh-CN" altLang="en-US"/>
              <a:t>第五级</a:t>
            </a:r>
            <a:endParaRPr lang="zh-CN" altLang="en-US"/>
          </a:p>
        </p:txBody>
      </p:sp>
      <p:sp>
        <p:nvSpPr>
          <p:cNvPr id="4" name="日期占位符 3"/>
          <p:cNvSpPr>
            <a:spLocks noGrp="1"/>
          </p:cNvSpPr>
          <p:nvPr>
            <p:ph type="dt" sz="half" idx="10"/>
          </p:nvPr>
        </p:nvSpPr>
        <p:spPr>
          <a:xfrm>
            <a:off x="609600" y="6356351"/>
            <a:ext cx="2844800" cy="365125"/>
          </a:xfrm>
          <a:prstGeom prst="rect">
            <a:avLst/>
          </a:prstGeom>
        </p:spPr>
        <p:txBody>
          <a:bodyPr/>
          <a:lstStyle/>
          <a:p>
            <a:fld id="{530820CF-B880-4189-942D-D702A7CBA730}" type="datetimeFigureOut">
              <a:rPr lang="zh-CN" altLang="en-US" smtClean="0"/>
            </a:fld>
            <a:endParaRPr lang="zh-CN" altLang="en-US"/>
          </a:p>
        </p:txBody>
      </p:sp>
      <p:sp>
        <p:nvSpPr>
          <p:cNvPr id="5" name="页脚占位符 4"/>
          <p:cNvSpPr>
            <a:spLocks noGrp="1"/>
          </p:cNvSpPr>
          <p:nvPr>
            <p:ph type="ftr" sz="quarter" idx="11"/>
          </p:nvPr>
        </p:nvSpPr>
        <p:spPr>
          <a:xfrm>
            <a:off x="4165600" y="6356351"/>
            <a:ext cx="3860800" cy="365125"/>
          </a:xfrm>
          <a:prstGeom prst="rect">
            <a:avLst/>
          </a:prstGeom>
        </p:spPr>
        <p:txBody>
          <a:bodyPr/>
          <a:lstStyle/>
          <a:p>
            <a:endParaRPr lang="zh-CN" altLang="en-US"/>
          </a:p>
        </p:txBody>
      </p:sp>
      <p:sp>
        <p:nvSpPr>
          <p:cNvPr id="6" name="灯片编号占位符 5"/>
          <p:cNvSpPr>
            <a:spLocks noGrp="1"/>
          </p:cNvSpPr>
          <p:nvPr>
            <p:ph type="sldNum" sz="quarter" idx="12"/>
          </p:nvPr>
        </p:nvSpPr>
        <p:spPr>
          <a:xfrm>
            <a:off x="8737600" y="6356351"/>
            <a:ext cx="2844800" cy="365125"/>
          </a:xfrm>
          <a:prstGeom prst="rect">
            <a:avLst/>
          </a:prstGeom>
        </p:spPr>
        <p:txBody>
          <a:bodyPr/>
          <a:lstStyle/>
          <a:p>
            <a:fld id="{0C913308-F349-4B6D-A68A-DD1791B4A57B}" type="slidenum">
              <a:rPr lang="zh-CN" altLang="en-US" smtClean="0"/>
            </a:fld>
            <a:endParaRPr lang="zh-CN" alt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titleOnly" preserve="1">
  <p:cSld name="仅标题">
    <p:spTree>
      <p:nvGrpSpPr>
        <p:cNvPr id="1" name=""/>
        <p:cNvGrpSpPr/>
        <p:nvPr/>
      </p:nvGrpSpPr>
      <p:grpSpPr>
        <a:xfrm>
          <a:off x="0" y="0"/>
          <a:ext cx="0" cy="0"/>
          <a:chOff x="0" y="0"/>
          <a:chExt cx="0" cy="0"/>
        </a:xfrm>
      </p:grpSpPr>
      <p:sp>
        <p:nvSpPr>
          <p:cNvPr id="2" name="标题 1"/>
          <p:cNvSpPr>
            <a:spLocks noGrp="1"/>
          </p:cNvSpPr>
          <p:nvPr>
            <p:ph type="title"/>
          </p:nvPr>
        </p:nvSpPr>
        <p:spPr>
          <a:xfrm>
            <a:off x="609600" y="274638"/>
            <a:ext cx="10972800" cy="1143000"/>
          </a:xfrm>
          <a:prstGeom prst="rect">
            <a:avLst/>
          </a:prstGeom>
        </p:spPr>
        <p:txBody>
          <a:bodyPr/>
          <a:lstStyle/>
          <a:p>
            <a:r>
              <a:rPr lang="zh-CN" altLang="en-US"/>
              <a:t>单击此处编辑母版标题样式</a:t>
            </a:r>
            <a:endParaRPr lang="zh-CN" altLang="en-US"/>
          </a:p>
        </p:txBody>
      </p:sp>
      <p:sp>
        <p:nvSpPr>
          <p:cNvPr id="3" name="日期占位符 2"/>
          <p:cNvSpPr>
            <a:spLocks noGrp="1"/>
          </p:cNvSpPr>
          <p:nvPr>
            <p:ph type="dt" sz="half" idx="10"/>
          </p:nvPr>
        </p:nvSpPr>
        <p:spPr>
          <a:xfrm>
            <a:off x="609600" y="6356351"/>
            <a:ext cx="2844800" cy="365125"/>
          </a:xfrm>
          <a:prstGeom prst="rect">
            <a:avLst/>
          </a:prstGeom>
        </p:spPr>
        <p:txBody>
          <a:bodyPr/>
          <a:lstStyle/>
          <a:p>
            <a:fld id="{530820CF-B880-4189-942D-D702A7CBA730}" type="datetimeFigureOut">
              <a:rPr lang="zh-CN" altLang="en-US" smtClean="0"/>
            </a:fld>
            <a:endParaRPr lang="zh-CN" altLang="en-US"/>
          </a:p>
        </p:txBody>
      </p:sp>
      <p:sp>
        <p:nvSpPr>
          <p:cNvPr id="4" name="页脚占位符 3"/>
          <p:cNvSpPr>
            <a:spLocks noGrp="1"/>
          </p:cNvSpPr>
          <p:nvPr>
            <p:ph type="ftr" sz="quarter" idx="11"/>
          </p:nvPr>
        </p:nvSpPr>
        <p:spPr>
          <a:xfrm>
            <a:off x="4165600" y="6356351"/>
            <a:ext cx="3860800" cy="365125"/>
          </a:xfrm>
          <a:prstGeom prst="rect">
            <a:avLst/>
          </a:prstGeom>
        </p:spPr>
        <p:txBody>
          <a:bodyPr/>
          <a:lstStyle/>
          <a:p>
            <a:endParaRPr lang="zh-CN" altLang="en-US"/>
          </a:p>
        </p:txBody>
      </p:sp>
      <p:sp>
        <p:nvSpPr>
          <p:cNvPr id="5" name="灯片编号占位符 4"/>
          <p:cNvSpPr>
            <a:spLocks noGrp="1"/>
          </p:cNvSpPr>
          <p:nvPr>
            <p:ph type="sldNum" sz="quarter" idx="12"/>
          </p:nvPr>
        </p:nvSpPr>
        <p:spPr>
          <a:xfrm>
            <a:off x="8737600" y="6356351"/>
            <a:ext cx="2844800" cy="365125"/>
          </a:xfrm>
          <a:prstGeom prst="rect">
            <a:avLst/>
          </a:prstGeom>
        </p:spPr>
        <p:txBody>
          <a:bodyPr/>
          <a:lstStyle/>
          <a:p>
            <a:fld id="{0C913308-F349-4B6D-A68A-DD1791B4A57B}" type="slidenum">
              <a:rPr lang="zh-CN" altLang="en-US" smtClean="0"/>
            </a:fld>
            <a:endParaRPr lang="zh-CN" alt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日期占位符 1"/>
          <p:cNvSpPr>
            <a:spLocks noGrp="1"/>
          </p:cNvSpPr>
          <p:nvPr>
            <p:ph type="dt" sz="half" idx="10"/>
          </p:nvPr>
        </p:nvSpPr>
        <p:spPr>
          <a:xfrm>
            <a:off x="609600" y="6356351"/>
            <a:ext cx="2844800" cy="365125"/>
          </a:xfrm>
          <a:prstGeom prst="rect">
            <a:avLst/>
          </a:prstGeom>
        </p:spPr>
        <p:txBody>
          <a:bodyPr/>
          <a:lstStyle/>
          <a:p>
            <a:fld id="{530820CF-B880-4189-942D-D702A7CBA730}" type="datetimeFigureOut">
              <a:rPr lang="zh-CN" altLang="en-US" smtClean="0"/>
            </a:fld>
            <a:endParaRPr lang="zh-CN" altLang="en-US"/>
          </a:p>
        </p:txBody>
      </p:sp>
      <p:sp>
        <p:nvSpPr>
          <p:cNvPr id="3" name="页脚占位符 2"/>
          <p:cNvSpPr>
            <a:spLocks noGrp="1"/>
          </p:cNvSpPr>
          <p:nvPr>
            <p:ph type="ftr" sz="quarter" idx="11"/>
          </p:nvPr>
        </p:nvSpPr>
        <p:spPr>
          <a:xfrm>
            <a:off x="4165600" y="6356351"/>
            <a:ext cx="3860800" cy="365125"/>
          </a:xfrm>
          <a:prstGeom prst="rect">
            <a:avLst/>
          </a:prstGeom>
        </p:spPr>
        <p:txBody>
          <a:bodyPr/>
          <a:lstStyle/>
          <a:p>
            <a:endParaRPr lang="zh-CN" altLang="en-US"/>
          </a:p>
        </p:txBody>
      </p:sp>
      <p:sp>
        <p:nvSpPr>
          <p:cNvPr id="4" name="灯片编号占位符 3"/>
          <p:cNvSpPr>
            <a:spLocks noGrp="1"/>
          </p:cNvSpPr>
          <p:nvPr>
            <p:ph type="sldNum" sz="quarter" idx="12"/>
          </p:nvPr>
        </p:nvSpPr>
        <p:spPr>
          <a:xfrm>
            <a:off x="8737600" y="6356351"/>
            <a:ext cx="2844800" cy="365125"/>
          </a:xfrm>
          <a:prstGeom prst="rect">
            <a:avLst/>
          </a:prstGeom>
        </p:spPr>
        <p:txBody>
          <a:bodyPr/>
          <a:lstStyle/>
          <a:p>
            <a:fld id="{0C913308-F349-4B6D-A68A-DD1791B4A57B}" type="slidenum">
              <a:rPr lang="zh-CN" altLang="en-US" smtClean="0"/>
            </a:fld>
            <a:endParaRPr lang="zh-CN" alt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标题和内容">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Relationship Id="rId6" Type="http://schemas.openxmlformats.org/officeDocument/2006/relationships/theme" Target="../theme/theme1.xml"/><Relationship Id="rId5" Type="http://schemas.openxmlformats.org/officeDocument/2006/relationships/image" Target="../media/image1.png"/><Relationship Id="rId4" Type="http://schemas.openxmlformats.org/officeDocument/2006/relationships/slideLayout" Target="../slideLayouts/slideLayout4.xml"/><Relationship Id="rId3" Type="http://schemas.openxmlformats.org/officeDocument/2006/relationships/slideLayout" Target="../slideLayouts/slideLayout3.xml"/><Relationship Id="rId2" Type="http://schemas.openxmlformats.org/officeDocument/2006/relationships/slideLayout" Target="../slideLayouts/slideLayout2.xml"/><Relationship Id="rId1" Type="http://schemas.openxmlformats.org/officeDocument/2006/relationships/slideLayout" Target="../slideLayouts/slideLayout1.xml"/></Relationships>
</file>

<file path=ppt/slideMasters/_rels/slideMaster2.xml.rels><?xml version="1.0" encoding="UTF-8" standalone="yes"?>
<Relationships xmlns="http://schemas.openxmlformats.org/package/2006/relationships"><Relationship Id="rId2" Type="http://schemas.openxmlformats.org/officeDocument/2006/relationships/theme" Target="../theme/theme2.xml"/><Relationship Id="rId1" Type="http://schemas.openxmlformats.org/officeDocument/2006/relationships/slideLayout" Target="../slideLayouts/slideLayout5.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pattFill prst="pct10">
          <a:fgClr>
            <a:schemeClr val="bg2"/>
          </a:fgClr>
          <a:bgClr>
            <a:schemeClr val="bg1"/>
          </a:bgClr>
        </a:pattFill>
        <a:effectLst/>
      </p:bgPr>
    </p:bg>
    <p:spTree>
      <p:nvGrpSpPr>
        <p:cNvPr id="1" name=""/>
        <p:cNvGrpSpPr/>
        <p:nvPr/>
      </p:nvGrpSpPr>
      <p:grpSpPr>
        <a:xfrm>
          <a:off x="0" y="0"/>
          <a:ext cx="0" cy="0"/>
          <a:chOff x="0" y="0"/>
          <a:chExt cx="0" cy="0"/>
        </a:xfrm>
      </p:grpSpPr>
      <p:sp>
        <p:nvSpPr>
          <p:cNvPr id="3" name="文本框 2"/>
          <p:cNvSpPr txBox="1"/>
          <p:nvPr userDrawn="1"/>
        </p:nvSpPr>
        <p:spPr>
          <a:xfrm>
            <a:off x="103367" y="6372416"/>
            <a:ext cx="3600400" cy="400110"/>
          </a:xfrm>
          <a:prstGeom prst="rect">
            <a:avLst/>
          </a:prstGeom>
          <a:noFill/>
        </p:spPr>
        <p:txBody>
          <a:bodyPr wrap="square">
            <a:spAutoFit/>
          </a:bodyPr>
          <a:lstStyle/>
          <a:p>
            <a:r>
              <a:rPr lang="zh-CN" altLang="en-US" sz="2000" b="0" i="0" dirty="0">
                <a:solidFill>
                  <a:schemeClr val="lt1">
                    <a:lumMod val="50000"/>
                  </a:schemeClr>
                </a:solidFill>
                <a:effectLst/>
                <a:latin typeface="方正舒体" panose="02010601030101010101" pitchFamily="2" charset="-122"/>
                <a:ea typeface="方正舒体" panose="02010601030101010101" pitchFamily="2" charset="-122"/>
              </a:rPr>
              <a:t>明德至善 弘毅兴邦</a:t>
            </a:r>
            <a:endParaRPr lang="zh-CN" altLang="en-US" sz="2000" b="0" i="0" dirty="0">
              <a:solidFill>
                <a:schemeClr val="lt1">
                  <a:lumMod val="50000"/>
                </a:schemeClr>
              </a:solidFill>
              <a:effectLst/>
              <a:latin typeface="方正舒体" panose="02010601030101010101" pitchFamily="2" charset="-122"/>
              <a:ea typeface="方正舒体" panose="02010601030101010101" pitchFamily="2" charset="-122"/>
            </a:endParaRPr>
          </a:p>
        </p:txBody>
      </p:sp>
      <p:pic>
        <p:nvPicPr>
          <p:cNvPr id="4" name="图片 3"/>
          <p:cNvPicPr>
            <a:picLocks noChangeAspect="1"/>
          </p:cNvPicPr>
          <p:nvPr userDrawn="1"/>
        </p:nvPicPr>
        <p:blipFill>
          <a:blip r:embed="rId5" cstate="print">
            <a:extLst>
              <a:ext uri="{28A0092B-C50C-407E-A947-70E740481C1C}">
                <a14:useLocalDpi xmlns:a14="http://schemas.microsoft.com/office/drawing/2010/main" val="0"/>
              </a:ext>
            </a:extLst>
          </a:blip>
          <a:stretch>
            <a:fillRect/>
          </a:stretch>
        </p:blipFill>
        <p:spPr>
          <a:xfrm>
            <a:off x="9660835" y="183358"/>
            <a:ext cx="2236966" cy="572439"/>
          </a:xfrm>
          <a:prstGeom prst="rect">
            <a:avLst/>
          </a:prstGeom>
        </p:spPr>
      </p:pic>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anose="020B0604020202020204"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p:bodyStyle>
    <p:other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标题占位符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zh-CN" altLang="en-US"/>
              <a:t>单击此处编辑母版标题样式</a:t>
            </a:r>
            <a:endParaRPr lang="zh-CN" altLang="en-US"/>
          </a:p>
        </p:txBody>
      </p:sp>
      <p:sp>
        <p:nvSpPr>
          <p:cNvPr id="3" name="文本占位符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zh-CN" altLang="en-US"/>
              <a:t>单击此处编辑母版文本样式</a:t>
            </a:r>
            <a:endParaRPr lang="zh-CN" altLang="en-US"/>
          </a:p>
          <a:p>
            <a:pPr lvl="1"/>
            <a:r>
              <a:rPr lang="zh-CN" altLang="en-US"/>
              <a:t>二级</a:t>
            </a:r>
            <a:endParaRPr lang="zh-CN" altLang="en-US"/>
          </a:p>
          <a:p>
            <a:pPr lvl="2"/>
            <a:r>
              <a:rPr lang="zh-CN" altLang="en-US"/>
              <a:t>三级</a:t>
            </a:r>
            <a:endParaRPr lang="zh-CN" altLang="en-US"/>
          </a:p>
          <a:p>
            <a:pPr lvl="3"/>
            <a:r>
              <a:rPr lang="zh-CN" altLang="en-US"/>
              <a:t>四级</a:t>
            </a:r>
            <a:endParaRPr lang="zh-CN" altLang="en-US"/>
          </a:p>
          <a:p>
            <a:pPr lvl="4"/>
            <a:r>
              <a:rPr lang="zh-CN" altLang="en-US"/>
              <a:t>五级</a:t>
            </a:r>
            <a:endParaRPr lang="zh-CN" altLang="en-US"/>
          </a:p>
        </p:txBody>
      </p:sp>
      <p:sp>
        <p:nvSpPr>
          <p:cNvPr id="4" name="日期占位符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FBFF5C7D-8D99-4A34-A1E2-2DE24A067E0D}" type="datetimeFigureOut">
              <a:rPr lang="zh-CN" altLang="en-US" smtClean="0"/>
            </a:fld>
            <a:endParaRPr lang="zh-CN" altLang="en-US"/>
          </a:p>
        </p:txBody>
      </p:sp>
      <p:sp>
        <p:nvSpPr>
          <p:cNvPr id="5" name="页脚占位符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zh-CN" altLang="en-US"/>
          </a:p>
        </p:txBody>
      </p:sp>
      <p:sp>
        <p:nvSpPr>
          <p:cNvPr id="6" name="灯片编号占位符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FF3C24F6-D578-4DD4-A737-07C2BD280F1C}" type="slidenum">
              <a:rPr lang="zh-CN" altLang="en-US" smtClean="0"/>
            </a:fld>
            <a:endParaRPr lang="zh-CN" altLang="en-US"/>
          </a:p>
        </p:txBody>
      </p:sp>
    </p:spTree>
  </p:cSld>
  <p:clrMap bg1="lt1" tx1="dk1" bg2="lt2" tx2="dk2" accent1="accent1" accent2="accent2" accent3="accent3" accent4="accent4" accent5="accent5" accent6="accent6" hlink="hlink" folHlink="folHlink"/>
  <p:sldLayoutIdLst>
    <p:sldLayoutId id="2147483654" r:id="rId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4" Type="http://schemas.openxmlformats.org/officeDocument/2006/relationships/notesSlide" Target="../notesSlides/notesSlide1.xml"/><Relationship Id="rId3" Type="http://schemas.openxmlformats.org/officeDocument/2006/relationships/slideLayout" Target="../slideLayouts/slideLayout5.xml"/><Relationship Id="rId2" Type="http://schemas.openxmlformats.org/officeDocument/2006/relationships/image" Target="../media/image3.png"/><Relationship Id="rId1" Type="http://schemas.openxmlformats.org/officeDocument/2006/relationships/image" Target="../media/image2.png"/></Relationships>
</file>

<file path=ppt/slides/_rels/slide2.xml.rels><?xml version="1.0" encoding="UTF-8" standalone="yes"?>
<Relationships xmlns="http://schemas.openxmlformats.org/package/2006/relationships"><Relationship Id="rId9" Type="http://schemas.openxmlformats.org/officeDocument/2006/relationships/tags" Target="../tags/tag8.xml"/><Relationship Id="rId8" Type="http://schemas.openxmlformats.org/officeDocument/2006/relationships/tags" Target="../tags/tag7.xml"/><Relationship Id="rId7" Type="http://schemas.openxmlformats.org/officeDocument/2006/relationships/tags" Target="../tags/tag6.xml"/><Relationship Id="rId6" Type="http://schemas.openxmlformats.org/officeDocument/2006/relationships/tags" Target="../tags/tag5.xml"/><Relationship Id="rId5" Type="http://schemas.openxmlformats.org/officeDocument/2006/relationships/tags" Target="../tags/tag4.xml"/><Relationship Id="rId4" Type="http://schemas.openxmlformats.org/officeDocument/2006/relationships/tags" Target="../tags/tag3.xml"/><Relationship Id="rId3" Type="http://schemas.openxmlformats.org/officeDocument/2006/relationships/tags" Target="../tags/tag2.xml"/><Relationship Id="rId26" Type="http://schemas.openxmlformats.org/officeDocument/2006/relationships/slideLayout" Target="../slideLayouts/slideLayout1.xml"/><Relationship Id="rId25" Type="http://schemas.openxmlformats.org/officeDocument/2006/relationships/tags" Target="../tags/tag24.xml"/><Relationship Id="rId24" Type="http://schemas.openxmlformats.org/officeDocument/2006/relationships/tags" Target="../tags/tag23.xml"/><Relationship Id="rId23" Type="http://schemas.openxmlformats.org/officeDocument/2006/relationships/tags" Target="../tags/tag22.xml"/><Relationship Id="rId22" Type="http://schemas.openxmlformats.org/officeDocument/2006/relationships/tags" Target="../tags/tag21.xml"/><Relationship Id="rId21" Type="http://schemas.openxmlformats.org/officeDocument/2006/relationships/tags" Target="../tags/tag20.xml"/><Relationship Id="rId20" Type="http://schemas.openxmlformats.org/officeDocument/2006/relationships/tags" Target="../tags/tag19.xml"/><Relationship Id="rId2" Type="http://schemas.openxmlformats.org/officeDocument/2006/relationships/tags" Target="../tags/tag1.xml"/><Relationship Id="rId19" Type="http://schemas.openxmlformats.org/officeDocument/2006/relationships/tags" Target="../tags/tag18.xml"/><Relationship Id="rId18" Type="http://schemas.openxmlformats.org/officeDocument/2006/relationships/tags" Target="../tags/tag17.xml"/><Relationship Id="rId17" Type="http://schemas.openxmlformats.org/officeDocument/2006/relationships/tags" Target="../tags/tag16.xml"/><Relationship Id="rId16" Type="http://schemas.openxmlformats.org/officeDocument/2006/relationships/tags" Target="../tags/tag15.xml"/><Relationship Id="rId15" Type="http://schemas.openxmlformats.org/officeDocument/2006/relationships/tags" Target="../tags/tag14.xml"/><Relationship Id="rId14" Type="http://schemas.openxmlformats.org/officeDocument/2006/relationships/tags" Target="../tags/tag13.xml"/><Relationship Id="rId13" Type="http://schemas.openxmlformats.org/officeDocument/2006/relationships/tags" Target="../tags/tag12.xml"/><Relationship Id="rId12" Type="http://schemas.openxmlformats.org/officeDocument/2006/relationships/tags" Target="../tags/tag11.xml"/><Relationship Id="rId11" Type="http://schemas.openxmlformats.org/officeDocument/2006/relationships/tags" Target="../tags/tag10.xml"/><Relationship Id="rId10" Type="http://schemas.openxmlformats.org/officeDocument/2006/relationships/tags" Target="../tags/tag9.xml"/><Relationship Id="rId1" Type="http://schemas.openxmlformats.org/officeDocument/2006/relationships/image" Target="../media/image4.jpeg"/></Relationships>
</file>

<file path=ppt/slides/_rels/slide3.xml.rels><?xml version="1.0" encoding="UTF-8" standalone="yes"?>
<Relationships xmlns="http://schemas.openxmlformats.org/package/2006/relationships"><Relationship Id="rId2" Type="http://schemas.openxmlformats.org/officeDocument/2006/relationships/slideLayout" Target="../slideLayouts/slideLayout1.xml"/><Relationship Id="rId1" Type="http://schemas.openxmlformats.org/officeDocument/2006/relationships/image" Target="../media/image5.png"/></Relationships>
</file>

<file path=ppt/slides/_rels/slide4.xml.rels><?xml version="1.0" encoding="UTF-8" standalone="yes"?>
<Relationships xmlns="http://schemas.openxmlformats.org/package/2006/relationships"><Relationship Id="rId9" Type="http://schemas.openxmlformats.org/officeDocument/2006/relationships/slideLayout" Target="../slideLayouts/slideLayout2.xml"/><Relationship Id="rId8" Type="http://schemas.openxmlformats.org/officeDocument/2006/relationships/image" Target="../media/image7.png"/><Relationship Id="rId7" Type="http://schemas.openxmlformats.org/officeDocument/2006/relationships/tags" Target="../tags/tag30.xml"/><Relationship Id="rId6" Type="http://schemas.openxmlformats.org/officeDocument/2006/relationships/tags" Target="../tags/tag29.xml"/><Relationship Id="rId5" Type="http://schemas.openxmlformats.org/officeDocument/2006/relationships/tags" Target="../tags/tag28.xml"/><Relationship Id="rId4" Type="http://schemas.openxmlformats.org/officeDocument/2006/relationships/image" Target="../media/image6.png"/><Relationship Id="rId3" Type="http://schemas.openxmlformats.org/officeDocument/2006/relationships/tags" Target="../tags/tag27.xml"/><Relationship Id="rId2" Type="http://schemas.openxmlformats.org/officeDocument/2006/relationships/tags" Target="../tags/tag26.xml"/><Relationship Id="rId1" Type="http://schemas.openxmlformats.org/officeDocument/2006/relationships/tags" Target="../tags/tag25.xml"/></Relationships>
</file>

<file path=ppt/slides/_rels/slide5.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image" Target="../media/image8.png"/><Relationship Id="rId1" Type="http://schemas.openxmlformats.org/officeDocument/2006/relationships/tags" Target="../tags/tag31.xml"/></Relationships>
</file>

<file path=ppt/slides/_rels/slide6.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image" Target="../media/image9.png"/><Relationship Id="rId1" Type="http://schemas.openxmlformats.org/officeDocument/2006/relationships/tags" Target="../tags/tag32.xml"/></Relationships>
</file>

<file path=ppt/slides/_rels/slide7.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tags" Target="../tags/tag33.xml"/></Relationships>
</file>

<file path=ppt/slides/_rels/slide8.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tags" Target="../tags/tag34.xml"/></Relationships>
</file>

<file path=ppt/slides/_rels/slide9.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tags" Target="../tags/tag35.xml"/></Relationships>
</file>

<file path=ppt/slides/_rels/slide10.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tags" Target="../tags/tag36.xml"/></Relationships>
</file>

<file path=ppt/slides/_rels/slide11.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tags" Target="../tags/tag37.xml"/></Relationships>
</file>

<file path=ppt/slides/_rels/slide12.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tags" Target="../tags/tag38.xml"/></Relationships>
</file>

<file path=ppt/slides/_rels/slide13.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tags" Target="../tags/tag39.xml"/></Relationships>
</file>

<file path=ppt/slides/_rels/slide14.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image" Target="../media/image10.png"/><Relationship Id="rId1" Type="http://schemas.openxmlformats.org/officeDocument/2006/relationships/tags" Target="../tags/tag40.xml"/></Relationships>
</file>

<file path=ppt/slides/_rels/slide15.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image" Target="../media/image11.png"/><Relationship Id="rId1" Type="http://schemas.openxmlformats.org/officeDocument/2006/relationships/tags" Target="../tags/tag41.xml"/></Relationships>
</file>

<file path=ppt/slides/_rels/slide16.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tags" Target="../tags/tag42.xml"/></Relationships>
</file>

<file path=ppt/slides/_rels/slide17.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tags" Target="../tags/tag43.xml"/></Relationships>
</file>

<file path=ppt/slides/_rels/slide18.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tags" Target="../tags/tag44.xml"/></Relationships>
</file>

<file path=ppt/slides/_rels/slide19.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tags" Target="../tags/tag45.xml"/></Relationships>
</file>

<file path=ppt/slides/_rels/slide20.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tags" Target="../tags/tag46.xml"/></Relationships>
</file>

<file path=ppt/slides/_rels/slide21.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tags" Target="../tags/tag47.xml"/></Relationships>
</file>

<file path=ppt/slides/_rels/slide22.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image" Target="../media/image12.png"/><Relationship Id="rId1" Type="http://schemas.openxmlformats.org/officeDocument/2006/relationships/tags" Target="../tags/tag48.xml"/></Relationships>
</file>

<file path=ppt/slides/_rels/slide23.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image" Target="../media/image13.png"/><Relationship Id="rId1" Type="http://schemas.openxmlformats.org/officeDocument/2006/relationships/tags" Target="../tags/tag49.xml"/></Relationships>
</file>

<file path=ppt/slides/_rels/slide24.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tags" Target="../tags/tag50.xml"/></Relationships>
</file>

<file path=ppt/slides/_rels/slide25.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tags" Target="../tags/tag51.xml"/></Relationships>
</file>

<file path=ppt/slides/_rels/slide26.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tags" Target="../tags/tag52.xml"/></Relationships>
</file>

<file path=ppt/slides/_rels/slide27.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tags" Target="../tags/tag53.xml"/></Relationships>
</file>

<file path=ppt/slides/_rels/slide28.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tags" Target="../tags/tag54.xml"/></Relationships>
</file>

<file path=ppt/slides/_rels/slide29.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tags" Target="../tags/tag55.xml"/></Relationships>
</file>

<file path=ppt/slides/_rels/slide30.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tags" Target="../tags/tag56.xml"/></Relationships>
</file>

<file path=ppt/slides/_rels/slide31.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tags" Target="../tags/tag57.xml"/></Relationships>
</file>

<file path=ppt/slides/_rels/slide32.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image" Target="../media/image14.png"/><Relationship Id="rId1" Type="http://schemas.openxmlformats.org/officeDocument/2006/relationships/tags" Target="../tags/tag58.xml"/></Relationships>
</file>

<file path=ppt/slides/_rels/slide33.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image" Target="../media/image15.png"/><Relationship Id="rId1" Type="http://schemas.openxmlformats.org/officeDocument/2006/relationships/tags" Target="../tags/tag59.xml"/></Relationships>
</file>

<file path=ppt/slides/_rels/slide34.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tags" Target="../tags/tag60.xml"/></Relationships>
</file>

<file path=ppt/slides/_rels/slide35.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tags" Target="../tags/tag61.xml"/></Relationships>
</file>

<file path=ppt/slides/_rels/slide36.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tags" Target="../tags/tag62.xml"/></Relationships>
</file>

<file path=ppt/slides/_rels/slide37.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tags" Target="../tags/tag63.xml"/></Relationships>
</file>

<file path=ppt/slides/_rels/slide38.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tags" Target="../tags/tag64.xml"/></Relationships>
</file>

<file path=ppt/slides/_rels/slide39.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image" Target="../media/image16.png"/><Relationship Id="rId1" Type="http://schemas.openxmlformats.org/officeDocument/2006/relationships/tags" Target="../tags/tag65.xml"/></Relationships>
</file>

<file path=ppt/slides/_rels/slide40.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image" Target="../media/image17.png"/><Relationship Id="rId1" Type="http://schemas.openxmlformats.org/officeDocument/2006/relationships/tags" Target="../tags/tag66.xml"/></Relationships>
</file>

<file path=ppt/slides/_rels/slide41.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tags" Target="../tags/tag67.xml"/></Relationships>
</file>

<file path=ppt/slides/_rels/slide42.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tags" Target="../tags/tag68.xml"/></Relationships>
</file>

<file path=ppt/slides/_rels/slide43.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tags" Target="../tags/tag69.xml"/></Relationships>
</file>

<file path=ppt/slides/_rels/slide44.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tags" Target="../tags/tag70.xml"/></Relationships>
</file>

<file path=ppt/slides/_rels/slide45.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image" Target="../media/image18.png"/><Relationship Id="rId1" Type="http://schemas.openxmlformats.org/officeDocument/2006/relationships/tags" Target="../tags/tag71.xml"/></Relationships>
</file>

<file path=ppt/slides/_rels/slide46.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image" Target="../media/image19.png"/><Relationship Id="rId1" Type="http://schemas.openxmlformats.org/officeDocument/2006/relationships/tags" Target="../tags/tag72.xml"/></Relationships>
</file>

<file path=ppt/slides/_rels/slide47.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tags" Target="../tags/tag73.xml"/></Relationships>
</file>

<file path=ppt/slides/_rels/slide48.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tags" Target="../tags/tag74.xml"/></Relationships>
</file>

<file path=ppt/slides/_rels/slide49.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tags" Target="../tags/tag75.xml"/></Relationships>
</file>

<file path=ppt/slides/_rels/slide50.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tags" Target="../tags/tag76.xml"/></Relationships>
</file>

<file path=ppt/slides/_rels/slide51.xml.rels><?xml version="1.0" encoding="UTF-8" standalone="yes"?>
<Relationships xmlns="http://schemas.openxmlformats.org/package/2006/relationships"><Relationship Id="rId2" Type="http://schemas.openxmlformats.org/officeDocument/2006/relationships/slideLayout" Target="../slideLayouts/slideLayout1.xml"/><Relationship Id="rId1" Type="http://schemas.openxmlformats.org/officeDocument/2006/relationships/image" Target="../media/image5.png"/></Relationships>
</file>

<file path=ppt/slides/_rels/slide5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2.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image" Target="../media/image20.png"/></Relationships>
</file>

<file path=ppt/slides/_rels/slide63.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tags" Target="../tags/tag77.xml"/></Relationships>
</file>

<file path=ppt/slides/_rels/slide64.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tags" Target="../tags/tag79.xml"/><Relationship Id="rId1" Type="http://schemas.openxmlformats.org/officeDocument/2006/relationships/tags" Target="../tags/tag78.xml"/></Relationships>
</file>

<file path=ppt/slides/_rels/slide65.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tags" Target="../tags/tag81.xml"/><Relationship Id="rId1" Type="http://schemas.openxmlformats.org/officeDocument/2006/relationships/tags" Target="../tags/tag80.xml"/></Relationships>
</file>

<file path=ppt/slides/_rels/slide66.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tags" Target="../tags/tag83.xml"/><Relationship Id="rId1" Type="http://schemas.openxmlformats.org/officeDocument/2006/relationships/tags" Target="../tags/tag82.xml"/></Relationships>
</file>

<file path=ppt/slides/_rels/slide67.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tags" Target="../tags/tag85.xml"/><Relationship Id="rId1" Type="http://schemas.openxmlformats.org/officeDocument/2006/relationships/tags" Target="../tags/tag84.xml"/></Relationships>
</file>

<file path=ppt/slides/_rels/slide68.xml.rels><?xml version="1.0" encoding="UTF-8" standalone="yes"?>
<Relationships xmlns="http://schemas.openxmlformats.org/package/2006/relationships"><Relationship Id="rId2" Type="http://schemas.openxmlformats.org/officeDocument/2006/relationships/slideLayout" Target="../slideLayouts/slideLayout1.xml"/><Relationship Id="rId1" Type="http://schemas.openxmlformats.org/officeDocument/2006/relationships/image" Target="../media/image5.png"/></Relationships>
</file>

<file path=ppt/slides/_rels/slide69.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tags" Target="../tags/tag87.xml"/><Relationship Id="rId1" Type="http://schemas.openxmlformats.org/officeDocument/2006/relationships/tags" Target="../tags/tag86.xml"/></Relationships>
</file>

<file path=ppt/slides/_rels/slide70.xml.rels><?xml version="1.0" encoding="UTF-8" standalone="yes"?>
<Relationships xmlns="http://schemas.openxmlformats.org/package/2006/relationships"><Relationship Id="rId4" Type="http://schemas.openxmlformats.org/officeDocument/2006/relationships/slideLayout" Target="../slideLayouts/slideLayout2.xml"/><Relationship Id="rId3" Type="http://schemas.openxmlformats.org/officeDocument/2006/relationships/image" Target="../media/image21.png"/><Relationship Id="rId2" Type="http://schemas.openxmlformats.org/officeDocument/2006/relationships/tags" Target="../tags/tag89.xml"/><Relationship Id="rId1" Type="http://schemas.openxmlformats.org/officeDocument/2006/relationships/tags" Target="../tags/tag88.xml"/></Relationships>
</file>

<file path=ppt/slides/_rels/slide71.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tags" Target="../tags/tag91.xml"/><Relationship Id="rId1" Type="http://schemas.openxmlformats.org/officeDocument/2006/relationships/tags" Target="../tags/tag90.xml"/></Relationships>
</file>

<file path=ppt/slides/_rels/slide72.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image" Target="../media/image22.png"/><Relationship Id="rId1" Type="http://schemas.openxmlformats.org/officeDocument/2006/relationships/tags" Target="../tags/tag92.xml"/></Relationships>
</file>

<file path=ppt/slides/_rels/slide73.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image" Target="../media/image23.png"/><Relationship Id="rId1" Type="http://schemas.openxmlformats.org/officeDocument/2006/relationships/tags" Target="../tags/tag93.xml"/></Relationships>
</file>

<file path=ppt/slides/_rels/slide74.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image" Target="../media/image24.png"/><Relationship Id="rId1" Type="http://schemas.openxmlformats.org/officeDocument/2006/relationships/tags" Target="../tags/tag94.xml"/></Relationships>
</file>

<file path=ppt/slides/_rels/slide75.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tags" Target="../tags/tag95.xml"/></Relationships>
</file>

<file path=ppt/slides/_rels/slide76.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image" Target="../media/image25.png"/><Relationship Id="rId1" Type="http://schemas.openxmlformats.org/officeDocument/2006/relationships/tags" Target="../tags/tag96.xml"/></Relationships>
</file>

<file path=ppt/slides/_rels/slide77.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image" Target="../media/image26.png"/><Relationship Id="rId1" Type="http://schemas.openxmlformats.org/officeDocument/2006/relationships/tags" Target="../tags/tag97.xml"/></Relationships>
</file>

<file path=ppt/slides/_rels/slide78.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image" Target="../media/image27.jpeg"/><Relationship Id="rId1" Type="http://schemas.openxmlformats.org/officeDocument/2006/relationships/tags" Target="../tags/tag98.xml"/></Relationships>
</file>

<file path=ppt/slides/_rels/slide79.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image" Target="../media/image28.png"/><Relationship Id="rId1" Type="http://schemas.openxmlformats.org/officeDocument/2006/relationships/tags" Target="../tags/tag99.xml"/></Relationships>
</file>

<file path=ppt/slides/_rels/slide80.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image" Target="../media/image29.png"/><Relationship Id="rId1" Type="http://schemas.openxmlformats.org/officeDocument/2006/relationships/tags" Target="../tags/tag100.xml"/></Relationships>
</file>

<file path=ppt/slides/_rels/slide81.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image" Target="../media/image30.png"/><Relationship Id="rId1" Type="http://schemas.openxmlformats.org/officeDocument/2006/relationships/tags" Target="../tags/tag101.xml"/></Relationships>
</file>

<file path=ppt/slides/_rels/slide82.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image" Target="../media/image31.png"/><Relationship Id="rId1" Type="http://schemas.openxmlformats.org/officeDocument/2006/relationships/tags" Target="../tags/tag102.xml"/></Relationships>
</file>

<file path=ppt/slides/_rels/slide83.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image" Target="../media/image32.png"/><Relationship Id="rId1" Type="http://schemas.openxmlformats.org/officeDocument/2006/relationships/tags" Target="../tags/tag103.xml"/></Relationships>
</file>

<file path=ppt/slides/_rels/slide84.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image" Target="../media/image33.png"/><Relationship Id="rId1" Type="http://schemas.openxmlformats.org/officeDocument/2006/relationships/tags" Target="../tags/tag104.xml"/></Relationships>
</file>

<file path=ppt/slides/_rels/slide85.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image" Target="../media/image34.png"/><Relationship Id="rId1" Type="http://schemas.openxmlformats.org/officeDocument/2006/relationships/tags" Target="../tags/tag105.xml"/></Relationships>
</file>

<file path=ppt/slides/_rels/slide86.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image" Target="../media/image35.png"/><Relationship Id="rId1" Type="http://schemas.openxmlformats.org/officeDocument/2006/relationships/tags" Target="../tags/tag106.xml"/></Relationships>
</file>

<file path=ppt/slides/_rels/slide87.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image" Target="../media/image36.png"/><Relationship Id="rId1" Type="http://schemas.openxmlformats.org/officeDocument/2006/relationships/tags" Target="../tags/tag107.xml"/></Relationships>
</file>

<file path=ppt/slides/_rels/slide88.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tags" Target="../tags/tag108.xml"/></Relationships>
</file>

<file path=ppt/slides/_rels/slide89.xml.rels><?xml version="1.0" encoding="UTF-8" standalone="yes"?>
<Relationships xmlns="http://schemas.openxmlformats.org/package/2006/relationships"><Relationship Id="rId2" Type="http://schemas.openxmlformats.org/officeDocument/2006/relationships/slideLayout" Target="../slideLayouts/slideLayout1.xml"/><Relationship Id="rId1" Type="http://schemas.openxmlformats.org/officeDocument/2006/relationships/image" Target="../media/image5.png"/></Relationships>
</file>

<file path=ppt/slides/_rels/slide90.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tags" Target="../tags/tag110.xml"/><Relationship Id="rId1" Type="http://schemas.openxmlformats.org/officeDocument/2006/relationships/tags" Target="../tags/tag109.xml"/></Relationships>
</file>

<file path=ppt/slides/_rels/slide91.xml.rels><?xml version="1.0" encoding="UTF-8" standalone="yes"?>
<Relationships xmlns="http://schemas.openxmlformats.org/package/2006/relationships"><Relationship Id="rId4" Type="http://schemas.openxmlformats.org/officeDocument/2006/relationships/notesSlide" Target="../notesSlides/notesSlide2.xml"/><Relationship Id="rId3" Type="http://schemas.openxmlformats.org/officeDocument/2006/relationships/slideLayout" Target="../slideLayouts/slideLayout5.xml"/><Relationship Id="rId2" Type="http://schemas.openxmlformats.org/officeDocument/2006/relationships/image" Target="../media/image3.png"/><Relationship Id="rId1" Type="http://schemas.openxmlformats.org/officeDocument/2006/relationships/image" Target="../media/image2.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图片 3"/>
          <p:cNvPicPr>
            <a:picLocks noChangeAspect="1"/>
          </p:cNvPicPr>
          <p:nvPr/>
        </p:nvPicPr>
        <p:blipFill>
          <a:blip r:embed="rId1">
            <a:extLst>
              <a:ext uri="{28A0092B-C50C-407E-A947-70E740481C1C}">
                <a14:useLocalDpi xmlns:a14="http://schemas.microsoft.com/office/drawing/2010/main" val="0"/>
              </a:ext>
            </a:extLst>
          </a:blip>
          <a:stretch>
            <a:fillRect/>
          </a:stretch>
        </p:blipFill>
        <p:spPr>
          <a:xfrm>
            <a:off x="191346" y="211432"/>
            <a:ext cx="11809308" cy="5526019"/>
          </a:xfrm>
          <a:prstGeom prst="rect">
            <a:avLst/>
          </a:prstGeom>
        </p:spPr>
      </p:pic>
      <p:sp>
        <p:nvSpPr>
          <p:cNvPr id="7" name="矩形 6"/>
          <p:cNvSpPr/>
          <p:nvPr/>
        </p:nvSpPr>
        <p:spPr>
          <a:xfrm>
            <a:off x="191345" y="211431"/>
            <a:ext cx="11809309" cy="5526020"/>
          </a:xfrm>
          <a:prstGeom prst="rect">
            <a:avLst/>
          </a:prstGeom>
          <a:solidFill>
            <a:srgbClr val="024282">
              <a:alpha val="82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dirty="0">
              <a:ln>
                <a:noFill/>
              </a:ln>
              <a:solidFill>
                <a:prstClr val="white"/>
              </a:solidFill>
              <a:effectLst/>
              <a:uLnTx/>
              <a:uFillTx/>
              <a:latin typeface="Calibri" panose="020F0502020204030204"/>
              <a:ea typeface="宋体" panose="02010600030101010101" pitchFamily="2" charset="-122"/>
              <a:cs typeface="+mn-cs"/>
            </a:endParaRPr>
          </a:p>
        </p:txBody>
      </p:sp>
      <p:sp>
        <p:nvSpPr>
          <p:cNvPr id="12" name="平行四边形 11"/>
          <p:cNvSpPr/>
          <p:nvPr/>
        </p:nvSpPr>
        <p:spPr>
          <a:xfrm>
            <a:off x="961302" y="6056550"/>
            <a:ext cx="10268124" cy="487239"/>
          </a:xfrm>
          <a:prstGeom prst="parallelogram">
            <a:avLst/>
          </a:prstGeom>
          <a:solidFill>
            <a:srgbClr val="02428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defRPr/>
            </a:pPr>
            <a:r>
              <a:rPr kumimoji="0" lang="zh-CN" altLang="en-US" sz="1800" b="0" i="0" u="none" strike="noStrike" kern="1200" cap="none" spc="0" normalizeH="0" baseline="0" noProof="0" dirty="0">
                <a:ln>
                  <a:noFill/>
                </a:ln>
                <a:solidFill>
                  <a:sysClr val="window" lastClr="FFFFFF"/>
                </a:solidFill>
                <a:effectLst/>
                <a:uLnTx/>
                <a:uFillTx/>
                <a:latin typeface="微软雅黑" panose="020B0503020204020204" pitchFamily="34" charset="-122"/>
                <a:ea typeface="微软雅黑" panose="020B0503020204020204" pitchFamily="34" charset="-122"/>
                <a:cs typeface="+mn-cs"/>
              </a:rPr>
              <a:t>组员：王荐轩</a:t>
            </a:r>
            <a:r>
              <a:rPr kumimoji="0" lang="en-US" altLang="zh-CN" sz="1800" b="0" i="0" u="none" strike="noStrike" kern="1200" cap="none" spc="0" normalizeH="0" baseline="0" noProof="0" dirty="0">
                <a:ln>
                  <a:noFill/>
                </a:ln>
                <a:solidFill>
                  <a:sysClr val="window" lastClr="FFFFFF"/>
                </a:solidFill>
                <a:effectLst/>
                <a:uLnTx/>
                <a:uFillTx/>
                <a:latin typeface="微软雅黑" panose="020B0503020204020204" pitchFamily="34" charset="-122"/>
                <a:ea typeface="微软雅黑" panose="020B0503020204020204" pitchFamily="34" charset="-122"/>
                <a:cs typeface="+mn-cs"/>
              </a:rPr>
              <a:t>  </a:t>
            </a:r>
            <a:r>
              <a:rPr kumimoji="0" lang="zh-CN" altLang="en-US" sz="1800" b="0" i="0" u="none" strike="noStrike" kern="1200" cap="none" spc="0" normalizeH="0" baseline="0" noProof="0" dirty="0">
                <a:ln>
                  <a:noFill/>
                </a:ln>
                <a:solidFill>
                  <a:sysClr val="window" lastClr="FFFFFF"/>
                </a:solidFill>
                <a:effectLst/>
                <a:uLnTx/>
                <a:uFillTx/>
                <a:latin typeface="微软雅黑" panose="020B0503020204020204" pitchFamily="34" charset="-122"/>
                <a:ea typeface="微软雅黑" panose="020B0503020204020204" pitchFamily="34" charset="-122"/>
                <a:cs typeface="+mn-cs"/>
              </a:rPr>
              <a:t>梁浩霆</a:t>
            </a:r>
            <a:r>
              <a:rPr kumimoji="0" lang="en-US" altLang="zh-CN" sz="1800" b="0" i="0" u="none" strike="noStrike" kern="1200" cap="none" spc="0" normalizeH="0" baseline="0" noProof="0" dirty="0">
                <a:ln>
                  <a:noFill/>
                </a:ln>
                <a:solidFill>
                  <a:sysClr val="window" lastClr="FFFFFF"/>
                </a:solidFill>
                <a:effectLst/>
                <a:uLnTx/>
                <a:uFillTx/>
                <a:latin typeface="微软雅黑" panose="020B0503020204020204" pitchFamily="34" charset="-122"/>
                <a:ea typeface="微软雅黑" panose="020B0503020204020204" pitchFamily="34" charset="-122"/>
                <a:cs typeface="+mn-cs"/>
              </a:rPr>
              <a:t>  </a:t>
            </a:r>
            <a:r>
              <a:rPr kumimoji="0" lang="zh-CN" altLang="en-US" sz="1800" b="0" i="0" u="none" strike="noStrike" kern="1200" cap="none" spc="0" normalizeH="0" baseline="0" noProof="0" dirty="0">
                <a:ln>
                  <a:noFill/>
                </a:ln>
                <a:solidFill>
                  <a:sysClr val="window" lastClr="FFFFFF"/>
                </a:solidFill>
                <a:effectLst/>
                <a:uLnTx/>
                <a:uFillTx/>
                <a:latin typeface="微软雅黑" panose="020B0503020204020204" pitchFamily="34" charset="-122"/>
                <a:ea typeface="微软雅黑" panose="020B0503020204020204" pitchFamily="34" charset="-122"/>
                <a:cs typeface="+mn-cs"/>
              </a:rPr>
              <a:t>高克沫若</a:t>
            </a:r>
            <a:r>
              <a:rPr kumimoji="0" lang="en-US" altLang="zh-CN" sz="1800" b="0" i="0" u="none" strike="noStrike" kern="1200" cap="none" spc="0" normalizeH="0" baseline="0" noProof="0" dirty="0">
                <a:ln>
                  <a:noFill/>
                </a:ln>
                <a:solidFill>
                  <a:sysClr val="window" lastClr="FFFFFF"/>
                </a:solidFill>
                <a:effectLst/>
                <a:uLnTx/>
                <a:uFillTx/>
                <a:latin typeface="微软雅黑" panose="020B0503020204020204" pitchFamily="34" charset="-122"/>
                <a:ea typeface="微软雅黑" panose="020B0503020204020204" pitchFamily="34" charset="-122"/>
                <a:cs typeface="+mn-cs"/>
              </a:rPr>
              <a:t>  </a:t>
            </a:r>
            <a:r>
              <a:rPr kumimoji="0" lang="zh-CN" altLang="en-US" sz="1800" b="0" i="0" u="none" strike="noStrike" kern="1200" cap="none" spc="0" normalizeH="0" baseline="0" noProof="0" dirty="0">
                <a:ln>
                  <a:noFill/>
                </a:ln>
                <a:solidFill>
                  <a:sysClr val="window" lastClr="FFFFFF"/>
                </a:solidFill>
                <a:effectLst/>
                <a:uLnTx/>
                <a:uFillTx/>
                <a:latin typeface="微软雅黑" panose="020B0503020204020204" pitchFamily="34" charset="-122"/>
                <a:ea typeface="微软雅黑" panose="020B0503020204020204" pitchFamily="34" charset="-122"/>
                <a:cs typeface="+mn-cs"/>
              </a:rPr>
              <a:t>马凤涛</a:t>
            </a:r>
            <a:r>
              <a:rPr kumimoji="0" lang="en-US" altLang="zh-CN" sz="1800" b="0" i="0" u="none" strike="noStrike" kern="1200" cap="none" spc="0" normalizeH="0" baseline="0" noProof="0" dirty="0">
                <a:ln>
                  <a:noFill/>
                </a:ln>
                <a:solidFill>
                  <a:sysClr val="window" lastClr="FFFFFF"/>
                </a:solidFill>
                <a:effectLst/>
                <a:uLnTx/>
                <a:uFillTx/>
                <a:latin typeface="微软雅黑" panose="020B0503020204020204" pitchFamily="34" charset="-122"/>
                <a:ea typeface="微软雅黑" panose="020B0503020204020204" pitchFamily="34" charset="-122"/>
                <a:cs typeface="+mn-cs"/>
              </a:rPr>
              <a:t>  </a:t>
            </a:r>
            <a:r>
              <a:rPr kumimoji="0" lang="zh-CN" altLang="en-US" sz="1800" b="0" i="0" u="none" strike="noStrike" kern="1200" cap="none" spc="0" normalizeH="0" baseline="0" noProof="0" dirty="0">
                <a:ln>
                  <a:noFill/>
                </a:ln>
                <a:solidFill>
                  <a:sysClr val="window" lastClr="FFFFFF"/>
                </a:solidFill>
                <a:effectLst/>
                <a:uLnTx/>
                <a:uFillTx/>
                <a:latin typeface="微软雅黑" panose="020B0503020204020204" pitchFamily="34" charset="-122"/>
                <a:ea typeface="微软雅黑" panose="020B0503020204020204" pitchFamily="34" charset="-122"/>
                <a:cs typeface="+mn-cs"/>
              </a:rPr>
              <a:t>张从睿</a:t>
            </a:r>
            <a:endParaRPr kumimoji="0" lang="zh-CN" altLang="en-US" sz="1800" b="0" i="0" u="none" strike="noStrike" kern="1200" cap="none" spc="0" normalizeH="0" baseline="0" noProof="0" dirty="0">
              <a:ln>
                <a:noFill/>
              </a:ln>
              <a:solidFill>
                <a:sysClr val="window" lastClr="FFFFFF"/>
              </a:solidFill>
              <a:effectLst/>
              <a:uLnTx/>
              <a:uFillTx/>
              <a:latin typeface="微软雅黑" panose="020B0503020204020204" pitchFamily="34" charset="-122"/>
              <a:ea typeface="微软雅黑" panose="020B0503020204020204" pitchFamily="34" charset="-122"/>
              <a:cs typeface="+mn-cs"/>
            </a:endParaRPr>
          </a:p>
        </p:txBody>
      </p:sp>
      <p:sp>
        <p:nvSpPr>
          <p:cNvPr id="10" name="平行四边形 9"/>
          <p:cNvSpPr/>
          <p:nvPr/>
        </p:nvSpPr>
        <p:spPr>
          <a:xfrm>
            <a:off x="6772329" y="4960989"/>
            <a:ext cx="2292946" cy="383827"/>
          </a:xfrm>
          <a:prstGeom prst="parallelogram">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defRPr/>
            </a:pPr>
            <a:r>
              <a:rPr kumimoji="0" lang="en-US" altLang="zh-CN" sz="1800" b="0" i="0" u="none" strike="noStrike" kern="1200" cap="none" spc="0" normalizeH="0" baseline="0" noProof="0" dirty="0">
                <a:ln>
                  <a:noFill/>
                </a:ln>
                <a:solidFill>
                  <a:srgbClr val="024282"/>
                </a:solidFill>
                <a:effectLst/>
                <a:uLnTx/>
                <a:uFillTx/>
                <a:latin typeface="微软雅黑" panose="020B0503020204020204" pitchFamily="34" charset="-122"/>
                <a:ea typeface="微软雅黑" panose="020B0503020204020204" pitchFamily="34" charset="-122"/>
                <a:cs typeface="+mn-cs"/>
              </a:rPr>
              <a:t>2024</a:t>
            </a:r>
            <a:r>
              <a:rPr kumimoji="0" lang="zh-CN" altLang="en-US" sz="1800" b="0" i="0" u="none" strike="noStrike" kern="1200" cap="none" spc="0" normalizeH="0" baseline="0" noProof="0" dirty="0">
                <a:ln>
                  <a:noFill/>
                </a:ln>
                <a:solidFill>
                  <a:srgbClr val="024282"/>
                </a:solidFill>
                <a:effectLst/>
                <a:uLnTx/>
                <a:uFillTx/>
                <a:latin typeface="微软雅黑" panose="020B0503020204020204" pitchFamily="34" charset="-122"/>
                <a:ea typeface="微软雅黑" panose="020B0503020204020204" pitchFamily="34" charset="-122"/>
                <a:cs typeface="+mn-cs"/>
              </a:rPr>
              <a:t>年</a:t>
            </a:r>
            <a:r>
              <a:rPr kumimoji="0" lang="en-US" altLang="zh-CN" sz="1800" b="0" i="0" u="none" strike="noStrike" kern="1200" cap="none" spc="0" normalizeH="0" baseline="0" noProof="0" dirty="0">
                <a:ln>
                  <a:noFill/>
                </a:ln>
                <a:solidFill>
                  <a:srgbClr val="024282"/>
                </a:solidFill>
                <a:effectLst/>
                <a:uLnTx/>
                <a:uFillTx/>
                <a:latin typeface="微软雅黑" panose="020B0503020204020204" pitchFamily="34" charset="-122"/>
                <a:ea typeface="微软雅黑" panose="020B0503020204020204" pitchFamily="34" charset="-122"/>
                <a:cs typeface="+mn-cs"/>
              </a:rPr>
              <a:t>6</a:t>
            </a:r>
            <a:r>
              <a:rPr kumimoji="0" lang="zh-CN" altLang="en-US" sz="1800" b="0" i="0" u="none" strike="noStrike" kern="1200" cap="none" spc="0" normalizeH="0" baseline="0" noProof="0" dirty="0">
                <a:ln>
                  <a:noFill/>
                </a:ln>
                <a:solidFill>
                  <a:srgbClr val="024282"/>
                </a:solidFill>
                <a:effectLst/>
                <a:uLnTx/>
                <a:uFillTx/>
                <a:latin typeface="微软雅黑" panose="020B0503020204020204" pitchFamily="34" charset="-122"/>
                <a:ea typeface="微软雅黑" panose="020B0503020204020204" pitchFamily="34" charset="-122"/>
                <a:cs typeface="+mn-cs"/>
              </a:rPr>
              <a:t>月</a:t>
            </a:r>
            <a:r>
              <a:rPr kumimoji="0" lang="en-US" altLang="zh-CN" sz="1800" b="0" i="0" u="none" strike="noStrike" kern="1200" cap="none" spc="0" normalizeH="0" baseline="0" noProof="0" dirty="0">
                <a:ln>
                  <a:noFill/>
                </a:ln>
                <a:solidFill>
                  <a:srgbClr val="024282"/>
                </a:solidFill>
                <a:effectLst/>
                <a:uLnTx/>
                <a:uFillTx/>
                <a:latin typeface="微软雅黑" panose="020B0503020204020204" pitchFamily="34" charset="-122"/>
                <a:ea typeface="微软雅黑" panose="020B0503020204020204" pitchFamily="34" charset="-122"/>
                <a:cs typeface="+mn-cs"/>
              </a:rPr>
              <a:t>4</a:t>
            </a:r>
            <a:r>
              <a:rPr kumimoji="0" lang="zh-CN" altLang="en-US" sz="1800" b="0" i="0" u="none" strike="noStrike" kern="1200" cap="none" spc="0" normalizeH="0" baseline="0" noProof="0" dirty="0">
                <a:ln>
                  <a:noFill/>
                </a:ln>
                <a:solidFill>
                  <a:srgbClr val="024282"/>
                </a:solidFill>
                <a:effectLst/>
                <a:uLnTx/>
                <a:uFillTx/>
                <a:latin typeface="微软雅黑" panose="020B0503020204020204" pitchFamily="34" charset="-122"/>
                <a:ea typeface="微软雅黑" panose="020B0503020204020204" pitchFamily="34" charset="-122"/>
                <a:cs typeface="+mn-cs"/>
              </a:rPr>
              <a:t>日</a:t>
            </a:r>
            <a:endParaRPr kumimoji="0" lang="zh-CN" altLang="en-US" sz="1800" b="0" i="0" u="none" strike="noStrike" kern="1200" cap="none" spc="0" normalizeH="0" baseline="0" noProof="0" dirty="0">
              <a:ln>
                <a:noFill/>
              </a:ln>
              <a:solidFill>
                <a:srgbClr val="024282"/>
              </a:solidFill>
              <a:effectLst/>
              <a:uLnTx/>
              <a:uFillTx/>
              <a:latin typeface="微软雅黑" panose="020B0503020204020204" pitchFamily="34" charset="-122"/>
              <a:ea typeface="微软雅黑" panose="020B0503020204020204" pitchFamily="34" charset="-122"/>
              <a:cs typeface="+mn-cs"/>
            </a:endParaRPr>
          </a:p>
        </p:txBody>
      </p:sp>
      <p:sp>
        <p:nvSpPr>
          <p:cNvPr id="24" name="文本占位符 24"/>
          <p:cNvSpPr txBox="1"/>
          <p:nvPr/>
        </p:nvSpPr>
        <p:spPr>
          <a:xfrm>
            <a:off x="514745" y="2033643"/>
            <a:ext cx="11161239" cy="2133712"/>
          </a:xfrm>
          <a:prstGeom prst="rect">
            <a:avLst/>
          </a:prstGeom>
        </p:spPr>
        <p:txBody>
          <a:bodyPr vert="horz" lIns="91440" tIns="45720" rIns="91440" bIns="45720" rtlCol="0">
            <a:noAutofit/>
          </a:bodyPr>
          <a:lstStyle>
            <a:lvl1pPr marL="0" indent="0" algn="ctr" defTabSz="914400" rtl="0" eaLnBrk="1" latinLnBrk="0" hangingPunct="1">
              <a:lnSpc>
                <a:spcPct val="90000"/>
              </a:lnSpc>
              <a:spcBef>
                <a:spcPts val="1000"/>
              </a:spcBef>
              <a:buFont typeface="Arial" panose="020B0604020202020204" pitchFamily="34" charset="0"/>
              <a:buNone/>
              <a:defRPr sz="5400" b="1" kern="1200">
                <a:solidFill>
                  <a:schemeClr val="bg1"/>
                </a:solidFill>
                <a:latin typeface="微软雅黑" panose="020B0503020204020204" pitchFamily="34" charset="-122"/>
                <a:ea typeface="微软雅黑" panose="020B0503020204020204" pitchFamily="34" charset="-122"/>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lvl="0">
              <a:lnSpc>
                <a:spcPct val="125000"/>
              </a:lnSpc>
              <a:defRPr/>
            </a:pPr>
            <a:r>
              <a:rPr lang="zh-CN" altLang="en-US" sz="2000" dirty="0">
                <a:solidFill>
                  <a:sysClr val="window" lastClr="FFFFFF"/>
                </a:solidFill>
              </a:rPr>
              <a:t>软件工程课程综合实践汇报</a:t>
            </a:r>
            <a:endParaRPr lang="en-US" altLang="zh-CN" sz="2000" dirty="0">
              <a:solidFill>
                <a:sysClr val="window" lastClr="FFFFFF"/>
              </a:solidFill>
            </a:endParaRPr>
          </a:p>
          <a:p>
            <a:pPr lvl="0">
              <a:lnSpc>
                <a:spcPct val="125000"/>
              </a:lnSpc>
              <a:defRPr/>
            </a:pPr>
            <a:r>
              <a:rPr lang="zh-CN" altLang="en-US" dirty="0">
                <a:solidFill>
                  <a:sysClr val="window" lastClr="FFFFFF"/>
                </a:solidFill>
              </a:rPr>
              <a:t>小米便签阅读与维护</a:t>
            </a:r>
            <a:endParaRPr lang="zh-CN" altLang="en-US" dirty="0">
              <a:solidFill>
                <a:sysClr val="window" lastClr="FFFFFF"/>
              </a:solidFill>
            </a:endParaRPr>
          </a:p>
        </p:txBody>
      </p:sp>
      <p:cxnSp>
        <p:nvCxnSpPr>
          <p:cNvPr id="31" name="直接连接符 30"/>
          <p:cNvCxnSpPr/>
          <p:nvPr/>
        </p:nvCxnSpPr>
        <p:spPr>
          <a:xfrm>
            <a:off x="2182168" y="4352676"/>
            <a:ext cx="7632848" cy="0"/>
          </a:xfrm>
          <a:prstGeom prst="line">
            <a:avLst/>
          </a:prstGeom>
          <a:ln w="28575">
            <a:solidFill>
              <a:schemeClr val="bg1"/>
            </a:solidFill>
          </a:ln>
        </p:spPr>
        <p:style>
          <a:lnRef idx="1">
            <a:schemeClr val="accent1"/>
          </a:lnRef>
          <a:fillRef idx="0">
            <a:schemeClr val="accent1"/>
          </a:fillRef>
          <a:effectRef idx="0">
            <a:schemeClr val="accent1"/>
          </a:effectRef>
          <a:fontRef idx="minor">
            <a:schemeClr val="tx1"/>
          </a:fontRef>
        </p:style>
      </p:cxnSp>
      <p:pic>
        <p:nvPicPr>
          <p:cNvPr id="2" name="图片 1"/>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3880910" y="675599"/>
            <a:ext cx="4430178" cy="1160285"/>
          </a:xfrm>
          <a:prstGeom prst="rect">
            <a:avLst/>
          </a:prstGeom>
        </p:spPr>
      </p:pic>
      <p:sp>
        <p:nvSpPr>
          <p:cNvPr id="3" name="文本框 2"/>
          <p:cNvSpPr txBox="1"/>
          <p:nvPr/>
        </p:nvSpPr>
        <p:spPr>
          <a:xfrm>
            <a:off x="9350730" y="333113"/>
            <a:ext cx="2773045" cy="840105"/>
          </a:xfrm>
          <a:prstGeom prst="rect">
            <a:avLst/>
          </a:prstGeom>
          <a:noFill/>
        </p:spPr>
        <p:txBody>
          <a:bodyPr wrap="square" rtlCol="0">
            <a:noAutofit/>
          </a:bodyPr>
          <a:lstStyle/>
          <a:p>
            <a:pPr algn="ctr"/>
            <a:r>
              <a:rPr lang="zh-CN" altLang="en-US" sz="2000" dirty="0">
                <a:solidFill>
                  <a:schemeClr val="bg1"/>
                </a:solidFill>
                <a:latin typeface="微软雅黑" panose="020B0503020204020204" pitchFamily="34" charset="-122"/>
                <a:ea typeface="微软雅黑" panose="020B0503020204020204" pitchFamily="34" charset="-122"/>
              </a:rPr>
              <a:t>计算机科学与技术</a:t>
            </a:r>
            <a:endParaRPr lang="zh-CN" altLang="en-US" sz="2000" dirty="0">
              <a:solidFill>
                <a:schemeClr val="bg1"/>
              </a:solidFill>
              <a:latin typeface="微软雅黑" panose="020B0503020204020204" pitchFamily="34" charset="-122"/>
              <a:ea typeface="微软雅黑" panose="020B0503020204020204" pitchFamily="34" charset="-122"/>
            </a:endParaRPr>
          </a:p>
        </p:txBody>
      </p:sp>
      <p:sp>
        <p:nvSpPr>
          <p:cNvPr id="8" name="平行四边形 7"/>
          <p:cNvSpPr/>
          <p:nvPr/>
        </p:nvSpPr>
        <p:spPr>
          <a:xfrm>
            <a:off x="2921301" y="4960990"/>
            <a:ext cx="2292946" cy="383827"/>
          </a:xfrm>
          <a:prstGeom prst="parallelogram">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defRPr/>
            </a:pPr>
            <a:r>
              <a:rPr kumimoji="0" lang="zh-CN" altLang="en-US" sz="1800" b="0" i="0" u="none" strike="noStrike" kern="1200" cap="none" spc="0" normalizeH="0" baseline="0" noProof="0" dirty="0">
                <a:ln>
                  <a:noFill/>
                </a:ln>
                <a:solidFill>
                  <a:srgbClr val="024282"/>
                </a:solidFill>
                <a:effectLst/>
                <a:uLnTx/>
                <a:uFillTx/>
                <a:latin typeface="微软雅黑" panose="020B0503020204020204" pitchFamily="34" charset="-122"/>
                <a:ea typeface="微软雅黑" panose="020B0503020204020204" pitchFamily="34" charset="-122"/>
                <a:cs typeface="+mn-cs"/>
              </a:rPr>
              <a:t>组长：曾瑾</a:t>
            </a:r>
            <a:endParaRPr kumimoji="0" lang="zh-CN" altLang="en-US" sz="1800" b="0" i="0" u="none" strike="noStrike" kern="1200" cap="none" spc="0" normalizeH="0" baseline="0" noProof="0" dirty="0">
              <a:ln>
                <a:noFill/>
              </a:ln>
              <a:solidFill>
                <a:srgbClr val="024282"/>
              </a:solidFill>
              <a:effectLst/>
              <a:uLnTx/>
              <a:uFillTx/>
              <a:latin typeface="微软雅黑" panose="020B0503020204020204" pitchFamily="34" charset="-122"/>
              <a:ea typeface="微软雅黑" panose="020B0503020204020204" pitchFamily="34" charset="-122"/>
              <a:cs typeface="+mn-cs"/>
            </a:endParaRP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3" name="图片 22"/>
          <p:cNvPicPr>
            <a:picLocks noChangeAspect="1"/>
          </p:cNvPicPr>
          <p:nvPr/>
        </p:nvPicPr>
        <p:blipFill>
          <a:blip r:embed="rId1">
            <a:extLst>
              <a:ext uri="{28A0092B-C50C-407E-A947-70E740481C1C}">
                <a14:useLocalDpi xmlns:a14="http://schemas.microsoft.com/office/drawing/2010/main" val="0"/>
              </a:ext>
            </a:extLst>
          </a:blip>
          <a:stretch>
            <a:fillRect/>
          </a:stretch>
        </p:blipFill>
        <p:spPr>
          <a:xfrm>
            <a:off x="-20060" y="0"/>
            <a:ext cx="6116060" cy="6858000"/>
          </a:xfrm>
          <a:prstGeom prst="rect">
            <a:avLst/>
          </a:prstGeom>
        </p:spPr>
      </p:pic>
      <p:sp>
        <p:nvSpPr>
          <p:cNvPr id="3" name="矩形 2"/>
          <p:cNvSpPr/>
          <p:nvPr/>
        </p:nvSpPr>
        <p:spPr>
          <a:xfrm>
            <a:off x="-25401" y="-14990"/>
            <a:ext cx="6259616" cy="6872990"/>
          </a:xfrm>
          <a:prstGeom prst="rect">
            <a:avLst/>
          </a:prstGeom>
          <a:gradFill flip="none" rotWithShape="1">
            <a:gsLst>
              <a:gs pos="0">
                <a:srgbClr val="024282">
                  <a:alpha val="70000"/>
                </a:srgbClr>
              </a:gs>
              <a:gs pos="59000">
                <a:srgbClr val="024282">
                  <a:alpha val="80000"/>
                </a:srgbClr>
              </a:gs>
              <a:gs pos="100000">
                <a:srgbClr val="024282">
                  <a:alpha val="95000"/>
                </a:srgbClr>
              </a:gs>
            </a:gsLst>
            <a:lin ang="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Calibri" panose="020F0502020204030204"/>
              <a:ea typeface="宋体" panose="02010600030101010101" pitchFamily="2" charset="-122"/>
              <a:cs typeface="+mn-cs"/>
            </a:endParaRPr>
          </a:p>
        </p:txBody>
      </p:sp>
      <p:grpSp>
        <p:nvGrpSpPr>
          <p:cNvPr id="10" name="组合 9"/>
          <p:cNvGrpSpPr/>
          <p:nvPr/>
        </p:nvGrpSpPr>
        <p:grpSpPr>
          <a:xfrm>
            <a:off x="1251251" y="948678"/>
            <a:ext cx="3022484" cy="1350274"/>
            <a:chOff x="1283804" y="1236710"/>
            <a:chExt cx="3022484" cy="1350274"/>
          </a:xfrm>
        </p:grpSpPr>
        <p:sp>
          <p:nvSpPr>
            <p:cNvPr id="4" name="平行四边形 3"/>
            <p:cNvSpPr/>
            <p:nvPr/>
          </p:nvSpPr>
          <p:spPr>
            <a:xfrm>
              <a:off x="1283804" y="1236710"/>
              <a:ext cx="3022484" cy="1350274"/>
            </a:xfrm>
            <a:prstGeom prst="parallelogram">
              <a:avLst>
                <a:gd name="adj" fmla="val 30209"/>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Calibri" panose="020F0502020204030204"/>
                <a:ea typeface="宋体" panose="02010600030101010101" pitchFamily="2" charset="-122"/>
                <a:cs typeface="+mn-cs"/>
              </a:endParaRPr>
            </a:p>
          </p:txBody>
        </p:sp>
        <p:grpSp>
          <p:nvGrpSpPr>
            <p:cNvPr id="6" name="组合 5"/>
            <p:cNvGrpSpPr/>
            <p:nvPr/>
          </p:nvGrpSpPr>
          <p:grpSpPr>
            <a:xfrm>
              <a:off x="1573792" y="1256225"/>
              <a:ext cx="2410259" cy="1330759"/>
              <a:chOff x="4874746" y="232424"/>
              <a:chExt cx="2410259" cy="1330759"/>
            </a:xfrm>
          </p:grpSpPr>
          <p:sp>
            <p:nvSpPr>
              <p:cNvPr id="7" name="文本框 6" descr="e7d195523061f1c09e9d68d7cf438b91ef959ecb14fc25d26BBA7F7DBC18E55DFF4014AF651F0BF2569D4B6C1DA7F1A4683A481403BD872FC687266AD13265C1DE7C373772FD8728ABDD69ADD03BFF5BE2862BC891DBB79E43A8244B4D7DEEF5699FBCECC4B588A2B2DB873A491956D064FEA000E55D99376C74C72843D12C9B3B90E2D60B285D6553FF3EF3DB706EFF"/>
              <p:cNvSpPr txBox="1">
                <a:spLocks noChangeArrowheads="1"/>
              </p:cNvSpPr>
              <p:nvPr/>
            </p:nvSpPr>
            <p:spPr bwMode="auto">
              <a:xfrm>
                <a:off x="5193843" y="1163073"/>
                <a:ext cx="1772064" cy="400110"/>
              </a:xfrm>
              <a:prstGeom prst="rect">
                <a:avLst/>
              </a:prstGeom>
              <a:noFill/>
              <a:ln>
                <a:noFill/>
              </a:ln>
            </p:spPr>
            <p:txBody>
              <a:bodyPr wrap="square">
                <a:spAutoFit/>
              </a:bodyPr>
              <a:lstStyle>
                <a:lvl1pPr>
                  <a:defRPr sz="1300">
                    <a:solidFill>
                      <a:schemeClr val="tx1"/>
                    </a:solidFill>
                    <a:latin typeface="Arial" panose="020B0604020202020204" pitchFamily="34" charset="0"/>
                    <a:ea typeface="微软雅黑" panose="020B0503020204020204" pitchFamily="34" charset="-122"/>
                  </a:defRPr>
                </a:lvl1pPr>
                <a:lvl2pPr marL="742950" indent="-285750">
                  <a:defRPr sz="1300">
                    <a:solidFill>
                      <a:schemeClr val="tx1"/>
                    </a:solidFill>
                    <a:latin typeface="Arial" panose="020B0604020202020204" pitchFamily="34" charset="0"/>
                    <a:ea typeface="微软雅黑" panose="020B0503020204020204" pitchFamily="34" charset="-122"/>
                  </a:defRPr>
                </a:lvl2pPr>
                <a:lvl3pPr marL="1143000" indent="-228600">
                  <a:defRPr sz="1300">
                    <a:solidFill>
                      <a:schemeClr val="tx1"/>
                    </a:solidFill>
                    <a:latin typeface="Arial" panose="020B0604020202020204" pitchFamily="34" charset="0"/>
                    <a:ea typeface="微软雅黑" panose="020B0503020204020204" pitchFamily="34" charset="-122"/>
                  </a:defRPr>
                </a:lvl3pPr>
                <a:lvl4pPr marL="1600200" indent="-228600">
                  <a:defRPr sz="1300">
                    <a:solidFill>
                      <a:schemeClr val="tx1"/>
                    </a:solidFill>
                    <a:latin typeface="Arial" panose="020B0604020202020204" pitchFamily="34" charset="0"/>
                    <a:ea typeface="微软雅黑" panose="020B0503020204020204" pitchFamily="34" charset="-122"/>
                  </a:defRPr>
                </a:lvl4pPr>
                <a:lvl5pPr marL="2057400" indent="-228600">
                  <a:defRPr sz="1300">
                    <a:solidFill>
                      <a:schemeClr val="tx1"/>
                    </a:solidFill>
                    <a:latin typeface="Arial" panose="020B0604020202020204" pitchFamily="34" charset="0"/>
                    <a:ea typeface="微软雅黑" panose="020B0503020204020204" pitchFamily="34" charset="-122"/>
                  </a:defRPr>
                </a:lvl5pPr>
                <a:lvl6pPr marL="2514600" indent="-228600" defTabSz="685800" eaLnBrk="0" fontAlgn="base" hangingPunct="0">
                  <a:spcBef>
                    <a:spcPct val="0"/>
                  </a:spcBef>
                  <a:spcAft>
                    <a:spcPct val="0"/>
                  </a:spcAft>
                  <a:defRPr sz="1300">
                    <a:solidFill>
                      <a:schemeClr val="tx1"/>
                    </a:solidFill>
                    <a:latin typeface="Arial" panose="020B0604020202020204" pitchFamily="34" charset="0"/>
                    <a:ea typeface="微软雅黑" panose="020B0503020204020204" pitchFamily="34" charset="-122"/>
                  </a:defRPr>
                </a:lvl6pPr>
                <a:lvl7pPr marL="2971800" indent="-228600" defTabSz="685800" eaLnBrk="0" fontAlgn="base" hangingPunct="0">
                  <a:spcBef>
                    <a:spcPct val="0"/>
                  </a:spcBef>
                  <a:spcAft>
                    <a:spcPct val="0"/>
                  </a:spcAft>
                  <a:defRPr sz="1300">
                    <a:solidFill>
                      <a:schemeClr val="tx1"/>
                    </a:solidFill>
                    <a:latin typeface="Arial" panose="020B0604020202020204" pitchFamily="34" charset="0"/>
                    <a:ea typeface="微软雅黑" panose="020B0503020204020204" pitchFamily="34" charset="-122"/>
                  </a:defRPr>
                </a:lvl7pPr>
                <a:lvl8pPr marL="3429000" indent="-228600" defTabSz="685800" eaLnBrk="0" fontAlgn="base" hangingPunct="0">
                  <a:spcBef>
                    <a:spcPct val="0"/>
                  </a:spcBef>
                  <a:spcAft>
                    <a:spcPct val="0"/>
                  </a:spcAft>
                  <a:defRPr sz="1300">
                    <a:solidFill>
                      <a:schemeClr val="tx1"/>
                    </a:solidFill>
                    <a:latin typeface="Arial" panose="020B0604020202020204" pitchFamily="34" charset="0"/>
                    <a:ea typeface="微软雅黑" panose="020B0503020204020204" pitchFamily="34" charset="-122"/>
                  </a:defRPr>
                </a:lvl8pPr>
                <a:lvl9pPr marL="3886200" indent="-228600" defTabSz="685800" eaLnBrk="0" fontAlgn="base" hangingPunct="0">
                  <a:spcBef>
                    <a:spcPct val="0"/>
                  </a:spcBef>
                  <a:spcAft>
                    <a:spcPct val="0"/>
                  </a:spcAft>
                  <a:defRPr sz="1300">
                    <a:solidFill>
                      <a:schemeClr val="tx1"/>
                    </a:solidFill>
                    <a:latin typeface="Arial" panose="020B0604020202020204" pitchFamily="34" charset="0"/>
                    <a:ea typeface="微软雅黑" panose="020B0503020204020204" pitchFamily="34" charset="-122"/>
                  </a:defRPr>
                </a:lvl9pPr>
              </a:lstStyle>
              <a:p>
                <a:pPr marL="0" marR="0" lvl="0" indent="0" algn="ctr" defTabSz="685800" rtl="0" eaLnBrk="1" fontAlgn="base" latinLnBrk="0" hangingPunct="1">
                  <a:lnSpc>
                    <a:spcPct val="100000"/>
                  </a:lnSpc>
                  <a:spcBef>
                    <a:spcPct val="0"/>
                  </a:spcBef>
                  <a:spcAft>
                    <a:spcPct val="0"/>
                  </a:spcAft>
                  <a:buClrTx/>
                  <a:buSzTx/>
                  <a:buFontTx/>
                  <a:buNone/>
                  <a:tabLst>
                    <a:tab pos="2865755" algn="l"/>
                  </a:tabLst>
                  <a:defRPr/>
                </a:pPr>
                <a:r>
                  <a:rPr kumimoji="0" lang="en-US" altLang="zh-CN" sz="2000" b="1" i="0" u="none" strike="noStrike" kern="1200" cap="none" spc="0" normalizeH="0" baseline="0" noProof="0" dirty="0">
                    <a:ln>
                      <a:noFill/>
                    </a:ln>
                    <a:solidFill>
                      <a:srgbClr val="024282"/>
                    </a:solidFill>
                    <a:effectLst/>
                    <a:uLnTx/>
                    <a:uFillTx/>
                    <a:latin typeface="Arial" panose="020B0604020202020204"/>
                    <a:ea typeface="微软雅黑" panose="020B0503020204020204" pitchFamily="34" charset="-122"/>
                    <a:cs typeface="+mn-cs"/>
                    <a:sym typeface="Calibri" panose="020F0502020204030204" pitchFamily="34" charset="0"/>
                  </a:rPr>
                  <a:t>CONTENTS</a:t>
                </a:r>
                <a:endParaRPr kumimoji="0" lang="en-US" altLang="zh-CN" sz="2000" b="1" i="0" u="none" strike="noStrike" kern="1200" cap="none" spc="0" normalizeH="0" baseline="0" noProof="0" dirty="0">
                  <a:ln>
                    <a:noFill/>
                  </a:ln>
                  <a:solidFill>
                    <a:srgbClr val="024282"/>
                  </a:solidFill>
                  <a:effectLst/>
                  <a:uLnTx/>
                  <a:uFillTx/>
                  <a:latin typeface="Arial" panose="020B0604020202020204"/>
                  <a:ea typeface="微软雅黑" panose="020B0503020204020204" pitchFamily="34" charset="-122"/>
                  <a:cs typeface="+mn-cs"/>
                  <a:sym typeface="Calibri" panose="020F0502020204030204" pitchFamily="34" charset="0"/>
                </a:endParaRPr>
              </a:p>
            </p:txBody>
          </p:sp>
          <p:sp>
            <p:nvSpPr>
              <p:cNvPr id="8" name="文本框 7" descr="e7d195523061f1c09e9d68d7cf438b91ef959ecb14fc25d26BBA7F7DBC18E55DFF4014AF651F0BF2569D4B6C1DA7F1A4683A481403BD872FC687266AD13265C1DE7C373772FD8728ABDD69ADD03BFF5BE2862BC891DBB79E43A8244B4D7DEEF5699FBCECC4B588A2B2DB873A491956D064FEA000E55D99376C74C72843D12C9B3B90E2D60B285D6553FF3EF3DB706EFF"/>
              <p:cNvSpPr txBox="1">
                <a:spLocks noChangeArrowheads="1"/>
              </p:cNvSpPr>
              <p:nvPr/>
            </p:nvSpPr>
            <p:spPr bwMode="auto">
              <a:xfrm>
                <a:off x="4874746" y="232424"/>
                <a:ext cx="2410259" cy="830997"/>
              </a:xfrm>
              <a:prstGeom prst="rect">
                <a:avLst/>
              </a:prstGeom>
              <a:noFill/>
              <a:ln>
                <a:noFill/>
              </a:ln>
            </p:spPr>
            <p:txBody>
              <a:bodyPr wrap="square">
                <a:spAutoFit/>
              </a:bodyPr>
              <a:lstStyle>
                <a:lvl1pPr>
                  <a:defRPr sz="1300">
                    <a:solidFill>
                      <a:schemeClr val="tx1"/>
                    </a:solidFill>
                    <a:latin typeface="Arial" panose="020B0604020202020204" pitchFamily="34" charset="0"/>
                    <a:ea typeface="微软雅黑" panose="020B0503020204020204" pitchFamily="34" charset="-122"/>
                  </a:defRPr>
                </a:lvl1pPr>
                <a:lvl2pPr marL="742950" indent="-285750">
                  <a:defRPr sz="1300">
                    <a:solidFill>
                      <a:schemeClr val="tx1"/>
                    </a:solidFill>
                    <a:latin typeface="Arial" panose="020B0604020202020204" pitchFamily="34" charset="0"/>
                    <a:ea typeface="微软雅黑" panose="020B0503020204020204" pitchFamily="34" charset="-122"/>
                  </a:defRPr>
                </a:lvl2pPr>
                <a:lvl3pPr marL="1143000" indent="-228600">
                  <a:defRPr sz="1300">
                    <a:solidFill>
                      <a:schemeClr val="tx1"/>
                    </a:solidFill>
                    <a:latin typeface="Arial" panose="020B0604020202020204" pitchFamily="34" charset="0"/>
                    <a:ea typeface="微软雅黑" panose="020B0503020204020204" pitchFamily="34" charset="-122"/>
                  </a:defRPr>
                </a:lvl3pPr>
                <a:lvl4pPr marL="1600200" indent="-228600">
                  <a:defRPr sz="1300">
                    <a:solidFill>
                      <a:schemeClr val="tx1"/>
                    </a:solidFill>
                    <a:latin typeface="Arial" panose="020B0604020202020204" pitchFamily="34" charset="0"/>
                    <a:ea typeface="微软雅黑" panose="020B0503020204020204" pitchFamily="34" charset="-122"/>
                  </a:defRPr>
                </a:lvl4pPr>
                <a:lvl5pPr marL="2057400" indent="-228600">
                  <a:defRPr sz="1300">
                    <a:solidFill>
                      <a:schemeClr val="tx1"/>
                    </a:solidFill>
                    <a:latin typeface="Arial" panose="020B0604020202020204" pitchFamily="34" charset="0"/>
                    <a:ea typeface="微软雅黑" panose="020B0503020204020204" pitchFamily="34" charset="-122"/>
                  </a:defRPr>
                </a:lvl5pPr>
                <a:lvl6pPr marL="2514600" indent="-228600" defTabSz="685800" eaLnBrk="0" fontAlgn="base" hangingPunct="0">
                  <a:spcBef>
                    <a:spcPct val="0"/>
                  </a:spcBef>
                  <a:spcAft>
                    <a:spcPct val="0"/>
                  </a:spcAft>
                  <a:defRPr sz="1300">
                    <a:solidFill>
                      <a:schemeClr val="tx1"/>
                    </a:solidFill>
                    <a:latin typeface="Arial" panose="020B0604020202020204" pitchFamily="34" charset="0"/>
                    <a:ea typeface="微软雅黑" panose="020B0503020204020204" pitchFamily="34" charset="-122"/>
                  </a:defRPr>
                </a:lvl6pPr>
                <a:lvl7pPr marL="2971800" indent="-228600" defTabSz="685800" eaLnBrk="0" fontAlgn="base" hangingPunct="0">
                  <a:spcBef>
                    <a:spcPct val="0"/>
                  </a:spcBef>
                  <a:spcAft>
                    <a:spcPct val="0"/>
                  </a:spcAft>
                  <a:defRPr sz="1300">
                    <a:solidFill>
                      <a:schemeClr val="tx1"/>
                    </a:solidFill>
                    <a:latin typeface="Arial" panose="020B0604020202020204" pitchFamily="34" charset="0"/>
                    <a:ea typeface="微软雅黑" panose="020B0503020204020204" pitchFamily="34" charset="-122"/>
                  </a:defRPr>
                </a:lvl7pPr>
                <a:lvl8pPr marL="3429000" indent="-228600" defTabSz="685800" eaLnBrk="0" fontAlgn="base" hangingPunct="0">
                  <a:spcBef>
                    <a:spcPct val="0"/>
                  </a:spcBef>
                  <a:spcAft>
                    <a:spcPct val="0"/>
                  </a:spcAft>
                  <a:defRPr sz="1300">
                    <a:solidFill>
                      <a:schemeClr val="tx1"/>
                    </a:solidFill>
                    <a:latin typeface="Arial" panose="020B0604020202020204" pitchFamily="34" charset="0"/>
                    <a:ea typeface="微软雅黑" panose="020B0503020204020204" pitchFamily="34" charset="-122"/>
                  </a:defRPr>
                </a:lvl8pPr>
                <a:lvl9pPr marL="3886200" indent="-228600" defTabSz="685800" eaLnBrk="0" fontAlgn="base" hangingPunct="0">
                  <a:spcBef>
                    <a:spcPct val="0"/>
                  </a:spcBef>
                  <a:spcAft>
                    <a:spcPct val="0"/>
                  </a:spcAft>
                  <a:defRPr sz="1300">
                    <a:solidFill>
                      <a:schemeClr val="tx1"/>
                    </a:solidFill>
                    <a:latin typeface="Arial" panose="020B0604020202020204" pitchFamily="34" charset="0"/>
                    <a:ea typeface="微软雅黑" panose="020B0503020204020204" pitchFamily="34" charset="-122"/>
                  </a:defRPr>
                </a:lvl9pPr>
              </a:lstStyle>
              <a:p>
                <a:pPr marL="0" marR="0" lvl="0" indent="0" algn="ctr" defTabSz="685800" rtl="0" eaLnBrk="1" fontAlgn="base" latinLnBrk="0" hangingPunct="1">
                  <a:lnSpc>
                    <a:spcPct val="100000"/>
                  </a:lnSpc>
                  <a:spcBef>
                    <a:spcPct val="0"/>
                  </a:spcBef>
                  <a:spcAft>
                    <a:spcPct val="0"/>
                  </a:spcAft>
                  <a:buClrTx/>
                  <a:buSzTx/>
                  <a:buFontTx/>
                  <a:buNone/>
                  <a:tabLst>
                    <a:tab pos="2865755" algn="l"/>
                  </a:tabLst>
                  <a:defRPr/>
                </a:pPr>
                <a:r>
                  <a:rPr kumimoji="0" lang="zh-CN" altLang="en-US" sz="4800" b="1" i="0" u="none" strike="noStrike" kern="1200" cap="none" spc="0" normalizeH="0" baseline="0" noProof="0" dirty="0">
                    <a:ln>
                      <a:noFill/>
                    </a:ln>
                    <a:solidFill>
                      <a:srgbClr val="024282"/>
                    </a:solidFill>
                    <a:effectLst/>
                    <a:uLnTx/>
                    <a:uFillTx/>
                    <a:latin typeface="微软雅黑" panose="020B0503020204020204" pitchFamily="34" charset="-122"/>
                    <a:ea typeface="微软雅黑" panose="020B0503020204020204" pitchFamily="34" charset="-122"/>
                    <a:cs typeface="+mn-cs"/>
                    <a:sym typeface="Calibri" panose="020F0502020204030204" pitchFamily="34" charset="0"/>
                  </a:rPr>
                  <a:t>目 录</a:t>
                </a:r>
                <a:endParaRPr kumimoji="0" lang="en-US" altLang="zh-CN" sz="4800" b="1" i="0" u="none" strike="noStrike" kern="1200" cap="none" spc="0" normalizeH="0" baseline="0" noProof="0" dirty="0">
                  <a:ln>
                    <a:noFill/>
                  </a:ln>
                  <a:solidFill>
                    <a:srgbClr val="024282"/>
                  </a:solidFill>
                  <a:effectLst/>
                  <a:uLnTx/>
                  <a:uFillTx/>
                  <a:latin typeface="微软雅黑" panose="020B0503020204020204" pitchFamily="34" charset="-122"/>
                  <a:ea typeface="微软雅黑" panose="020B0503020204020204" pitchFamily="34" charset="-122"/>
                  <a:cs typeface="+mn-cs"/>
                  <a:sym typeface="Calibri" panose="020F0502020204030204" pitchFamily="34" charset="0"/>
                </a:endParaRPr>
              </a:p>
            </p:txBody>
          </p:sp>
          <p:cxnSp>
            <p:nvCxnSpPr>
              <p:cNvPr id="9" name="直接连接符 8"/>
              <p:cNvCxnSpPr/>
              <p:nvPr/>
            </p:nvCxnSpPr>
            <p:spPr>
              <a:xfrm>
                <a:off x="5471592" y="1091557"/>
                <a:ext cx="1224136" cy="0"/>
              </a:xfrm>
              <a:prstGeom prst="line">
                <a:avLst/>
              </a:prstGeom>
              <a:ln w="28575">
                <a:solidFill>
                  <a:srgbClr val="024282"/>
                </a:solidFill>
              </a:ln>
            </p:spPr>
            <p:style>
              <a:lnRef idx="1">
                <a:schemeClr val="accent1"/>
              </a:lnRef>
              <a:fillRef idx="0">
                <a:schemeClr val="accent1"/>
              </a:fillRef>
              <a:effectRef idx="0">
                <a:schemeClr val="accent1"/>
              </a:effectRef>
              <a:fontRef idx="minor">
                <a:schemeClr val="tx1"/>
              </a:fontRef>
            </p:style>
          </p:cxnSp>
        </p:grpSp>
      </p:grpSp>
      <p:grpSp>
        <p:nvGrpSpPr>
          <p:cNvPr id="13" name="组合 12"/>
          <p:cNvGrpSpPr/>
          <p:nvPr>
            <p:custDataLst>
              <p:tags r:id="rId2"/>
            </p:custDataLst>
          </p:nvPr>
        </p:nvGrpSpPr>
        <p:grpSpPr>
          <a:xfrm>
            <a:off x="5519934" y="1112416"/>
            <a:ext cx="1381373" cy="660400"/>
            <a:chOff x="5519936" y="1488468"/>
            <a:chExt cx="1381373" cy="660400"/>
          </a:xfrm>
          <a:effectLst>
            <a:outerShdw blurRad="50800" dist="38100" dir="5400000" algn="t" rotWithShape="0">
              <a:prstClr val="black">
                <a:alpha val="40000"/>
              </a:prstClr>
            </a:outerShdw>
          </a:effectLst>
        </p:grpSpPr>
        <p:sp>
          <p:nvSpPr>
            <p:cNvPr id="11" name="平行四边形 10"/>
            <p:cNvSpPr/>
            <p:nvPr>
              <p:custDataLst>
                <p:tags r:id="rId3"/>
              </p:custDataLst>
            </p:nvPr>
          </p:nvSpPr>
          <p:spPr>
            <a:xfrm>
              <a:off x="5519936" y="1488468"/>
              <a:ext cx="1381373" cy="660400"/>
            </a:xfrm>
            <a:prstGeom prst="parallelogram">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dirty="0">
                <a:ln>
                  <a:noFill/>
                </a:ln>
                <a:solidFill>
                  <a:prstClr val="white"/>
                </a:solidFill>
                <a:effectLst/>
                <a:uLnTx/>
                <a:uFillTx/>
                <a:latin typeface="Calibri" panose="020F0502020204030204"/>
                <a:ea typeface="宋体" panose="02010600030101010101" pitchFamily="2" charset="-122"/>
                <a:cs typeface="+mn-cs"/>
              </a:endParaRPr>
            </a:p>
          </p:txBody>
        </p:sp>
        <p:sp>
          <p:nvSpPr>
            <p:cNvPr id="12" name="文本框 11" descr="e7d195523061f1c09e9d68d7cf438b91ef959ecb14fc25d26BBA7F7DBC18E55DFF4014AF651F0BF2569D4B6C1DA7F1A4683A481403BD872FC687266AD13265C1DE7C373772FD8728ABDD69ADD03BFF5BE2862BC891DBB79E43A8244B4D7DEEF5699FBCECC4B588A2B2DB873A491956D064FEA000E55D99376C74C72843D12C9B3B90E2D60B285D6553FF3EF3DB706EFF"/>
            <p:cNvSpPr txBox="1">
              <a:spLocks noChangeArrowheads="1"/>
            </p:cNvSpPr>
            <p:nvPr>
              <p:custDataLst>
                <p:tags r:id="rId4"/>
              </p:custDataLst>
            </p:nvPr>
          </p:nvSpPr>
          <p:spPr bwMode="auto">
            <a:xfrm>
              <a:off x="5597600" y="1541909"/>
              <a:ext cx="1086759" cy="584775"/>
            </a:xfrm>
            <a:prstGeom prst="rect">
              <a:avLst/>
            </a:prstGeom>
            <a:noFill/>
            <a:ln>
              <a:noFill/>
            </a:ln>
          </p:spPr>
          <p:txBody>
            <a:bodyPr wrap="square">
              <a:spAutoFit/>
            </a:bodyPr>
            <a:lstStyle>
              <a:lvl1pPr>
                <a:defRPr sz="1300">
                  <a:solidFill>
                    <a:schemeClr val="tx1"/>
                  </a:solidFill>
                  <a:latin typeface="Arial" panose="020B0604020202020204" pitchFamily="34" charset="0"/>
                  <a:ea typeface="微软雅黑" panose="020B0503020204020204" pitchFamily="34" charset="-122"/>
                </a:defRPr>
              </a:lvl1pPr>
              <a:lvl2pPr marL="742950" indent="-285750">
                <a:defRPr sz="1300">
                  <a:solidFill>
                    <a:schemeClr val="tx1"/>
                  </a:solidFill>
                  <a:latin typeface="Arial" panose="020B0604020202020204" pitchFamily="34" charset="0"/>
                  <a:ea typeface="微软雅黑" panose="020B0503020204020204" pitchFamily="34" charset="-122"/>
                </a:defRPr>
              </a:lvl2pPr>
              <a:lvl3pPr marL="1143000" indent="-228600">
                <a:defRPr sz="1300">
                  <a:solidFill>
                    <a:schemeClr val="tx1"/>
                  </a:solidFill>
                  <a:latin typeface="Arial" panose="020B0604020202020204" pitchFamily="34" charset="0"/>
                  <a:ea typeface="微软雅黑" panose="020B0503020204020204" pitchFamily="34" charset="-122"/>
                </a:defRPr>
              </a:lvl3pPr>
              <a:lvl4pPr marL="1600200" indent="-228600">
                <a:defRPr sz="1300">
                  <a:solidFill>
                    <a:schemeClr val="tx1"/>
                  </a:solidFill>
                  <a:latin typeface="Arial" panose="020B0604020202020204" pitchFamily="34" charset="0"/>
                  <a:ea typeface="微软雅黑" panose="020B0503020204020204" pitchFamily="34" charset="-122"/>
                </a:defRPr>
              </a:lvl4pPr>
              <a:lvl5pPr marL="2057400" indent="-228600">
                <a:defRPr sz="1300">
                  <a:solidFill>
                    <a:schemeClr val="tx1"/>
                  </a:solidFill>
                  <a:latin typeface="Arial" panose="020B0604020202020204" pitchFamily="34" charset="0"/>
                  <a:ea typeface="微软雅黑" panose="020B0503020204020204" pitchFamily="34" charset="-122"/>
                </a:defRPr>
              </a:lvl5pPr>
              <a:lvl6pPr marL="2514600" indent="-228600" defTabSz="685800" eaLnBrk="0" fontAlgn="base" hangingPunct="0">
                <a:spcBef>
                  <a:spcPct val="0"/>
                </a:spcBef>
                <a:spcAft>
                  <a:spcPct val="0"/>
                </a:spcAft>
                <a:defRPr sz="1300">
                  <a:solidFill>
                    <a:schemeClr val="tx1"/>
                  </a:solidFill>
                  <a:latin typeface="Arial" panose="020B0604020202020204" pitchFamily="34" charset="0"/>
                  <a:ea typeface="微软雅黑" panose="020B0503020204020204" pitchFamily="34" charset="-122"/>
                </a:defRPr>
              </a:lvl6pPr>
              <a:lvl7pPr marL="2971800" indent="-228600" defTabSz="685800" eaLnBrk="0" fontAlgn="base" hangingPunct="0">
                <a:spcBef>
                  <a:spcPct val="0"/>
                </a:spcBef>
                <a:spcAft>
                  <a:spcPct val="0"/>
                </a:spcAft>
                <a:defRPr sz="1300">
                  <a:solidFill>
                    <a:schemeClr val="tx1"/>
                  </a:solidFill>
                  <a:latin typeface="Arial" panose="020B0604020202020204" pitchFamily="34" charset="0"/>
                  <a:ea typeface="微软雅黑" panose="020B0503020204020204" pitchFamily="34" charset="-122"/>
                </a:defRPr>
              </a:lvl7pPr>
              <a:lvl8pPr marL="3429000" indent="-228600" defTabSz="685800" eaLnBrk="0" fontAlgn="base" hangingPunct="0">
                <a:spcBef>
                  <a:spcPct val="0"/>
                </a:spcBef>
                <a:spcAft>
                  <a:spcPct val="0"/>
                </a:spcAft>
                <a:defRPr sz="1300">
                  <a:solidFill>
                    <a:schemeClr val="tx1"/>
                  </a:solidFill>
                  <a:latin typeface="Arial" panose="020B0604020202020204" pitchFamily="34" charset="0"/>
                  <a:ea typeface="微软雅黑" panose="020B0503020204020204" pitchFamily="34" charset="-122"/>
                </a:defRPr>
              </a:lvl8pPr>
              <a:lvl9pPr marL="3886200" indent="-228600" defTabSz="685800" eaLnBrk="0" fontAlgn="base" hangingPunct="0">
                <a:spcBef>
                  <a:spcPct val="0"/>
                </a:spcBef>
                <a:spcAft>
                  <a:spcPct val="0"/>
                </a:spcAft>
                <a:defRPr sz="1300">
                  <a:solidFill>
                    <a:schemeClr val="tx1"/>
                  </a:solidFill>
                  <a:latin typeface="Arial" panose="020B0604020202020204" pitchFamily="34" charset="0"/>
                  <a:ea typeface="微软雅黑" panose="020B0503020204020204" pitchFamily="34" charset="-122"/>
                </a:defRPr>
              </a:lvl9pPr>
            </a:lstStyle>
            <a:p>
              <a:pPr marL="0" marR="0" lvl="0" indent="0" algn="ctr" defTabSz="685800" rtl="0" eaLnBrk="1" fontAlgn="base" latinLnBrk="0" hangingPunct="1">
                <a:lnSpc>
                  <a:spcPct val="100000"/>
                </a:lnSpc>
                <a:spcBef>
                  <a:spcPct val="0"/>
                </a:spcBef>
                <a:spcAft>
                  <a:spcPct val="0"/>
                </a:spcAft>
                <a:buClrTx/>
                <a:buSzTx/>
                <a:buFontTx/>
                <a:buNone/>
                <a:tabLst>
                  <a:tab pos="2865755" algn="l"/>
                </a:tabLst>
                <a:defRPr/>
              </a:pPr>
              <a:r>
                <a:rPr kumimoji="0" lang="en-US" altLang="zh-CN" sz="3200" b="1" i="0" u="none" strike="noStrike" kern="1200" cap="none" spc="0" normalizeH="0" baseline="0" noProof="0" dirty="0">
                  <a:ln>
                    <a:noFill/>
                  </a:ln>
                  <a:solidFill>
                    <a:srgbClr val="024282"/>
                  </a:solidFill>
                  <a:effectLst/>
                  <a:uLnTx/>
                  <a:uFillTx/>
                  <a:latin typeface="Arial Black" panose="020B0A04020102020204" pitchFamily="34" charset="0"/>
                  <a:ea typeface="微软雅黑" panose="020B0503020204020204" pitchFamily="34" charset="-122"/>
                  <a:cs typeface="+mn-cs"/>
                  <a:sym typeface="Calibri" panose="020F0502020204030204" pitchFamily="34" charset="0"/>
                </a:rPr>
                <a:t>01</a:t>
              </a:r>
              <a:endParaRPr kumimoji="0" lang="en-US" altLang="zh-CN" sz="3200" b="1" i="0" u="none" strike="noStrike" kern="1200" cap="none" spc="0" normalizeH="0" baseline="0" noProof="0" dirty="0">
                <a:ln>
                  <a:noFill/>
                </a:ln>
                <a:solidFill>
                  <a:srgbClr val="024282"/>
                </a:solidFill>
                <a:effectLst/>
                <a:uLnTx/>
                <a:uFillTx/>
                <a:latin typeface="Arial Black" panose="020B0A04020102020204" pitchFamily="34" charset="0"/>
                <a:ea typeface="微软雅黑" panose="020B0503020204020204" pitchFamily="34" charset="-122"/>
                <a:cs typeface="+mn-cs"/>
                <a:sym typeface="Calibri" panose="020F0502020204030204" pitchFamily="34" charset="0"/>
              </a:endParaRPr>
            </a:p>
          </p:txBody>
        </p:sp>
      </p:grpSp>
      <p:grpSp>
        <p:nvGrpSpPr>
          <p:cNvPr id="14" name="组合 13"/>
          <p:cNvGrpSpPr/>
          <p:nvPr>
            <p:custDataLst>
              <p:tags r:id="rId5"/>
            </p:custDataLst>
          </p:nvPr>
        </p:nvGrpSpPr>
        <p:grpSpPr>
          <a:xfrm>
            <a:off x="5519935" y="2528573"/>
            <a:ext cx="1381373" cy="660400"/>
            <a:chOff x="5519936" y="1488468"/>
            <a:chExt cx="1381373" cy="660400"/>
          </a:xfrm>
          <a:effectLst>
            <a:outerShdw blurRad="50800" dist="38100" dir="2700000" algn="tl" rotWithShape="0">
              <a:prstClr val="black">
                <a:alpha val="40000"/>
              </a:prstClr>
            </a:outerShdw>
          </a:effectLst>
        </p:grpSpPr>
        <p:sp>
          <p:nvSpPr>
            <p:cNvPr id="15" name="平行四边形 14"/>
            <p:cNvSpPr/>
            <p:nvPr>
              <p:custDataLst>
                <p:tags r:id="rId6"/>
              </p:custDataLst>
            </p:nvPr>
          </p:nvSpPr>
          <p:spPr>
            <a:xfrm>
              <a:off x="5519936" y="1488468"/>
              <a:ext cx="1381373" cy="660400"/>
            </a:xfrm>
            <a:prstGeom prst="parallelogram">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Calibri" panose="020F0502020204030204"/>
                <a:ea typeface="宋体" panose="02010600030101010101" pitchFamily="2" charset="-122"/>
                <a:cs typeface="+mn-cs"/>
              </a:endParaRPr>
            </a:p>
          </p:txBody>
        </p:sp>
        <p:sp>
          <p:nvSpPr>
            <p:cNvPr id="16" name="文本框 15" descr="e7d195523061f1c09e9d68d7cf438b91ef959ecb14fc25d26BBA7F7DBC18E55DFF4014AF651F0BF2569D4B6C1DA7F1A4683A481403BD872FC687266AD13265C1DE7C373772FD8728ABDD69ADD03BFF5BE2862BC891DBB79E43A8244B4D7DEEF5699FBCECC4B588A2B2DB873A491956D064FEA000E55D99376C74C72843D12C9B3B90E2D60B285D6553FF3EF3DB706EFF"/>
            <p:cNvSpPr txBox="1">
              <a:spLocks noChangeArrowheads="1"/>
            </p:cNvSpPr>
            <p:nvPr>
              <p:custDataLst>
                <p:tags r:id="rId7"/>
              </p:custDataLst>
            </p:nvPr>
          </p:nvSpPr>
          <p:spPr bwMode="auto">
            <a:xfrm>
              <a:off x="5597600" y="1541909"/>
              <a:ext cx="1086759" cy="584775"/>
            </a:xfrm>
            <a:prstGeom prst="rect">
              <a:avLst/>
            </a:prstGeom>
            <a:noFill/>
            <a:ln>
              <a:noFill/>
            </a:ln>
          </p:spPr>
          <p:txBody>
            <a:bodyPr wrap="square">
              <a:spAutoFit/>
            </a:bodyPr>
            <a:lstStyle>
              <a:lvl1pPr>
                <a:defRPr sz="1300">
                  <a:solidFill>
                    <a:schemeClr val="tx1"/>
                  </a:solidFill>
                  <a:latin typeface="Arial" panose="020B0604020202020204" pitchFamily="34" charset="0"/>
                  <a:ea typeface="微软雅黑" panose="020B0503020204020204" pitchFamily="34" charset="-122"/>
                </a:defRPr>
              </a:lvl1pPr>
              <a:lvl2pPr marL="742950" indent="-285750">
                <a:defRPr sz="1300">
                  <a:solidFill>
                    <a:schemeClr val="tx1"/>
                  </a:solidFill>
                  <a:latin typeface="Arial" panose="020B0604020202020204" pitchFamily="34" charset="0"/>
                  <a:ea typeface="微软雅黑" panose="020B0503020204020204" pitchFamily="34" charset="-122"/>
                </a:defRPr>
              </a:lvl2pPr>
              <a:lvl3pPr marL="1143000" indent="-228600">
                <a:defRPr sz="1300">
                  <a:solidFill>
                    <a:schemeClr val="tx1"/>
                  </a:solidFill>
                  <a:latin typeface="Arial" panose="020B0604020202020204" pitchFamily="34" charset="0"/>
                  <a:ea typeface="微软雅黑" panose="020B0503020204020204" pitchFamily="34" charset="-122"/>
                </a:defRPr>
              </a:lvl3pPr>
              <a:lvl4pPr marL="1600200" indent="-228600">
                <a:defRPr sz="1300">
                  <a:solidFill>
                    <a:schemeClr val="tx1"/>
                  </a:solidFill>
                  <a:latin typeface="Arial" panose="020B0604020202020204" pitchFamily="34" charset="0"/>
                  <a:ea typeface="微软雅黑" panose="020B0503020204020204" pitchFamily="34" charset="-122"/>
                </a:defRPr>
              </a:lvl4pPr>
              <a:lvl5pPr marL="2057400" indent="-228600">
                <a:defRPr sz="1300">
                  <a:solidFill>
                    <a:schemeClr val="tx1"/>
                  </a:solidFill>
                  <a:latin typeface="Arial" panose="020B0604020202020204" pitchFamily="34" charset="0"/>
                  <a:ea typeface="微软雅黑" panose="020B0503020204020204" pitchFamily="34" charset="-122"/>
                </a:defRPr>
              </a:lvl5pPr>
              <a:lvl6pPr marL="2514600" indent="-228600" defTabSz="685800" eaLnBrk="0" fontAlgn="base" hangingPunct="0">
                <a:spcBef>
                  <a:spcPct val="0"/>
                </a:spcBef>
                <a:spcAft>
                  <a:spcPct val="0"/>
                </a:spcAft>
                <a:defRPr sz="1300">
                  <a:solidFill>
                    <a:schemeClr val="tx1"/>
                  </a:solidFill>
                  <a:latin typeface="Arial" panose="020B0604020202020204" pitchFamily="34" charset="0"/>
                  <a:ea typeface="微软雅黑" panose="020B0503020204020204" pitchFamily="34" charset="-122"/>
                </a:defRPr>
              </a:lvl6pPr>
              <a:lvl7pPr marL="2971800" indent="-228600" defTabSz="685800" eaLnBrk="0" fontAlgn="base" hangingPunct="0">
                <a:spcBef>
                  <a:spcPct val="0"/>
                </a:spcBef>
                <a:spcAft>
                  <a:spcPct val="0"/>
                </a:spcAft>
                <a:defRPr sz="1300">
                  <a:solidFill>
                    <a:schemeClr val="tx1"/>
                  </a:solidFill>
                  <a:latin typeface="Arial" panose="020B0604020202020204" pitchFamily="34" charset="0"/>
                  <a:ea typeface="微软雅黑" panose="020B0503020204020204" pitchFamily="34" charset="-122"/>
                </a:defRPr>
              </a:lvl7pPr>
              <a:lvl8pPr marL="3429000" indent="-228600" defTabSz="685800" eaLnBrk="0" fontAlgn="base" hangingPunct="0">
                <a:spcBef>
                  <a:spcPct val="0"/>
                </a:spcBef>
                <a:spcAft>
                  <a:spcPct val="0"/>
                </a:spcAft>
                <a:defRPr sz="1300">
                  <a:solidFill>
                    <a:schemeClr val="tx1"/>
                  </a:solidFill>
                  <a:latin typeface="Arial" panose="020B0604020202020204" pitchFamily="34" charset="0"/>
                  <a:ea typeface="微软雅黑" panose="020B0503020204020204" pitchFamily="34" charset="-122"/>
                </a:defRPr>
              </a:lvl8pPr>
              <a:lvl9pPr marL="3886200" indent="-228600" defTabSz="685800" eaLnBrk="0" fontAlgn="base" hangingPunct="0">
                <a:spcBef>
                  <a:spcPct val="0"/>
                </a:spcBef>
                <a:spcAft>
                  <a:spcPct val="0"/>
                </a:spcAft>
                <a:defRPr sz="1300">
                  <a:solidFill>
                    <a:schemeClr val="tx1"/>
                  </a:solidFill>
                  <a:latin typeface="Arial" panose="020B0604020202020204" pitchFamily="34" charset="0"/>
                  <a:ea typeface="微软雅黑" panose="020B0503020204020204" pitchFamily="34" charset="-122"/>
                </a:defRPr>
              </a:lvl9pPr>
            </a:lstStyle>
            <a:p>
              <a:pPr marL="0" marR="0" lvl="0" indent="0" algn="ctr" defTabSz="685800" rtl="0" eaLnBrk="1" fontAlgn="base" latinLnBrk="0" hangingPunct="1">
                <a:lnSpc>
                  <a:spcPct val="100000"/>
                </a:lnSpc>
                <a:spcBef>
                  <a:spcPct val="0"/>
                </a:spcBef>
                <a:spcAft>
                  <a:spcPct val="0"/>
                </a:spcAft>
                <a:buClrTx/>
                <a:buSzTx/>
                <a:buFontTx/>
                <a:buNone/>
                <a:tabLst>
                  <a:tab pos="2865755" algn="l"/>
                </a:tabLst>
                <a:defRPr/>
              </a:pPr>
              <a:r>
                <a:rPr kumimoji="0" lang="en-US" altLang="zh-CN" sz="3200" b="1" i="0" u="none" strike="noStrike" kern="1200" cap="none" spc="0" normalizeH="0" baseline="0" noProof="0" dirty="0">
                  <a:ln>
                    <a:noFill/>
                  </a:ln>
                  <a:solidFill>
                    <a:srgbClr val="024282"/>
                  </a:solidFill>
                  <a:effectLst/>
                  <a:uLnTx/>
                  <a:uFillTx/>
                  <a:latin typeface="Arial Black" panose="020B0A04020102020204" pitchFamily="34" charset="0"/>
                  <a:ea typeface="微软雅黑" panose="020B0503020204020204" pitchFamily="34" charset="-122"/>
                  <a:cs typeface="+mn-cs"/>
                  <a:sym typeface="Calibri" panose="020F0502020204030204" pitchFamily="34" charset="0"/>
                </a:rPr>
                <a:t>02</a:t>
              </a:r>
              <a:endParaRPr kumimoji="0" lang="en-US" altLang="zh-CN" sz="3200" b="1" i="0" u="none" strike="noStrike" kern="1200" cap="none" spc="0" normalizeH="0" baseline="0" noProof="0" dirty="0">
                <a:ln>
                  <a:noFill/>
                </a:ln>
                <a:solidFill>
                  <a:srgbClr val="024282"/>
                </a:solidFill>
                <a:effectLst/>
                <a:uLnTx/>
                <a:uFillTx/>
                <a:latin typeface="Arial Black" panose="020B0A04020102020204" pitchFamily="34" charset="0"/>
                <a:ea typeface="微软雅黑" panose="020B0503020204020204" pitchFamily="34" charset="-122"/>
                <a:cs typeface="+mn-cs"/>
                <a:sym typeface="Calibri" panose="020F0502020204030204" pitchFamily="34" charset="0"/>
              </a:endParaRPr>
            </a:p>
          </p:txBody>
        </p:sp>
      </p:grpSp>
      <p:grpSp>
        <p:nvGrpSpPr>
          <p:cNvPr id="17" name="组合 16"/>
          <p:cNvGrpSpPr/>
          <p:nvPr>
            <p:custDataLst>
              <p:tags r:id="rId8"/>
            </p:custDataLst>
          </p:nvPr>
        </p:nvGrpSpPr>
        <p:grpSpPr>
          <a:xfrm>
            <a:off x="5450291" y="3944730"/>
            <a:ext cx="1381373" cy="660400"/>
            <a:chOff x="5519936" y="1488468"/>
            <a:chExt cx="1381373" cy="660400"/>
          </a:xfrm>
          <a:effectLst>
            <a:outerShdw blurRad="50800" dist="38100" dir="2700000" algn="tl" rotWithShape="0">
              <a:prstClr val="black">
                <a:alpha val="40000"/>
              </a:prstClr>
            </a:outerShdw>
          </a:effectLst>
        </p:grpSpPr>
        <p:sp>
          <p:nvSpPr>
            <p:cNvPr id="18" name="平行四边形 17"/>
            <p:cNvSpPr/>
            <p:nvPr>
              <p:custDataLst>
                <p:tags r:id="rId9"/>
              </p:custDataLst>
            </p:nvPr>
          </p:nvSpPr>
          <p:spPr>
            <a:xfrm>
              <a:off x="5519936" y="1488468"/>
              <a:ext cx="1381373" cy="660400"/>
            </a:xfrm>
            <a:prstGeom prst="parallelogram">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Calibri" panose="020F0502020204030204"/>
                <a:ea typeface="宋体" panose="02010600030101010101" pitchFamily="2" charset="-122"/>
                <a:cs typeface="+mn-cs"/>
              </a:endParaRPr>
            </a:p>
          </p:txBody>
        </p:sp>
        <p:sp>
          <p:nvSpPr>
            <p:cNvPr id="19" name="文本框 18" descr="e7d195523061f1c09e9d68d7cf438b91ef959ecb14fc25d26BBA7F7DBC18E55DFF4014AF651F0BF2569D4B6C1DA7F1A4683A481403BD872FC687266AD13265C1DE7C373772FD8728ABDD69ADD03BFF5BE2862BC891DBB79E43A8244B4D7DEEF5699FBCECC4B588A2B2DB873A491956D064FEA000E55D99376C74C72843D12C9B3B90E2D60B285D6553FF3EF3DB706EFF"/>
            <p:cNvSpPr txBox="1">
              <a:spLocks noChangeArrowheads="1"/>
            </p:cNvSpPr>
            <p:nvPr>
              <p:custDataLst>
                <p:tags r:id="rId10"/>
              </p:custDataLst>
            </p:nvPr>
          </p:nvSpPr>
          <p:spPr bwMode="auto">
            <a:xfrm>
              <a:off x="5597600" y="1541909"/>
              <a:ext cx="1086759" cy="584775"/>
            </a:xfrm>
            <a:prstGeom prst="rect">
              <a:avLst/>
            </a:prstGeom>
            <a:noFill/>
            <a:ln>
              <a:noFill/>
            </a:ln>
          </p:spPr>
          <p:txBody>
            <a:bodyPr wrap="square">
              <a:spAutoFit/>
            </a:bodyPr>
            <a:lstStyle>
              <a:lvl1pPr>
                <a:defRPr sz="1300">
                  <a:solidFill>
                    <a:schemeClr val="tx1"/>
                  </a:solidFill>
                  <a:latin typeface="Arial" panose="020B0604020202020204" pitchFamily="34" charset="0"/>
                  <a:ea typeface="微软雅黑" panose="020B0503020204020204" pitchFamily="34" charset="-122"/>
                </a:defRPr>
              </a:lvl1pPr>
              <a:lvl2pPr marL="742950" indent="-285750">
                <a:defRPr sz="1300">
                  <a:solidFill>
                    <a:schemeClr val="tx1"/>
                  </a:solidFill>
                  <a:latin typeface="Arial" panose="020B0604020202020204" pitchFamily="34" charset="0"/>
                  <a:ea typeface="微软雅黑" panose="020B0503020204020204" pitchFamily="34" charset="-122"/>
                </a:defRPr>
              </a:lvl2pPr>
              <a:lvl3pPr marL="1143000" indent="-228600">
                <a:defRPr sz="1300">
                  <a:solidFill>
                    <a:schemeClr val="tx1"/>
                  </a:solidFill>
                  <a:latin typeface="Arial" panose="020B0604020202020204" pitchFamily="34" charset="0"/>
                  <a:ea typeface="微软雅黑" panose="020B0503020204020204" pitchFamily="34" charset="-122"/>
                </a:defRPr>
              </a:lvl3pPr>
              <a:lvl4pPr marL="1600200" indent="-228600">
                <a:defRPr sz="1300">
                  <a:solidFill>
                    <a:schemeClr val="tx1"/>
                  </a:solidFill>
                  <a:latin typeface="Arial" panose="020B0604020202020204" pitchFamily="34" charset="0"/>
                  <a:ea typeface="微软雅黑" panose="020B0503020204020204" pitchFamily="34" charset="-122"/>
                </a:defRPr>
              </a:lvl4pPr>
              <a:lvl5pPr marL="2057400" indent="-228600">
                <a:defRPr sz="1300">
                  <a:solidFill>
                    <a:schemeClr val="tx1"/>
                  </a:solidFill>
                  <a:latin typeface="Arial" panose="020B0604020202020204" pitchFamily="34" charset="0"/>
                  <a:ea typeface="微软雅黑" panose="020B0503020204020204" pitchFamily="34" charset="-122"/>
                </a:defRPr>
              </a:lvl5pPr>
              <a:lvl6pPr marL="2514600" indent="-228600" defTabSz="685800" eaLnBrk="0" fontAlgn="base" hangingPunct="0">
                <a:spcBef>
                  <a:spcPct val="0"/>
                </a:spcBef>
                <a:spcAft>
                  <a:spcPct val="0"/>
                </a:spcAft>
                <a:defRPr sz="1300">
                  <a:solidFill>
                    <a:schemeClr val="tx1"/>
                  </a:solidFill>
                  <a:latin typeface="Arial" panose="020B0604020202020204" pitchFamily="34" charset="0"/>
                  <a:ea typeface="微软雅黑" panose="020B0503020204020204" pitchFamily="34" charset="-122"/>
                </a:defRPr>
              </a:lvl6pPr>
              <a:lvl7pPr marL="2971800" indent="-228600" defTabSz="685800" eaLnBrk="0" fontAlgn="base" hangingPunct="0">
                <a:spcBef>
                  <a:spcPct val="0"/>
                </a:spcBef>
                <a:spcAft>
                  <a:spcPct val="0"/>
                </a:spcAft>
                <a:defRPr sz="1300">
                  <a:solidFill>
                    <a:schemeClr val="tx1"/>
                  </a:solidFill>
                  <a:latin typeface="Arial" panose="020B0604020202020204" pitchFamily="34" charset="0"/>
                  <a:ea typeface="微软雅黑" panose="020B0503020204020204" pitchFamily="34" charset="-122"/>
                </a:defRPr>
              </a:lvl7pPr>
              <a:lvl8pPr marL="3429000" indent="-228600" defTabSz="685800" eaLnBrk="0" fontAlgn="base" hangingPunct="0">
                <a:spcBef>
                  <a:spcPct val="0"/>
                </a:spcBef>
                <a:spcAft>
                  <a:spcPct val="0"/>
                </a:spcAft>
                <a:defRPr sz="1300">
                  <a:solidFill>
                    <a:schemeClr val="tx1"/>
                  </a:solidFill>
                  <a:latin typeface="Arial" panose="020B0604020202020204" pitchFamily="34" charset="0"/>
                  <a:ea typeface="微软雅黑" panose="020B0503020204020204" pitchFamily="34" charset="-122"/>
                </a:defRPr>
              </a:lvl8pPr>
              <a:lvl9pPr marL="3886200" indent="-228600" defTabSz="685800" eaLnBrk="0" fontAlgn="base" hangingPunct="0">
                <a:spcBef>
                  <a:spcPct val="0"/>
                </a:spcBef>
                <a:spcAft>
                  <a:spcPct val="0"/>
                </a:spcAft>
                <a:defRPr sz="1300">
                  <a:solidFill>
                    <a:schemeClr val="tx1"/>
                  </a:solidFill>
                  <a:latin typeface="Arial" panose="020B0604020202020204" pitchFamily="34" charset="0"/>
                  <a:ea typeface="微软雅黑" panose="020B0503020204020204" pitchFamily="34" charset="-122"/>
                </a:defRPr>
              </a:lvl9pPr>
            </a:lstStyle>
            <a:p>
              <a:pPr marL="0" marR="0" lvl="0" indent="0" algn="ctr" defTabSz="685800" rtl="0" eaLnBrk="1" fontAlgn="base" latinLnBrk="0" hangingPunct="1">
                <a:lnSpc>
                  <a:spcPct val="100000"/>
                </a:lnSpc>
                <a:spcBef>
                  <a:spcPct val="0"/>
                </a:spcBef>
                <a:spcAft>
                  <a:spcPct val="0"/>
                </a:spcAft>
                <a:buClrTx/>
                <a:buSzTx/>
                <a:buFontTx/>
                <a:buNone/>
                <a:tabLst>
                  <a:tab pos="2865755" algn="l"/>
                </a:tabLst>
                <a:defRPr/>
              </a:pPr>
              <a:r>
                <a:rPr kumimoji="0" lang="en-US" altLang="zh-CN" sz="3200" b="1" i="0" u="none" strike="noStrike" kern="1200" cap="none" spc="0" normalizeH="0" baseline="0" noProof="0" dirty="0">
                  <a:ln>
                    <a:noFill/>
                  </a:ln>
                  <a:solidFill>
                    <a:srgbClr val="024282"/>
                  </a:solidFill>
                  <a:effectLst/>
                  <a:uLnTx/>
                  <a:uFillTx/>
                  <a:latin typeface="Arial Black" panose="020B0A04020102020204" pitchFamily="34" charset="0"/>
                  <a:ea typeface="微软雅黑" panose="020B0503020204020204" pitchFamily="34" charset="-122"/>
                  <a:cs typeface="+mn-cs"/>
                  <a:sym typeface="Calibri" panose="020F0502020204030204" pitchFamily="34" charset="0"/>
                </a:rPr>
                <a:t>03</a:t>
              </a:r>
              <a:endParaRPr kumimoji="0" lang="en-US" altLang="zh-CN" sz="3200" b="1" i="0" u="none" strike="noStrike" kern="1200" cap="none" spc="0" normalizeH="0" baseline="0" noProof="0" dirty="0">
                <a:ln>
                  <a:noFill/>
                </a:ln>
                <a:solidFill>
                  <a:srgbClr val="024282"/>
                </a:solidFill>
                <a:effectLst/>
                <a:uLnTx/>
                <a:uFillTx/>
                <a:latin typeface="Arial Black" panose="020B0A04020102020204" pitchFamily="34" charset="0"/>
                <a:ea typeface="微软雅黑" panose="020B0503020204020204" pitchFamily="34" charset="-122"/>
                <a:cs typeface="+mn-cs"/>
                <a:sym typeface="Calibri" panose="020F0502020204030204" pitchFamily="34" charset="0"/>
              </a:endParaRPr>
            </a:p>
          </p:txBody>
        </p:sp>
      </p:grpSp>
      <p:grpSp>
        <p:nvGrpSpPr>
          <p:cNvPr id="20" name="组合 19"/>
          <p:cNvGrpSpPr/>
          <p:nvPr>
            <p:custDataLst>
              <p:tags r:id="rId11"/>
            </p:custDataLst>
          </p:nvPr>
        </p:nvGrpSpPr>
        <p:grpSpPr>
          <a:xfrm>
            <a:off x="5519934" y="5360888"/>
            <a:ext cx="1381373" cy="660400"/>
            <a:chOff x="5519936" y="1488468"/>
            <a:chExt cx="1381373" cy="660400"/>
          </a:xfrm>
          <a:effectLst>
            <a:outerShdw blurRad="50800" dist="38100" dir="2700000" algn="tl" rotWithShape="0">
              <a:prstClr val="black">
                <a:alpha val="40000"/>
              </a:prstClr>
            </a:outerShdw>
          </a:effectLst>
        </p:grpSpPr>
        <p:sp>
          <p:nvSpPr>
            <p:cNvPr id="21" name="平行四边形 20"/>
            <p:cNvSpPr/>
            <p:nvPr>
              <p:custDataLst>
                <p:tags r:id="rId12"/>
              </p:custDataLst>
            </p:nvPr>
          </p:nvSpPr>
          <p:spPr>
            <a:xfrm>
              <a:off x="5519936" y="1488468"/>
              <a:ext cx="1381373" cy="660400"/>
            </a:xfrm>
            <a:prstGeom prst="parallelogram">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Calibri" panose="020F0502020204030204"/>
                <a:ea typeface="宋体" panose="02010600030101010101" pitchFamily="2" charset="-122"/>
                <a:cs typeface="+mn-cs"/>
              </a:endParaRPr>
            </a:p>
          </p:txBody>
        </p:sp>
        <p:sp>
          <p:nvSpPr>
            <p:cNvPr id="22" name="文本框 21" descr="e7d195523061f1c09e9d68d7cf438b91ef959ecb14fc25d26BBA7F7DBC18E55DFF4014AF651F0BF2569D4B6C1DA7F1A4683A481403BD872FC687266AD13265C1DE7C373772FD8728ABDD69ADD03BFF5BE2862BC891DBB79E43A8244B4D7DEEF5699FBCECC4B588A2B2DB873A491956D064FEA000E55D99376C74C72843D12C9B3B90E2D60B285D6553FF3EF3DB706EFF"/>
            <p:cNvSpPr txBox="1">
              <a:spLocks noChangeArrowheads="1"/>
            </p:cNvSpPr>
            <p:nvPr>
              <p:custDataLst>
                <p:tags r:id="rId13"/>
              </p:custDataLst>
            </p:nvPr>
          </p:nvSpPr>
          <p:spPr bwMode="auto">
            <a:xfrm>
              <a:off x="5597600" y="1541909"/>
              <a:ext cx="1086759" cy="584775"/>
            </a:xfrm>
            <a:prstGeom prst="rect">
              <a:avLst/>
            </a:prstGeom>
            <a:noFill/>
            <a:ln>
              <a:noFill/>
            </a:ln>
          </p:spPr>
          <p:txBody>
            <a:bodyPr wrap="square">
              <a:spAutoFit/>
            </a:bodyPr>
            <a:lstStyle>
              <a:lvl1pPr>
                <a:defRPr sz="1300">
                  <a:solidFill>
                    <a:schemeClr val="tx1"/>
                  </a:solidFill>
                  <a:latin typeface="Arial" panose="020B0604020202020204" pitchFamily="34" charset="0"/>
                  <a:ea typeface="微软雅黑" panose="020B0503020204020204" pitchFamily="34" charset="-122"/>
                </a:defRPr>
              </a:lvl1pPr>
              <a:lvl2pPr marL="742950" indent="-285750">
                <a:defRPr sz="1300">
                  <a:solidFill>
                    <a:schemeClr val="tx1"/>
                  </a:solidFill>
                  <a:latin typeface="Arial" panose="020B0604020202020204" pitchFamily="34" charset="0"/>
                  <a:ea typeface="微软雅黑" panose="020B0503020204020204" pitchFamily="34" charset="-122"/>
                </a:defRPr>
              </a:lvl2pPr>
              <a:lvl3pPr marL="1143000" indent="-228600">
                <a:defRPr sz="1300">
                  <a:solidFill>
                    <a:schemeClr val="tx1"/>
                  </a:solidFill>
                  <a:latin typeface="Arial" panose="020B0604020202020204" pitchFamily="34" charset="0"/>
                  <a:ea typeface="微软雅黑" panose="020B0503020204020204" pitchFamily="34" charset="-122"/>
                </a:defRPr>
              </a:lvl3pPr>
              <a:lvl4pPr marL="1600200" indent="-228600">
                <a:defRPr sz="1300">
                  <a:solidFill>
                    <a:schemeClr val="tx1"/>
                  </a:solidFill>
                  <a:latin typeface="Arial" panose="020B0604020202020204" pitchFamily="34" charset="0"/>
                  <a:ea typeface="微软雅黑" panose="020B0503020204020204" pitchFamily="34" charset="-122"/>
                </a:defRPr>
              </a:lvl4pPr>
              <a:lvl5pPr marL="2057400" indent="-228600">
                <a:defRPr sz="1300">
                  <a:solidFill>
                    <a:schemeClr val="tx1"/>
                  </a:solidFill>
                  <a:latin typeface="Arial" panose="020B0604020202020204" pitchFamily="34" charset="0"/>
                  <a:ea typeface="微软雅黑" panose="020B0503020204020204" pitchFamily="34" charset="-122"/>
                </a:defRPr>
              </a:lvl5pPr>
              <a:lvl6pPr marL="2514600" indent="-228600" defTabSz="685800" eaLnBrk="0" fontAlgn="base" hangingPunct="0">
                <a:spcBef>
                  <a:spcPct val="0"/>
                </a:spcBef>
                <a:spcAft>
                  <a:spcPct val="0"/>
                </a:spcAft>
                <a:defRPr sz="1300">
                  <a:solidFill>
                    <a:schemeClr val="tx1"/>
                  </a:solidFill>
                  <a:latin typeface="Arial" panose="020B0604020202020204" pitchFamily="34" charset="0"/>
                  <a:ea typeface="微软雅黑" panose="020B0503020204020204" pitchFamily="34" charset="-122"/>
                </a:defRPr>
              </a:lvl6pPr>
              <a:lvl7pPr marL="2971800" indent="-228600" defTabSz="685800" eaLnBrk="0" fontAlgn="base" hangingPunct="0">
                <a:spcBef>
                  <a:spcPct val="0"/>
                </a:spcBef>
                <a:spcAft>
                  <a:spcPct val="0"/>
                </a:spcAft>
                <a:defRPr sz="1300">
                  <a:solidFill>
                    <a:schemeClr val="tx1"/>
                  </a:solidFill>
                  <a:latin typeface="Arial" panose="020B0604020202020204" pitchFamily="34" charset="0"/>
                  <a:ea typeface="微软雅黑" panose="020B0503020204020204" pitchFamily="34" charset="-122"/>
                </a:defRPr>
              </a:lvl7pPr>
              <a:lvl8pPr marL="3429000" indent="-228600" defTabSz="685800" eaLnBrk="0" fontAlgn="base" hangingPunct="0">
                <a:spcBef>
                  <a:spcPct val="0"/>
                </a:spcBef>
                <a:spcAft>
                  <a:spcPct val="0"/>
                </a:spcAft>
                <a:defRPr sz="1300">
                  <a:solidFill>
                    <a:schemeClr val="tx1"/>
                  </a:solidFill>
                  <a:latin typeface="Arial" panose="020B0604020202020204" pitchFamily="34" charset="0"/>
                  <a:ea typeface="微软雅黑" panose="020B0503020204020204" pitchFamily="34" charset="-122"/>
                </a:defRPr>
              </a:lvl8pPr>
              <a:lvl9pPr marL="3886200" indent="-228600" defTabSz="685800" eaLnBrk="0" fontAlgn="base" hangingPunct="0">
                <a:spcBef>
                  <a:spcPct val="0"/>
                </a:spcBef>
                <a:spcAft>
                  <a:spcPct val="0"/>
                </a:spcAft>
                <a:defRPr sz="1300">
                  <a:solidFill>
                    <a:schemeClr val="tx1"/>
                  </a:solidFill>
                  <a:latin typeface="Arial" panose="020B0604020202020204" pitchFamily="34" charset="0"/>
                  <a:ea typeface="微软雅黑" panose="020B0503020204020204" pitchFamily="34" charset="-122"/>
                </a:defRPr>
              </a:lvl9pPr>
            </a:lstStyle>
            <a:p>
              <a:pPr marL="0" marR="0" lvl="0" indent="0" algn="ctr" defTabSz="685800" rtl="0" eaLnBrk="1" fontAlgn="base" latinLnBrk="0" hangingPunct="1">
                <a:lnSpc>
                  <a:spcPct val="100000"/>
                </a:lnSpc>
                <a:spcBef>
                  <a:spcPct val="0"/>
                </a:spcBef>
                <a:spcAft>
                  <a:spcPct val="0"/>
                </a:spcAft>
                <a:buClrTx/>
                <a:buSzTx/>
                <a:buFontTx/>
                <a:buNone/>
                <a:tabLst>
                  <a:tab pos="2865755" algn="l"/>
                </a:tabLst>
                <a:defRPr/>
              </a:pPr>
              <a:r>
                <a:rPr kumimoji="0" lang="en-US" altLang="zh-CN" sz="3200" b="1" i="0" u="none" strike="noStrike" kern="1200" cap="none" spc="0" normalizeH="0" baseline="0" noProof="0" dirty="0">
                  <a:ln>
                    <a:noFill/>
                  </a:ln>
                  <a:solidFill>
                    <a:srgbClr val="024282"/>
                  </a:solidFill>
                  <a:effectLst/>
                  <a:uLnTx/>
                  <a:uFillTx/>
                  <a:latin typeface="Arial Black" panose="020B0A04020102020204" pitchFamily="34" charset="0"/>
                  <a:ea typeface="微软雅黑" panose="020B0503020204020204" pitchFamily="34" charset="-122"/>
                  <a:cs typeface="+mn-cs"/>
                  <a:sym typeface="Calibri" panose="020F0502020204030204" pitchFamily="34" charset="0"/>
                </a:rPr>
                <a:t>04</a:t>
              </a:r>
              <a:endParaRPr kumimoji="0" lang="en-US" altLang="zh-CN" sz="3200" b="1" i="0" u="none" strike="noStrike" kern="1200" cap="none" spc="0" normalizeH="0" baseline="0" noProof="0" dirty="0">
                <a:ln>
                  <a:noFill/>
                </a:ln>
                <a:solidFill>
                  <a:srgbClr val="024282"/>
                </a:solidFill>
                <a:effectLst/>
                <a:uLnTx/>
                <a:uFillTx/>
                <a:latin typeface="Arial Black" panose="020B0A04020102020204" pitchFamily="34" charset="0"/>
                <a:ea typeface="微软雅黑" panose="020B0503020204020204" pitchFamily="34" charset="-122"/>
                <a:cs typeface="+mn-cs"/>
                <a:sym typeface="Calibri" panose="020F0502020204030204" pitchFamily="34" charset="0"/>
              </a:endParaRPr>
            </a:p>
          </p:txBody>
        </p:sp>
      </p:grpSp>
      <p:grpSp>
        <p:nvGrpSpPr>
          <p:cNvPr id="33" name="组合 32"/>
          <p:cNvGrpSpPr/>
          <p:nvPr>
            <p:custDataLst>
              <p:tags r:id="rId14"/>
            </p:custDataLst>
          </p:nvPr>
        </p:nvGrpSpPr>
        <p:grpSpPr>
          <a:xfrm>
            <a:off x="7407301" y="968193"/>
            <a:ext cx="2688849" cy="908903"/>
            <a:chOff x="7213667" y="968193"/>
            <a:chExt cx="2688849" cy="908903"/>
          </a:xfrm>
        </p:grpSpPr>
        <p:sp>
          <p:nvSpPr>
            <p:cNvPr id="31" name="文本框 6"/>
            <p:cNvSpPr txBox="1">
              <a:spLocks noChangeArrowheads="1"/>
            </p:cNvSpPr>
            <p:nvPr>
              <p:custDataLst>
                <p:tags r:id="rId15"/>
              </p:custDataLst>
            </p:nvPr>
          </p:nvSpPr>
          <p:spPr bwMode="auto">
            <a:xfrm>
              <a:off x="7214249" y="968193"/>
              <a:ext cx="2339102"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sz="1300">
                  <a:solidFill>
                    <a:schemeClr val="tx1"/>
                  </a:solidFill>
                  <a:latin typeface="Calibri Light" panose="020F0302020204030204" pitchFamily="34" charset="0"/>
                  <a:ea typeface="方正宋刻本秀楷简体" panose="02000000000000000000" pitchFamily="2" charset="-122"/>
                </a:defRPr>
              </a:lvl1pPr>
              <a:lvl2pPr marL="742950" indent="-285750">
                <a:defRPr sz="1300">
                  <a:solidFill>
                    <a:schemeClr val="tx1"/>
                  </a:solidFill>
                  <a:latin typeface="Calibri Light" panose="020F0302020204030204" pitchFamily="34" charset="0"/>
                  <a:ea typeface="方正宋刻本秀楷简体" panose="02000000000000000000" pitchFamily="2" charset="-122"/>
                </a:defRPr>
              </a:lvl2pPr>
              <a:lvl3pPr marL="1143000" indent="-228600">
                <a:defRPr sz="1300">
                  <a:solidFill>
                    <a:schemeClr val="tx1"/>
                  </a:solidFill>
                  <a:latin typeface="Calibri Light" panose="020F0302020204030204" pitchFamily="34" charset="0"/>
                  <a:ea typeface="方正宋刻本秀楷简体" panose="02000000000000000000" pitchFamily="2" charset="-122"/>
                </a:defRPr>
              </a:lvl3pPr>
              <a:lvl4pPr marL="1600200" indent="-228600">
                <a:defRPr sz="1300">
                  <a:solidFill>
                    <a:schemeClr val="tx1"/>
                  </a:solidFill>
                  <a:latin typeface="Calibri Light" panose="020F0302020204030204" pitchFamily="34" charset="0"/>
                  <a:ea typeface="方正宋刻本秀楷简体" panose="02000000000000000000" pitchFamily="2" charset="-122"/>
                </a:defRPr>
              </a:lvl4pPr>
              <a:lvl5pPr marL="2057400" indent="-228600">
                <a:defRPr sz="1300">
                  <a:solidFill>
                    <a:schemeClr val="tx1"/>
                  </a:solidFill>
                  <a:latin typeface="Calibri Light" panose="020F0302020204030204" pitchFamily="34" charset="0"/>
                  <a:ea typeface="方正宋刻本秀楷简体" panose="02000000000000000000" pitchFamily="2" charset="-122"/>
                </a:defRPr>
              </a:lvl5pPr>
              <a:lvl6pPr marL="2514600" indent="-228600" defTabSz="685800" eaLnBrk="0" fontAlgn="base" hangingPunct="0">
                <a:spcBef>
                  <a:spcPct val="0"/>
                </a:spcBef>
                <a:spcAft>
                  <a:spcPct val="0"/>
                </a:spcAft>
                <a:defRPr sz="1300">
                  <a:solidFill>
                    <a:schemeClr val="tx1"/>
                  </a:solidFill>
                  <a:latin typeface="Calibri Light" panose="020F0302020204030204" pitchFamily="34" charset="0"/>
                  <a:ea typeface="方正宋刻本秀楷简体" panose="02000000000000000000" pitchFamily="2" charset="-122"/>
                </a:defRPr>
              </a:lvl6pPr>
              <a:lvl7pPr marL="2971800" indent="-228600" defTabSz="685800" eaLnBrk="0" fontAlgn="base" hangingPunct="0">
                <a:spcBef>
                  <a:spcPct val="0"/>
                </a:spcBef>
                <a:spcAft>
                  <a:spcPct val="0"/>
                </a:spcAft>
                <a:defRPr sz="1300">
                  <a:solidFill>
                    <a:schemeClr val="tx1"/>
                  </a:solidFill>
                  <a:latin typeface="Calibri Light" panose="020F0302020204030204" pitchFamily="34" charset="0"/>
                  <a:ea typeface="方正宋刻本秀楷简体" panose="02000000000000000000" pitchFamily="2" charset="-122"/>
                </a:defRPr>
              </a:lvl7pPr>
              <a:lvl8pPr marL="3429000" indent="-228600" defTabSz="685800" eaLnBrk="0" fontAlgn="base" hangingPunct="0">
                <a:spcBef>
                  <a:spcPct val="0"/>
                </a:spcBef>
                <a:spcAft>
                  <a:spcPct val="0"/>
                </a:spcAft>
                <a:defRPr sz="1300">
                  <a:solidFill>
                    <a:schemeClr val="tx1"/>
                  </a:solidFill>
                  <a:latin typeface="Calibri Light" panose="020F0302020204030204" pitchFamily="34" charset="0"/>
                  <a:ea typeface="方正宋刻本秀楷简体" panose="02000000000000000000" pitchFamily="2" charset="-122"/>
                </a:defRPr>
              </a:lvl8pPr>
              <a:lvl9pPr marL="3886200" indent="-228600" defTabSz="685800" eaLnBrk="0" fontAlgn="base" hangingPunct="0">
                <a:spcBef>
                  <a:spcPct val="0"/>
                </a:spcBef>
                <a:spcAft>
                  <a:spcPct val="0"/>
                </a:spcAft>
                <a:defRPr sz="1300">
                  <a:solidFill>
                    <a:schemeClr val="tx1"/>
                  </a:solidFill>
                  <a:latin typeface="Calibri Light" panose="020F0302020204030204" pitchFamily="34" charset="0"/>
                  <a:ea typeface="方正宋刻本秀楷简体" panose="02000000000000000000" pitchFamily="2" charset="-122"/>
                </a:defRPr>
              </a:lvl9pPr>
            </a:lstStyle>
            <a:p>
              <a:pPr marL="0" marR="0" lvl="0" indent="0" algn="l" defTabSz="914400" rtl="0" eaLnBrk="1" fontAlgn="base" latinLnBrk="0" hangingPunct="1">
                <a:lnSpc>
                  <a:spcPct val="100000"/>
                </a:lnSpc>
                <a:spcBef>
                  <a:spcPct val="0"/>
                </a:spcBef>
                <a:spcAft>
                  <a:spcPct val="0"/>
                </a:spcAft>
                <a:buClrTx/>
                <a:buSzTx/>
                <a:buFontTx/>
                <a:buNone/>
                <a:defRPr/>
              </a:pPr>
              <a:r>
                <a:rPr kumimoji="0" lang="zh-CN" altLang="en-US" sz="2800" b="1" i="0" u="none" strike="noStrike" kern="1200" cap="none" spc="0" normalizeH="0" baseline="0" noProof="0" dirty="0">
                  <a:ln>
                    <a:noFill/>
                  </a:ln>
                  <a:solidFill>
                    <a:srgbClr val="024282"/>
                  </a:solidFill>
                  <a:effectLst/>
                  <a:uLnTx/>
                  <a:uFillTx/>
                  <a:latin typeface="微软雅黑" panose="020B0503020204020204" pitchFamily="34" charset="-122"/>
                  <a:ea typeface="微软雅黑" panose="020B0503020204020204" pitchFamily="34" charset="-122"/>
                  <a:cs typeface="+mn-cs"/>
                </a:rPr>
                <a:t>开源代码阅读</a:t>
              </a:r>
              <a:endParaRPr kumimoji="0" lang="zh-CN" altLang="en-US" sz="2800" b="1" i="0" u="none" strike="noStrike" kern="1200" cap="none" spc="0" normalizeH="0" baseline="0" noProof="0" dirty="0">
                <a:ln>
                  <a:noFill/>
                </a:ln>
                <a:solidFill>
                  <a:srgbClr val="024282"/>
                </a:solidFill>
                <a:effectLst/>
                <a:uLnTx/>
                <a:uFillTx/>
                <a:latin typeface="微软雅黑" panose="020B0503020204020204" pitchFamily="34" charset="-122"/>
                <a:ea typeface="微软雅黑" panose="020B0503020204020204" pitchFamily="34" charset="-122"/>
                <a:cs typeface="+mn-cs"/>
              </a:endParaRPr>
            </a:p>
          </p:txBody>
        </p:sp>
        <p:sp>
          <p:nvSpPr>
            <p:cNvPr id="32" name="矩形 31"/>
            <p:cNvSpPr/>
            <p:nvPr>
              <p:custDataLst>
                <p:tags r:id="rId16"/>
              </p:custDataLst>
            </p:nvPr>
          </p:nvSpPr>
          <p:spPr>
            <a:xfrm>
              <a:off x="7213667" y="1507764"/>
              <a:ext cx="2688849" cy="369332"/>
            </a:xfrm>
            <a:prstGeom prst="rect">
              <a:avLst/>
            </a:prstGeom>
          </p:spPr>
          <p:txBody>
            <a:bodyPr wrap="square">
              <a:spAutoFit/>
            </a:bodyPr>
            <a:lstStyle/>
            <a:p>
              <a:pPr marL="0" marR="0" lvl="0" indent="0" defTabSz="914400" rtl="0" eaLnBrk="1" fontAlgn="base" latinLnBrk="0" hangingPunct="1">
                <a:lnSpc>
                  <a:spcPct val="100000"/>
                </a:lnSpc>
                <a:spcBef>
                  <a:spcPct val="0"/>
                </a:spcBef>
                <a:spcAft>
                  <a:spcPct val="0"/>
                </a:spcAft>
                <a:buClrTx/>
                <a:buSzTx/>
                <a:buFontTx/>
                <a:buNone/>
                <a:defRPr/>
              </a:pPr>
              <a:r>
                <a:rPr kumimoji="0" lang="en-US" altLang="zh-CN" sz="1800" b="0" i="0" u="none" strike="noStrike" kern="1200" cap="none" spc="0" normalizeH="0" baseline="0" noProof="0" dirty="0">
                  <a:ln>
                    <a:noFill/>
                  </a:ln>
                  <a:solidFill>
                    <a:srgbClr val="024282"/>
                  </a:solidFill>
                  <a:effectLst/>
                  <a:uLnTx/>
                  <a:uFillTx/>
                  <a:latin typeface="Calibri Light" panose="020F0302020204030204" pitchFamily="34" charset="0"/>
                  <a:ea typeface="方正兰亭黑_GBK"/>
                  <a:cs typeface="+mn-cs"/>
                </a:rPr>
                <a:t>Open source code reading</a:t>
              </a:r>
              <a:endParaRPr kumimoji="0" lang="en-US" altLang="zh-CN" sz="1800" b="0" i="0" u="none" strike="noStrike" kern="1200" cap="none" spc="0" normalizeH="0" baseline="0" noProof="0" dirty="0">
                <a:ln>
                  <a:noFill/>
                </a:ln>
                <a:solidFill>
                  <a:srgbClr val="024282"/>
                </a:solidFill>
                <a:effectLst/>
                <a:uLnTx/>
                <a:uFillTx/>
                <a:latin typeface="Calibri Light" panose="020F0302020204030204" pitchFamily="34" charset="0"/>
                <a:ea typeface="方正兰亭黑_GBK"/>
                <a:cs typeface="+mn-cs"/>
              </a:endParaRPr>
            </a:p>
          </p:txBody>
        </p:sp>
      </p:grpSp>
      <p:grpSp>
        <p:nvGrpSpPr>
          <p:cNvPr id="34" name="组合 33"/>
          <p:cNvGrpSpPr/>
          <p:nvPr>
            <p:custDataLst>
              <p:tags r:id="rId17"/>
            </p:custDataLst>
          </p:nvPr>
        </p:nvGrpSpPr>
        <p:grpSpPr>
          <a:xfrm>
            <a:off x="7407302" y="2416386"/>
            <a:ext cx="2705040" cy="884773"/>
            <a:chOff x="7213668" y="968193"/>
            <a:chExt cx="2705040" cy="884773"/>
          </a:xfrm>
        </p:grpSpPr>
        <p:sp>
          <p:nvSpPr>
            <p:cNvPr id="35" name="文本框 6"/>
            <p:cNvSpPr txBox="1">
              <a:spLocks noChangeArrowheads="1"/>
            </p:cNvSpPr>
            <p:nvPr>
              <p:custDataLst>
                <p:tags r:id="rId18"/>
              </p:custDataLst>
            </p:nvPr>
          </p:nvSpPr>
          <p:spPr bwMode="auto">
            <a:xfrm>
              <a:off x="7214249" y="968193"/>
              <a:ext cx="2339102"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sz="1300">
                  <a:solidFill>
                    <a:schemeClr val="tx1"/>
                  </a:solidFill>
                  <a:latin typeface="Calibri Light" panose="020F0302020204030204" pitchFamily="34" charset="0"/>
                  <a:ea typeface="方正宋刻本秀楷简体" panose="02000000000000000000" pitchFamily="2" charset="-122"/>
                </a:defRPr>
              </a:lvl1pPr>
              <a:lvl2pPr marL="742950" indent="-285750">
                <a:defRPr sz="1300">
                  <a:solidFill>
                    <a:schemeClr val="tx1"/>
                  </a:solidFill>
                  <a:latin typeface="Calibri Light" panose="020F0302020204030204" pitchFamily="34" charset="0"/>
                  <a:ea typeface="方正宋刻本秀楷简体" panose="02000000000000000000" pitchFamily="2" charset="-122"/>
                </a:defRPr>
              </a:lvl2pPr>
              <a:lvl3pPr marL="1143000" indent="-228600">
                <a:defRPr sz="1300">
                  <a:solidFill>
                    <a:schemeClr val="tx1"/>
                  </a:solidFill>
                  <a:latin typeface="Calibri Light" panose="020F0302020204030204" pitchFamily="34" charset="0"/>
                  <a:ea typeface="方正宋刻本秀楷简体" panose="02000000000000000000" pitchFamily="2" charset="-122"/>
                </a:defRPr>
              </a:lvl3pPr>
              <a:lvl4pPr marL="1600200" indent="-228600">
                <a:defRPr sz="1300">
                  <a:solidFill>
                    <a:schemeClr val="tx1"/>
                  </a:solidFill>
                  <a:latin typeface="Calibri Light" panose="020F0302020204030204" pitchFamily="34" charset="0"/>
                  <a:ea typeface="方正宋刻本秀楷简体" panose="02000000000000000000" pitchFamily="2" charset="-122"/>
                </a:defRPr>
              </a:lvl4pPr>
              <a:lvl5pPr marL="2057400" indent="-228600">
                <a:defRPr sz="1300">
                  <a:solidFill>
                    <a:schemeClr val="tx1"/>
                  </a:solidFill>
                  <a:latin typeface="Calibri Light" panose="020F0302020204030204" pitchFamily="34" charset="0"/>
                  <a:ea typeface="方正宋刻本秀楷简体" panose="02000000000000000000" pitchFamily="2" charset="-122"/>
                </a:defRPr>
              </a:lvl5pPr>
              <a:lvl6pPr marL="2514600" indent="-228600" defTabSz="685800" eaLnBrk="0" fontAlgn="base" hangingPunct="0">
                <a:spcBef>
                  <a:spcPct val="0"/>
                </a:spcBef>
                <a:spcAft>
                  <a:spcPct val="0"/>
                </a:spcAft>
                <a:defRPr sz="1300">
                  <a:solidFill>
                    <a:schemeClr val="tx1"/>
                  </a:solidFill>
                  <a:latin typeface="Calibri Light" panose="020F0302020204030204" pitchFamily="34" charset="0"/>
                  <a:ea typeface="方正宋刻本秀楷简体" panose="02000000000000000000" pitchFamily="2" charset="-122"/>
                </a:defRPr>
              </a:lvl6pPr>
              <a:lvl7pPr marL="2971800" indent="-228600" defTabSz="685800" eaLnBrk="0" fontAlgn="base" hangingPunct="0">
                <a:spcBef>
                  <a:spcPct val="0"/>
                </a:spcBef>
                <a:spcAft>
                  <a:spcPct val="0"/>
                </a:spcAft>
                <a:defRPr sz="1300">
                  <a:solidFill>
                    <a:schemeClr val="tx1"/>
                  </a:solidFill>
                  <a:latin typeface="Calibri Light" panose="020F0302020204030204" pitchFamily="34" charset="0"/>
                  <a:ea typeface="方正宋刻本秀楷简体" panose="02000000000000000000" pitchFamily="2" charset="-122"/>
                </a:defRPr>
              </a:lvl7pPr>
              <a:lvl8pPr marL="3429000" indent="-228600" defTabSz="685800" eaLnBrk="0" fontAlgn="base" hangingPunct="0">
                <a:spcBef>
                  <a:spcPct val="0"/>
                </a:spcBef>
                <a:spcAft>
                  <a:spcPct val="0"/>
                </a:spcAft>
                <a:defRPr sz="1300">
                  <a:solidFill>
                    <a:schemeClr val="tx1"/>
                  </a:solidFill>
                  <a:latin typeface="Calibri Light" panose="020F0302020204030204" pitchFamily="34" charset="0"/>
                  <a:ea typeface="方正宋刻本秀楷简体" panose="02000000000000000000" pitchFamily="2" charset="-122"/>
                </a:defRPr>
              </a:lvl8pPr>
              <a:lvl9pPr marL="3886200" indent="-228600" defTabSz="685800" eaLnBrk="0" fontAlgn="base" hangingPunct="0">
                <a:spcBef>
                  <a:spcPct val="0"/>
                </a:spcBef>
                <a:spcAft>
                  <a:spcPct val="0"/>
                </a:spcAft>
                <a:defRPr sz="1300">
                  <a:solidFill>
                    <a:schemeClr val="tx1"/>
                  </a:solidFill>
                  <a:latin typeface="Calibri Light" panose="020F0302020204030204" pitchFamily="34" charset="0"/>
                  <a:ea typeface="方正宋刻本秀楷简体" panose="02000000000000000000" pitchFamily="2" charset="-122"/>
                </a:defRPr>
              </a:lvl9pPr>
            </a:lstStyle>
            <a:p>
              <a:pPr marL="0" marR="0" lvl="0" indent="0" algn="l" defTabSz="914400" rtl="0" eaLnBrk="1" fontAlgn="base" latinLnBrk="0" hangingPunct="1">
                <a:lnSpc>
                  <a:spcPct val="100000"/>
                </a:lnSpc>
                <a:spcBef>
                  <a:spcPct val="0"/>
                </a:spcBef>
                <a:spcAft>
                  <a:spcPct val="0"/>
                </a:spcAft>
                <a:buClrTx/>
                <a:buSzTx/>
                <a:buFontTx/>
                <a:buNone/>
                <a:defRPr/>
              </a:pPr>
              <a:r>
                <a:rPr kumimoji="0" lang="zh-CN" altLang="en-US" sz="2800" b="1" i="0" u="none" strike="noStrike" kern="1200" cap="none" spc="0" normalizeH="0" baseline="0" noProof="0" dirty="0">
                  <a:ln>
                    <a:noFill/>
                  </a:ln>
                  <a:solidFill>
                    <a:srgbClr val="024282"/>
                  </a:solidFill>
                  <a:effectLst/>
                  <a:uLnTx/>
                  <a:uFillTx/>
                  <a:latin typeface="微软雅黑" panose="020B0503020204020204" pitchFamily="34" charset="-122"/>
                  <a:ea typeface="微软雅黑" panose="020B0503020204020204" pitchFamily="34" charset="-122"/>
                  <a:cs typeface="+mn-cs"/>
                </a:rPr>
                <a:t>代码质量分析</a:t>
              </a:r>
              <a:endParaRPr kumimoji="0" lang="zh-CN" altLang="en-US" sz="2800" b="1" i="0" u="none" strike="noStrike" kern="1200" cap="none" spc="0" normalizeH="0" baseline="0" noProof="0" dirty="0">
                <a:ln>
                  <a:noFill/>
                </a:ln>
                <a:solidFill>
                  <a:srgbClr val="024282"/>
                </a:solidFill>
                <a:effectLst/>
                <a:uLnTx/>
                <a:uFillTx/>
                <a:latin typeface="微软雅黑" panose="020B0503020204020204" pitchFamily="34" charset="-122"/>
                <a:ea typeface="微软雅黑" panose="020B0503020204020204" pitchFamily="34" charset="-122"/>
                <a:cs typeface="+mn-cs"/>
              </a:endParaRPr>
            </a:p>
          </p:txBody>
        </p:sp>
        <p:sp>
          <p:nvSpPr>
            <p:cNvPr id="36" name="矩形 35"/>
            <p:cNvSpPr/>
            <p:nvPr>
              <p:custDataLst>
                <p:tags r:id="rId19"/>
              </p:custDataLst>
            </p:nvPr>
          </p:nvSpPr>
          <p:spPr>
            <a:xfrm>
              <a:off x="7213668" y="1483634"/>
              <a:ext cx="2705040" cy="369332"/>
            </a:xfrm>
            <a:prstGeom prst="rect">
              <a:avLst/>
            </a:prstGeom>
          </p:spPr>
          <p:txBody>
            <a:bodyPr wrap="square">
              <a:spAutoFit/>
            </a:bodyPr>
            <a:lstStyle/>
            <a:p>
              <a:pPr marL="0" marR="0" lvl="0" indent="0" defTabSz="914400" rtl="0" eaLnBrk="1" fontAlgn="base" latinLnBrk="0" hangingPunct="1">
                <a:lnSpc>
                  <a:spcPct val="100000"/>
                </a:lnSpc>
                <a:spcBef>
                  <a:spcPct val="0"/>
                </a:spcBef>
                <a:spcAft>
                  <a:spcPct val="0"/>
                </a:spcAft>
                <a:buClrTx/>
                <a:buSzTx/>
                <a:buFontTx/>
                <a:buNone/>
                <a:defRPr/>
              </a:pPr>
              <a:r>
                <a:rPr kumimoji="0" lang="en-US" altLang="zh-CN" sz="1800" b="0" i="0" u="none" strike="noStrike" kern="1200" cap="none" spc="0" normalizeH="0" baseline="0" noProof="0" dirty="0">
                  <a:ln>
                    <a:noFill/>
                  </a:ln>
                  <a:solidFill>
                    <a:srgbClr val="024282"/>
                  </a:solidFill>
                  <a:effectLst/>
                  <a:uLnTx/>
                  <a:uFillTx/>
                  <a:latin typeface="Calibri Light" panose="020F0302020204030204" pitchFamily="34" charset="0"/>
                  <a:ea typeface="方正兰亭黑_GBK"/>
                  <a:cs typeface="+mn-cs"/>
                </a:rPr>
                <a:t>Code quality analysis</a:t>
              </a:r>
              <a:endParaRPr kumimoji="0" lang="en-US" altLang="zh-CN" sz="1800" b="0" i="0" u="none" strike="noStrike" kern="1200" cap="none" spc="0" normalizeH="0" baseline="0" noProof="0" dirty="0">
                <a:ln>
                  <a:noFill/>
                </a:ln>
                <a:solidFill>
                  <a:srgbClr val="024282"/>
                </a:solidFill>
                <a:effectLst/>
                <a:uLnTx/>
                <a:uFillTx/>
                <a:latin typeface="Calibri Light" panose="020F0302020204030204" pitchFamily="34" charset="0"/>
                <a:ea typeface="方正兰亭黑_GBK"/>
                <a:cs typeface="+mn-cs"/>
              </a:endParaRPr>
            </a:p>
          </p:txBody>
        </p:sp>
      </p:grpSp>
      <p:grpSp>
        <p:nvGrpSpPr>
          <p:cNvPr id="37" name="组合 36"/>
          <p:cNvGrpSpPr/>
          <p:nvPr>
            <p:custDataLst>
              <p:tags r:id="rId20"/>
            </p:custDataLst>
          </p:nvPr>
        </p:nvGrpSpPr>
        <p:grpSpPr>
          <a:xfrm>
            <a:off x="7407883" y="3832543"/>
            <a:ext cx="3125717" cy="893028"/>
            <a:chOff x="7214249" y="968193"/>
            <a:chExt cx="3125717" cy="893028"/>
          </a:xfrm>
        </p:grpSpPr>
        <p:sp>
          <p:nvSpPr>
            <p:cNvPr id="38" name="文本框 6"/>
            <p:cNvSpPr txBox="1">
              <a:spLocks noChangeArrowheads="1"/>
            </p:cNvSpPr>
            <p:nvPr>
              <p:custDataLst>
                <p:tags r:id="rId21"/>
              </p:custDataLst>
            </p:nvPr>
          </p:nvSpPr>
          <p:spPr bwMode="auto">
            <a:xfrm>
              <a:off x="7214249" y="968193"/>
              <a:ext cx="2339102"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sz="1300">
                  <a:solidFill>
                    <a:schemeClr val="tx1"/>
                  </a:solidFill>
                  <a:latin typeface="Calibri Light" panose="020F0302020204030204" pitchFamily="34" charset="0"/>
                  <a:ea typeface="方正宋刻本秀楷简体" panose="02000000000000000000" pitchFamily="2" charset="-122"/>
                </a:defRPr>
              </a:lvl1pPr>
              <a:lvl2pPr marL="742950" indent="-285750">
                <a:defRPr sz="1300">
                  <a:solidFill>
                    <a:schemeClr val="tx1"/>
                  </a:solidFill>
                  <a:latin typeface="Calibri Light" panose="020F0302020204030204" pitchFamily="34" charset="0"/>
                  <a:ea typeface="方正宋刻本秀楷简体" panose="02000000000000000000" pitchFamily="2" charset="-122"/>
                </a:defRPr>
              </a:lvl2pPr>
              <a:lvl3pPr marL="1143000" indent="-228600">
                <a:defRPr sz="1300">
                  <a:solidFill>
                    <a:schemeClr val="tx1"/>
                  </a:solidFill>
                  <a:latin typeface="Calibri Light" panose="020F0302020204030204" pitchFamily="34" charset="0"/>
                  <a:ea typeface="方正宋刻本秀楷简体" panose="02000000000000000000" pitchFamily="2" charset="-122"/>
                </a:defRPr>
              </a:lvl3pPr>
              <a:lvl4pPr marL="1600200" indent="-228600">
                <a:defRPr sz="1300">
                  <a:solidFill>
                    <a:schemeClr val="tx1"/>
                  </a:solidFill>
                  <a:latin typeface="Calibri Light" panose="020F0302020204030204" pitchFamily="34" charset="0"/>
                  <a:ea typeface="方正宋刻本秀楷简体" panose="02000000000000000000" pitchFamily="2" charset="-122"/>
                </a:defRPr>
              </a:lvl4pPr>
              <a:lvl5pPr marL="2057400" indent="-228600">
                <a:defRPr sz="1300">
                  <a:solidFill>
                    <a:schemeClr val="tx1"/>
                  </a:solidFill>
                  <a:latin typeface="Calibri Light" panose="020F0302020204030204" pitchFamily="34" charset="0"/>
                  <a:ea typeface="方正宋刻本秀楷简体" panose="02000000000000000000" pitchFamily="2" charset="-122"/>
                </a:defRPr>
              </a:lvl5pPr>
              <a:lvl6pPr marL="2514600" indent="-228600" defTabSz="685800" eaLnBrk="0" fontAlgn="base" hangingPunct="0">
                <a:spcBef>
                  <a:spcPct val="0"/>
                </a:spcBef>
                <a:spcAft>
                  <a:spcPct val="0"/>
                </a:spcAft>
                <a:defRPr sz="1300">
                  <a:solidFill>
                    <a:schemeClr val="tx1"/>
                  </a:solidFill>
                  <a:latin typeface="Calibri Light" panose="020F0302020204030204" pitchFamily="34" charset="0"/>
                  <a:ea typeface="方正宋刻本秀楷简体" panose="02000000000000000000" pitchFamily="2" charset="-122"/>
                </a:defRPr>
              </a:lvl6pPr>
              <a:lvl7pPr marL="2971800" indent="-228600" defTabSz="685800" eaLnBrk="0" fontAlgn="base" hangingPunct="0">
                <a:spcBef>
                  <a:spcPct val="0"/>
                </a:spcBef>
                <a:spcAft>
                  <a:spcPct val="0"/>
                </a:spcAft>
                <a:defRPr sz="1300">
                  <a:solidFill>
                    <a:schemeClr val="tx1"/>
                  </a:solidFill>
                  <a:latin typeface="Calibri Light" panose="020F0302020204030204" pitchFamily="34" charset="0"/>
                  <a:ea typeface="方正宋刻本秀楷简体" panose="02000000000000000000" pitchFamily="2" charset="-122"/>
                </a:defRPr>
              </a:lvl7pPr>
              <a:lvl8pPr marL="3429000" indent="-228600" defTabSz="685800" eaLnBrk="0" fontAlgn="base" hangingPunct="0">
                <a:spcBef>
                  <a:spcPct val="0"/>
                </a:spcBef>
                <a:spcAft>
                  <a:spcPct val="0"/>
                </a:spcAft>
                <a:defRPr sz="1300">
                  <a:solidFill>
                    <a:schemeClr val="tx1"/>
                  </a:solidFill>
                  <a:latin typeface="Calibri Light" panose="020F0302020204030204" pitchFamily="34" charset="0"/>
                  <a:ea typeface="方正宋刻本秀楷简体" panose="02000000000000000000" pitchFamily="2" charset="-122"/>
                </a:defRPr>
              </a:lvl8pPr>
              <a:lvl9pPr marL="3886200" indent="-228600" defTabSz="685800" eaLnBrk="0" fontAlgn="base" hangingPunct="0">
                <a:spcBef>
                  <a:spcPct val="0"/>
                </a:spcBef>
                <a:spcAft>
                  <a:spcPct val="0"/>
                </a:spcAft>
                <a:defRPr sz="1300">
                  <a:solidFill>
                    <a:schemeClr val="tx1"/>
                  </a:solidFill>
                  <a:latin typeface="Calibri Light" panose="020F0302020204030204" pitchFamily="34" charset="0"/>
                  <a:ea typeface="方正宋刻本秀楷简体" panose="02000000000000000000" pitchFamily="2" charset="-122"/>
                </a:defRPr>
              </a:lvl9pPr>
            </a:lstStyle>
            <a:p>
              <a:pPr marL="0" marR="0" lvl="0" indent="0" algn="l" defTabSz="914400" rtl="0" eaLnBrk="1" fontAlgn="base" latinLnBrk="0" hangingPunct="1">
                <a:lnSpc>
                  <a:spcPct val="100000"/>
                </a:lnSpc>
                <a:spcBef>
                  <a:spcPct val="0"/>
                </a:spcBef>
                <a:spcAft>
                  <a:spcPct val="0"/>
                </a:spcAft>
                <a:buClrTx/>
                <a:buSzTx/>
                <a:buFontTx/>
                <a:buNone/>
                <a:defRPr/>
              </a:pPr>
              <a:r>
                <a:rPr kumimoji="0" lang="zh-CN" altLang="en-US" sz="2800" b="1" i="0" u="none" strike="noStrike" kern="1200" cap="none" spc="0" normalizeH="0" baseline="0" noProof="0" dirty="0">
                  <a:ln>
                    <a:noFill/>
                  </a:ln>
                  <a:solidFill>
                    <a:srgbClr val="024282"/>
                  </a:solidFill>
                  <a:effectLst/>
                  <a:uLnTx/>
                  <a:uFillTx/>
                  <a:latin typeface="微软雅黑" panose="020B0503020204020204" pitchFamily="34" charset="-122"/>
                  <a:ea typeface="微软雅黑" panose="020B0503020204020204" pitchFamily="34" charset="-122"/>
                  <a:cs typeface="+mn-cs"/>
                </a:rPr>
                <a:t>开源代码维护</a:t>
              </a:r>
              <a:endParaRPr kumimoji="0" lang="zh-CN" altLang="en-US" sz="2800" b="1" i="0" u="none" strike="noStrike" kern="1200" cap="none" spc="0" normalizeH="0" baseline="0" noProof="0" dirty="0">
                <a:ln>
                  <a:noFill/>
                </a:ln>
                <a:solidFill>
                  <a:srgbClr val="024282"/>
                </a:solidFill>
                <a:effectLst/>
                <a:uLnTx/>
                <a:uFillTx/>
                <a:latin typeface="微软雅黑" panose="020B0503020204020204" pitchFamily="34" charset="-122"/>
                <a:ea typeface="微软雅黑" panose="020B0503020204020204" pitchFamily="34" charset="-122"/>
                <a:cs typeface="+mn-cs"/>
              </a:endParaRPr>
            </a:p>
          </p:txBody>
        </p:sp>
        <p:sp>
          <p:nvSpPr>
            <p:cNvPr id="39" name="矩形 38"/>
            <p:cNvSpPr/>
            <p:nvPr>
              <p:custDataLst>
                <p:tags r:id="rId22"/>
              </p:custDataLst>
            </p:nvPr>
          </p:nvSpPr>
          <p:spPr>
            <a:xfrm>
              <a:off x="7214302" y="1491889"/>
              <a:ext cx="3125664" cy="369332"/>
            </a:xfrm>
            <a:prstGeom prst="rect">
              <a:avLst/>
            </a:prstGeom>
          </p:spPr>
          <p:txBody>
            <a:bodyPr wrap="none">
              <a:spAutoFit/>
            </a:bodyPr>
            <a:lstStyle/>
            <a:p>
              <a:pPr marL="0" marR="0" lvl="0" indent="0" algn="l" defTabSz="914400" rtl="0" eaLnBrk="1" fontAlgn="base" latinLnBrk="0" hangingPunct="1">
                <a:lnSpc>
                  <a:spcPct val="100000"/>
                </a:lnSpc>
                <a:spcBef>
                  <a:spcPct val="0"/>
                </a:spcBef>
                <a:spcAft>
                  <a:spcPct val="0"/>
                </a:spcAft>
                <a:buClrTx/>
                <a:buSzTx/>
                <a:buFontTx/>
                <a:buNone/>
                <a:defRPr/>
              </a:pPr>
              <a:r>
                <a:rPr kumimoji="0" lang="en-US" altLang="zh-CN" sz="1800" b="0" i="0" u="none" strike="noStrike" kern="1200" cap="none" spc="0" normalizeH="0" baseline="0" noProof="0" dirty="0">
                  <a:ln>
                    <a:noFill/>
                  </a:ln>
                  <a:solidFill>
                    <a:srgbClr val="024282"/>
                  </a:solidFill>
                  <a:effectLst/>
                  <a:uLnTx/>
                  <a:uFillTx/>
                  <a:latin typeface="Calibri Light" panose="020F0302020204030204" pitchFamily="34" charset="0"/>
                  <a:ea typeface="方正兰亭黑_GBK"/>
                  <a:cs typeface="+mn-cs"/>
                </a:rPr>
                <a:t>Open source code maintenance</a:t>
              </a:r>
              <a:endParaRPr kumimoji="0" lang="en-US" altLang="zh-CN" sz="1800" b="0" i="0" u="none" strike="noStrike" kern="1200" cap="none" spc="0" normalizeH="0" baseline="0" noProof="0" dirty="0">
                <a:ln>
                  <a:noFill/>
                </a:ln>
                <a:solidFill>
                  <a:srgbClr val="024282"/>
                </a:solidFill>
                <a:effectLst/>
                <a:uLnTx/>
                <a:uFillTx/>
                <a:latin typeface="Calibri Light" panose="020F0302020204030204" pitchFamily="34" charset="0"/>
                <a:ea typeface="方正兰亭黑_GBK"/>
                <a:cs typeface="+mn-cs"/>
              </a:endParaRPr>
            </a:p>
          </p:txBody>
        </p:sp>
      </p:grpSp>
      <p:grpSp>
        <p:nvGrpSpPr>
          <p:cNvPr id="40" name="组合 39"/>
          <p:cNvGrpSpPr/>
          <p:nvPr>
            <p:custDataLst>
              <p:tags r:id="rId23"/>
            </p:custDataLst>
          </p:nvPr>
        </p:nvGrpSpPr>
        <p:grpSpPr>
          <a:xfrm>
            <a:off x="7407301" y="5264329"/>
            <a:ext cx="1651486" cy="885408"/>
            <a:chOff x="7213667" y="968193"/>
            <a:chExt cx="1651486" cy="885408"/>
          </a:xfrm>
        </p:grpSpPr>
        <p:sp>
          <p:nvSpPr>
            <p:cNvPr id="41" name="文本框 6"/>
            <p:cNvSpPr txBox="1">
              <a:spLocks noChangeArrowheads="1"/>
            </p:cNvSpPr>
            <p:nvPr>
              <p:custDataLst>
                <p:tags r:id="rId24"/>
              </p:custDataLst>
            </p:nvPr>
          </p:nvSpPr>
          <p:spPr bwMode="auto">
            <a:xfrm>
              <a:off x="7214249" y="968193"/>
              <a:ext cx="902811"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sz="1300">
                  <a:solidFill>
                    <a:schemeClr val="tx1"/>
                  </a:solidFill>
                  <a:latin typeface="Calibri Light" panose="020F0302020204030204" pitchFamily="34" charset="0"/>
                  <a:ea typeface="方正宋刻本秀楷简体" panose="02000000000000000000" pitchFamily="2" charset="-122"/>
                </a:defRPr>
              </a:lvl1pPr>
              <a:lvl2pPr marL="742950" indent="-285750">
                <a:defRPr sz="1300">
                  <a:solidFill>
                    <a:schemeClr val="tx1"/>
                  </a:solidFill>
                  <a:latin typeface="Calibri Light" panose="020F0302020204030204" pitchFamily="34" charset="0"/>
                  <a:ea typeface="方正宋刻本秀楷简体" panose="02000000000000000000" pitchFamily="2" charset="-122"/>
                </a:defRPr>
              </a:lvl2pPr>
              <a:lvl3pPr marL="1143000" indent="-228600">
                <a:defRPr sz="1300">
                  <a:solidFill>
                    <a:schemeClr val="tx1"/>
                  </a:solidFill>
                  <a:latin typeface="Calibri Light" panose="020F0302020204030204" pitchFamily="34" charset="0"/>
                  <a:ea typeface="方正宋刻本秀楷简体" panose="02000000000000000000" pitchFamily="2" charset="-122"/>
                </a:defRPr>
              </a:lvl3pPr>
              <a:lvl4pPr marL="1600200" indent="-228600">
                <a:defRPr sz="1300">
                  <a:solidFill>
                    <a:schemeClr val="tx1"/>
                  </a:solidFill>
                  <a:latin typeface="Calibri Light" panose="020F0302020204030204" pitchFamily="34" charset="0"/>
                  <a:ea typeface="方正宋刻本秀楷简体" panose="02000000000000000000" pitchFamily="2" charset="-122"/>
                </a:defRPr>
              </a:lvl4pPr>
              <a:lvl5pPr marL="2057400" indent="-228600">
                <a:defRPr sz="1300">
                  <a:solidFill>
                    <a:schemeClr val="tx1"/>
                  </a:solidFill>
                  <a:latin typeface="Calibri Light" panose="020F0302020204030204" pitchFamily="34" charset="0"/>
                  <a:ea typeface="方正宋刻本秀楷简体" panose="02000000000000000000" pitchFamily="2" charset="-122"/>
                </a:defRPr>
              </a:lvl5pPr>
              <a:lvl6pPr marL="2514600" indent="-228600" defTabSz="685800" eaLnBrk="0" fontAlgn="base" hangingPunct="0">
                <a:spcBef>
                  <a:spcPct val="0"/>
                </a:spcBef>
                <a:spcAft>
                  <a:spcPct val="0"/>
                </a:spcAft>
                <a:defRPr sz="1300">
                  <a:solidFill>
                    <a:schemeClr val="tx1"/>
                  </a:solidFill>
                  <a:latin typeface="Calibri Light" panose="020F0302020204030204" pitchFamily="34" charset="0"/>
                  <a:ea typeface="方正宋刻本秀楷简体" panose="02000000000000000000" pitchFamily="2" charset="-122"/>
                </a:defRPr>
              </a:lvl6pPr>
              <a:lvl7pPr marL="2971800" indent="-228600" defTabSz="685800" eaLnBrk="0" fontAlgn="base" hangingPunct="0">
                <a:spcBef>
                  <a:spcPct val="0"/>
                </a:spcBef>
                <a:spcAft>
                  <a:spcPct val="0"/>
                </a:spcAft>
                <a:defRPr sz="1300">
                  <a:solidFill>
                    <a:schemeClr val="tx1"/>
                  </a:solidFill>
                  <a:latin typeface="Calibri Light" panose="020F0302020204030204" pitchFamily="34" charset="0"/>
                  <a:ea typeface="方正宋刻本秀楷简体" panose="02000000000000000000" pitchFamily="2" charset="-122"/>
                </a:defRPr>
              </a:lvl7pPr>
              <a:lvl8pPr marL="3429000" indent="-228600" defTabSz="685800" eaLnBrk="0" fontAlgn="base" hangingPunct="0">
                <a:spcBef>
                  <a:spcPct val="0"/>
                </a:spcBef>
                <a:spcAft>
                  <a:spcPct val="0"/>
                </a:spcAft>
                <a:defRPr sz="1300">
                  <a:solidFill>
                    <a:schemeClr val="tx1"/>
                  </a:solidFill>
                  <a:latin typeface="Calibri Light" panose="020F0302020204030204" pitchFamily="34" charset="0"/>
                  <a:ea typeface="方正宋刻本秀楷简体" panose="02000000000000000000" pitchFamily="2" charset="-122"/>
                </a:defRPr>
              </a:lvl8pPr>
              <a:lvl9pPr marL="3886200" indent="-228600" defTabSz="685800" eaLnBrk="0" fontAlgn="base" hangingPunct="0">
                <a:spcBef>
                  <a:spcPct val="0"/>
                </a:spcBef>
                <a:spcAft>
                  <a:spcPct val="0"/>
                </a:spcAft>
                <a:defRPr sz="1300">
                  <a:solidFill>
                    <a:schemeClr val="tx1"/>
                  </a:solidFill>
                  <a:latin typeface="Calibri Light" panose="020F0302020204030204" pitchFamily="34" charset="0"/>
                  <a:ea typeface="方正宋刻本秀楷简体" panose="02000000000000000000" pitchFamily="2" charset="-122"/>
                </a:defRPr>
              </a:lvl9pPr>
            </a:lstStyle>
            <a:p>
              <a:pPr marL="0" marR="0" lvl="0" indent="0" algn="l" defTabSz="914400" rtl="0" eaLnBrk="1" fontAlgn="base" latinLnBrk="0" hangingPunct="1">
                <a:lnSpc>
                  <a:spcPct val="100000"/>
                </a:lnSpc>
                <a:spcBef>
                  <a:spcPct val="0"/>
                </a:spcBef>
                <a:spcAft>
                  <a:spcPct val="0"/>
                </a:spcAft>
                <a:buClrTx/>
                <a:buSzTx/>
                <a:buFontTx/>
                <a:buNone/>
                <a:defRPr/>
              </a:pPr>
              <a:r>
                <a:rPr kumimoji="0" lang="zh-CN" altLang="en-US" sz="2800" b="1" i="0" u="none" strike="noStrike" kern="1200" cap="none" spc="0" normalizeH="0" baseline="0" noProof="0" dirty="0">
                  <a:ln>
                    <a:noFill/>
                  </a:ln>
                  <a:solidFill>
                    <a:srgbClr val="024282"/>
                  </a:solidFill>
                  <a:effectLst/>
                  <a:uLnTx/>
                  <a:uFillTx/>
                  <a:latin typeface="微软雅黑" panose="020B0503020204020204" pitchFamily="34" charset="-122"/>
                  <a:ea typeface="微软雅黑" panose="020B0503020204020204" pitchFamily="34" charset="-122"/>
                  <a:cs typeface="+mn-cs"/>
                </a:rPr>
                <a:t>总结</a:t>
              </a:r>
              <a:endParaRPr kumimoji="0" lang="zh-CN" altLang="en-US" sz="2800" b="1" i="0" u="none" strike="noStrike" kern="1200" cap="none" spc="0" normalizeH="0" baseline="0" noProof="0" dirty="0">
                <a:ln>
                  <a:noFill/>
                </a:ln>
                <a:solidFill>
                  <a:srgbClr val="024282"/>
                </a:solidFill>
                <a:effectLst/>
                <a:uLnTx/>
                <a:uFillTx/>
                <a:latin typeface="微软雅黑" panose="020B0503020204020204" pitchFamily="34" charset="-122"/>
                <a:ea typeface="微软雅黑" panose="020B0503020204020204" pitchFamily="34" charset="-122"/>
                <a:cs typeface="+mn-cs"/>
              </a:endParaRPr>
            </a:p>
          </p:txBody>
        </p:sp>
        <p:sp>
          <p:nvSpPr>
            <p:cNvPr id="42" name="矩形 41"/>
            <p:cNvSpPr/>
            <p:nvPr>
              <p:custDataLst>
                <p:tags r:id="rId25"/>
              </p:custDataLst>
            </p:nvPr>
          </p:nvSpPr>
          <p:spPr>
            <a:xfrm>
              <a:off x="7213667" y="1484269"/>
              <a:ext cx="1651486" cy="369332"/>
            </a:xfrm>
            <a:prstGeom prst="rect">
              <a:avLst/>
            </a:prstGeom>
          </p:spPr>
          <p:txBody>
            <a:bodyPr wrap="square">
              <a:spAutoFit/>
            </a:bodyPr>
            <a:lstStyle/>
            <a:p>
              <a:pPr marL="0" marR="0" lvl="0" indent="0" defTabSz="914400" rtl="0" eaLnBrk="1" fontAlgn="base" latinLnBrk="0" hangingPunct="1">
                <a:lnSpc>
                  <a:spcPct val="100000"/>
                </a:lnSpc>
                <a:spcBef>
                  <a:spcPct val="0"/>
                </a:spcBef>
                <a:spcAft>
                  <a:spcPct val="0"/>
                </a:spcAft>
                <a:buClrTx/>
                <a:buSzTx/>
                <a:buFontTx/>
                <a:buNone/>
                <a:defRPr/>
              </a:pPr>
              <a:r>
                <a:rPr kumimoji="0" lang="en-US" altLang="zh-CN" sz="1800" b="0" i="0" u="none" strike="noStrike" kern="1200" cap="none" spc="0" normalizeH="0" baseline="0" noProof="0" dirty="0">
                  <a:ln>
                    <a:noFill/>
                  </a:ln>
                  <a:solidFill>
                    <a:srgbClr val="024282"/>
                  </a:solidFill>
                  <a:effectLst/>
                  <a:uLnTx/>
                  <a:uFillTx/>
                  <a:latin typeface="Calibri Light" panose="020F0302020204030204" pitchFamily="34" charset="0"/>
                  <a:ea typeface="方正兰亭黑_GBK"/>
                  <a:cs typeface="+mn-cs"/>
                </a:rPr>
                <a:t>Summary</a:t>
              </a:r>
              <a:endParaRPr kumimoji="0" lang="en-US" altLang="zh-CN" sz="1800" b="0" i="0" u="none" strike="noStrike" kern="1200" cap="none" spc="0" normalizeH="0" baseline="0" noProof="0" dirty="0">
                <a:ln>
                  <a:noFill/>
                </a:ln>
                <a:solidFill>
                  <a:srgbClr val="024282"/>
                </a:solidFill>
                <a:effectLst/>
                <a:uLnTx/>
                <a:uFillTx/>
                <a:latin typeface="Calibri Light" panose="020F0302020204030204" pitchFamily="34" charset="0"/>
                <a:ea typeface="方正兰亭黑_GBK"/>
                <a:cs typeface="+mn-cs"/>
              </a:endParaRPr>
            </a:p>
          </p:txBody>
        </p:sp>
      </p:grpSp>
      <p:sp>
        <p:nvSpPr>
          <p:cNvPr id="24" name="文本框 23"/>
          <p:cNvSpPr txBox="1"/>
          <p:nvPr/>
        </p:nvSpPr>
        <p:spPr>
          <a:xfrm>
            <a:off x="8617953" y="6385194"/>
            <a:ext cx="3600400" cy="400110"/>
          </a:xfrm>
          <a:prstGeom prst="rect">
            <a:avLst/>
          </a:prstGeom>
          <a:noFill/>
        </p:spPr>
        <p:txBody>
          <a:bodyPr wrap="square">
            <a:spAutoFit/>
          </a:bodyPr>
          <a:lstStyle/>
          <a:p>
            <a:pPr algn="r"/>
            <a:r>
              <a:rPr lang="zh-CN" altLang="en-US" sz="2000" b="0" i="0" dirty="0">
                <a:solidFill>
                  <a:srgbClr val="25506B"/>
                </a:solidFill>
                <a:effectLst/>
                <a:latin typeface="方正舒体" panose="02010601030101010101" pitchFamily="2" charset="-122"/>
                <a:ea typeface="方正舒体" panose="02010601030101010101" pitchFamily="2" charset="-122"/>
              </a:rPr>
              <a:t>明德至善 弘毅兴邦</a:t>
            </a:r>
            <a:endParaRPr lang="zh-CN" altLang="en-US" sz="2000" b="0" i="0" dirty="0">
              <a:solidFill>
                <a:srgbClr val="25506B"/>
              </a:solidFill>
              <a:effectLst/>
              <a:latin typeface="方正舒体" panose="02010601030101010101" pitchFamily="2" charset="-122"/>
              <a:ea typeface="方正舒体" panose="02010601030101010101" pitchFamily="2" charset="-122"/>
            </a:endParaRP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 name="图片 9"/>
          <p:cNvPicPr>
            <a:picLocks noChangeAspect="1"/>
          </p:cNvPicPr>
          <p:nvPr/>
        </p:nvPicPr>
        <p:blipFill rotWithShape="1">
          <a:blip r:embed="rId1">
            <a:alphaModFix amt="10000"/>
            <a:extLst>
              <a:ext uri="{28A0092B-C50C-407E-A947-70E740481C1C}">
                <a14:useLocalDpi xmlns:a14="http://schemas.microsoft.com/office/drawing/2010/main" val="0"/>
              </a:ext>
            </a:extLst>
          </a:blip>
          <a:srcRect r="74109"/>
          <a:stretch>
            <a:fillRect/>
          </a:stretch>
        </p:blipFill>
        <p:spPr>
          <a:xfrm>
            <a:off x="319337" y="779207"/>
            <a:ext cx="5433538" cy="5370342"/>
          </a:xfrm>
          <a:prstGeom prst="rect">
            <a:avLst/>
          </a:prstGeom>
        </p:spPr>
      </p:pic>
      <p:sp>
        <p:nvSpPr>
          <p:cNvPr id="2" name="文本占位符 3"/>
          <p:cNvSpPr txBox="1"/>
          <p:nvPr/>
        </p:nvSpPr>
        <p:spPr>
          <a:xfrm>
            <a:off x="6436079" y="779207"/>
            <a:ext cx="4256684" cy="1612900"/>
          </a:xfrm>
          <a:prstGeom prst="rect">
            <a:avLst/>
          </a:prstGeom>
        </p:spPr>
        <p:txBody>
          <a:bodyPr vert="horz" lIns="91440" tIns="45720" rIns="91440" bIns="45720" rtlCol="0">
            <a:noAutofit/>
          </a:bodyPr>
          <a:lstStyle>
            <a:lvl1pPr marL="0" indent="0" algn="l" defTabSz="914400" rtl="0" eaLnBrk="1" latinLnBrk="0" hangingPunct="1">
              <a:lnSpc>
                <a:spcPct val="90000"/>
              </a:lnSpc>
              <a:spcBef>
                <a:spcPts val="1000"/>
              </a:spcBef>
              <a:buFont typeface="Arial" panose="020B0604020202020204" pitchFamily="34" charset="0"/>
              <a:buNone/>
              <a:defRPr sz="6000" b="1" kern="1200">
                <a:gradFill>
                  <a:gsLst>
                    <a:gs pos="36000">
                      <a:srgbClr val="024282"/>
                    </a:gs>
                    <a:gs pos="100000">
                      <a:srgbClr val="2764A7">
                        <a:lumMod val="15000"/>
                        <a:lumOff val="85000"/>
                        <a:alpha val="27000"/>
                      </a:srgbClr>
                    </a:gs>
                  </a:gsLst>
                  <a:lin ang="5400000" scaled="0"/>
                </a:gradFill>
                <a:latin typeface="微软雅黑" panose="020B0503020204020204" pitchFamily="34" charset="-122"/>
                <a:ea typeface="微软雅黑" panose="020B0503020204020204" pitchFamily="34" charset="-122"/>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ctr" defTabSz="914400" rtl="0" eaLnBrk="1" fontAlgn="auto" latinLnBrk="0" hangingPunct="1">
              <a:lnSpc>
                <a:spcPct val="90000"/>
              </a:lnSpc>
              <a:spcBef>
                <a:spcPts val="1000"/>
              </a:spcBef>
              <a:spcAft>
                <a:spcPts val="0"/>
              </a:spcAft>
              <a:buClrTx/>
              <a:buSzTx/>
              <a:buFont typeface="Arial" panose="020B0604020202020204" pitchFamily="34" charset="0"/>
              <a:buNone/>
              <a:defRPr/>
            </a:pPr>
            <a:r>
              <a:rPr kumimoji="0" lang="en-US" altLang="zh-CN" sz="19900" b="1" i="0" u="none" strike="noStrike" kern="1200" cap="none" spc="0" normalizeH="0" baseline="0" noProof="0" dirty="0">
                <a:ln>
                  <a:noFill/>
                </a:ln>
                <a:gradFill>
                  <a:gsLst>
                    <a:gs pos="36000">
                      <a:srgbClr val="024282"/>
                    </a:gs>
                    <a:gs pos="100000">
                      <a:srgbClr val="2764A7">
                        <a:lumMod val="15000"/>
                        <a:lumOff val="85000"/>
                        <a:alpha val="27000"/>
                      </a:srgbClr>
                    </a:gs>
                  </a:gsLst>
                  <a:lin ang="5400000" scaled="0"/>
                </a:gradFill>
                <a:effectLst/>
                <a:uLnTx/>
                <a:uFillTx/>
                <a:latin typeface="Arial Black" panose="020B0A04020102020204" pitchFamily="34" charset="0"/>
                <a:ea typeface="微软雅黑" panose="020B0503020204020204" pitchFamily="34" charset="-122"/>
                <a:cs typeface="+mn-cs"/>
              </a:rPr>
              <a:t>01</a:t>
            </a:r>
            <a:endParaRPr kumimoji="0" lang="zh-CN" altLang="en-US" sz="19900" b="1" i="0" u="none" strike="noStrike" kern="1200" cap="none" spc="0" normalizeH="0" baseline="0" noProof="0" dirty="0">
              <a:ln>
                <a:noFill/>
              </a:ln>
              <a:gradFill>
                <a:gsLst>
                  <a:gs pos="36000">
                    <a:srgbClr val="024282"/>
                  </a:gs>
                  <a:gs pos="100000">
                    <a:srgbClr val="2764A7">
                      <a:lumMod val="15000"/>
                      <a:lumOff val="85000"/>
                      <a:alpha val="27000"/>
                    </a:srgbClr>
                  </a:gs>
                </a:gsLst>
                <a:lin ang="5400000" scaled="0"/>
              </a:gradFill>
              <a:effectLst/>
              <a:uLnTx/>
              <a:uFillTx/>
              <a:latin typeface="Arial Black" panose="020B0A04020102020204" pitchFamily="34" charset="0"/>
              <a:ea typeface="微软雅黑" panose="020B0503020204020204" pitchFamily="34" charset="-122"/>
              <a:cs typeface="+mn-cs"/>
            </a:endParaRPr>
          </a:p>
        </p:txBody>
      </p:sp>
      <p:sp>
        <p:nvSpPr>
          <p:cNvPr id="3" name="文本占位符 4"/>
          <p:cNvSpPr txBox="1"/>
          <p:nvPr/>
        </p:nvSpPr>
        <p:spPr>
          <a:xfrm>
            <a:off x="2156111" y="3276108"/>
            <a:ext cx="7432218" cy="1016988"/>
          </a:xfrm>
          <a:prstGeom prst="rect">
            <a:avLst/>
          </a:prstGeom>
        </p:spPr>
        <p:txBody>
          <a:bodyPr vert="horz" lIns="91440" tIns="45720" rIns="91440" bIns="45720" rtlCol="0">
            <a:noAutofit/>
          </a:bodyPr>
          <a:lstStyle>
            <a:lvl1pPr marL="0" indent="0" algn="l" defTabSz="914400" rtl="0" eaLnBrk="1" latinLnBrk="0" hangingPunct="1">
              <a:lnSpc>
                <a:spcPct val="90000"/>
              </a:lnSpc>
              <a:spcBef>
                <a:spcPts val="1000"/>
              </a:spcBef>
              <a:buFont typeface="Arial" panose="020B0604020202020204" pitchFamily="34" charset="0"/>
              <a:buNone/>
              <a:defRPr sz="4400" b="1" kern="1200">
                <a:solidFill>
                  <a:srgbClr val="024282"/>
                </a:solidFill>
                <a:latin typeface="微软雅黑" panose="020B0503020204020204" pitchFamily="34" charset="-122"/>
                <a:ea typeface="微软雅黑" panose="020B0503020204020204" pitchFamily="34" charset="-122"/>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l" defTabSz="914400" rtl="0" eaLnBrk="1" fontAlgn="base" latinLnBrk="0" hangingPunct="1">
              <a:lnSpc>
                <a:spcPct val="100000"/>
              </a:lnSpc>
              <a:spcBef>
                <a:spcPct val="0"/>
              </a:spcBef>
              <a:spcAft>
                <a:spcPct val="0"/>
              </a:spcAft>
              <a:buClrTx/>
              <a:buSzTx/>
              <a:buFontTx/>
              <a:buNone/>
              <a:defRPr/>
            </a:pPr>
            <a:r>
              <a:rPr kumimoji="0" lang="zh-CN" altLang="en-US" sz="6600" b="1" i="0" u="none" strike="noStrike" kern="1200" cap="none" spc="0" normalizeH="0" baseline="0" noProof="0" dirty="0">
                <a:ln>
                  <a:noFill/>
                </a:ln>
                <a:solidFill>
                  <a:srgbClr val="024282"/>
                </a:solidFill>
                <a:effectLst/>
                <a:uLnTx/>
                <a:uFillTx/>
                <a:latin typeface="微软雅黑" panose="020B0503020204020204" pitchFamily="34" charset="-122"/>
                <a:ea typeface="微软雅黑" panose="020B0503020204020204" pitchFamily="34" charset="-122"/>
                <a:cs typeface="+mn-cs"/>
              </a:rPr>
              <a:t>开源代码阅读</a:t>
            </a:r>
            <a:endParaRPr kumimoji="0" lang="zh-CN" altLang="en-US" sz="6600" b="1" i="0" u="none" strike="noStrike" kern="1200" cap="none" spc="0" normalizeH="0" baseline="0" noProof="0" dirty="0">
              <a:ln>
                <a:noFill/>
              </a:ln>
              <a:solidFill>
                <a:srgbClr val="024282"/>
              </a:solidFill>
              <a:effectLst/>
              <a:uLnTx/>
              <a:uFillTx/>
              <a:latin typeface="微软雅黑" panose="020B0503020204020204" pitchFamily="34" charset="-122"/>
              <a:ea typeface="微软雅黑" panose="020B0503020204020204" pitchFamily="34" charset="-122"/>
              <a:cs typeface="+mn-cs"/>
            </a:endParaRPr>
          </a:p>
        </p:txBody>
      </p:sp>
      <p:grpSp>
        <p:nvGrpSpPr>
          <p:cNvPr id="4" name="组合 3"/>
          <p:cNvGrpSpPr/>
          <p:nvPr/>
        </p:nvGrpSpPr>
        <p:grpSpPr>
          <a:xfrm>
            <a:off x="-3049556" y="-2033814"/>
            <a:ext cx="7489372" cy="4795157"/>
            <a:chOff x="-3802743" y="-2148114"/>
            <a:chExt cx="7489372" cy="4795157"/>
          </a:xfrm>
        </p:grpSpPr>
        <p:sp>
          <p:nvSpPr>
            <p:cNvPr id="5" name="平行四边形 4"/>
            <p:cNvSpPr/>
            <p:nvPr/>
          </p:nvSpPr>
          <p:spPr>
            <a:xfrm>
              <a:off x="-3802743" y="-2148114"/>
              <a:ext cx="7489372" cy="4795157"/>
            </a:xfrm>
            <a:prstGeom prst="parallelogram">
              <a:avLst/>
            </a:prstGeom>
            <a:solidFill>
              <a:srgbClr val="024282">
                <a:alpha val="32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Calibri" panose="020F0502020204030204"/>
                <a:ea typeface="宋体" panose="02010600030101010101" pitchFamily="2" charset="-122"/>
                <a:cs typeface="+mn-cs"/>
              </a:endParaRPr>
            </a:p>
          </p:txBody>
        </p:sp>
        <p:sp>
          <p:nvSpPr>
            <p:cNvPr id="6" name="平行四边形 5"/>
            <p:cNvSpPr/>
            <p:nvPr/>
          </p:nvSpPr>
          <p:spPr>
            <a:xfrm>
              <a:off x="-3483429" y="-1482271"/>
              <a:ext cx="6429829" cy="3628571"/>
            </a:xfrm>
            <a:prstGeom prst="parallelogram">
              <a:avLst/>
            </a:prstGeom>
            <a:solidFill>
              <a:srgbClr val="02428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Calibri" panose="020F0502020204030204"/>
                <a:ea typeface="宋体" panose="02010600030101010101" pitchFamily="2" charset="-122"/>
                <a:cs typeface="+mn-cs"/>
              </a:endParaRPr>
            </a:p>
          </p:txBody>
        </p:sp>
      </p:grpSp>
      <p:grpSp>
        <p:nvGrpSpPr>
          <p:cNvPr id="7" name="组合 6"/>
          <p:cNvGrpSpPr/>
          <p:nvPr/>
        </p:nvGrpSpPr>
        <p:grpSpPr>
          <a:xfrm flipH="1" flipV="1">
            <a:off x="7824192" y="4149080"/>
            <a:ext cx="7489372" cy="4651141"/>
            <a:chOff x="-3802743" y="-2004098"/>
            <a:chExt cx="7489372" cy="4651141"/>
          </a:xfrm>
        </p:grpSpPr>
        <p:sp>
          <p:nvSpPr>
            <p:cNvPr id="8" name="平行四边形 7"/>
            <p:cNvSpPr/>
            <p:nvPr/>
          </p:nvSpPr>
          <p:spPr>
            <a:xfrm>
              <a:off x="-3802743" y="-2004098"/>
              <a:ext cx="7489372" cy="4651141"/>
            </a:xfrm>
            <a:prstGeom prst="parallelogram">
              <a:avLst/>
            </a:prstGeom>
            <a:solidFill>
              <a:srgbClr val="024282">
                <a:alpha val="32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Calibri" panose="020F0502020204030204"/>
                <a:ea typeface="宋体" panose="02010600030101010101" pitchFamily="2" charset="-122"/>
                <a:cs typeface="+mn-cs"/>
              </a:endParaRPr>
            </a:p>
          </p:txBody>
        </p:sp>
        <p:sp>
          <p:nvSpPr>
            <p:cNvPr id="9" name="平行四边形 8"/>
            <p:cNvSpPr/>
            <p:nvPr/>
          </p:nvSpPr>
          <p:spPr>
            <a:xfrm>
              <a:off x="-3483429" y="-1482271"/>
              <a:ext cx="6429829" cy="3628571"/>
            </a:xfrm>
            <a:prstGeom prst="parallelogram">
              <a:avLst/>
            </a:prstGeom>
            <a:solidFill>
              <a:srgbClr val="02428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Calibri" panose="020F0502020204030204"/>
                <a:ea typeface="宋体" panose="02010600030101010101" pitchFamily="2" charset="-122"/>
                <a:cs typeface="+mn-cs"/>
              </a:endParaRPr>
            </a:p>
          </p:txBody>
        </p:sp>
      </p:grpSp>
      <p:cxnSp>
        <p:nvCxnSpPr>
          <p:cNvPr id="16" name="直接连接符 15"/>
          <p:cNvCxnSpPr/>
          <p:nvPr/>
        </p:nvCxnSpPr>
        <p:spPr>
          <a:xfrm>
            <a:off x="2156111" y="4293096"/>
            <a:ext cx="6696744" cy="0"/>
          </a:xfrm>
          <a:prstGeom prst="line">
            <a:avLst/>
          </a:prstGeom>
          <a:ln w="28575">
            <a:solidFill>
              <a:srgbClr val="024282"/>
            </a:solidFill>
          </a:ln>
        </p:spPr>
        <p:style>
          <a:lnRef idx="1">
            <a:schemeClr val="accent1"/>
          </a:lnRef>
          <a:fillRef idx="0">
            <a:schemeClr val="accent1"/>
          </a:fillRef>
          <a:effectRef idx="0">
            <a:schemeClr val="accent1"/>
          </a:effectRef>
          <a:fontRef idx="minor">
            <a:schemeClr val="tx1"/>
          </a:fontRef>
        </p:style>
      </p:cxnSp>
      <p:sp>
        <p:nvSpPr>
          <p:cNvPr id="17" name="矩形 16"/>
          <p:cNvSpPr/>
          <p:nvPr/>
        </p:nvSpPr>
        <p:spPr>
          <a:xfrm>
            <a:off x="2156111" y="4424107"/>
            <a:ext cx="6088996" cy="521970"/>
          </a:xfrm>
          <a:prstGeom prst="rect">
            <a:avLst/>
          </a:prstGeom>
        </p:spPr>
        <p:txBody>
          <a:bodyPr wrap="square">
            <a:spAutoFit/>
          </a:bodyPr>
          <a:lstStyle/>
          <a:p>
            <a:pPr marL="0" marR="0" lvl="0" indent="0" defTabSz="914400" rtl="0" eaLnBrk="1" fontAlgn="base" latinLnBrk="0" hangingPunct="1">
              <a:lnSpc>
                <a:spcPct val="100000"/>
              </a:lnSpc>
              <a:spcBef>
                <a:spcPct val="0"/>
              </a:spcBef>
              <a:spcAft>
                <a:spcPct val="0"/>
              </a:spcAft>
              <a:buClrTx/>
              <a:buSzTx/>
              <a:buFontTx/>
              <a:buNone/>
              <a:defRPr/>
            </a:pPr>
            <a:r>
              <a:rPr kumimoji="0" lang="en-US" altLang="zh-CN" sz="2800" b="0" i="0" u="none" strike="noStrike" kern="1200" cap="none" spc="0" normalizeH="0" baseline="0" noProof="0" dirty="0">
                <a:ln>
                  <a:noFill/>
                </a:ln>
                <a:solidFill>
                  <a:srgbClr val="024282"/>
                </a:solidFill>
                <a:effectLst/>
                <a:uLnTx/>
                <a:uFillTx/>
                <a:latin typeface="Calibri Light" panose="020F0302020204030204" pitchFamily="34" charset="0"/>
                <a:ea typeface="方正兰亭黑_GBK"/>
                <a:cs typeface="+mn-cs"/>
              </a:rPr>
              <a:t>Open source code reading</a:t>
            </a:r>
            <a:endParaRPr kumimoji="0" lang="en-US" altLang="zh-CN" sz="2800" b="0" i="0" u="none" strike="noStrike" kern="1200" cap="none" spc="0" normalizeH="0" baseline="0" noProof="0" dirty="0">
              <a:ln>
                <a:noFill/>
              </a:ln>
              <a:solidFill>
                <a:srgbClr val="024282"/>
              </a:solidFill>
              <a:effectLst/>
              <a:uLnTx/>
              <a:uFillTx/>
              <a:latin typeface="Calibri Light" panose="020F0302020204030204" pitchFamily="34" charset="0"/>
              <a:ea typeface="方正兰亭黑_GBK"/>
              <a:cs typeface="+mn-cs"/>
            </a:endParaRPr>
          </a:p>
        </p:txBody>
      </p:sp>
      <p:sp>
        <p:nvSpPr>
          <p:cNvPr id="13" name="文本框 12"/>
          <p:cNvSpPr txBox="1"/>
          <p:nvPr/>
        </p:nvSpPr>
        <p:spPr>
          <a:xfrm>
            <a:off x="5883910" y="4552315"/>
            <a:ext cx="4064000" cy="368300"/>
          </a:xfrm>
          <a:prstGeom prst="rect">
            <a:avLst/>
          </a:prstGeom>
          <a:noFill/>
        </p:spPr>
        <p:txBody>
          <a:bodyPr wrap="square" rtlCol="0">
            <a:spAutoFit/>
          </a:bodyPr>
          <a:lstStyle/>
          <a:p>
            <a:endParaRPr lang="zh-CN" altLang="en-US"/>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 name="组合 3"/>
          <p:cNvGrpSpPr/>
          <p:nvPr/>
        </p:nvGrpSpPr>
        <p:grpSpPr>
          <a:xfrm>
            <a:off x="335361" y="116633"/>
            <a:ext cx="629872" cy="612768"/>
            <a:chOff x="3070727" y="196457"/>
            <a:chExt cx="692047" cy="673255"/>
          </a:xfrm>
        </p:grpSpPr>
        <p:sp>
          <p:nvSpPr>
            <p:cNvPr id="5" name="平行四边形 4"/>
            <p:cNvSpPr/>
            <p:nvPr/>
          </p:nvSpPr>
          <p:spPr>
            <a:xfrm>
              <a:off x="3070727" y="196457"/>
              <a:ext cx="629587" cy="612775"/>
            </a:xfrm>
            <a:prstGeom prst="parallelogram">
              <a:avLst/>
            </a:prstGeom>
            <a:solidFill>
              <a:srgbClr val="024282"/>
            </a:solidFill>
            <a:ln>
              <a:solidFill>
                <a:srgbClr val="02428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Calibri" panose="020F0502020204030204"/>
                <a:ea typeface="宋体" panose="02010600030101010101" pitchFamily="2" charset="-122"/>
                <a:cs typeface="+mn-cs"/>
              </a:endParaRPr>
            </a:p>
          </p:txBody>
        </p:sp>
        <p:sp>
          <p:nvSpPr>
            <p:cNvPr id="6" name="平行四边形 5"/>
            <p:cNvSpPr/>
            <p:nvPr/>
          </p:nvSpPr>
          <p:spPr>
            <a:xfrm>
              <a:off x="3133187" y="256937"/>
              <a:ext cx="629587" cy="612775"/>
            </a:xfrm>
            <a:prstGeom prst="parallelogram">
              <a:avLst/>
            </a:prstGeom>
            <a:noFill/>
            <a:ln>
              <a:solidFill>
                <a:srgbClr val="02428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Calibri" panose="020F0502020204030204"/>
                <a:ea typeface="宋体" panose="02010600030101010101" pitchFamily="2" charset="-122"/>
                <a:cs typeface="+mn-cs"/>
              </a:endParaRPr>
            </a:p>
          </p:txBody>
        </p:sp>
      </p:grpSp>
      <p:cxnSp>
        <p:nvCxnSpPr>
          <p:cNvPr id="7" name="直接连接符 6"/>
          <p:cNvCxnSpPr/>
          <p:nvPr/>
        </p:nvCxnSpPr>
        <p:spPr>
          <a:xfrm>
            <a:off x="367840" y="809674"/>
            <a:ext cx="11488800" cy="0"/>
          </a:xfrm>
          <a:prstGeom prst="line">
            <a:avLst/>
          </a:prstGeom>
          <a:ln w="9525">
            <a:solidFill>
              <a:srgbClr val="024282"/>
            </a:solidFill>
          </a:ln>
        </p:spPr>
        <p:style>
          <a:lnRef idx="1">
            <a:schemeClr val="accent1"/>
          </a:lnRef>
          <a:fillRef idx="0">
            <a:schemeClr val="accent1"/>
          </a:fillRef>
          <a:effectRef idx="0">
            <a:schemeClr val="accent1"/>
          </a:effectRef>
          <a:fontRef idx="minor">
            <a:schemeClr val="tx1"/>
          </a:fontRef>
        </p:style>
      </p:cxnSp>
      <p:sp>
        <p:nvSpPr>
          <p:cNvPr id="10" name="文本占位符 5"/>
          <p:cNvSpPr txBox="1"/>
          <p:nvPr/>
        </p:nvSpPr>
        <p:spPr>
          <a:xfrm>
            <a:off x="1127448" y="193957"/>
            <a:ext cx="5040313" cy="612775"/>
          </a:xfrm>
          <a:prstGeom prst="rect">
            <a:avLst/>
          </a:prstGeom>
        </p:spPr>
        <p:txBody>
          <a:bodyPr vert="horz" lIns="91440" tIns="45720" rIns="91440" bIns="45720" rtlCol="0">
            <a:normAutofit/>
          </a:bodyPr>
          <a:lstStyle>
            <a:lvl1pPr marL="0" indent="0" algn="l" defTabSz="914400" rtl="0" eaLnBrk="1" latinLnBrk="0" hangingPunct="1">
              <a:lnSpc>
                <a:spcPct val="90000"/>
              </a:lnSpc>
              <a:spcBef>
                <a:spcPts val="1000"/>
              </a:spcBef>
              <a:buFont typeface="Arial" panose="020B0604020202020204" pitchFamily="34" charset="0"/>
              <a:buNone/>
              <a:defRPr sz="3200" b="1" kern="1200">
                <a:solidFill>
                  <a:srgbClr val="024282"/>
                </a:solidFill>
                <a:latin typeface="微软雅黑" panose="020B0503020204020204" pitchFamily="34" charset="-122"/>
                <a:ea typeface="微软雅黑" panose="020B0503020204020204" pitchFamily="34" charset="-122"/>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defRPr/>
            </a:pPr>
            <a:r>
              <a:rPr lang="zh-CN" altLang="en-US" dirty="0"/>
              <a:t>泛读小米便签</a:t>
            </a:r>
            <a:endParaRPr kumimoji="0" lang="zh-CN" altLang="en-US" sz="3200" b="1" i="0" u="none" strike="noStrike" kern="1200" cap="none" spc="0" normalizeH="0" baseline="0" noProof="0" dirty="0">
              <a:ln>
                <a:noFill/>
              </a:ln>
              <a:solidFill>
                <a:srgbClr val="024282"/>
              </a:solidFill>
              <a:effectLst/>
              <a:uLnTx/>
              <a:uFillTx/>
              <a:latin typeface="微软雅黑" panose="020B0503020204020204" pitchFamily="34" charset="-122"/>
              <a:ea typeface="微软雅黑" panose="020B0503020204020204" pitchFamily="34" charset="-122"/>
              <a:cs typeface="+mn-cs"/>
            </a:endParaRPr>
          </a:p>
        </p:txBody>
      </p:sp>
      <p:grpSp>
        <p:nvGrpSpPr>
          <p:cNvPr id="54" name="组合 53"/>
          <p:cNvGrpSpPr/>
          <p:nvPr>
            <p:custDataLst>
              <p:tags r:id="rId1"/>
            </p:custDataLst>
          </p:nvPr>
        </p:nvGrpSpPr>
        <p:grpSpPr>
          <a:xfrm>
            <a:off x="5732381" y="980729"/>
            <a:ext cx="5904129" cy="5448818"/>
            <a:chOff x="5591944" y="980728"/>
            <a:chExt cx="6065777" cy="3168350"/>
          </a:xfrm>
        </p:grpSpPr>
        <p:sp>
          <p:nvSpPr>
            <p:cNvPr id="55" name="矩形 54"/>
            <p:cNvSpPr/>
            <p:nvPr>
              <p:custDataLst>
                <p:tags r:id="rId2"/>
              </p:custDataLst>
            </p:nvPr>
          </p:nvSpPr>
          <p:spPr>
            <a:xfrm>
              <a:off x="5591944" y="980728"/>
              <a:ext cx="6065777" cy="3168350"/>
            </a:xfrm>
            <a:prstGeom prst="rect">
              <a:avLst/>
            </a:prstGeom>
            <a:noFill/>
            <a:ln w="12700" cap="flat" cmpd="sng" algn="ctr">
              <a:solidFill>
                <a:srgbClr val="024282"/>
              </a:solid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dirty="0">
                <a:ln>
                  <a:noFill/>
                </a:ln>
                <a:solidFill>
                  <a:prstClr val="white"/>
                </a:solidFill>
                <a:effectLst/>
                <a:uLnTx/>
                <a:uFillTx/>
                <a:latin typeface="微软雅黑" panose="020B0503020204020204" pitchFamily="34" charset="-122"/>
                <a:ea typeface="微软雅黑" panose="020B0503020204020204" pitchFamily="34" charset="-122"/>
                <a:cs typeface="+mn-cs"/>
              </a:endParaRPr>
            </a:p>
          </p:txBody>
        </p:sp>
        <p:sp>
          <p:nvSpPr>
            <p:cNvPr id="57" name="矩形 56"/>
            <p:cNvSpPr/>
            <p:nvPr>
              <p:custDataLst>
                <p:tags r:id="rId3"/>
              </p:custDataLst>
            </p:nvPr>
          </p:nvSpPr>
          <p:spPr>
            <a:xfrm>
              <a:off x="5771014" y="1085600"/>
              <a:ext cx="3648075" cy="638555"/>
            </a:xfrm>
            <a:prstGeom prst="rect">
              <a:avLst/>
            </a:prstGeom>
          </p:spPr>
          <p:txBody>
            <a:bodyPr wrap="square">
              <a:spAutoFit/>
            </a:bodyPr>
            <a:lstStyle/>
            <a:p>
              <a:pPr marL="0" marR="0" lvl="0" indent="0" algn="ctr" defTabSz="914400" rtl="0" eaLnBrk="1" fontAlgn="auto" latinLnBrk="0" hangingPunct="1">
                <a:lnSpc>
                  <a:spcPct val="100000"/>
                </a:lnSpc>
                <a:spcBef>
                  <a:spcPts val="600"/>
                </a:spcBef>
                <a:spcAft>
                  <a:spcPts val="0"/>
                </a:spcAft>
                <a:buClrTx/>
                <a:buSzTx/>
                <a:buFontTx/>
                <a:buNone/>
                <a:defRPr/>
              </a:pPr>
              <a:endParaRPr kumimoji="0" lang="zh-CN" altLang="en-US" sz="2800" b="1" i="0" u="none" strike="noStrike" kern="0" cap="none" spc="0" normalizeH="0" baseline="0" noProof="0" dirty="0">
                <a:ln>
                  <a:noFill/>
                </a:ln>
                <a:solidFill>
                  <a:srgbClr val="024282"/>
                </a:solidFill>
                <a:effectLst/>
                <a:uLnTx/>
                <a:uFillTx/>
                <a:latin typeface="微软雅黑" panose="020B0503020204020204" pitchFamily="34" charset="-122"/>
                <a:ea typeface="微软雅黑" panose="020B0503020204020204" pitchFamily="34" charset="-122"/>
                <a:cs typeface="Segoe UI Light 8" panose="020B0502040204020203" pitchFamily="34" charset="0"/>
              </a:endParaRPr>
            </a:p>
          </p:txBody>
        </p:sp>
      </p:grpSp>
      <p:sp>
        <p:nvSpPr>
          <p:cNvPr id="9" name="文本框 8"/>
          <p:cNvSpPr txBox="1"/>
          <p:nvPr/>
        </p:nvSpPr>
        <p:spPr>
          <a:xfrm>
            <a:off x="5822950" y="945515"/>
            <a:ext cx="5641340" cy="5483860"/>
          </a:xfrm>
          <a:prstGeom prst="rect">
            <a:avLst/>
          </a:prstGeom>
          <a:noFill/>
        </p:spPr>
        <p:txBody>
          <a:bodyPr wrap="square" rtlCol="0">
            <a:noAutofit/>
          </a:bodyPr>
          <a:lstStyle/>
          <a:p>
            <a:pPr algn="l">
              <a:lnSpc>
                <a:spcPct val="130000"/>
              </a:lnSpc>
              <a:spcBef>
                <a:spcPts val="600"/>
              </a:spcBef>
              <a:spcAft>
                <a:spcPts val="0"/>
              </a:spcAft>
              <a:buClrTx/>
              <a:buSzTx/>
              <a:buFontTx/>
              <a:defRPr/>
            </a:pPr>
            <a:endParaRPr lang="zh-CN" altLang="en-US" sz="1600" noProof="0" dirty="0">
              <a:ln>
                <a:noFill/>
              </a:ln>
              <a:solidFill>
                <a:srgbClr val="FF0000"/>
              </a:solidFill>
              <a:effectLst/>
              <a:uLnTx/>
              <a:uFillTx/>
              <a:latin typeface="微软雅黑" panose="020B0503020204020204" pitchFamily="34" charset="-122"/>
              <a:ea typeface="微软雅黑" panose="020B0503020204020204" pitchFamily="34" charset="-122"/>
            </a:endParaRPr>
          </a:p>
        </p:txBody>
      </p:sp>
      <p:pic>
        <p:nvPicPr>
          <p:cNvPr id="8" name="图片 7"/>
          <p:cNvPicPr>
            <a:picLocks noChangeAspect="1"/>
          </p:cNvPicPr>
          <p:nvPr/>
        </p:nvPicPr>
        <p:blipFill>
          <a:blip r:embed="rId4"/>
          <a:stretch>
            <a:fillRect/>
          </a:stretch>
        </p:blipFill>
        <p:spPr>
          <a:xfrm>
            <a:off x="536442" y="980728"/>
            <a:ext cx="4226125" cy="5022072"/>
          </a:xfrm>
          <a:prstGeom prst="rect">
            <a:avLst/>
          </a:prstGeom>
        </p:spPr>
      </p:pic>
      <p:sp>
        <p:nvSpPr>
          <p:cNvPr id="12" name="文本框 11"/>
          <p:cNvSpPr txBox="1"/>
          <p:nvPr/>
        </p:nvSpPr>
        <p:spPr>
          <a:xfrm>
            <a:off x="1482910" y="5989187"/>
            <a:ext cx="2333187" cy="369332"/>
          </a:xfrm>
          <a:prstGeom prst="rect">
            <a:avLst/>
          </a:prstGeom>
          <a:noFill/>
        </p:spPr>
        <p:txBody>
          <a:bodyPr wrap="square">
            <a:spAutoFit/>
          </a:bodyPr>
          <a:lstStyle/>
          <a:p>
            <a:r>
              <a:rPr lang="zh-CN" altLang="zh-CN" sz="1800" b="1" kern="100" dirty="0">
                <a:effectLst/>
                <a:latin typeface="Calibri" panose="020F0502020204030204" pitchFamily="34" charset="0"/>
                <a:ea typeface="宋体" panose="02010600030101010101" pitchFamily="2" charset="-122"/>
                <a:cs typeface="Times New Roman" panose="02020603050405020304" pitchFamily="18" charset="0"/>
              </a:rPr>
              <a:t>小米便签体系结构图</a:t>
            </a:r>
            <a:endParaRPr lang="zh-CN" altLang="en-US" dirty="0"/>
          </a:p>
        </p:txBody>
      </p:sp>
      <p:sp>
        <p:nvSpPr>
          <p:cNvPr id="14" name="文本框 13"/>
          <p:cNvSpPr txBox="1"/>
          <p:nvPr/>
        </p:nvSpPr>
        <p:spPr>
          <a:xfrm>
            <a:off x="7442509" y="5956049"/>
            <a:ext cx="1866791" cy="369332"/>
          </a:xfrm>
          <a:prstGeom prst="rect">
            <a:avLst/>
          </a:prstGeom>
          <a:noFill/>
        </p:spPr>
        <p:txBody>
          <a:bodyPr wrap="square">
            <a:spAutoFit/>
          </a:bodyPr>
          <a:lstStyle/>
          <a:p>
            <a:r>
              <a:rPr lang="zh-CN" altLang="zh-CN" sz="1800" b="1" kern="100" dirty="0">
                <a:effectLst/>
                <a:latin typeface="Calibri" panose="020F0502020204030204" pitchFamily="34" charset="0"/>
                <a:ea typeface="宋体" panose="02010600030101010101" pitchFamily="2" charset="-122"/>
                <a:cs typeface="Times New Roman" panose="02020603050405020304" pitchFamily="18" charset="0"/>
              </a:rPr>
              <a:t>小米便签用例图</a:t>
            </a:r>
            <a:endParaRPr lang="zh-CN" altLang="en-US" dirty="0"/>
          </a:p>
        </p:txBody>
      </p:sp>
      <p:grpSp>
        <p:nvGrpSpPr>
          <p:cNvPr id="15" name="组合 14"/>
          <p:cNvGrpSpPr/>
          <p:nvPr>
            <p:custDataLst>
              <p:tags r:id="rId5"/>
            </p:custDataLst>
          </p:nvPr>
        </p:nvGrpSpPr>
        <p:grpSpPr>
          <a:xfrm>
            <a:off x="286268" y="981343"/>
            <a:ext cx="4829032" cy="5448818"/>
            <a:chOff x="5591944" y="980728"/>
            <a:chExt cx="6065777" cy="3168350"/>
          </a:xfrm>
        </p:grpSpPr>
        <p:sp>
          <p:nvSpPr>
            <p:cNvPr id="16" name="矩形 15"/>
            <p:cNvSpPr/>
            <p:nvPr>
              <p:custDataLst>
                <p:tags r:id="rId6"/>
              </p:custDataLst>
            </p:nvPr>
          </p:nvSpPr>
          <p:spPr>
            <a:xfrm>
              <a:off x="5591944" y="980728"/>
              <a:ext cx="6065777" cy="3168350"/>
            </a:xfrm>
            <a:prstGeom prst="rect">
              <a:avLst/>
            </a:prstGeom>
            <a:noFill/>
            <a:ln w="12700" cap="flat" cmpd="sng" algn="ctr">
              <a:solidFill>
                <a:srgbClr val="024282"/>
              </a:solid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dirty="0">
                <a:ln>
                  <a:noFill/>
                </a:ln>
                <a:solidFill>
                  <a:prstClr val="white"/>
                </a:solidFill>
                <a:effectLst/>
                <a:uLnTx/>
                <a:uFillTx/>
                <a:latin typeface="微软雅黑" panose="020B0503020204020204" pitchFamily="34" charset="-122"/>
                <a:ea typeface="微软雅黑" panose="020B0503020204020204" pitchFamily="34" charset="-122"/>
                <a:cs typeface="+mn-cs"/>
              </a:endParaRPr>
            </a:p>
          </p:txBody>
        </p:sp>
        <p:sp>
          <p:nvSpPr>
            <p:cNvPr id="17" name="矩形 16"/>
            <p:cNvSpPr/>
            <p:nvPr>
              <p:custDataLst>
                <p:tags r:id="rId7"/>
              </p:custDataLst>
            </p:nvPr>
          </p:nvSpPr>
          <p:spPr>
            <a:xfrm>
              <a:off x="5771014" y="1085600"/>
              <a:ext cx="3648075" cy="638555"/>
            </a:xfrm>
            <a:prstGeom prst="rect">
              <a:avLst/>
            </a:prstGeom>
          </p:spPr>
          <p:txBody>
            <a:bodyPr wrap="square">
              <a:spAutoFit/>
            </a:bodyPr>
            <a:lstStyle/>
            <a:p>
              <a:pPr marL="0" marR="0" lvl="0" indent="0" algn="ctr" defTabSz="914400" rtl="0" eaLnBrk="1" fontAlgn="auto" latinLnBrk="0" hangingPunct="1">
                <a:lnSpc>
                  <a:spcPct val="100000"/>
                </a:lnSpc>
                <a:spcBef>
                  <a:spcPts val="600"/>
                </a:spcBef>
                <a:spcAft>
                  <a:spcPts val="0"/>
                </a:spcAft>
                <a:buClrTx/>
                <a:buSzTx/>
                <a:buFontTx/>
                <a:buNone/>
                <a:defRPr/>
              </a:pPr>
              <a:endParaRPr kumimoji="0" lang="zh-CN" altLang="en-US" sz="2800" b="1" i="0" u="none" strike="noStrike" kern="0" cap="none" spc="0" normalizeH="0" baseline="0" noProof="0" dirty="0">
                <a:ln>
                  <a:noFill/>
                </a:ln>
                <a:solidFill>
                  <a:srgbClr val="024282"/>
                </a:solidFill>
                <a:effectLst/>
                <a:uLnTx/>
                <a:uFillTx/>
                <a:latin typeface="微软雅黑" panose="020B0503020204020204" pitchFamily="34" charset="-122"/>
                <a:ea typeface="微软雅黑" panose="020B0503020204020204" pitchFamily="34" charset="-122"/>
                <a:cs typeface="Segoe UI Light 8" panose="020B0502040204020203" pitchFamily="34" charset="0"/>
              </a:endParaRPr>
            </a:p>
          </p:txBody>
        </p:sp>
      </p:grpSp>
      <p:pic>
        <p:nvPicPr>
          <p:cNvPr id="11" name="图片 10"/>
          <p:cNvPicPr>
            <a:picLocks noChangeAspect="1"/>
          </p:cNvPicPr>
          <p:nvPr/>
        </p:nvPicPr>
        <p:blipFill>
          <a:blip r:embed="rId8"/>
          <a:srcRect l="-115867" t="-73803" r="-115867" b="-73803"/>
          <a:stretch>
            <a:fillRect/>
          </a:stretch>
        </p:blipFill>
        <p:spPr>
          <a:xfrm>
            <a:off x="-750570" y="-2113280"/>
            <a:ext cx="18869025" cy="10696575"/>
          </a:xfrm>
          <a:prstGeom prst="rect">
            <a:avLst/>
          </a:prstGeom>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7" presetClass="entr" presetSubtype="4" fill="hold" nodeType="afterEffect">
                                  <p:stCondLst>
                                    <p:cond delay="0"/>
                                  </p:stCondLst>
                                  <p:childTnLst>
                                    <p:set>
                                      <p:cBhvr>
                                        <p:cTn id="6" dur="1000" fill="hold">
                                          <p:stCondLst>
                                            <p:cond delay="0"/>
                                          </p:stCondLst>
                                        </p:cTn>
                                        <p:tgtEl>
                                          <p:spTgt spid="11"/>
                                        </p:tgtEl>
                                        <p:attrNameLst>
                                          <p:attrName>style.visibility</p:attrName>
                                        </p:attrNameLst>
                                      </p:cBhvr>
                                      <p:to>
                                        <p:strVal val="visible"/>
                                      </p:to>
                                    </p:set>
                                    <p:anim calcmode="lin" valueType="num">
                                      <p:cBhvr additive="base">
                                        <p:cTn id="7" dur="1000" fill="hold"/>
                                        <p:tgtEl>
                                          <p:spTgt spid="11"/>
                                        </p:tgtEl>
                                        <p:attrNameLst>
                                          <p:attrName>ppt_x</p:attrName>
                                        </p:attrNameLst>
                                      </p:cBhvr>
                                      <p:tavLst>
                                        <p:tav tm="0">
                                          <p:val>
                                            <p:strVal val="#ppt_x"/>
                                          </p:val>
                                        </p:tav>
                                        <p:tav tm="100000">
                                          <p:val>
                                            <p:strVal val="#ppt_x"/>
                                          </p:val>
                                        </p:tav>
                                      </p:tavLst>
                                    </p:anim>
                                    <p:anim calcmode="lin" valueType="num">
                                      <p:cBhvr additive="base">
                                        <p:cTn id="8" dur="1000" fill="hold"/>
                                        <p:tgtEl>
                                          <p:spTgt spid="11"/>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 name="组合 3"/>
          <p:cNvGrpSpPr/>
          <p:nvPr/>
        </p:nvGrpSpPr>
        <p:grpSpPr>
          <a:xfrm>
            <a:off x="335361" y="116633"/>
            <a:ext cx="629872" cy="612768"/>
            <a:chOff x="3070727" y="196457"/>
            <a:chExt cx="692047" cy="673255"/>
          </a:xfrm>
        </p:grpSpPr>
        <p:sp>
          <p:nvSpPr>
            <p:cNvPr id="5" name="平行四边形 4"/>
            <p:cNvSpPr/>
            <p:nvPr/>
          </p:nvSpPr>
          <p:spPr>
            <a:xfrm>
              <a:off x="3070727" y="196457"/>
              <a:ext cx="629587" cy="612775"/>
            </a:xfrm>
            <a:prstGeom prst="parallelogram">
              <a:avLst/>
            </a:prstGeom>
            <a:solidFill>
              <a:srgbClr val="024282"/>
            </a:solidFill>
            <a:ln>
              <a:solidFill>
                <a:srgbClr val="02428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Calibri" panose="020F0502020204030204"/>
                <a:ea typeface="宋体" panose="02010600030101010101" pitchFamily="2" charset="-122"/>
                <a:cs typeface="+mn-cs"/>
              </a:endParaRPr>
            </a:p>
          </p:txBody>
        </p:sp>
        <p:sp>
          <p:nvSpPr>
            <p:cNvPr id="6" name="平行四边形 5"/>
            <p:cNvSpPr/>
            <p:nvPr/>
          </p:nvSpPr>
          <p:spPr>
            <a:xfrm>
              <a:off x="3133187" y="256937"/>
              <a:ext cx="629587" cy="612775"/>
            </a:xfrm>
            <a:prstGeom prst="parallelogram">
              <a:avLst/>
            </a:prstGeom>
            <a:noFill/>
            <a:ln>
              <a:solidFill>
                <a:srgbClr val="02428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Calibri" panose="020F0502020204030204"/>
                <a:ea typeface="宋体" panose="02010600030101010101" pitchFamily="2" charset="-122"/>
                <a:cs typeface="+mn-cs"/>
              </a:endParaRPr>
            </a:p>
          </p:txBody>
        </p:sp>
      </p:grpSp>
      <p:cxnSp>
        <p:nvCxnSpPr>
          <p:cNvPr id="7" name="直接连接符 6"/>
          <p:cNvCxnSpPr/>
          <p:nvPr/>
        </p:nvCxnSpPr>
        <p:spPr>
          <a:xfrm>
            <a:off x="367840" y="809674"/>
            <a:ext cx="11488800" cy="0"/>
          </a:xfrm>
          <a:prstGeom prst="line">
            <a:avLst/>
          </a:prstGeom>
          <a:ln w="9525">
            <a:solidFill>
              <a:srgbClr val="024282"/>
            </a:solidFill>
          </a:ln>
        </p:spPr>
        <p:style>
          <a:lnRef idx="1">
            <a:schemeClr val="accent1"/>
          </a:lnRef>
          <a:fillRef idx="0">
            <a:schemeClr val="accent1"/>
          </a:fillRef>
          <a:effectRef idx="0">
            <a:schemeClr val="accent1"/>
          </a:effectRef>
          <a:fontRef idx="minor">
            <a:schemeClr val="tx1"/>
          </a:fontRef>
        </p:style>
      </p:cxnSp>
      <p:sp>
        <p:nvSpPr>
          <p:cNvPr id="10" name="文本占位符 5"/>
          <p:cNvSpPr txBox="1"/>
          <p:nvPr/>
        </p:nvSpPr>
        <p:spPr>
          <a:xfrm>
            <a:off x="1127448" y="193957"/>
            <a:ext cx="5040313" cy="612775"/>
          </a:xfrm>
          <a:prstGeom prst="rect">
            <a:avLst/>
          </a:prstGeom>
        </p:spPr>
        <p:txBody>
          <a:bodyPr vert="horz" lIns="91440" tIns="45720" rIns="91440" bIns="45720" rtlCol="0">
            <a:normAutofit/>
          </a:bodyPr>
          <a:lstStyle>
            <a:lvl1pPr marL="0" indent="0" algn="l" defTabSz="914400" rtl="0" eaLnBrk="1" latinLnBrk="0" hangingPunct="1">
              <a:lnSpc>
                <a:spcPct val="90000"/>
              </a:lnSpc>
              <a:spcBef>
                <a:spcPts val="1000"/>
              </a:spcBef>
              <a:buFont typeface="Arial" panose="020B0604020202020204" pitchFamily="34" charset="0"/>
              <a:buNone/>
              <a:defRPr sz="3200" b="1" kern="1200">
                <a:solidFill>
                  <a:srgbClr val="024282"/>
                </a:solidFill>
                <a:latin typeface="微软雅黑" panose="020B0503020204020204" pitchFamily="34" charset="-122"/>
                <a:ea typeface="微软雅黑" panose="020B0503020204020204" pitchFamily="34" charset="-122"/>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defRPr/>
            </a:pPr>
            <a:r>
              <a:rPr lang="zh-CN" altLang="en-US" dirty="0"/>
              <a:t>精读小米便签</a:t>
            </a:r>
            <a:endParaRPr kumimoji="0" lang="zh-CN" altLang="en-US" sz="4800" b="1" i="0" u="none" strike="noStrike" kern="1200" cap="none" spc="0" normalizeH="0" baseline="0" noProof="0" dirty="0">
              <a:ln>
                <a:noFill/>
              </a:ln>
              <a:solidFill>
                <a:srgbClr val="024282"/>
              </a:solidFill>
              <a:effectLst/>
              <a:uLnTx/>
              <a:uFillTx/>
              <a:latin typeface="微软雅黑" panose="020B0503020204020204" pitchFamily="34" charset="-122"/>
              <a:ea typeface="微软雅黑" panose="020B0503020204020204" pitchFamily="34" charset="-122"/>
              <a:cs typeface="+mn-cs"/>
            </a:endParaRPr>
          </a:p>
        </p:txBody>
      </p:sp>
      <p:sp>
        <p:nvSpPr>
          <p:cNvPr id="15" name="矩形 14"/>
          <p:cNvSpPr/>
          <p:nvPr/>
        </p:nvSpPr>
        <p:spPr>
          <a:xfrm>
            <a:off x="302935" y="1049735"/>
            <a:ext cx="11513006" cy="5376014"/>
          </a:xfrm>
          <a:prstGeom prst="rect">
            <a:avLst/>
          </a:prstGeom>
          <a:solidFill>
            <a:srgbClr val="024282">
              <a:alpha val="20000"/>
            </a:srgbClr>
          </a:solidFill>
          <a:ln w="12700" cap="flat" cmpd="sng" algn="ctr">
            <a:no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dirty="0">
              <a:ln>
                <a:noFill/>
              </a:ln>
              <a:solidFill>
                <a:prstClr val="white"/>
              </a:solidFill>
              <a:effectLst/>
              <a:uLnTx/>
              <a:uFillTx/>
              <a:latin typeface="等线" panose="02010600030101010101" charset="-122"/>
              <a:ea typeface="等线" panose="02010600030101010101" charset="-122"/>
              <a:cs typeface="+mn-cs"/>
            </a:endParaRPr>
          </a:p>
        </p:txBody>
      </p:sp>
      <p:sp>
        <p:nvSpPr>
          <p:cNvPr id="18" name="文本框 17"/>
          <p:cNvSpPr txBox="1"/>
          <p:nvPr/>
        </p:nvSpPr>
        <p:spPr>
          <a:xfrm>
            <a:off x="569900" y="1286269"/>
            <a:ext cx="11086603" cy="4867055"/>
          </a:xfrm>
          <a:prstGeom prst="rect">
            <a:avLst/>
          </a:prstGeom>
          <a:noFill/>
        </p:spPr>
        <p:txBody>
          <a:bodyPr wrap="square" rtlCol="0">
            <a:normAutofit/>
          </a:bodyPr>
          <a:lstStyle/>
          <a:p>
            <a:pPr algn="l">
              <a:lnSpc>
                <a:spcPct val="130000"/>
              </a:lnSpc>
              <a:spcBef>
                <a:spcPts val="600"/>
              </a:spcBef>
              <a:spcAft>
                <a:spcPts val="0"/>
              </a:spcAft>
              <a:buClrTx/>
              <a:buSzTx/>
              <a:buFontTx/>
              <a:defRPr/>
            </a:pPr>
            <a:r>
              <a:rPr lang="en-US" altLang="zh-CN" sz="1600" dirty="0">
                <a:solidFill>
                  <a:schemeClr val="tx1"/>
                </a:solidFill>
                <a:latin typeface="微软雅黑" panose="020B0503020204020204" pitchFamily="34" charset="-122"/>
                <a:ea typeface="微软雅黑" panose="020B0503020204020204" pitchFamily="34" charset="-122"/>
              </a:rPr>
              <a:t>220340106 </a:t>
            </a:r>
            <a:r>
              <a:rPr lang="zh-CN" altLang="en-US" sz="1600" dirty="0">
                <a:solidFill>
                  <a:schemeClr val="tx1"/>
                </a:solidFill>
                <a:latin typeface="微软雅黑" panose="020B0503020204020204" pitchFamily="34" charset="-122"/>
                <a:ea typeface="微软雅黑" panose="020B0503020204020204" pitchFamily="34" charset="-122"/>
              </a:rPr>
              <a:t>王荐轩</a:t>
            </a:r>
            <a:endParaRPr lang="zh-CN" altLang="en-US" sz="1600" dirty="0">
              <a:solidFill>
                <a:schemeClr val="tx1"/>
              </a:solidFill>
              <a:latin typeface="微软雅黑" panose="020B0503020204020204" pitchFamily="34" charset="-122"/>
              <a:ea typeface="微软雅黑" panose="020B0503020204020204" pitchFamily="34" charset="-122"/>
            </a:endParaRPr>
          </a:p>
          <a:p>
            <a:pPr algn="l">
              <a:lnSpc>
                <a:spcPct val="130000"/>
              </a:lnSpc>
              <a:spcBef>
                <a:spcPts val="600"/>
              </a:spcBef>
              <a:spcAft>
                <a:spcPts val="0"/>
              </a:spcAft>
              <a:buClrTx/>
              <a:buSzTx/>
              <a:buFontTx/>
              <a:defRPr/>
            </a:pPr>
            <a:endParaRPr lang="zh-CN" altLang="en-US" sz="1600" dirty="0">
              <a:solidFill>
                <a:schemeClr val="tx1"/>
              </a:solidFill>
              <a:latin typeface="微软雅黑" panose="020B0503020204020204" pitchFamily="34" charset="-122"/>
              <a:ea typeface="微软雅黑" panose="020B0503020204020204" pitchFamily="34" charset="-122"/>
            </a:endParaRPr>
          </a:p>
          <a:p>
            <a:pPr algn="l">
              <a:lnSpc>
                <a:spcPct val="130000"/>
              </a:lnSpc>
              <a:spcBef>
                <a:spcPts val="600"/>
              </a:spcBef>
              <a:spcAft>
                <a:spcPts val="0"/>
              </a:spcAft>
              <a:buClrTx/>
              <a:buSzTx/>
              <a:buFontTx/>
              <a:defRPr/>
            </a:pPr>
            <a:r>
              <a:rPr lang="zh-CN" altLang="en-US" sz="1600" dirty="0">
                <a:solidFill>
                  <a:schemeClr val="tx1"/>
                </a:solidFill>
                <a:latin typeface="微软雅黑" panose="020B0503020204020204" pitchFamily="34" charset="-122"/>
                <a:ea typeface="微软雅黑" panose="020B0503020204020204" pitchFamily="34" charset="-122"/>
              </a:rPr>
              <a:t>精读功能名称</a:t>
            </a:r>
            <a:r>
              <a:rPr lang="en-US" altLang="zh-CN" sz="1600" dirty="0">
                <a:solidFill>
                  <a:schemeClr val="tx1"/>
                </a:solidFill>
                <a:latin typeface="微软雅黑" panose="020B0503020204020204" pitchFamily="34" charset="-122"/>
                <a:ea typeface="微软雅黑" panose="020B0503020204020204" pitchFamily="34" charset="-122"/>
              </a:rPr>
              <a:t>: 查看便签 </a:t>
            </a:r>
            <a:endParaRPr lang="en-US" altLang="zh-CN" sz="1600" dirty="0">
              <a:solidFill>
                <a:schemeClr val="tx1"/>
              </a:solidFill>
              <a:latin typeface="微软雅黑" panose="020B0503020204020204" pitchFamily="34" charset="-122"/>
              <a:ea typeface="微软雅黑" panose="020B0503020204020204" pitchFamily="34" charset="-122"/>
            </a:endParaRPr>
          </a:p>
          <a:p>
            <a:pPr algn="l">
              <a:lnSpc>
                <a:spcPct val="130000"/>
              </a:lnSpc>
              <a:spcBef>
                <a:spcPts val="600"/>
              </a:spcBef>
              <a:spcAft>
                <a:spcPts val="0"/>
              </a:spcAft>
              <a:buClrTx/>
              <a:buSzTx/>
              <a:buFontTx/>
              <a:defRPr/>
            </a:pPr>
            <a:endParaRPr lang="en-US" altLang="zh-CN" sz="1600" dirty="0">
              <a:solidFill>
                <a:schemeClr val="tx1"/>
              </a:solidFill>
              <a:latin typeface="微软雅黑" panose="020B0503020204020204" pitchFamily="34" charset="-122"/>
              <a:ea typeface="微软雅黑" panose="020B0503020204020204" pitchFamily="34" charset="-122"/>
            </a:endParaRPr>
          </a:p>
          <a:p>
            <a:pPr algn="l">
              <a:lnSpc>
                <a:spcPct val="130000"/>
              </a:lnSpc>
              <a:spcBef>
                <a:spcPts val="600"/>
              </a:spcBef>
              <a:spcAft>
                <a:spcPts val="0"/>
              </a:spcAft>
              <a:buClrTx/>
              <a:buSzTx/>
              <a:buFontTx/>
              <a:defRPr/>
            </a:pPr>
            <a:r>
              <a:rPr lang="zh-CN" altLang="en-US" sz="1600" dirty="0">
                <a:solidFill>
                  <a:schemeClr val="tx1"/>
                </a:solidFill>
                <a:latin typeface="微软雅黑" panose="020B0503020204020204" pitchFamily="34" charset="-122"/>
                <a:ea typeface="微软雅黑" panose="020B0503020204020204" pitchFamily="34" charset="-122"/>
              </a:rPr>
              <a:t>精读功能描述</a:t>
            </a:r>
            <a:r>
              <a:rPr lang="en-US" altLang="zh-CN" sz="1600" dirty="0">
                <a:solidFill>
                  <a:schemeClr val="tx1"/>
                </a:solidFill>
                <a:latin typeface="微软雅黑" panose="020B0503020204020204" pitchFamily="34" charset="-122"/>
                <a:ea typeface="微软雅黑" panose="020B0503020204020204" pitchFamily="34" charset="-122"/>
              </a:rPr>
              <a:t>: 查看便签并修改时间等</a:t>
            </a:r>
            <a:endParaRPr lang="en-US" altLang="zh-CN" sz="1600" dirty="0">
              <a:solidFill>
                <a:schemeClr val="tx1"/>
              </a:solidFill>
              <a:latin typeface="微软雅黑" panose="020B0503020204020204" pitchFamily="34" charset="-122"/>
              <a:ea typeface="微软雅黑" panose="020B0503020204020204" pitchFamily="34" charset="-122"/>
            </a:endParaRPr>
          </a:p>
        </p:txBody>
      </p:sp>
      <p:sp>
        <p:nvSpPr>
          <p:cNvPr id="48" name="矩形 47"/>
          <p:cNvSpPr/>
          <p:nvPr>
            <p:custDataLst>
              <p:tags r:id="rId1"/>
            </p:custDataLst>
          </p:nvPr>
        </p:nvSpPr>
        <p:spPr>
          <a:xfrm>
            <a:off x="4912995" y="1050290"/>
            <a:ext cx="6903085" cy="5391150"/>
          </a:xfrm>
          <a:prstGeom prst="rect">
            <a:avLst/>
          </a:prstGeom>
          <a:noFill/>
          <a:ln w="12700" cap="flat" cmpd="sng" algn="ctr">
            <a:solidFill>
              <a:srgbClr val="024282"/>
            </a:solidFill>
            <a:prstDash val="solid"/>
            <a:miter lim="800000"/>
          </a:ln>
          <a:effectLst/>
        </p:spPr>
        <p:txBody>
          <a:bodyPr rtlCol="0" anchor="ctr"/>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dirty="0">
              <a:ln>
                <a:noFill/>
              </a:ln>
              <a:solidFill>
                <a:prstClr val="white"/>
              </a:solidFill>
              <a:effectLst/>
              <a:uLnTx/>
              <a:uFillTx/>
              <a:latin typeface="微软雅黑" panose="020B0503020204020204" pitchFamily="34" charset="-122"/>
              <a:ea typeface="微软雅黑" panose="020B0503020204020204" pitchFamily="34" charset="-122"/>
              <a:cs typeface="+mn-cs"/>
            </a:endParaRPr>
          </a:p>
        </p:txBody>
      </p:sp>
      <p:sp>
        <p:nvSpPr>
          <p:cNvPr id="11" name="圆角矩形 6"/>
          <p:cNvSpPr/>
          <p:nvPr/>
        </p:nvSpPr>
        <p:spPr>
          <a:xfrm>
            <a:off x="4913196" y="1158000"/>
            <a:ext cx="3177540" cy="348121"/>
          </a:xfrm>
          <a:prstGeom prst="roundRect">
            <a:avLst>
              <a:gd name="adj" fmla="val 37046"/>
            </a:avLst>
          </a:prstGeom>
          <a:gradFill>
            <a:gsLst>
              <a:gs pos="53000">
                <a:srgbClr val="024282"/>
              </a:gs>
              <a:gs pos="95000">
                <a:srgbClr val="024282">
                  <a:alpha val="0"/>
                </a:srgbClr>
              </a:gs>
              <a:gs pos="0">
                <a:srgbClr val="024282"/>
              </a:gs>
            </a:gsLst>
            <a:lin ang="20700000" scaled="0"/>
          </a:gradFill>
          <a:ln w="12700" cap="flat" cmpd="sng" algn="ctr">
            <a:noFill/>
            <a:prstDash val="solid"/>
            <a:miter lim="800000"/>
          </a:ln>
          <a:effectLst/>
        </p:spPr>
        <p:txBody>
          <a:bodyPr rtlCol="0" anchor="ctr"/>
          <a:p>
            <a:pPr marL="0" marR="0" lvl="0" indent="0" defTabSz="914400" rtl="0" eaLnBrk="1" fontAlgn="auto" latinLnBrk="0" hangingPunct="1">
              <a:lnSpc>
                <a:spcPct val="100000"/>
              </a:lnSpc>
              <a:spcBef>
                <a:spcPts val="0"/>
              </a:spcBef>
              <a:spcAft>
                <a:spcPts val="0"/>
              </a:spcAft>
              <a:buClrTx/>
              <a:buSzTx/>
              <a:buFontTx/>
              <a:buNone/>
              <a:defRPr/>
            </a:pPr>
            <a:r>
              <a:rPr kumimoji="0" lang="zh-CN" altLang="en-US" sz="1800" b="0" i="0" u="none" strike="noStrike" kern="0" cap="none" spc="0" normalizeH="0" baseline="0" noProof="0" dirty="0">
                <a:ln>
                  <a:noFill/>
                </a:ln>
                <a:solidFill>
                  <a:prstClr val="white"/>
                </a:solidFill>
                <a:effectLst/>
                <a:uLnTx/>
                <a:uFillTx/>
                <a:latin typeface="微软雅黑" panose="020B0503020204020204" pitchFamily="34" charset="-122"/>
                <a:ea typeface="微软雅黑" panose="020B0503020204020204" pitchFamily="34" charset="-122"/>
                <a:cs typeface="+mn-cs"/>
              </a:rPr>
              <a:t>设计顺序图</a:t>
            </a:r>
            <a:endParaRPr kumimoji="0" lang="zh-CN" altLang="en-US" sz="1800" b="0" i="0" u="none" strike="noStrike" kern="0" cap="none" spc="0" normalizeH="0" baseline="0" noProof="0" dirty="0">
              <a:ln>
                <a:noFill/>
              </a:ln>
              <a:solidFill>
                <a:prstClr val="white"/>
              </a:solidFill>
              <a:effectLst/>
              <a:uLnTx/>
              <a:uFillTx/>
              <a:latin typeface="微软雅黑" panose="020B0503020204020204" pitchFamily="34" charset="-122"/>
              <a:ea typeface="微软雅黑" panose="020B0503020204020204" pitchFamily="34" charset="-122"/>
              <a:cs typeface="+mn-cs"/>
            </a:endParaRPr>
          </a:p>
        </p:txBody>
      </p:sp>
      <p:pic>
        <p:nvPicPr>
          <p:cNvPr id="2" name="图片 1"/>
          <p:cNvPicPr>
            <a:picLocks noChangeAspect="1"/>
          </p:cNvPicPr>
          <p:nvPr/>
        </p:nvPicPr>
        <p:blipFill>
          <a:blip r:embed="rId2"/>
          <a:stretch>
            <a:fillRect/>
          </a:stretch>
        </p:blipFill>
        <p:spPr>
          <a:xfrm>
            <a:off x="5591175" y="1643380"/>
            <a:ext cx="5323840" cy="4451985"/>
          </a:xfrm>
          <a:prstGeom prst="rect">
            <a:avLst/>
          </a:prstGeom>
          <a:noFill/>
          <a:ln>
            <a:noFill/>
          </a:ln>
        </p:spPr>
      </p:pic>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 name="组合 3"/>
          <p:cNvGrpSpPr/>
          <p:nvPr/>
        </p:nvGrpSpPr>
        <p:grpSpPr>
          <a:xfrm>
            <a:off x="335361" y="116633"/>
            <a:ext cx="629872" cy="612768"/>
            <a:chOff x="3070727" y="196457"/>
            <a:chExt cx="692047" cy="673255"/>
          </a:xfrm>
        </p:grpSpPr>
        <p:sp>
          <p:nvSpPr>
            <p:cNvPr id="5" name="平行四边形 4"/>
            <p:cNvSpPr/>
            <p:nvPr/>
          </p:nvSpPr>
          <p:spPr>
            <a:xfrm>
              <a:off x="3070727" y="196457"/>
              <a:ext cx="629587" cy="612775"/>
            </a:xfrm>
            <a:prstGeom prst="parallelogram">
              <a:avLst/>
            </a:prstGeom>
            <a:solidFill>
              <a:srgbClr val="024282"/>
            </a:solidFill>
            <a:ln>
              <a:solidFill>
                <a:srgbClr val="02428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Calibri" panose="020F0502020204030204"/>
                <a:ea typeface="宋体" panose="02010600030101010101" pitchFamily="2" charset="-122"/>
                <a:cs typeface="+mn-cs"/>
              </a:endParaRPr>
            </a:p>
          </p:txBody>
        </p:sp>
        <p:sp>
          <p:nvSpPr>
            <p:cNvPr id="6" name="平行四边形 5"/>
            <p:cNvSpPr/>
            <p:nvPr/>
          </p:nvSpPr>
          <p:spPr>
            <a:xfrm>
              <a:off x="3133187" y="256937"/>
              <a:ext cx="629587" cy="612775"/>
            </a:xfrm>
            <a:prstGeom prst="parallelogram">
              <a:avLst/>
            </a:prstGeom>
            <a:noFill/>
            <a:ln>
              <a:solidFill>
                <a:srgbClr val="02428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Calibri" panose="020F0502020204030204"/>
                <a:ea typeface="宋体" panose="02010600030101010101" pitchFamily="2" charset="-122"/>
                <a:cs typeface="+mn-cs"/>
              </a:endParaRPr>
            </a:p>
          </p:txBody>
        </p:sp>
      </p:grpSp>
      <p:cxnSp>
        <p:nvCxnSpPr>
          <p:cNvPr id="7" name="直接连接符 6"/>
          <p:cNvCxnSpPr/>
          <p:nvPr/>
        </p:nvCxnSpPr>
        <p:spPr>
          <a:xfrm>
            <a:off x="367840" y="809674"/>
            <a:ext cx="11488800" cy="0"/>
          </a:xfrm>
          <a:prstGeom prst="line">
            <a:avLst/>
          </a:prstGeom>
          <a:ln w="9525">
            <a:solidFill>
              <a:srgbClr val="024282"/>
            </a:solidFill>
          </a:ln>
        </p:spPr>
        <p:style>
          <a:lnRef idx="1">
            <a:schemeClr val="accent1"/>
          </a:lnRef>
          <a:fillRef idx="0">
            <a:schemeClr val="accent1"/>
          </a:fillRef>
          <a:effectRef idx="0">
            <a:schemeClr val="accent1"/>
          </a:effectRef>
          <a:fontRef idx="minor">
            <a:schemeClr val="tx1"/>
          </a:fontRef>
        </p:style>
      </p:cxnSp>
      <p:sp>
        <p:nvSpPr>
          <p:cNvPr id="10" name="文本占位符 5"/>
          <p:cNvSpPr txBox="1"/>
          <p:nvPr/>
        </p:nvSpPr>
        <p:spPr>
          <a:xfrm>
            <a:off x="1127448" y="193957"/>
            <a:ext cx="5040313" cy="612775"/>
          </a:xfrm>
          <a:prstGeom prst="rect">
            <a:avLst/>
          </a:prstGeom>
        </p:spPr>
        <p:txBody>
          <a:bodyPr vert="horz" lIns="91440" tIns="45720" rIns="91440" bIns="45720" rtlCol="0">
            <a:normAutofit/>
          </a:bodyPr>
          <a:lstStyle>
            <a:lvl1pPr marL="0" indent="0" algn="l" defTabSz="914400" rtl="0" eaLnBrk="1" latinLnBrk="0" hangingPunct="1">
              <a:lnSpc>
                <a:spcPct val="90000"/>
              </a:lnSpc>
              <a:spcBef>
                <a:spcPts val="1000"/>
              </a:spcBef>
              <a:buFont typeface="Arial" panose="020B0604020202020204" pitchFamily="34" charset="0"/>
              <a:buNone/>
              <a:defRPr sz="3200" b="1" kern="1200">
                <a:solidFill>
                  <a:srgbClr val="024282"/>
                </a:solidFill>
                <a:latin typeface="微软雅黑" panose="020B0503020204020204" pitchFamily="34" charset="-122"/>
                <a:ea typeface="微软雅黑" panose="020B0503020204020204" pitchFamily="34" charset="-122"/>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defRPr/>
            </a:pPr>
            <a:r>
              <a:rPr lang="zh-CN" altLang="en-US" dirty="0"/>
              <a:t>精读小米便签</a:t>
            </a:r>
            <a:endParaRPr kumimoji="0" lang="zh-CN" altLang="en-US" sz="4800" b="1" i="0" u="none" strike="noStrike" kern="1200" cap="none" spc="0" normalizeH="0" baseline="0" noProof="0" dirty="0">
              <a:ln>
                <a:noFill/>
              </a:ln>
              <a:solidFill>
                <a:srgbClr val="024282"/>
              </a:solidFill>
              <a:effectLst/>
              <a:uLnTx/>
              <a:uFillTx/>
              <a:latin typeface="微软雅黑" panose="020B0503020204020204" pitchFamily="34" charset="-122"/>
              <a:ea typeface="微软雅黑" panose="020B0503020204020204" pitchFamily="34" charset="-122"/>
              <a:cs typeface="+mn-cs"/>
            </a:endParaRPr>
          </a:p>
        </p:txBody>
      </p:sp>
      <p:sp>
        <p:nvSpPr>
          <p:cNvPr id="15" name="矩形 14"/>
          <p:cNvSpPr/>
          <p:nvPr/>
        </p:nvSpPr>
        <p:spPr>
          <a:xfrm>
            <a:off x="302935" y="1049735"/>
            <a:ext cx="11513006" cy="5376014"/>
          </a:xfrm>
          <a:prstGeom prst="rect">
            <a:avLst/>
          </a:prstGeom>
          <a:solidFill>
            <a:srgbClr val="024282">
              <a:alpha val="20000"/>
            </a:srgbClr>
          </a:solidFill>
          <a:ln w="12700" cap="flat" cmpd="sng" algn="ctr">
            <a:no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dirty="0">
              <a:ln>
                <a:noFill/>
              </a:ln>
              <a:solidFill>
                <a:prstClr val="white"/>
              </a:solidFill>
              <a:effectLst/>
              <a:uLnTx/>
              <a:uFillTx/>
              <a:latin typeface="等线" panose="02010600030101010101" charset="-122"/>
              <a:ea typeface="等线" panose="02010600030101010101" charset="-122"/>
              <a:cs typeface="+mn-cs"/>
            </a:endParaRPr>
          </a:p>
        </p:txBody>
      </p:sp>
      <p:sp>
        <p:nvSpPr>
          <p:cNvPr id="48" name="矩形 47"/>
          <p:cNvSpPr/>
          <p:nvPr>
            <p:custDataLst>
              <p:tags r:id="rId1"/>
            </p:custDataLst>
          </p:nvPr>
        </p:nvSpPr>
        <p:spPr>
          <a:xfrm>
            <a:off x="335280" y="1050290"/>
            <a:ext cx="11480800" cy="5391150"/>
          </a:xfrm>
          <a:prstGeom prst="rect">
            <a:avLst/>
          </a:prstGeom>
          <a:noFill/>
          <a:ln w="12700" cap="flat" cmpd="sng" algn="ctr">
            <a:solidFill>
              <a:srgbClr val="024282"/>
            </a:solidFill>
            <a:prstDash val="solid"/>
            <a:miter lim="800000"/>
          </a:ln>
          <a:effectLst/>
        </p:spPr>
        <p:txBody>
          <a:bodyPr rtlCol="0" anchor="ctr"/>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dirty="0">
              <a:ln>
                <a:noFill/>
              </a:ln>
              <a:solidFill>
                <a:prstClr val="white"/>
              </a:solidFill>
              <a:effectLst/>
              <a:uLnTx/>
              <a:uFillTx/>
              <a:latin typeface="微软雅黑" panose="020B0503020204020204" pitchFamily="34" charset="-122"/>
              <a:ea typeface="微软雅黑" panose="020B0503020204020204" pitchFamily="34" charset="-122"/>
              <a:cs typeface="+mn-cs"/>
            </a:endParaRPr>
          </a:p>
        </p:txBody>
      </p:sp>
      <p:sp>
        <p:nvSpPr>
          <p:cNvPr id="11" name="圆角矩形 6"/>
          <p:cNvSpPr/>
          <p:nvPr/>
        </p:nvSpPr>
        <p:spPr>
          <a:xfrm>
            <a:off x="499946" y="1211975"/>
            <a:ext cx="3177540" cy="348121"/>
          </a:xfrm>
          <a:prstGeom prst="roundRect">
            <a:avLst>
              <a:gd name="adj" fmla="val 37046"/>
            </a:avLst>
          </a:prstGeom>
          <a:gradFill>
            <a:gsLst>
              <a:gs pos="53000">
                <a:srgbClr val="024282"/>
              </a:gs>
              <a:gs pos="95000">
                <a:srgbClr val="024282">
                  <a:alpha val="0"/>
                </a:srgbClr>
              </a:gs>
              <a:gs pos="0">
                <a:srgbClr val="024282"/>
              </a:gs>
            </a:gsLst>
            <a:lin ang="20700000" scaled="0"/>
          </a:gradFill>
          <a:ln w="12700" cap="flat" cmpd="sng" algn="ctr">
            <a:noFill/>
            <a:prstDash val="solid"/>
            <a:miter lim="800000"/>
          </a:ln>
          <a:effectLst/>
        </p:spPr>
        <p:txBody>
          <a:bodyPr rtlCol="0" anchor="ctr"/>
          <a:p>
            <a:pPr marL="0" marR="0" lvl="0" indent="0" defTabSz="914400" rtl="0" eaLnBrk="1" fontAlgn="auto" latinLnBrk="0" hangingPunct="1">
              <a:lnSpc>
                <a:spcPct val="100000"/>
              </a:lnSpc>
              <a:spcBef>
                <a:spcPts val="0"/>
              </a:spcBef>
              <a:spcAft>
                <a:spcPts val="0"/>
              </a:spcAft>
              <a:buClrTx/>
              <a:buSzTx/>
              <a:buFontTx/>
              <a:buNone/>
              <a:defRPr/>
            </a:pPr>
            <a:r>
              <a:rPr kumimoji="0" lang="zh-CN" altLang="en-US" sz="1800" b="0" i="0" u="none" strike="noStrike" kern="0" cap="none" spc="0" normalizeH="0" baseline="0" noProof="0" dirty="0">
                <a:ln>
                  <a:noFill/>
                </a:ln>
                <a:solidFill>
                  <a:prstClr val="white"/>
                </a:solidFill>
                <a:effectLst/>
                <a:uLnTx/>
                <a:uFillTx/>
                <a:latin typeface="微软雅黑" panose="020B0503020204020204" pitchFamily="34" charset="-122"/>
                <a:ea typeface="微软雅黑" panose="020B0503020204020204" pitchFamily="34" charset="-122"/>
                <a:cs typeface="+mn-cs"/>
              </a:rPr>
              <a:t>设计类图</a:t>
            </a:r>
            <a:endParaRPr kumimoji="0" lang="zh-CN" altLang="en-US" sz="1800" b="0" i="0" u="none" strike="noStrike" kern="0" cap="none" spc="0" normalizeH="0" baseline="0" noProof="0" dirty="0">
              <a:ln>
                <a:noFill/>
              </a:ln>
              <a:solidFill>
                <a:prstClr val="white"/>
              </a:solidFill>
              <a:effectLst/>
              <a:uLnTx/>
              <a:uFillTx/>
              <a:latin typeface="微软雅黑" panose="020B0503020204020204" pitchFamily="34" charset="-122"/>
              <a:ea typeface="微软雅黑" panose="020B0503020204020204" pitchFamily="34" charset="-122"/>
              <a:cs typeface="+mn-cs"/>
            </a:endParaRPr>
          </a:p>
        </p:txBody>
      </p:sp>
      <p:pic>
        <p:nvPicPr>
          <p:cNvPr id="8" name="图片 2"/>
          <p:cNvPicPr>
            <a:picLocks noChangeAspect="1"/>
          </p:cNvPicPr>
          <p:nvPr/>
        </p:nvPicPr>
        <p:blipFill>
          <a:blip r:embed="rId2"/>
          <a:stretch>
            <a:fillRect/>
          </a:stretch>
        </p:blipFill>
        <p:spPr>
          <a:xfrm>
            <a:off x="2183765" y="2213610"/>
            <a:ext cx="7954010" cy="3048000"/>
          </a:xfrm>
          <a:prstGeom prst="rect">
            <a:avLst/>
          </a:prstGeom>
          <a:noFill/>
          <a:ln>
            <a:noFill/>
          </a:ln>
        </p:spPr>
      </p:pic>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 name="组合 3"/>
          <p:cNvGrpSpPr/>
          <p:nvPr/>
        </p:nvGrpSpPr>
        <p:grpSpPr>
          <a:xfrm>
            <a:off x="335361" y="116633"/>
            <a:ext cx="629872" cy="612768"/>
            <a:chOff x="3070727" y="196457"/>
            <a:chExt cx="692047" cy="673255"/>
          </a:xfrm>
        </p:grpSpPr>
        <p:sp>
          <p:nvSpPr>
            <p:cNvPr id="5" name="平行四边形 4"/>
            <p:cNvSpPr/>
            <p:nvPr/>
          </p:nvSpPr>
          <p:spPr>
            <a:xfrm>
              <a:off x="3070727" y="196457"/>
              <a:ext cx="629587" cy="612775"/>
            </a:xfrm>
            <a:prstGeom prst="parallelogram">
              <a:avLst/>
            </a:prstGeom>
            <a:solidFill>
              <a:srgbClr val="024282"/>
            </a:solidFill>
            <a:ln>
              <a:solidFill>
                <a:srgbClr val="02428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Calibri" panose="020F0502020204030204"/>
                <a:ea typeface="宋体" panose="02010600030101010101" pitchFamily="2" charset="-122"/>
                <a:cs typeface="+mn-cs"/>
              </a:endParaRPr>
            </a:p>
          </p:txBody>
        </p:sp>
        <p:sp>
          <p:nvSpPr>
            <p:cNvPr id="6" name="平行四边形 5"/>
            <p:cNvSpPr/>
            <p:nvPr/>
          </p:nvSpPr>
          <p:spPr>
            <a:xfrm>
              <a:off x="3133187" y="256937"/>
              <a:ext cx="629587" cy="612775"/>
            </a:xfrm>
            <a:prstGeom prst="parallelogram">
              <a:avLst/>
            </a:prstGeom>
            <a:noFill/>
            <a:ln>
              <a:solidFill>
                <a:srgbClr val="02428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Calibri" panose="020F0502020204030204"/>
                <a:ea typeface="宋体" panose="02010600030101010101" pitchFamily="2" charset="-122"/>
                <a:cs typeface="+mn-cs"/>
              </a:endParaRPr>
            </a:p>
          </p:txBody>
        </p:sp>
      </p:grpSp>
      <p:cxnSp>
        <p:nvCxnSpPr>
          <p:cNvPr id="7" name="直接连接符 6"/>
          <p:cNvCxnSpPr/>
          <p:nvPr/>
        </p:nvCxnSpPr>
        <p:spPr>
          <a:xfrm>
            <a:off x="367840" y="809674"/>
            <a:ext cx="11488800" cy="0"/>
          </a:xfrm>
          <a:prstGeom prst="line">
            <a:avLst/>
          </a:prstGeom>
          <a:ln w="9525">
            <a:solidFill>
              <a:srgbClr val="024282"/>
            </a:solidFill>
          </a:ln>
        </p:spPr>
        <p:style>
          <a:lnRef idx="1">
            <a:schemeClr val="accent1"/>
          </a:lnRef>
          <a:fillRef idx="0">
            <a:schemeClr val="accent1"/>
          </a:fillRef>
          <a:effectRef idx="0">
            <a:schemeClr val="accent1"/>
          </a:effectRef>
          <a:fontRef idx="minor">
            <a:schemeClr val="tx1"/>
          </a:fontRef>
        </p:style>
      </p:cxnSp>
      <p:sp>
        <p:nvSpPr>
          <p:cNvPr id="10" name="文本占位符 5"/>
          <p:cNvSpPr txBox="1"/>
          <p:nvPr/>
        </p:nvSpPr>
        <p:spPr>
          <a:xfrm>
            <a:off x="1127448" y="193957"/>
            <a:ext cx="5040313" cy="612775"/>
          </a:xfrm>
          <a:prstGeom prst="rect">
            <a:avLst/>
          </a:prstGeom>
        </p:spPr>
        <p:txBody>
          <a:bodyPr vert="horz" lIns="91440" tIns="45720" rIns="91440" bIns="45720" rtlCol="0">
            <a:normAutofit/>
          </a:bodyPr>
          <a:lstStyle>
            <a:lvl1pPr marL="0" indent="0" algn="l" defTabSz="914400" rtl="0" eaLnBrk="1" latinLnBrk="0" hangingPunct="1">
              <a:lnSpc>
                <a:spcPct val="90000"/>
              </a:lnSpc>
              <a:spcBef>
                <a:spcPts val="1000"/>
              </a:spcBef>
              <a:buFont typeface="Arial" panose="020B0604020202020204" pitchFamily="34" charset="0"/>
              <a:buNone/>
              <a:defRPr sz="3200" b="1" kern="1200">
                <a:solidFill>
                  <a:srgbClr val="024282"/>
                </a:solidFill>
                <a:latin typeface="微软雅黑" panose="020B0503020204020204" pitchFamily="34" charset="-122"/>
                <a:ea typeface="微软雅黑" panose="020B0503020204020204" pitchFamily="34" charset="-122"/>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defRPr/>
            </a:pPr>
            <a:r>
              <a:rPr lang="zh-CN" altLang="en-US" dirty="0"/>
              <a:t>精读小米便签</a:t>
            </a:r>
            <a:endParaRPr kumimoji="0" lang="zh-CN" altLang="en-US" sz="4800" b="1" i="0" u="none" strike="noStrike" kern="1200" cap="none" spc="0" normalizeH="0" baseline="0" noProof="0" dirty="0">
              <a:ln>
                <a:noFill/>
              </a:ln>
              <a:solidFill>
                <a:srgbClr val="024282"/>
              </a:solidFill>
              <a:effectLst/>
              <a:uLnTx/>
              <a:uFillTx/>
              <a:latin typeface="微软雅黑" panose="020B0503020204020204" pitchFamily="34" charset="-122"/>
              <a:ea typeface="微软雅黑" panose="020B0503020204020204" pitchFamily="34" charset="-122"/>
              <a:cs typeface="+mn-cs"/>
            </a:endParaRPr>
          </a:p>
        </p:txBody>
      </p:sp>
      <p:sp>
        <p:nvSpPr>
          <p:cNvPr id="15" name="矩形 14"/>
          <p:cNvSpPr/>
          <p:nvPr/>
        </p:nvSpPr>
        <p:spPr>
          <a:xfrm>
            <a:off x="302935" y="1049735"/>
            <a:ext cx="11513006" cy="5376014"/>
          </a:xfrm>
          <a:prstGeom prst="rect">
            <a:avLst/>
          </a:prstGeom>
          <a:solidFill>
            <a:srgbClr val="024282">
              <a:alpha val="20000"/>
            </a:srgbClr>
          </a:solidFill>
          <a:ln w="12700" cap="flat" cmpd="sng" algn="ctr">
            <a:no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dirty="0">
              <a:ln>
                <a:noFill/>
              </a:ln>
              <a:solidFill>
                <a:prstClr val="white"/>
              </a:solidFill>
              <a:effectLst/>
              <a:uLnTx/>
              <a:uFillTx/>
              <a:latin typeface="等线" panose="02010600030101010101" charset="-122"/>
              <a:ea typeface="等线" panose="02010600030101010101" charset="-122"/>
              <a:cs typeface="+mn-cs"/>
            </a:endParaRPr>
          </a:p>
        </p:txBody>
      </p:sp>
      <p:sp>
        <p:nvSpPr>
          <p:cNvPr id="48" name="矩形 47"/>
          <p:cNvSpPr/>
          <p:nvPr>
            <p:custDataLst>
              <p:tags r:id="rId1"/>
            </p:custDataLst>
          </p:nvPr>
        </p:nvSpPr>
        <p:spPr>
          <a:xfrm>
            <a:off x="335280" y="1050290"/>
            <a:ext cx="11480800" cy="5391150"/>
          </a:xfrm>
          <a:prstGeom prst="rect">
            <a:avLst/>
          </a:prstGeom>
          <a:noFill/>
          <a:ln w="12700" cap="flat" cmpd="sng" algn="ctr">
            <a:solidFill>
              <a:srgbClr val="024282"/>
            </a:solidFill>
            <a:prstDash val="solid"/>
            <a:miter lim="800000"/>
          </a:ln>
          <a:effectLst/>
        </p:spPr>
        <p:txBody>
          <a:bodyPr rtlCol="0" anchor="ctr"/>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dirty="0">
              <a:ln>
                <a:noFill/>
              </a:ln>
              <a:solidFill>
                <a:prstClr val="white"/>
              </a:solidFill>
              <a:effectLst/>
              <a:uLnTx/>
              <a:uFillTx/>
              <a:latin typeface="微软雅黑" panose="020B0503020204020204" pitchFamily="34" charset="-122"/>
              <a:ea typeface="微软雅黑" panose="020B0503020204020204" pitchFamily="34" charset="-122"/>
              <a:cs typeface="+mn-cs"/>
            </a:endParaRPr>
          </a:p>
        </p:txBody>
      </p:sp>
      <p:sp>
        <p:nvSpPr>
          <p:cNvPr id="11" name="圆角矩形 6"/>
          <p:cNvSpPr/>
          <p:nvPr/>
        </p:nvSpPr>
        <p:spPr>
          <a:xfrm>
            <a:off x="499946" y="1211975"/>
            <a:ext cx="3177540" cy="348121"/>
          </a:xfrm>
          <a:prstGeom prst="roundRect">
            <a:avLst>
              <a:gd name="adj" fmla="val 37046"/>
            </a:avLst>
          </a:prstGeom>
          <a:gradFill>
            <a:gsLst>
              <a:gs pos="53000">
                <a:srgbClr val="024282"/>
              </a:gs>
              <a:gs pos="95000">
                <a:srgbClr val="024282">
                  <a:alpha val="0"/>
                </a:srgbClr>
              </a:gs>
              <a:gs pos="0">
                <a:srgbClr val="024282"/>
              </a:gs>
            </a:gsLst>
            <a:lin ang="20700000" scaled="0"/>
          </a:gradFill>
          <a:ln w="12700" cap="flat" cmpd="sng" algn="ctr">
            <a:noFill/>
            <a:prstDash val="solid"/>
            <a:miter lim="800000"/>
          </a:ln>
          <a:effectLst/>
        </p:spPr>
        <p:txBody>
          <a:bodyPr rtlCol="0" anchor="ctr"/>
          <a:p>
            <a:pPr marL="0" marR="0" lvl="0" indent="0" defTabSz="914400" rtl="0" eaLnBrk="1" fontAlgn="auto" latinLnBrk="0" hangingPunct="1">
              <a:lnSpc>
                <a:spcPct val="100000"/>
              </a:lnSpc>
              <a:spcBef>
                <a:spcPts val="0"/>
              </a:spcBef>
              <a:spcAft>
                <a:spcPts val="0"/>
              </a:spcAft>
              <a:buClrTx/>
              <a:buSzTx/>
              <a:buFontTx/>
              <a:buNone/>
              <a:defRPr/>
            </a:pPr>
            <a:r>
              <a:rPr kumimoji="0" lang="zh-CN" altLang="en-US" sz="1800" b="0" i="0" u="none" strike="noStrike" kern="0" cap="none" spc="0" normalizeH="0" baseline="0" noProof="0" dirty="0">
                <a:ln>
                  <a:noFill/>
                </a:ln>
                <a:solidFill>
                  <a:prstClr val="white"/>
                </a:solidFill>
                <a:effectLst/>
                <a:uLnTx/>
                <a:uFillTx/>
                <a:latin typeface="微软雅黑" panose="020B0503020204020204" pitchFamily="34" charset="-122"/>
                <a:ea typeface="微软雅黑" panose="020B0503020204020204" pitchFamily="34" charset="-122"/>
                <a:cs typeface="+mn-cs"/>
              </a:rPr>
              <a:t>代码标注情况</a:t>
            </a:r>
            <a:endParaRPr kumimoji="0" lang="zh-CN" altLang="en-US" sz="1800" b="0" i="0" u="none" strike="noStrike" kern="0" cap="none" spc="0" normalizeH="0" baseline="0" noProof="0" dirty="0">
              <a:ln>
                <a:noFill/>
              </a:ln>
              <a:solidFill>
                <a:prstClr val="white"/>
              </a:solidFill>
              <a:effectLst/>
              <a:uLnTx/>
              <a:uFillTx/>
              <a:latin typeface="微软雅黑" panose="020B0503020204020204" pitchFamily="34" charset="-122"/>
              <a:ea typeface="微软雅黑" panose="020B0503020204020204" pitchFamily="34" charset="-122"/>
              <a:cs typeface="+mn-cs"/>
            </a:endParaRPr>
          </a:p>
        </p:txBody>
      </p:sp>
      <p:sp>
        <p:nvSpPr>
          <p:cNvPr id="2" name="文本框 1"/>
          <p:cNvSpPr txBox="1"/>
          <p:nvPr/>
        </p:nvSpPr>
        <p:spPr>
          <a:xfrm>
            <a:off x="499745" y="1560195"/>
            <a:ext cx="7239635" cy="4523105"/>
          </a:xfrm>
          <a:prstGeom prst="rect">
            <a:avLst/>
          </a:prstGeom>
          <a:noFill/>
        </p:spPr>
        <p:txBody>
          <a:bodyPr wrap="square" rtlCol="0">
            <a:spAutoFit/>
          </a:bodyPr>
          <a:p>
            <a:r>
              <a:rPr lang="zh-CN" altLang="en-US"/>
              <a:t>（1）类名：isWorthSaving</a:t>
            </a:r>
            <a:endParaRPr lang="zh-CN" altLang="en-US"/>
          </a:p>
          <a:p>
            <a:r>
              <a:rPr lang="zh-CN" altLang="en-US"/>
              <a:t>private boolean isWorthSaving() {</a:t>
            </a:r>
            <a:endParaRPr lang="zh-CN" altLang="en-US"/>
          </a:p>
          <a:p>
            <a:r>
              <a:rPr lang="zh-CN" altLang="en-US"/>
              <a:t>        /*</a:t>
            </a:r>
            <a:endParaRPr lang="zh-CN" altLang="en-US"/>
          </a:p>
          <a:p>
            <a:r>
              <a:rPr lang="zh-CN" altLang="en-US"/>
              <a:t>            不值得保存的条件：</a:t>
            </a:r>
            <a:endParaRPr lang="zh-CN" altLang="en-US"/>
          </a:p>
          <a:p>
            <a:r>
              <a:rPr lang="zh-CN" altLang="en-US"/>
              <a:t>            (1)便签被删除</a:t>
            </a:r>
            <a:endParaRPr lang="zh-CN" altLang="en-US"/>
          </a:p>
          <a:p>
            <a:r>
              <a:rPr lang="zh-CN" altLang="en-US"/>
              <a:t>            (2)便签不在数据库中且文本是空的</a:t>
            </a:r>
            <a:endParaRPr lang="zh-CN" altLang="en-US"/>
          </a:p>
          <a:p>
            <a:r>
              <a:rPr lang="zh-CN" altLang="en-US"/>
              <a:t>            (3)便签不在数据库中且未被本地修改过</a:t>
            </a:r>
            <a:endParaRPr lang="zh-CN" altLang="en-US"/>
          </a:p>
          <a:p>
            <a:r>
              <a:rPr lang="zh-CN" altLang="en-US"/>
              <a:t>            三个条件满足其一，就证明不值得被保存，反之则值得被保存</a:t>
            </a:r>
            <a:endParaRPr lang="zh-CN" altLang="en-US"/>
          </a:p>
          <a:p>
            <a:r>
              <a:rPr lang="zh-CN" altLang="en-US"/>
              <a:t>        */</a:t>
            </a:r>
            <a:endParaRPr lang="zh-CN" altLang="en-US"/>
          </a:p>
          <a:p>
            <a:r>
              <a:rPr lang="zh-CN" altLang="en-US"/>
              <a:t>        if (mIsDeleted || (!existInDatabase() &amp;&amp; TextUtils.isEmpty(mContent))</a:t>
            </a:r>
            <a:endParaRPr lang="zh-CN" altLang="en-US"/>
          </a:p>
          <a:p>
            <a:r>
              <a:rPr lang="zh-CN" altLang="en-US"/>
              <a:t>                || (existInDatabase() &amp;&amp; !mNote.isLocalModified())) {</a:t>
            </a:r>
            <a:endParaRPr lang="zh-CN" altLang="en-US"/>
          </a:p>
          <a:p>
            <a:r>
              <a:rPr lang="zh-CN" altLang="en-US"/>
              <a:t>            return false;</a:t>
            </a:r>
            <a:endParaRPr lang="zh-CN" altLang="en-US"/>
          </a:p>
          <a:p>
            <a:r>
              <a:rPr lang="zh-CN" altLang="en-US"/>
              <a:t>        } else {</a:t>
            </a:r>
            <a:endParaRPr lang="zh-CN" altLang="en-US"/>
          </a:p>
          <a:p>
            <a:r>
              <a:rPr lang="zh-CN" altLang="en-US"/>
              <a:t>            return true;</a:t>
            </a:r>
            <a:endParaRPr lang="zh-CN" altLang="en-US"/>
          </a:p>
          <a:p>
            <a:r>
              <a:rPr lang="zh-CN" altLang="en-US"/>
              <a:t>        }</a:t>
            </a:r>
            <a:endParaRPr lang="zh-CN" altLang="en-US"/>
          </a:p>
          <a:p>
            <a:r>
              <a:rPr lang="zh-CN" altLang="en-US"/>
              <a:t>    }</a:t>
            </a:r>
            <a:endParaRPr lang="zh-CN" altLang="en-US"/>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 name="组合 3"/>
          <p:cNvGrpSpPr/>
          <p:nvPr/>
        </p:nvGrpSpPr>
        <p:grpSpPr>
          <a:xfrm>
            <a:off x="335361" y="116633"/>
            <a:ext cx="629872" cy="612768"/>
            <a:chOff x="3070727" y="196457"/>
            <a:chExt cx="692047" cy="673255"/>
          </a:xfrm>
        </p:grpSpPr>
        <p:sp>
          <p:nvSpPr>
            <p:cNvPr id="5" name="平行四边形 4"/>
            <p:cNvSpPr/>
            <p:nvPr/>
          </p:nvSpPr>
          <p:spPr>
            <a:xfrm>
              <a:off x="3070727" y="196457"/>
              <a:ext cx="629587" cy="612775"/>
            </a:xfrm>
            <a:prstGeom prst="parallelogram">
              <a:avLst/>
            </a:prstGeom>
            <a:solidFill>
              <a:srgbClr val="024282"/>
            </a:solidFill>
            <a:ln>
              <a:solidFill>
                <a:srgbClr val="02428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Calibri" panose="020F0502020204030204"/>
                <a:ea typeface="宋体" panose="02010600030101010101" pitchFamily="2" charset="-122"/>
                <a:cs typeface="+mn-cs"/>
              </a:endParaRPr>
            </a:p>
          </p:txBody>
        </p:sp>
        <p:sp>
          <p:nvSpPr>
            <p:cNvPr id="6" name="平行四边形 5"/>
            <p:cNvSpPr/>
            <p:nvPr/>
          </p:nvSpPr>
          <p:spPr>
            <a:xfrm>
              <a:off x="3133187" y="256937"/>
              <a:ext cx="629587" cy="612775"/>
            </a:xfrm>
            <a:prstGeom prst="parallelogram">
              <a:avLst/>
            </a:prstGeom>
            <a:noFill/>
            <a:ln>
              <a:solidFill>
                <a:srgbClr val="02428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Calibri" panose="020F0502020204030204"/>
                <a:ea typeface="宋体" panose="02010600030101010101" pitchFamily="2" charset="-122"/>
                <a:cs typeface="+mn-cs"/>
              </a:endParaRPr>
            </a:p>
          </p:txBody>
        </p:sp>
      </p:grpSp>
      <p:cxnSp>
        <p:nvCxnSpPr>
          <p:cNvPr id="7" name="直接连接符 6"/>
          <p:cNvCxnSpPr/>
          <p:nvPr/>
        </p:nvCxnSpPr>
        <p:spPr>
          <a:xfrm>
            <a:off x="367840" y="809674"/>
            <a:ext cx="11488800" cy="0"/>
          </a:xfrm>
          <a:prstGeom prst="line">
            <a:avLst/>
          </a:prstGeom>
          <a:ln w="9525">
            <a:solidFill>
              <a:srgbClr val="024282"/>
            </a:solidFill>
          </a:ln>
        </p:spPr>
        <p:style>
          <a:lnRef idx="1">
            <a:schemeClr val="accent1"/>
          </a:lnRef>
          <a:fillRef idx="0">
            <a:schemeClr val="accent1"/>
          </a:fillRef>
          <a:effectRef idx="0">
            <a:schemeClr val="accent1"/>
          </a:effectRef>
          <a:fontRef idx="minor">
            <a:schemeClr val="tx1"/>
          </a:fontRef>
        </p:style>
      </p:cxnSp>
      <p:sp>
        <p:nvSpPr>
          <p:cNvPr id="10" name="文本占位符 5"/>
          <p:cNvSpPr txBox="1"/>
          <p:nvPr/>
        </p:nvSpPr>
        <p:spPr>
          <a:xfrm>
            <a:off x="1127448" y="193957"/>
            <a:ext cx="5040313" cy="612775"/>
          </a:xfrm>
          <a:prstGeom prst="rect">
            <a:avLst/>
          </a:prstGeom>
        </p:spPr>
        <p:txBody>
          <a:bodyPr vert="horz" lIns="91440" tIns="45720" rIns="91440" bIns="45720" rtlCol="0">
            <a:normAutofit/>
          </a:bodyPr>
          <a:lstStyle>
            <a:lvl1pPr marL="0" indent="0" algn="l" defTabSz="914400" rtl="0" eaLnBrk="1" latinLnBrk="0" hangingPunct="1">
              <a:lnSpc>
                <a:spcPct val="90000"/>
              </a:lnSpc>
              <a:spcBef>
                <a:spcPts val="1000"/>
              </a:spcBef>
              <a:buFont typeface="Arial" panose="020B0604020202020204" pitchFamily="34" charset="0"/>
              <a:buNone/>
              <a:defRPr sz="3200" b="1" kern="1200">
                <a:solidFill>
                  <a:srgbClr val="024282"/>
                </a:solidFill>
                <a:latin typeface="微软雅黑" panose="020B0503020204020204" pitchFamily="34" charset="-122"/>
                <a:ea typeface="微软雅黑" panose="020B0503020204020204" pitchFamily="34" charset="-122"/>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defRPr/>
            </a:pPr>
            <a:r>
              <a:rPr lang="zh-CN" altLang="en-US" dirty="0"/>
              <a:t>精读小米便签</a:t>
            </a:r>
            <a:endParaRPr kumimoji="0" lang="zh-CN" altLang="en-US" sz="4800" b="1" i="0" u="none" strike="noStrike" kern="1200" cap="none" spc="0" normalizeH="0" baseline="0" noProof="0" dirty="0">
              <a:ln>
                <a:noFill/>
              </a:ln>
              <a:solidFill>
                <a:srgbClr val="024282"/>
              </a:solidFill>
              <a:effectLst/>
              <a:uLnTx/>
              <a:uFillTx/>
              <a:latin typeface="微软雅黑" panose="020B0503020204020204" pitchFamily="34" charset="-122"/>
              <a:ea typeface="微软雅黑" panose="020B0503020204020204" pitchFamily="34" charset="-122"/>
              <a:cs typeface="+mn-cs"/>
            </a:endParaRPr>
          </a:p>
        </p:txBody>
      </p:sp>
      <p:sp>
        <p:nvSpPr>
          <p:cNvPr id="15" name="矩形 14"/>
          <p:cNvSpPr/>
          <p:nvPr/>
        </p:nvSpPr>
        <p:spPr>
          <a:xfrm>
            <a:off x="302935" y="1049735"/>
            <a:ext cx="11513006" cy="5376014"/>
          </a:xfrm>
          <a:prstGeom prst="rect">
            <a:avLst/>
          </a:prstGeom>
          <a:solidFill>
            <a:srgbClr val="024282">
              <a:alpha val="20000"/>
            </a:srgbClr>
          </a:solidFill>
          <a:ln w="12700" cap="flat" cmpd="sng" algn="ctr">
            <a:no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dirty="0">
              <a:ln>
                <a:noFill/>
              </a:ln>
              <a:solidFill>
                <a:prstClr val="white"/>
              </a:solidFill>
              <a:effectLst/>
              <a:uLnTx/>
              <a:uFillTx/>
              <a:latin typeface="等线" panose="02010600030101010101" charset="-122"/>
              <a:ea typeface="等线" panose="02010600030101010101" charset="-122"/>
              <a:cs typeface="+mn-cs"/>
            </a:endParaRPr>
          </a:p>
        </p:txBody>
      </p:sp>
      <p:sp>
        <p:nvSpPr>
          <p:cNvPr id="48" name="矩形 47"/>
          <p:cNvSpPr/>
          <p:nvPr>
            <p:custDataLst>
              <p:tags r:id="rId1"/>
            </p:custDataLst>
          </p:nvPr>
        </p:nvSpPr>
        <p:spPr>
          <a:xfrm>
            <a:off x="335280" y="1050290"/>
            <a:ext cx="11480800" cy="5391150"/>
          </a:xfrm>
          <a:prstGeom prst="rect">
            <a:avLst/>
          </a:prstGeom>
          <a:noFill/>
          <a:ln w="12700" cap="flat" cmpd="sng" algn="ctr">
            <a:solidFill>
              <a:srgbClr val="024282"/>
            </a:solidFill>
            <a:prstDash val="solid"/>
            <a:miter lim="800000"/>
          </a:ln>
          <a:effectLst/>
        </p:spPr>
        <p:txBody>
          <a:bodyPr rtlCol="0" anchor="ctr"/>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dirty="0">
              <a:ln>
                <a:noFill/>
              </a:ln>
              <a:solidFill>
                <a:prstClr val="white"/>
              </a:solidFill>
              <a:effectLst/>
              <a:uLnTx/>
              <a:uFillTx/>
              <a:latin typeface="微软雅黑" panose="020B0503020204020204" pitchFamily="34" charset="-122"/>
              <a:ea typeface="微软雅黑" panose="020B0503020204020204" pitchFamily="34" charset="-122"/>
              <a:cs typeface="+mn-cs"/>
            </a:endParaRPr>
          </a:p>
        </p:txBody>
      </p:sp>
      <p:sp>
        <p:nvSpPr>
          <p:cNvPr id="11" name="圆角矩形 6"/>
          <p:cNvSpPr/>
          <p:nvPr/>
        </p:nvSpPr>
        <p:spPr>
          <a:xfrm>
            <a:off x="499946" y="1211975"/>
            <a:ext cx="3177540" cy="348121"/>
          </a:xfrm>
          <a:prstGeom prst="roundRect">
            <a:avLst>
              <a:gd name="adj" fmla="val 37046"/>
            </a:avLst>
          </a:prstGeom>
          <a:gradFill>
            <a:gsLst>
              <a:gs pos="53000">
                <a:srgbClr val="024282"/>
              </a:gs>
              <a:gs pos="95000">
                <a:srgbClr val="024282">
                  <a:alpha val="0"/>
                </a:srgbClr>
              </a:gs>
              <a:gs pos="0">
                <a:srgbClr val="024282"/>
              </a:gs>
            </a:gsLst>
            <a:lin ang="20700000" scaled="0"/>
          </a:gradFill>
          <a:ln w="12700" cap="flat" cmpd="sng" algn="ctr">
            <a:noFill/>
            <a:prstDash val="solid"/>
            <a:miter lim="800000"/>
          </a:ln>
          <a:effectLst/>
        </p:spPr>
        <p:txBody>
          <a:bodyPr rtlCol="0" anchor="ctr"/>
          <a:p>
            <a:pPr marL="0" marR="0" lvl="0" indent="0" defTabSz="914400" rtl="0" eaLnBrk="1" fontAlgn="auto" latinLnBrk="0" hangingPunct="1">
              <a:lnSpc>
                <a:spcPct val="100000"/>
              </a:lnSpc>
              <a:spcBef>
                <a:spcPts val="0"/>
              </a:spcBef>
              <a:spcAft>
                <a:spcPts val="0"/>
              </a:spcAft>
              <a:buClrTx/>
              <a:buSzTx/>
              <a:buFontTx/>
              <a:buNone/>
              <a:defRPr/>
            </a:pPr>
            <a:r>
              <a:rPr kumimoji="0" lang="zh-CN" altLang="en-US" sz="1800" b="0" i="0" u="none" strike="noStrike" kern="0" cap="none" spc="0" normalizeH="0" baseline="0" noProof="0" dirty="0">
                <a:ln>
                  <a:noFill/>
                </a:ln>
                <a:solidFill>
                  <a:prstClr val="white"/>
                </a:solidFill>
                <a:effectLst/>
                <a:uLnTx/>
                <a:uFillTx/>
                <a:latin typeface="微软雅黑" panose="020B0503020204020204" pitchFamily="34" charset="-122"/>
                <a:ea typeface="微软雅黑" panose="020B0503020204020204" pitchFamily="34" charset="-122"/>
                <a:cs typeface="+mn-cs"/>
              </a:rPr>
              <a:t>代码标注情况</a:t>
            </a:r>
            <a:endParaRPr kumimoji="0" lang="zh-CN" altLang="en-US" sz="1800" b="0" i="0" u="none" strike="noStrike" kern="0" cap="none" spc="0" normalizeH="0" baseline="0" noProof="0" dirty="0">
              <a:ln>
                <a:noFill/>
              </a:ln>
              <a:solidFill>
                <a:prstClr val="white"/>
              </a:solidFill>
              <a:effectLst/>
              <a:uLnTx/>
              <a:uFillTx/>
              <a:latin typeface="微软雅黑" panose="020B0503020204020204" pitchFamily="34" charset="-122"/>
              <a:ea typeface="微软雅黑" panose="020B0503020204020204" pitchFamily="34" charset="-122"/>
              <a:cs typeface="+mn-cs"/>
            </a:endParaRPr>
          </a:p>
        </p:txBody>
      </p:sp>
      <p:sp>
        <p:nvSpPr>
          <p:cNvPr id="3" name="文本框 2"/>
          <p:cNvSpPr txBox="1"/>
          <p:nvPr/>
        </p:nvSpPr>
        <p:spPr>
          <a:xfrm>
            <a:off x="499745" y="1668780"/>
            <a:ext cx="10251440" cy="4799965"/>
          </a:xfrm>
          <a:prstGeom prst="rect">
            <a:avLst/>
          </a:prstGeom>
          <a:noFill/>
        </p:spPr>
        <p:txBody>
          <a:bodyPr wrap="square" rtlCol="0">
            <a:spAutoFit/>
          </a:bodyPr>
          <a:p>
            <a:r>
              <a:rPr lang="zh-CN" altLang="en-US"/>
              <a:t>（2）类名：saveNote</a:t>
            </a:r>
            <a:endParaRPr lang="zh-CN" altLang="en-US"/>
          </a:p>
          <a:p>
            <a:r>
              <a:rPr lang="zh-CN" altLang="en-US"/>
              <a:t>public synchronized boolean saveNote() {</a:t>
            </a:r>
            <a:endParaRPr lang="zh-CN" altLang="en-US"/>
          </a:p>
          <a:p>
            <a:r>
              <a:rPr lang="zh-CN" altLang="en-US"/>
              <a:t>        //调用 isWorthSaving()函数检查笔记是否值得保存。如果是则保存；否则返回false。</a:t>
            </a:r>
            <a:endParaRPr lang="zh-CN" altLang="en-US"/>
          </a:p>
          <a:p>
            <a:r>
              <a:rPr lang="zh-CN" altLang="en-US"/>
              <a:t>        if (isWorthSaving()) {</a:t>
            </a:r>
            <a:endParaRPr lang="zh-CN" altLang="en-US"/>
          </a:p>
          <a:p>
            <a:r>
              <a:rPr lang="zh-CN" altLang="en-US"/>
              <a:t>            /*检查笔记是否已存在于数据库中。如果不存在，则执行以下操作：</a:t>
            </a:r>
            <a:endParaRPr lang="zh-CN" altLang="en-US"/>
          </a:p>
          <a:p>
            <a:r>
              <a:rPr lang="zh-CN" altLang="en-US"/>
              <a:t>            调用 Note.getNewNoteId函数获取一个新的笔记 ID。</a:t>
            </a:r>
            <a:endParaRPr lang="zh-CN" altLang="en-US"/>
          </a:p>
          <a:p>
            <a:r>
              <a:rPr lang="zh-CN" altLang="en-US"/>
              <a:t>            如果返回的 ID 为 0，则表示创建新笔记失败，记录错误日志并返回 false。</a:t>
            </a:r>
            <a:endParaRPr lang="zh-CN" altLang="en-US"/>
          </a:p>
          <a:p>
            <a:r>
              <a:rPr lang="zh-CN" altLang="en-US"/>
              <a:t>            否则，将返回的 ID 赋值给 mNoteId。</a:t>
            </a:r>
            <a:endParaRPr lang="zh-CN" altLang="en-US"/>
          </a:p>
          <a:p>
            <a:r>
              <a:rPr lang="zh-CN" altLang="en-US"/>
              <a:t>            */</a:t>
            </a:r>
            <a:endParaRPr lang="zh-CN" altLang="en-US"/>
          </a:p>
          <a:p>
            <a:r>
              <a:rPr lang="zh-CN" altLang="en-US"/>
              <a:t>            if (!existInDatabase()) {</a:t>
            </a:r>
            <a:endParaRPr lang="zh-CN" altLang="en-US"/>
          </a:p>
          <a:p>
            <a:r>
              <a:rPr lang="zh-CN" altLang="en-US"/>
              <a:t>                if ((mNoteId = Note.getNewNoteId(mContext, mFolderId)) == 0) {</a:t>
            </a:r>
            <a:endParaRPr lang="zh-CN" altLang="en-US"/>
          </a:p>
          <a:p>
            <a:r>
              <a:rPr lang="zh-CN" altLang="en-US"/>
              <a:t>                    Log.e(TAG, "Create new note fail with id:" + mNoteId);</a:t>
            </a:r>
            <a:endParaRPr lang="zh-CN" altLang="en-US"/>
          </a:p>
          <a:p>
            <a:r>
              <a:rPr lang="zh-CN" altLang="en-US"/>
              <a:t>                    return false;</a:t>
            </a:r>
            <a:endParaRPr lang="zh-CN" altLang="en-US"/>
          </a:p>
          <a:p>
            <a:r>
              <a:rPr lang="zh-CN" altLang="en-US"/>
              <a:t>                }</a:t>
            </a:r>
            <a:endParaRPr lang="zh-CN" altLang="en-US"/>
          </a:p>
          <a:p>
            <a:r>
              <a:rPr lang="zh-CN" altLang="en-US"/>
              <a:t>            }</a:t>
            </a:r>
            <a:endParaRPr lang="zh-CN" altLang="en-US"/>
          </a:p>
          <a:p>
            <a:endParaRPr lang="zh-CN" altLang="en-US"/>
          </a:p>
          <a:p>
            <a:endParaRPr lang="zh-CN" altLang="en-US"/>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 name="组合 3"/>
          <p:cNvGrpSpPr/>
          <p:nvPr/>
        </p:nvGrpSpPr>
        <p:grpSpPr>
          <a:xfrm>
            <a:off x="335361" y="116633"/>
            <a:ext cx="629872" cy="612768"/>
            <a:chOff x="3070727" y="196457"/>
            <a:chExt cx="692047" cy="673255"/>
          </a:xfrm>
        </p:grpSpPr>
        <p:sp>
          <p:nvSpPr>
            <p:cNvPr id="5" name="平行四边形 4"/>
            <p:cNvSpPr/>
            <p:nvPr/>
          </p:nvSpPr>
          <p:spPr>
            <a:xfrm>
              <a:off x="3070727" y="196457"/>
              <a:ext cx="629587" cy="612775"/>
            </a:xfrm>
            <a:prstGeom prst="parallelogram">
              <a:avLst/>
            </a:prstGeom>
            <a:solidFill>
              <a:srgbClr val="024282"/>
            </a:solidFill>
            <a:ln>
              <a:solidFill>
                <a:srgbClr val="02428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Calibri" panose="020F0502020204030204"/>
                <a:ea typeface="宋体" panose="02010600030101010101" pitchFamily="2" charset="-122"/>
                <a:cs typeface="+mn-cs"/>
              </a:endParaRPr>
            </a:p>
          </p:txBody>
        </p:sp>
        <p:sp>
          <p:nvSpPr>
            <p:cNvPr id="6" name="平行四边形 5"/>
            <p:cNvSpPr/>
            <p:nvPr/>
          </p:nvSpPr>
          <p:spPr>
            <a:xfrm>
              <a:off x="3133187" y="256937"/>
              <a:ext cx="629587" cy="612775"/>
            </a:xfrm>
            <a:prstGeom prst="parallelogram">
              <a:avLst/>
            </a:prstGeom>
            <a:noFill/>
            <a:ln>
              <a:solidFill>
                <a:srgbClr val="02428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Calibri" panose="020F0502020204030204"/>
                <a:ea typeface="宋体" panose="02010600030101010101" pitchFamily="2" charset="-122"/>
                <a:cs typeface="+mn-cs"/>
              </a:endParaRPr>
            </a:p>
          </p:txBody>
        </p:sp>
      </p:grpSp>
      <p:cxnSp>
        <p:nvCxnSpPr>
          <p:cNvPr id="7" name="直接连接符 6"/>
          <p:cNvCxnSpPr/>
          <p:nvPr/>
        </p:nvCxnSpPr>
        <p:spPr>
          <a:xfrm>
            <a:off x="367840" y="809674"/>
            <a:ext cx="11488800" cy="0"/>
          </a:xfrm>
          <a:prstGeom prst="line">
            <a:avLst/>
          </a:prstGeom>
          <a:ln w="9525">
            <a:solidFill>
              <a:srgbClr val="024282"/>
            </a:solidFill>
          </a:ln>
        </p:spPr>
        <p:style>
          <a:lnRef idx="1">
            <a:schemeClr val="accent1"/>
          </a:lnRef>
          <a:fillRef idx="0">
            <a:schemeClr val="accent1"/>
          </a:fillRef>
          <a:effectRef idx="0">
            <a:schemeClr val="accent1"/>
          </a:effectRef>
          <a:fontRef idx="minor">
            <a:schemeClr val="tx1"/>
          </a:fontRef>
        </p:style>
      </p:cxnSp>
      <p:sp>
        <p:nvSpPr>
          <p:cNvPr id="10" name="文本占位符 5"/>
          <p:cNvSpPr txBox="1"/>
          <p:nvPr/>
        </p:nvSpPr>
        <p:spPr>
          <a:xfrm>
            <a:off x="1127448" y="193957"/>
            <a:ext cx="5040313" cy="612775"/>
          </a:xfrm>
          <a:prstGeom prst="rect">
            <a:avLst/>
          </a:prstGeom>
        </p:spPr>
        <p:txBody>
          <a:bodyPr vert="horz" lIns="91440" tIns="45720" rIns="91440" bIns="45720" rtlCol="0">
            <a:normAutofit/>
          </a:bodyPr>
          <a:lstStyle>
            <a:lvl1pPr marL="0" indent="0" algn="l" defTabSz="914400" rtl="0" eaLnBrk="1" latinLnBrk="0" hangingPunct="1">
              <a:lnSpc>
                <a:spcPct val="90000"/>
              </a:lnSpc>
              <a:spcBef>
                <a:spcPts val="1000"/>
              </a:spcBef>
              <a:buFont typeface="Arial" panose="020B0604020202020204" pitchFamily="34" charset="0"/>
              <a:buNone/>
              <a:defRPr sz="3200" b="1" kern="1200">
                <a:solidFill>
                  <a:srgbClr val="024282"/>
                </a:solidFill>
                <a:latin typeface="微软雅黑" panose="020B0503020204020204" pitchFamily="34" charset="-122"/>
                <a:ea typeface="微软雅黑" panose="020B0503020204020204" pitchFamily="34" charset="-122"/>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defRPr/>
            </a:pPr>
            <a:r>
              <a:rPr lang="zh-CN" altLang="en-US" dirty="0"/>
              <a:t>精读小米便签</a:t>
            </a:r>
            <a:endParaRPr kumimoji="0" lang="zh-CN" altLang="en-US" sz="4800" b="1" i="0" u="none" strike="noStrike" kern="1200" cap="none" spc="0" normalizeH="0" baseline="0" noProof="0" dirty="0">
              <a:ln>
                <a:noFill/>
              </a:ln>
              <a:solidFill>
                <a:srgbClr val="024282"/>
              </a:solidFill>
              <a:effectLst/>
              <a:uLnTx/>
              <a:uFillTx/>
              <a:latin typeface="微软雅黑" panose="020B0503020204020204" pitchFamily="34" charset="-122"/>
              <a:ea typeface="微软雅黑" panose="020B0503020204020204" pitchFamily="34" charset="-122"/>
              <a:cs typeface="+mn-cs"/>
            </a:endParaRPr>
          </a:p>
        </p:txBody>
      </p:sp>
      <p:sp>
        <p:nvSpPr>
          <p:cNvPr id="15" name="矩形 14"/>
          <p:cNvSpPr/>
          <p:nvPr/>
        </p:nvSpPr>
        <p:spPr>
          <a:xfrm>
            <a:off x="302935" y="1049735"/>
            <a:ext cx="11513006" cy="5376014"/>
          </a:xfrm>
          <a:prstGeom prst="rect">
            <a:avLst/>
          </a:prstGeom>
          <a:solidFill>
            <a:srgbClr val="024282">
              <a:alpha val="20000"/>
            </a:srgbClr>
          </a:solidFill>
          <a:ln w="12700" cap="flat" cmpd="sng" algn="ctr">
            <a:no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dirty="0">
              <a:ln>
                <a:noFill/>
              </a:ln>
              <a:solidFill>
                <a:prstClr val="white"/>
              </a:solidFill>
              <a:effectLst/>
              <a:uLnTx/>
              <a:uFillTx/>
              <a:latin typeface="等线" panose="02010600030101010101" charset="-122"/>
              <a:ea typeface="等线" panose="02010600030101010101" charset="-122"/>
              <a:cs typeface="+mn-cs"/>
            </a:endParaRPr>
          </a:p>
        </p:txBody>
      </p:sp>
      <p:sp>
        <p:nvSpPr>
          <p:cNvPr id="48" name="矩形 47"/>
          <p:cNvSpPr/>
          <p:nvPr>
            <p:custDataLst>
              <p:tags r:id="rId1"/>
            </p:custDataLst>
          </p:nvPr>
        </p:nvSpPr>
        <p:spPr>
          <a:xfrm>
            <a:off x="335280" y="1050290"/>
            <a:ext cx="11480800" cy="5391150"/>
          </a:xfrm>
          <a:prstGeom prst="rect">
            <a:avLst/>
          </a:prstGeom>
          <a:noFill/>
          <a:ln w="12700" cap="flat" cmpd="sng" algn="ctr">
            <a:solidFill>
              <a:srgbClr val="024282"/>
            </a:solidFill>
            <a:prstDash val="solid"/>
            <a:miter lim="800000"/>
          </a:ln>
          <a:effectLst/>
        </p:spPr>
        <p:txBody>
          <a:bodyPr rtlCol="0" anchor="ctr"/>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dirty="0">
              <a:ln>
                <a:noFill/>
              </a:ln>
              <a:solidFill>
                <a:prstClr val="white"/>
              </a:solidFill>
              <a:effectLst/>
              <a:uLnTx/>
              <a:uFillTx/>
              <a:latin typeface="微软雅黑" panose="020B0503020204020204" pitchFamily="34" charset="-122"/>
              <a:ea typeface="微软雅黑" panose="020B0503020204020204" pitchFamily="34" charset="-122"/>
              <a:cs typeface="+mn-cs"/>
            </a:endParaRPr>
          </a:p>
        </p:txBody>
      </p:sp>
      <p:sp>
        <p:nvSpPr>
          <p:cNvPr id="11" name="圆角矩形 6"/>
          <p:cNvSpPr/>
          <p:nvPr/>
        </p:nvSpPr>
        <p:spPr>
          <a:xfrm>
            <a:off x="499946" y="1211975"/>
            <a:ext cx="3177540" cy="348121"/>
          </a:xfrm>
          <a:prstGeom prst="roundRect">
            <a:avLst>
              <a:gd name="adj" fmla="val 37046"/>
            </a:avLst>
          </a:prstGeom>
          <a:gradFill>
            <a:gsLst>
              <a:gs pos="53000">
                <a:srgbClr val="024282"/>
              </a:gs>
              <a:gs pos="95000">
                <a:srgbClr val="024282">
                  <a:alpha val="0"/>
                </a:srgbClr>
              </a:gs>
              <a:gs pos="0">
                <a:srgbClr val="024282"/>
              </a:gs>
            </a:gsLst>
            <a:lin ang="20700000" scaled="0"/>
          </a:gradFill>
          <a:ln w="12700" cap="flat" cmpd="sng" algn="ctr">
            <a:noFill/>
            <a:prstDash val="solid"/>
            <a:miter lim="800000"/>
          </a:ln>
          <a:effectLst/>
        </p:spPr>
        <p:txBody>
          <a:bodyPr rtlCol="0" anchor="ctr"/>
          <a:p>
            <a:pPr marL="0" marR="0" lvl="0" indent="0" defTabSz="914400" rtl="0" eaLnBrk="1" fontAlgn="auto" latinLnBrk="0" hangingPunct="1">
              <a:lnSpc>
                <a:spcPct val="100000"/>
              </a:lnSpc>
              <a:spcBef>
                <a:spcPts val="0"/>
              </a:spcBef>
              <a:spcAft>
                <a:spcPts val="0"/>
              </a:spcAft>
              <a:buClrTx/>
              <a:buSzTx/>
              <a:buFontTx/>
              <a:buNone/>
              <a:defRPr/>
            </a:pPr>
            <a:r>
              <a:rPr kumimoji="0" lang="zh-CN" altLang="en-US" sz="1800" b="0" i="0" u="none" strike="noStrike" kern="0" cap="none" spc="0" normalizeH="0" baseline="0" noProof="0" dirty="0">
                <a:ln>
                  <a:noFill/>
                </a:ln>
                <a:solidFill>
                  <a:prstClr val="white"/>
                </a:solidFill>
                <a:effectLst/>
                <a:uLnTx/>
                <a:uFillTx/>
                <a:latin typeface="微软雅黑" panose="020B0503020204020204" pitchFamily="34" charset="-122"/>
                <a:ea typeface="微软雅黑" panose="020B0503020204020204" pitchFamily="34" charset="-122"/>
                <a:cs typeface="+mn-cs"/>
              </a:rPr>
              <a:t>代码标注情况</a:t>
            </a:r>
            <a:endParaRPr kumimoji="0" lang="zh-CN" altLang="en-US" sz="1800" b="0" i="0" u="none" strike="noStrike" kern="0" cap="none" spc="0" normalizeH="0" baseline="0" noProof="0" dirty="0">
              <a:ln>
                <a:noFill/>
              </a:ln>
              <a:solidFill>
                <a:prstClr val="white"/>
              </a:solidFill>
              <a:effectLst/>
              <a:uLnTx/>
              <a:uFillTx/>
              <a:latin typeface="微软雅黑" panose="020B0503020204020204" pitchFamily="34" charset="-122"/>
              <a:ea typeface="微软雅黑" panose="020B0503020204020204" pitchFamily="34" charset="-122"/>
              <a:cs typeface="+mn-cs"/>
            </a:endParaRPr>
          </a:p>
        </p:txBody>
      </p:sp>
      <p:sp>
        <p:nvSpPr>
          <p:cNvPr id="2" name="文本框 1"/>
          <p:cNvSpPr txBox="1"/>
          <p:nvPr/>
        </p:nvSpPr>
        <p:spPr>
          <a:xfrm>
            <a:off x="499745" y="1560195"/>
            <a:ext cx="7239635" cy="4523105"/>
          </a:xfrm>
          <a:prstGeom prst="rect">
            <a:avLst/>
          </a:prstGeom>
          <a:noFill/>
        </p:spPr>
        <p:txBody>
          <a:bodyPr wrap="square" rtlCol="0">
            <a:spAutoFit/>
          </a:bodyPr>
          <a:p>
            <a:r>
              <a:rPr lang="zh-CN" altLang="en-US">
                <a:sym typeface="+mn-ea"/>
              </a:rPr>
              <a:t>            mNote.syncNote(mContext, mNoteId);</a:t>
            </a:r>
            <a:endParaRPr lang="zh-CN" altLang="en-US"/>
          </a:p>
          <a:p>
            <a:endParaRPr lang="zh-CN" altLang="en-US"/>
          </a:p>
          <a:p>
            <a:r>
              <a:rPr lang="zh-CN" altLang="en-US">
                <a:sym typeface="+mn-ea"/>
              </a:rPr>
              <a:t>            /**</a:t>
            </a:r>
            <a:endParaRPr lang="zh-CN" altLang="en-US"/>
          </a:p>
          <a:p>
            <a:r>
              <a:rPr lang="zh-CN" altLang="en-US">
                <a:sym typeface="+mn-ea"/>
              </a:rPr>
              <a:t>             * Update widget content if there exist any widget of this note</a:t>
            </a:r>
            <a:endParaRPr lang="zh-CN" altLang="en-US"/>
          </a:p>
          <a:p>
            <a:r>
              <a:rPr lang="zh-CN" altLang="en-US">
                <a:sym typeface="+mn-ea"/>
              </a:rPr>
              <a:t>             */</a:t>
            </a:r>
            <a:endParaRPr lang="zh-CN" altLang="en-US"/>
          </a:p>
          <a:p>
            <a:r>
              <a:rPr lang="zh-CN" altLang="en-US">
                <a:sym typeface="+mn-ea"/>
              </a:rPr>
              <a:t>            if (mWidgetId != AppWidgetManager.INVALID_APPWIDGET_ID</a:t>
            </a:r>
            <a:endParaRPr lang="zh-CN" altLang="en-US"/>
          </a:p>
          <a:p>
            <a:r>
              <a:rPr lang="zh-CN" altLang="en-US">
                <a:sym typeface="+mn-ea"/>
              </a:rPr>
              <a:t>                    &amp;&amp; mWidgetType != Notes.TYPE_WIDGET_INVALIDE</a:t>
            </a:r>
            <a:endParaRPr lang="zh-CN" altLang="en-US"/>
          </a:p>
          <a:p>
            <a:r>
              <a:rPr lang="zh-CN" altLang="en-US">
                <a:sym typeface="+mn-ea"/>
              </a:rPr>
              <a:t>                    &amp;&amp; mNoteSettingStatusListener != null) {</a:t>
            </a:r>
            <a:endParaRPr lang="zh-CN" altLang="en-US"/>
          </a:p>
          <a:p>
            <a:r>
              <a:rPr lang="zh-CN" altLang="en-US">
                <a:sym typeface="+mn-ea"/>
              </a:rPr>
              <a:t>                mNoteSettingStatusListener.onWidgetChanged();</a:t>
            </a:r>
            <a:endParaRPr lang="zh-CN" altLang="en-US"/>
          </a:p>
          <a:p>
            <a:r>
              <a:rPr lang="zh-CN" altLang="en-US">
                <a:sym typeface="+mn-ea"/>
              </a:rPr>
              <a:t>            }</a:t>
            </a:r>
            <a:endParaRPr lang="zh-CN" altLang="en-US"/>
          </a:p>
          <a:p>
            <a:r>
              <a:rPr lang="zh-CN" altLang="en-US">
                <a:sym typeface="+mn-ea"/>
              </a:rPr>
              <a:t>            return true;</a:t>
            </a:r>
            <a:endParaRPr lang="zh-CN" altLang="en-US"/>
          </a:p>
          <a:p>
            <a:r>
              <a:rPr lang="zh-CN" altLang="en-US">
                <a:sym typeface="+mn-ea"/>
              </a:rPr>
              <a:t>        } else {</a:t>
            </a:r>
            <a:endParaRPr lang="zh-CN" altLang="en-US"/>
          </a:p>
          <a:p>
            <a:r>
              <a:rPr lang="zh-CN" altLang="en-US">
                <a:sym typeface="+mn-ea"/>
              </a:rPr>
              <a:t>            return false;</a:t>
            </a:r>
            <a:endParaRPr lang="zh-CN" altLang="en-US"/>
          </a:p>
          <a:p>
            <a:r>
              <a:rPr lang="zh-CN" altLang="en-US">
                <a:sym typeface="+mn-ea"/>
              </a:rPr>
              <a:t>        }</a:t>
            </a:r>
            <a:endParaRPr lang="zh-CN" altLang="en-US"/>
          </a:p>
          <a:p>
            <a:r>
              <a:rPr lang="zh-CN" altLang="en-US">
                <a:sym typeface="+mn-ea"/>
              </a:rPr>
              <a:t>    }</a:t>
            </a:r>
            <a:endParaRPr lang="zh-CN" altLang="en-US"/>
          </a:p>
          <a:p>
            <a:endParaRPr lang="zh-CN" altLang="en-US"/>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 name="组合 3"/>
          <p:cNvGrpSpPr/>
          <p:nvPr/>
        </p:nvGrpSpPr>
        <p:grpSpPr>
          <a:xfrm>
            <a:off x="335361" y="116633"/>
            <a:ext cx="629872" cy="612768"/>
            <a:chOff x="3070727" y="196457"/>
            <a:chExt cx="692047" cy="673255"/>
          </a:xfrm>
        </p:grpSpPr>
        <p:sp>
          <p:nvSpPr>
            <p:cNvPr id="5" name="平行四边形 4"/>
            <p:cNvSpPr/>
            <p:nvPr/>
          </p:nvSpPr>
          <p:spPr>
            <a:xfrm>
              <a:off x="3070727" y="196457"/>
              <a:ext cx="629587" cy="612775"/>
            </a:xfrm>
            <a:prstGeom prst="parallelogram">
              <a:avLst/>
            </a:prstGeom>
            <a:solidFill>
              <a:srgbClr val="024282"/>
            </a:solidFill>
            <a:ln>
              <a:solidFill>
                <a:srgbClr val="02428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Calibri" panose="020F0502020204030204"/>
                <a:ea typeface="宋体" panose="02010600030101010101" pitchFamily="2" charset="-122"/>
                <a:cs typeface="+mn-cs"/>
              </a:endParaRPr>
            </a:p>
          </p:txBody>
        </p:sp>
        <p:sp>
          <p:nvSpPr>
            <p:cNvPr id="6" name="平行四边形 5"/>
            <p:cNvSpPr/>
            <p:nvPr/>
          </p:nvSpPr>
          <p:spPr>
            <a:xfrm>
              <a:off x="3133187" y="256937"/>
              <a:ext cx="629587" cy="612775"/>
            </a:xfrm>
            <a:prstGeom prst="parallelogram">
              <a:avLst/>
            </a:prstGeom>
            <a:noFill/>
            <a:ln>
              <a:solidFill>
                <a:srgbClr val="02428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Calibri" panose="020F0502020204030204"/>
                <a:ea typeface="宋体" panose="02010600030101010101" pitchFamily="2" charset="-122"/>
                <a:cs typeface="+mn-cs"/>
              </a:endParaRPr>
            </a:p>
          </p:txBody>
        </p:sp>
      </p:grpSp>
      <p:cxnSp>
        <p:nvCxnSpPr>
          <p:cNvPr id="7" name="直接连接符 6"/>
          <p:cNvCxnSpPr/>
          <p:nvPr/>
        </p:nvCxnSpPr>
        <p:spPr>
          <a:xfrm>
            <a:off x="367840" y="809674"/>
            <a:ext cx="11488800" cy="0"/>
          </a:xfrm>
          <a:prstGeom prst="line">
            <a:avLst/>
          </a:prstGeom>
          <a:ln w="9525">
            <a:solidFill>
              <a:srgbClr val="024282"/>
            </a:solidFill>
          </a:ln>
        </p:spPr>
        <p:style>
          <a:lnRef idx="1">
            <a:schemeClr val="accent1"/>
          </a:lnRef>
          <a:fillRef idx="0">
            <a:schemeClr val="accent1"/>
          </a:fillRef>
          <a:effectRef idx="0">
            <a:schemeClr val="accent1"/>
          </a:effectRef>
          <a:fontRef idx="minor">
            <a:schemeClr val="tx1"/>
          </a:fontRef>
        </p:style>
      </p:cxnSp>
      <p:sp>
        <p:nvSpPr>
          <p:cNvPr id="10" name="文本占位符 5"/>
          <p:cNvSpPr txBox="1"/>
          <p:nvPr/>
        </p:nvSpPr>
        <p:spPr>
          <a:xfrm>
            <a:off x="1127448" y="193957"/>
            <a:ext cx="5040313" cy="612775"/>
          </a:xfrm>
          <a:prstGeom prst="rect">
            <a:avLst/>
          </a:prstGeom>
        </p:spPr>
        <p:txBody>
          <a:bodyPr vert="horz" lIns="91440" tIns="45720" rIns="91440" bIns="45720" rtlCol="0">
            <a:normAutofit/>
          </a:bodyPr>
          <a:lstStyle>
            <a:lvl1pPr marL="0" indent="0" algn="l" defTabSz="914400" rtl="0" eaLnBrk="1" latinLnBrk="0" hangingPunct="1">
              <a:lnSpc>
                <a:spcPct val="90000"/>
              </a:lnSpc>
              <a:spcBef>
                <a:spcPts val="1000"/>
              </a:spcBef>
              <a:buFont typeface="Arial" panose="020B0604020202020204" pitchFamily="34" charset="0"/>
              <a:buNone/>
              <a:defRPr sz="3200" b="1" kern="1200">
                <a:solidFill>
                  <a:srgbClr val="024282"/>
                </a:solidFill>
                <a:latin typeface="微软雅黑" panose="020B0503020204020204" pitchFamily="34" charset="-122"/>
                <a:ea typeface="微软雅黑" panose="020B0503020204020204" pitchFamily="34" charset="-122"/>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defRPr/>
            </a:pPr>
            <a:r>
              <a:rPr lang="zh-CN" altLang="en-US" dirty="0"/>
              <a:t>精读小米便签</a:t>
            </a:r>
            <a:endParaRPr kumimoji="0" lang="zh-CN" altLang="en-US" sz="4800" b="1" i="0" u="none" strike="noStrike" kern="1200" cap="none" spc="0" normalizeH="0" baseline="0" noProof="0" dirty="0">
              <a:ln>
                <a:noFill/>
              </a:ln>
              <a:solidFill>
                <a:srgbClr val="024282"/>
              </a:solidFill>
              <a:effectLst/>
              <a:uLnTx/>
              <a:uFillTx/>
              <a:latin typeface="微软雅黑" panose="020B0503020204020204" pitchFamily="34" charset="-122"/>
              <a:ea typeface="微软雅黑" panose="020B0503020204020204" pitchFamily="34" charset="-122"/>
              <a:cs typeface="+mn-cs"/>
            </a:endParaRPr>
          </a:p>
        </p:txBody>
      </p:sp>
      <p:sp>
        <p:nvSpPr>
          <p:cNvPr id="15" name="矩形 14"/>
          <p:cNvSpPr/>
          <p:nvPr/>
        </p:nvSpPr>
        <p:spPr>
          <a:xfrm>
            <a:off x="302935" y="1049735"/>
            <a:ext cx="11513006" cy="5376014"/>
          </a:xfrm>
          <a:prstGeom prst="rect">
            <a:avLst/>
          </a:prstGeom>
          <a:solidFill>
            <a:srgbClr val="024282">
              <a:alpha val="20000"/>
            </a:srgbClr>
          </a:solidFill>
          <a:ln w="12700" cap="flat" cmpd="sng" algn="ctr">
            <a:no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dirty="0">
              <a:ln>
                <a:noFill/>
              </a:ln>
              <a:solidFill>
                <a:prstClr val="white"/>
              </a:solidFill>
              <a:effectLst/>
              <a:uLnTx/>
              <a:uFillTx/>
              <a:latin typeface="等线" panose="02010600030101010101" charset="-122"/>
              <a:ea typeface="等线" panose="02010600030101010101" charset="-122"/>
              <a:cs typeface="+mn-cs"/>
            </a:endParaRPr>
          </a:p>
        </p:txBody>
      </p:sp>
      <p:sp>
        <p:nvSpPr>
          <p:cNvPr id="48" name="矩形 47"/>
          <p:cNvSpPr/>
          <p:nvPr>
            <p:custDataLst>
              <p:tags r:id="rId1"/>
            </p:custDataLst>
          </p:nvPr>
        </p:nvSpPr>
        <p:spPr>
          <a:xfrm>
            <a:off x="335280" y="-635"/>
            <a:ext cx="11480800" cy="6442075"/>
          </a:xfrm>
          <a:prstGeom prst="rect">
            <a:avLst/>
          </a:prstGeom>
          <a:noFill/>
          <a:ln w="12700" cap="flat" cmpd="sng" algn="ctr">
            <a:solidFill>
              <a:srgbClr val="024282"/>
            </a:solidFill>
            <a:prstDash val="solid"/>
            <a:miter lim="800000"/>
          </a:ln>
          <a:effectLst/>
        </p:spPr>
        <p:txBody>
          <a:bodyPr rtlCol="0" anchor="ctr"/>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dirty="0">
              <a:ln>
                <a:noFill/>
              </a:ln>
              <a:solidFill>
                <a:prstClr val="white"/>
              </a:solidFill>
              <a:effectLst/>
              <a:uLnTx/>
              <a:uFillTx/>
              <a:latin typeface="微软雅黑" panose="020B0503020204020204" pitchFamily="34" charset="-122"/>
              <a:ea typeface="微软雅黑" panose="020B0503020204020204" pitchFamily="34" charset="-122"/>
              <a:cs typeface="+mn-cs"/>
            </a:endParaRPr>
          </a:p>
        </p:txBody>
      </p:sp>
      <p:sp>
        <p:nvSpPr>
          <p:cNvPr id="11" name="圆角矩形 6"/>
          <p:cNvSpPr/>
          <p:nvPr/>
        </p:nvSpPr>
        <p:spPr>
          <a:xfrm>
            <a:off x="499946" y="812560"/>
            <a:ext cx="3177540" cy="348121"/>
          </a:xfrm>
          <a:prstGeom prst="roundRect">
            <a:avLst>
              <a:gd name="adj" fmla="val 37046"/>
            </a:avLst>
          </a:prstGeom>
          <a:gradFill>
            <a:gsLst>
              <a:gs pos="53000">
                <a:srgbClr val="024282"/>
              </a:gs>
              <a:gs pos="95000">
                <a:srgbClr val="024282">
                  <a:alpha val="0"/>
                </a:srgbClr>
              </a:gs>
              <a:gs pos="0">
                <a:srgbClr val="024282"/>
              </a:gs>
            </a:gsLst>
            <a:lin ang="20700000" scaled="0"/>
          </a:gradFill>
          <a:ln w="12700" cap="flat" cmpd="sng" algn="ctr">
            <a:noFill/>
            <a:prstDash val="solid"/>
            <a:miter lim="800000"/>
          </a:ln>
          <a:effectLst/>
        </p:spPr>
        <p:txBody>
          <a:bodyPr rtlCol="0" anchor="ctr"/>
          <a:p>
            <a:pPr marL="0" marR="0" lvl="0" indent="0" defTabSz="914400" rtl="0" eaLnBrk="1" fontAlgn="auto" latinLnBrk="0" hangingPunct="1">
              <a:lnSpc>
                <a:spcPct val="100000"/>
              </a:lnSpc>
              <a:spcBef>
                <a:spcPts val="0"/>
              </a:spcBef>
              <a:spcAft>
                <a:spcPts val="0"/>
              </a:spcAft>
              <a:buClrTx/>
              <a:buSzTx/>
              <a:buFontTx/>
              <a:buNone/>
              <a:defRPr/>
            </a:pPr>
            <a:r>
              <a:rPr kumimoji="0" lang="zh-CN" altLang="en-US" sz="1800" b="0" i="0" u="none" strike="noStrike" kern="0" cap="none" spc="0" normalizeH="0" baseline="0" noProof="0" dirty="0">
                <a:ln>
                  <a:noFill/>
                </a:ln>
                <a:solidFill>
                  <a:prstClr val="white"/>
                </a:solidFill>
                <a:effectLst/>
                <a:uLnTx/>
                <a:uFillTx/>
                <a:latin typeface="微软雅黑" panose="020B0503020204020204" pitchFamily="34" charset="-122"/>
                <a:ea typeface="微软雅黑" panose="020B0503020204020204" pitchFamily="34" charset="-122"/>
                <a:cs typeface="+mn-cs"/>
              </a:rPr>
              <a:t>代码标注情况</a:t>
            </a:r>
            <a:endParaRPr kumimoji="0" lang="zh-CN" altLang="en-US" sz="1800" b="0" i="0" u="none" strike="noStrike" kern="0" cap="none" spc="0" normalizeH="0" baseline="0" noProof="0" dirty="0">
              <a:ln>
                <a:noFill/>
              </a:ln>
              <a:solidFill>
                <a:prstClr val="white"/>
              </a:solidFill>
              <a:effectLst/>
              <a:uLnTx/>
              <a:uFillTx/>
              <a:latin typeface="微软雅黑" panose="020B0503020204020204" pitchFamily="34" charset="-122"/>
              <a:ea typeface="微软雅黑" panose="020B0503020204020204" pitchFamily="34" charset="-122"/>
              <a:cs typeface="+mn-cs"/>
            </a:endParaRPr>
          </a:p>
        </p:txBody>
      </p:sp>
      <p:sp>
        <p:nvSpPr>
          <p:cNvPr id="2" name="文本框 1"/>
          <p:cNvSpPr txBox="1"/>
          <p:nvPr/>
        </p:nvSpPr>
        <p:spPr>
          <a:xfrm>
            <a:off x="367665" y="1160780"/>
            <a:ext cx="11299825" cy="6185535"/>
          </a:xfrm>
          <a:prstGeom prst="rect">
            <a:avLst/>
          </a:prstGeom>
          <a:noFill/>
        </p:spPr>
        <p:txBody>
          <a:bodyPr wrap="square" rtlCol="0">
            <a:spAutoFit/>
          </a:bodyPr>
          <a:p>
            <a:r>
              <a:rPr lang="zh-CN" altLang="en-US">
                <a:sym typeface="+mn-ea"/>
              </a:rPr>
              <a:t> （3）类名：showNotification</a:t>
            </a:r>
            <a:endParaRPr lang="zh-CN" altLang="en-US">
              <a:sym typeface="+mn-ea"/>
            </a:endParaRPr>
          </a:p>
          <a:p>
            <a:r>
              <a:rPr lang="zh-CN" altLang="en-US"/>
              <a:t>private void showNotification(int tickerId, String content) {</a:t>
            </a:r>
            <a:endParaRPr lang="zh-CN" altLang="en-US"/>
          </a:p>
          <a:p>
            <a:r>
              <a:rPr lang="zh-CN" altLang="en-US"/>
              <a:t>        PendingIntent pendingIntent;</a:t>
            </a:r>
            <a:endParaRPr lang="zh-CN" altLang="en-US"/>
          </a:p>
          <a:p>
            <a:r>
              <a:rPr lang="zh-CN" altLang="en-US"/>
              <a:t>        if (tickerId != R.string.ticker_success) {</a:t>
            </a:r>
            <a:endParaRPr lang="zh-CN" altLang="en-US"/>
          </a:p>
          <a:p>
            <a:r>
              <a:rPr lang="zh-CN" altLang="en-US"/>
              <a:t>            pendingIntent = PendingIntent.getActivity(mContext, 0, new Intent(mContext,</a:t>
            </a:r>
            <a:endParaRPr lang="zh-CN" altLang="en-US"/>
          </a:p>
          <a:p>
            <a:r>
              <a:rPr lang="zh-CN" altLang="en-US"/>
              <a:t>                    NotesPreferenceActivity.class), PendingIntent.FLAG_IMMUTABLE);</a:t>
            </a:r>
            <a:endParaRPr lang="zh-CN" altLang="en-US"/>
          </a:p>
          <a:p>
            <a:r>
              <a:rPr lang="zh-CN" altLang="en-US"/>
              <a:t>        } else {</a:t>
            </a:r>
            <a:endParaRPr lang="zh-CN" altLang="en-US"/>
          </a:p>
          <a:p>
            <a:r>
              <a:rPr lang="zh-CN" altLang="en-US"/>
              <a:t>            pendingIntent = PendingIntent.getActivity(mContext, 0, new Intent(mContext,</a:t>
            </a:r>
            <a:endParaRPr lang="zh-CN" altLang="en-US"/>
          </a:p>
          <a:p>
            <a:r>
              <a:rPr lang="zh-CN" altLang="en-US"/>
              <a:t>                    NotesListActivity.class), PendingIntent.FLAG_IMMUTABLE);</a:t>
            </a:r>
            <a:endParaRPr lang="zh-CN" altLang="en-US"/>
          </a:p>
          <a:p>
            <a:r>
              <a:rPr lang="zh-CN" altLang="en-US"/>
              <a:t>        }</a:t>
            </a:r>
            <a:endParaRPr lang="zh-CN" altLang="en-US"/>
          </a:p>
          <a:p>
            <a:r>
              <a:rPr lang="zh-CN" altLang="en-US"/>
              <a:t>        Notification.Builder builder = new Notification.Builder(mContext)</a:t>
            </a:r>
            <a:endParaRPr lang="zh-CN" altLang="en-US"/>
          </a:p>
          <a:p>
            <a:r>
              <a:rPr lang="zh-CN" altLang="en-US"/>
              <a:t>                .setAutoCancel(true)</a:t>
            </a:r>
            <a:endParaRPr lang="zh-CN" altLang="en-US"/>
          </a:p>
          <a:p>
            <a:r>
              <a:rPr lang="zh-CN" altLang="en-US"/>
              <a:t>                .setContentTitle(mContext.getString(R.string.app_name))</a:t>
            </a:r>
            <a:endParaRPr lang="zh-CN" altLang="en-US"/>
          </a:p>
          <a:p>
            <a:r>
              <a:rPr lang="zh-CN" altLang="en-US"/>
              <a:t>                .setContentText(content)</a:t>
            </a:r>
            <a:endParaRPr lang="zh-CN" altLang="en-US"/>
          </a:p>
          <a:p>
            <a:r>
              <a:rPr lang="zh-CN" altLang="en-US"/>
              <a:t>                .setContentIntent(pendingIntent)</a:t>
            </a:r>
            <a:endParaRPr lang="zh-CN" altLang="en-US"/>
          </a:p>
          <a:p>
            <a:r>
              <a:rPr lang="zh-CN" altLang="en-US"/>
              <a:t>                .setWhen(System.currentTimeMillis())  //设置当前时间</a:t>
            </a:r>
            <a:endParaRPr lang="zh-CN" altLang="en-US"/>
          </a:p>
          <a:p>
            <a:r>
              <a:rPr lang="zh-CN" altLang="en-US"/>
              <a:t>                .setOngoing(true);</a:t>
            </a:r>
            <a:endParaRPr lang="zh-CN" altLang="en-US"/>
          </a:p>
          <a:p>
            <a:r>
              <a:rPr lang="zh-CN" altLang="en-US"/>
              <a:t>        Notification notification=builder.getNotification();</a:t>
            </a:r>
            <a:endParaRPr lang="zh-CN" altLang="en-US"/>
          </a:p>
          <a:p>
            <a:r>
              <a:rPr lang="zh-CN" altLang="en-US"/>
              <a:t>        mNotifiManager.notify(GTASK_SYNC_NOTIFICATION_ID, notification);</a:t>
            </a:r>
            <a:r>
              <a:rPr lang="en-US" altLang="zh-CN"/>
              <a:t>     </a:t>
            </a:r>
            <a:r>
              <a:rPr lang="zh-CN" altLang="en-US">
                <a:sym typeface="+mn-ea"/>
              </a:rPr>
              <a:t>将便签最后查看的时间更新为当前时间。</a:t>
            </a:r>
            <a:endParaRPr lang="zh-CN" altLang="en-US"/>
          </a:p>
          <a:p>
            <a:endParaRPr lang="zh-CN" altLang="en-US"/>
          </a:p>
          <a:p>
            <a:r>
              <a:rPr lang="zh-CN" altLang="en-US"/>
              <a:t>    }</a:t>
            </a:r>
            <a:endParaRPr lang="zh-CN" altLang="en-US"/>
          </a:p>
          <a:p>
            <a:endParaRPr lang="zh-CN" altLang="en-US"/>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 name="组合 3"/>
          <p:cNvGrpSpPr/>
          <p:nvPr/>
        </p:nvGrpSpPr>
        <p:grpSpPr>
          <a:xfrm>
            <a:off x="335361" y="116633"/>
            <a:ext cx="629872" cy="612768"/>
            <a:chOff x="3070727" y="196457"/>
            <a:chExt cx="692047" cy="673255"/>
          </a:xfrm>
        </p:grpSpPr>
        <p:sp>
          <p:nvSpPr>
            <p:cNvPr id="5" name="平行四边形 4"/>
            <p:cNvSpPr/>
            <p:nvPr/>
          </p:nvSpPr>
          <p:spPr>
            <a:xfrm>
              <a:off x="3070727" y="196457"/>
              <a:ext cx="629587" cy="612775"/>
            </a:xfrm>
            <a:prstGeom prst="parallelogram">
              <a:avLst/>
            </a:prstGeom>
            <a:solidFill>
              <a:srgbClr val="024282"/>
            </a:solidFill>
            <a:ln>
              <a:solidFill>
                <a:srgbClr val="02428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Calibri" panose="020F0502020204030204"/>
                <a:ea typeface="宋体" panose="02010600030101010101" pitchFamily="2" charset="-122"/>
                <a:cs typeface="+mn-cs"/>
              </a:endParaRPr>
            </a:p>
          </p:txBody>
        </p:sp>
        <p:sp>
          <p:nvSpPr>
            <p:cNvPr id="6" name="平行四边形 5"/>
            <p:cNvSpPr/>
            <p:nvPr/>
          </p:nvSpPr>
          <p:spPr>
            <a:xfrm>
              <a:off x="3133187" y="256937"/>
              <a:ext cx="629587" cy="612775"/>
            </a:xfrm>
            <a:prstGeom prst="parallelogram">
              <a:avLst/>
            </a:prstGeom>
            <a:noFill/>
            <a:ln>
              <a:solidFill>
                <a:srgbClr val="02428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Calibri" panose="020F0502020204030204"/>
                <a:ea typeface="宋体" panose="02010600030101010101" pitchFamily="2" charset="-122"/>
                <a:cs typeface="+mn-cs"/>
              </a:endParaRPr>
            </a:p>
          </p:txBody>
        </p:sp>
      </p:grpSp>
      <p:cxnSp>
        <p:nvCxnSpPr>
          <p:cNvPr id="7" name="直接连接符 6"/>
          <p:cNvCxnSpPr/>
          <p:nvPr/>
        </p:nvCxnSpPr>
        <p:spPr>
          <a:xfrm>
            <a:off x="367840" y="809674"/>
            <a:ext cx="11488800" cy="0"/>
          </a:xfrm>
          <a:prstGeom prst="line">
            <a:avLst/>
          </a:prstGeom>
          <a:ln w="9525">
            <a:solidFill>
              <a:srgbClr val="024282"/>
            </a:solidFill>
          </a:ln>
        </p:spPr>
        <p:style>
          <a:lnRef idx="1">
            <a:schemeClr val="accent1"/>
          </a:lnRef>
          <a:fillRef idx="0">
            <a:schemeClr val="accent1"/>
          </a:fillRef>
          <a:effectRef idx="0">
            <a:schemeClr val="accent1"/>
          </a:effectRef>
          <a:fontRef idx="minor">
            <a:schemeClr val="tx1"/>
          </a:fontRef>
        </p:style>
      </p:cxnSp>
      <p:sp>
        <p:nvSpPr>
          <p:cNvPr id="10" name="文本占位符 5"/>
          <p:cNvSpPr txBox="1"/>
          <p:nvPr/>
        </p:nvSpPr>
        <p:spPr>
          <a:xfrm>
            <a:off x="1127448" y="193957"/>
            <a:ext cx="5040313" cy="612775"/>
          </a:xfrm>
          <a:prstGeom prst="rect">
            <a:avLst/>
          </a:prstGeom>
        </p:spPr>
        <p:txBody>
          <a:bodyPr vert="horz" lIns="91440" tIns="45720" rIns="91440" bIns="45720" rtlCol="0">
            <a:normAutofit/>
          </a:bodyPr>
          <a:lstStyle>
            <a:lvl1pPr marL="0" indent="0" algn="l" defTabSz="914400" rtl="0" eaLnBrk="1" latinLnBrk="0" hangingPunct="1">
              <a:lnSpc>
                <a:spcPct val="90000"/>
              </a:lnSpc>
              <a:spcBef>
                <a:spcPts val="1000"/>
              </a:spcBef>
              <a:buFont typeface="Arial" panose="020B0604020202020204" pitchFamily="34" charset="0"/>
              <a:buNone/>
              <a:defRPr sz="3200" b="1" kern="1200">
                <a:solidFill>
                  <a:srgbClr val="024282"/>
                </a:solidFill>
                <a:latin typeface="微软雅黑" panose="020B0503020204020204" pitchFamily="34" charset="-122"/>
                <a:ea typeface="微软雅黑" panose="020B0503020204020204" pitchFamily="34" charset="-122"/>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defRPr/>
            </a:pPr>
            <a:r>
              <a:rPr lang="zh-CN" altLang="en-US" dirty="0"/>
              <a:t>精读小米便签</a:t>
            </a:r>
            <a:endParaRPr kumimoji="0" lang="zh-CN" altLang="en-US" sz="4800" b="1" i="0" u="none" strike="noStrike" kern="1200" cap="none" spc="0" normalizeH="0" baseline="0" noProof="0" dirty="0">
              <a:ln>
                <a:noFill/>
              </a:ln>
              <a:solidFill>
                <a:srgbClr val="024282"/>
              </a:solidFill>
              <a:effectLst/>
              <a:uLnTx/>
              <a:uFillTx/>
              <a:latin typeface="微软雅黑" panose="020B0503020204020204" pitchFamily="34" charset="-122"/>
              <a:ea typeface="微软雅黑" panose="020B0503020204020204" pitchFamily="34" charset="-122"/>
              <a:cs typeface="+mn-cs"/>
            </a:endParaRPr>
          </a:p>
        </p:txBody>
      </p:sp>
      <p:sp>
        <p:nvSpPr>
          <p:cNvPr id="15" name="矩形 14"/>
          <p:cNvSpPr/>
          <p:nvPr/>
        </p:nvSpPr>
        <p:spPr>
          <a:xfrm>
            <a:off x="302935" y="1049735"/>
            <a:ext cx="11513006" cy="5376014"/>
          </a:xfrm>
          <a:prstGeom prst="rect">
            <a:avLst/>
          </a:prstGeom>
          <a:solidFill>
            <a:srgbClr val="024282">
              <a:alpha val="20000"/>
            </a:srgbClr>
          </a:solidFill>
          <a:ln w="12700" cap="flat" cmpd="sng" algn="ctr">
            <a:no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dirty="0">
              <a:ln>
                <a:noFill/>
              </a:ln>
              <a:solidFill>
                <a:prstClr val="white"/>
              </a:solidFill>
              <a:effectLst/>
              <a:uLnTx/>
              <a:uFillTx/>
              <a:latin typeface="等线" panose="02010600030101010101" charset="-122"/>
              <a:ea typeface="等线" panose="02010600030101010101" charset="-122"/>
              <a:cs typeface="+mn-cs"/>
            </a:endParaRPr>
          </a:p>
        </p:txBody>
      </p:sp>
      <p:sp>
        <p:nvSpPr>
          <p:cNvPr id="48" name="矩形 47"/>
          <p:cNvSpPr/>
          <p:nvPr>
            <p:custDataLst>
              <p:tags r:id="rId1"/>
            </p:custDataLst>
          </p:nvPr>
        </p:nvSpPr>
        <p:spPr>
          <a:xfrm>
            <a:off x="335280" y="1050290"/>
            <a:ext cx="11480800" cy="5391150"/>
          </a:xfrm>
          <a:prstGeom prst="rect">
            <a:avLst/>
          </a:prstGeom>
          <a:noFill/>
          <a:ln w="12700" cap="flat" cmpd="sng" algn="ctr">
            <a:solidFill>
              <a:srgbClr val="024282"/>
            </a:solidFill>
            <a:prstDash val="solid"/>
            <a:miter lim="800000"/>
          </a:ln>
          <a:effectLst/>
        </p:spPr>
        <p:txBody>
          <a:bodyPr rtlCol="0" anchor="ctr"/>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dirty="0">
              <a:ln>
                <a:noFill/>
              </a:ln>
              <a:solidFill>
                <a:prstClr val="white"/>
              </a:solidFill>
              <a:effectLst/>
              <a:uLnTx/>
              <a:uFillTx/>
              <a:latin typeface="微软雅黑" panose="020B0503020204020204" pitchFamily="34" charset="-122"/>
              <a:ea typeface="微软雅黑" panose="020B0503020204020204" pitchFamily="34" charset="-122"/>
              <a:cs typeface="+mn-cs"/>
            </a:endParaRPr>
          </a:p>
        </p:txBody>
      </p:sp>
      <p:sp>
        <p:nvSpPr>
          <p:cNvPr id="11" name="圆角矩形 6"/>
          <p:cNvSpPr/>
          <p:nvPr/>
        </p:nvSpPr>
        <p:spPr>
          <a:xfrm>
            <a:off x="499946" y="1211975"/>
            <a:ext cx="3177540" cy="348121"/>
          </a:xfrm>
          <a:prstGeom prst="roundRect">
            <a:avLst>
              <a:gd name="adj" fmla="val 37046"/>
            </a:avLst>
          </a:prstGeom>
          <a:gradFill>
            <a:gsLst>
              <a:gs pos="53000">
                <a:srgbClr val="024282"/>
              </a:gs>
              <a:gs pos="95000">
                <a:srgbClr val="024282">
                  <a:alpha val="0"/>
                </a:srgbClr>
              </a:gs>
              <a:gs pos="0">
                <a:srgbClr val="024282"/>
              </a:gs>
            </a:gsLst>
            <a:lin ang="20700000" scaled="0"/>
          </a:gradFill>
          <a:ln w="12700" cap="flat" cmpd="sng" algn="ctr">
            <a:noFill/>
            <a:prstDash val="solid"/>
            <a:miter lim="800000"/>
          </a:ln>
          <a:effectLst/>
        </p:spPr>
        <p:txBody>
          <a:bodyPr rtlCol="0" anchor="ctr"/>
          <a:p>
            <a:pPr marL="0" marR="0" lvl="0" indent="0" defTabSz="914400" rtl="0" eaLnBrk="1" fontAlgn="auto" latinLnBrk="0" hangingPunct="1">
              <a:lnSpc>
                <a:spcPct val="100000"/>
              </a:lnSpc>
              <a:spcBef>
                <a:spcPts val="0"/>
              </a:spcBef>
              <a:spcAft>
                <a:spcPts val="0"/>
              </a:spcAft>
              <a:buClrTx/>
              <a:buSzTx/>
              <a:buFontTx/>
              <a:buNone/>
              <a:defRPr/>
            </a:pPr>
            <a:r>
              <a:rPr kumimoji="0" lang="zh-CN" altLang="en-US" sz="1800" b="0" i="0" u="none" strike="noStrike" kern="0" cap="none" spc="0" normalizeH="0" baseline="0" noProof="0" dirty="0">
                <a:ln>
                  <a:noFill/>
                </a:ln>
                <a:solidFill>
                  <a:prstClr val="white"/>
                </a:solidFill>
                <a:effectLst/>
                <a:uLnTx/>
                <a:uFillTx/>
                <a:latin typeface="微软雅黑" panose="020B0503020204020204" pitchFamily="34" charset="-122"/>
                <a:ea typeface="微软雅黑" panose="020B0503020204020204" pitchFamily="34" charset="-122"/>
                <a:cs typeface="+mn-cs"/>
              </a:rPr>
              <a:t>代码标注情况</a:t>
            </a:r>
            <a:endParaRPr kumimoji="0" lang="zh-CN" altLang="en-US" sz="1800" b="0" i="0" u="none" strike="noStrike" kern="0" cap="none" spc="0" normalizeH="0" baseline="0" noProof="0" dirty="0">
              <a:ln>
                <a:noFill/>
              </a:ln>
              <a:solidFill>
                <a:prstClr val="white"/>
              </a:solidFill>
              <a:effectLst/>
              <a:uLnTx/>
              <a:uFillTx/>
              <a:latin typeface="微软雅黑" panose="020B0503020204020204" pitchFamily="34" charset="-122"/>
              <a:ea typeface="微软雅黑" panose="020B0503020204020204" pitchFamily="34" charset="-122"/>
              <a:cs typeface="+mn-cs"/>
            </a:endParaRPr>
          </a:p>
        </p:txBody>
      </p:sp>
      <p:sp>
        <p:nvSpPr>
          <p:cNvPr id="2" name="文本框 1"/>
          <p:cNvSpPr txBox="1"/>
          <p:nvPr/>
        </p:nvSpPr>
        <p:spPr>
          <a:xfrm>
            <a:off x="499745" y="1560195"/>
            <a:ext cx="7239635" cy="3415030"/>
          </a:xfrm>
          <a:prstGeom prst="rect">
            <a:avLst/>
          </a:prstGeom>
          <a:noFill/>
        </p:spPr>
        <p:txBody>
          <a:bodyPr wrap="square" rtlCol="0">
            <a:spAutoFit/>
          </a:bodyPr>
          <a:p>
            <a:r>
              <a:rPr lang="zh-CN" altLang="en-US">
                <a:sym typeface="+mn-ea"/>
              </a:rPr>
              <a:t> （4）类名：onDateTimeChanged</a:t>
            </a:r>
            <a:endParaRPr lang="zh-CN" altLang="en-US">
              <a:sym typeface="+mn-ea"/>
            </a:endParaRPr>
          </a:p>
          <a:p>
            <a:r>
              <a:rPr lang="zh-CN" altLang="en-US"/>
              <a:t> public void onDateTimeChanged(DateTimePicker view, int year, int month,</a:t>
            </a:r>
            <a:endParaRPr lang="zh-CN" altLang="en-US"/>
          </a:p>
          <a:p>
            <a:r>
              <a:rPr lang="zh-CN" altLang="en-US"/>
              <a:t>                    int dayOfMonth, int hourOfDay, int minute) {</a:t>
            </a:r>
            <a:endParaRPr lang="zh-CN" altLang="en-US"/>
          </a:p>
          <a:p>
            <a:r>
              <a:rPr lang="zh-CN" altLang="en-US"/>
              <a:t>                //更新传入的时间--年月日--小时分钟秒</a:t>
            </a:r>
            <a:endParaRPr lang="zh-CN" altLang="en-US"/>
          </a:p>
          <a:p>
            <a:r>
              <a:rPr lang="zh-CN" altLang="en-US"/>
              <a:t>                mDate.set(Calendar.YEAR, year);</a:t>
            </a:r>
            <a:endParaRPr lang="zh-CN" altLang="en-US"/>
          </a:p>
          <a:p>
            <a:r>
              <a:rPr lang="zh-CN" altLang="en-US"/>
              <a:t>                mDate.set(Calendar.MONTH, month);</a:t>
            </a:r>
            <a:endParaRPr lang="zh-CN" altLang="en-US"/>
          </a:p>
          <a:p>
            <a:r>
              <a:rPr lang="zh-CN" altLang="en-US"/>
              <a:t>                mDate.set(Calendar.DAY_OF_MONTH, dayOfMonth);</a:t>
            </a:r>
            <a:endParaRPr lang="zh-CN" altLang="en-US"/>
          </a:p>
          <a:p>
            <a:r>
              <a:rPr lang="zh-CN" altLang="en-US"/>
              <a:t>                mDate.set(Calendar.HOUR_OF_DAY, hourOfDay);</a:t>
            </a:r>
            <a:endParaRPr lang="zh-CN" altLang="en-US"/>
          </a:p>
          <a:p>
            <a:r>
              <a:rPr lang="zh-CN" altLang="en-US"/>
              <a:t>                mDate.set(Calendar.MINUTE, minute);</a:t>
            </a:r>
            <a:endParaRPr lang="zh-CN" altLang="en-US"/>
          </a:p>
          <a:p>
            <a:r>
              <a:rPr lang="zh-CN" altLang="en-US"/>
              <a:t>                //更新便签的最后查看时间</a:t>
            </a:r>
            <a:endParaRPr lang="zh-CN" altLang="en-US"/>
          </a:p>
          <a:p>
            <a:r>
              <a:rPr lang="zh-CN" altLang="en-US"/>
              <a:t>                updateTitle(mDate.getTimeInMillis());</a:t>
            </a:r>
            <a:endParaRPr lang="zh-CN" altLang="en-US"/>
          </a:p>
          <a:p>
            <a:r>
              <a:rPr lang="zh-CN" altLang="en-US"/>
              <a:t>            }</a:t>
            </a:r>
            <a:endParaRPr lang="zh-CN" altLang="en-US"/>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 name="组合 3"/>
          <p:cNvGrpSpPr/>
          <p:nvPr/>
        </p:nvGrpSpPr>
        <p:grpSpPr>
          <a:xfrm>
            <a:off x="335361" y="116633"/>
            <a:ext cx="629872" cy="612768"/>
            <a:chOff x="3070727" y="196457"/>
            <a:chExt cx="692047" cy="673255"/>
          </a:xfrm>
        </p:grpSpPr>
        <p:sp>
          <p:nvSpPr>
            <p:cNvPr id="5" name="平行四边形 4"/>
            <p:cNvSpPr/>
            <p:nvPr/>
          </p:nvSpPr>
          <p:spPr>
            <a:xfrm>
              <a:off x="3070727" y="196457"/>
              <a:ext cx="629587" cy="612775"/>
            </a:xfrm>
            <a:prstGeom prst="parallelogram">
              <a:avLst/>
            </a:prstGeom>
            <a:solidFill>
              <a:srgbClr val="024282"/>
            </a:solidFill>
            <a:ln>
              <a:solidFill>
                <a:srgbClr val="02428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Calibri" panose="020F0502020204030204"/>
                <a:ea typeface="宋体" panose="02010600030101010101" pitchFamily="2" charset="-122"/>
                <a:cs typeface="+mn-cs"/>
              </a:endParaRPr>
            </a:p>
          </p:txBody>
        </p:sp>
        <p:sp>
          <p:nvSpPr>
            <p:cNvPr id="6" name="平行四边形 5"/>
            <p:cNvSpPr/>
            <p:nvPr/>
          </p:nvSpPr>
          <p:spPr>
            <a:xfrm>
              <a:off x="3133187" y="256937"/>
              <a:ext cx="629587" cy="612775"/>
            </a:xfrm>
            <a:prstGeom prst="parallelogram">
              <a:avLst/>
            </a:prstGeom>
            <a:noFill/>
            <a:ln>
              <a:solidFill>
                <a:srgbClr val="02428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Calibri" panose="020F0502020204030204"/>
                <a:ea typeface="宋体" panose="02010600030101010101" pitchFamily="2" charset="-122"/>
                <a:cs typeface="+mn-cs"/>
              </a:endParaRPr>
            </a:p>
          </p:txBody>
        </p:sp>
      </p:grpSp>
      <p:cxnSp>
        <p:nvCxnSpPr>
          <p:cNvPr id="7" name="直接连接符 6"/>
          <p:cNvCxnSpPr/>
          <p:nvPr/>
        </p:nvCxnSpPr>
        <p:spPr>
          <a:xfrm>
            <a:off x="367840" y="809674"/>
            <a:ext cx="11488800" cy="0"/>
          </a:xfrm>
          <a:prstGeom prst="line">
            <a:avLst/>
          </a:prstGeom>
          <a:ln w="9525">
            <a:solidFill>
              <a:srgbClr val="024282"/>
            </a:solidFill>
          </a:ln>
        </p:spPr>
        <p:style>
          <a:lnRef idx="1">
            <a:schemeClr val="accent1"/>
          </a:lnRef>
          <a:fillRef idx="0">
            <a:schemeClr val="accent1"/>
          </a:fillRef>
          <a:effectRef idx="0">
            <a:schemeClr val="accent1"/>
          </a:effectRef>
          <a:fontRef idx="minor">
            <a:schemeClr val="tx1"/>
          </a:fontRef>
        </p:style>
      </p:cxnSp>
      <p:sp>
        <p:nvSpPr>
          <p:cNvPr id="10" name="文本占位符 5"/>
          <p:cNvSpPr txBox="1"/>
          <p:nvPr/>
        </p:nvSpPr>
        <p:spPr>
          <a:xfrm>
            <a:off x="1127448" y="193957"/>
            <a:ext cx="5040313" cy="612775"/>
          </a:xfrm>
          <a:prstGeom prst="rect">
            <a:avLst/>
          </a:prstGeom>
        </p:spPr>
        <p:txBody>
          <a:bodyPr vert="horz" lIns="91440" tIns="45720" rIns="91440" bIns="45720" rtlCol="0">
            <a:normAutofit/>
          </a:bodyPr>
          <a:lstStyle>
            <a:lvl1pPr marL="0" indent="0" algn="l" defTabSz="914400" rtl="0" eaLnBrk="1" latinLnBrk="0" hangingPunct="1">
              <a:lnSpc>
                <a:spcPct val="90000"/>
              </a:lnSpc>
              <a:spcBef>
                <a:spcPts val="1000"/>
              </a:spcBef>
              <a:buFont typeface="Arial" panose="020B0604020202020204" pitchFamily="34" charset="0"/>
              <a:buNone/>
              <a:defRPr sz="3200" b="1" kern="1200">
                <a:solidFill>
                  <a:srgbClr val="024282"/>
                </a:solidFill>
                <a:latin typeface="微软雅黑" panose="020B0503020204020204" pitchFamily="34" charset="-122"/>
                <a:ea typeface="微软雅黑" panose="020B0503020204020204" pitchFamily="34" charset="-122"/>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defRPr/>
            </a:pPr>
            <a:r>
              <a:rPr lang="zh-CN" altLang="en-US" dirty="0"/>
              <a:t>精读小米便签</a:t>
            </a:r>
            <a:endParaRPr kumimoji="0" lang="zh-CN" altLang="en-US" sz="4800" b="1" i="0" u="none" strike="noStrike" kern="1200" cap="none" spc="0" normalizeH="0" baseline="0" noProof="0" dirty="0">
              <a:ln>
                <a:noFill/>
              </a:ln>
              <a:solidFill>
                <a:srgbClr val="024282"/>
              </a:solidFill>
              <a:effectLst/>
              <a:uLnTx/>
              <a:uFillTx/>
              <a:latin typeface="微软雅黑" panose="020B0503020204020204" pitchFamily="34" charset="-122"/>
              <a:ea typeface="微软雅黑" panose="020B0503020204020204" pitchFamily="34" charset="-122"/>
              <a:cs typeface="+mn-cs"/>
            </a:endParaRPr>
          </a:p>
        </p:txBody>
      </p:sp>
      <p:sp>
        <p:nvSpPr>
          <p:cNvPr id="15" name="矩形 14"/>
          <p:cNvSpPr/>
          <p:nvPr/>
        </p:nvSpPr>
        <p:spPr>
          <a:xfrm>
            <a:off x="302935" y="1049735"/>
            <a:ext cx="11513006" cy="5376014"/>
          </a:xfrm>
          <a:prstGeom prst="rect">
            <a:avLst/>
          </a:prstGeom>
          <a:solidFill>
            <a:srgbClr val="024282">
              <a:alpha val="20000"/>
            </a:srgbClr>
          </a:solidFill>
          <a:ln w="12700" cap="flat" cmpd="sng" algn="ctr">
            <a:no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dirty="0">
              <a:ln>
                <a:noFill/>
              </a:ln>
              <a:solidFill>
                <a:prstClr val="white"/>
              </a:solidFill>
              <a:effectLst/>
              <a:uLnTx/>
              <a:uFillTx/>
              <a:latin typeface="等线" panose="02010600030101010101" charset="-122"/>
              <a:ea typeface="等线" panose="02010600030101010101" charset="-122"/>
              <a:cs typeface="+mn-cs"/>
            </a:endParaRPr>
          </a:p>
        </p:txBody>
      </p:sp>
      <p:sp>
        <p:nvSpPr>
          <p:cNvPr id="48" name="矩形 47"/>
          <p:cNvSpPr/>
          <p:nvPr>
            <p:custDataLst>
              <p:tags r:id="rId1"/>
            </p:custDataLst>
          </p:nvPr>
        </p:nvSpPr>
        <p:spPr>
          <a:xfrm>
            <a:off x="335280" y="1050290"/>
            <a:ext cx="11480800" cy="5391150"/>
          </a:xfrm>
          <a:prstGeom prst="rect">
            <a:avLst/>
          </a:prstGeom>
          <a:noFill/>
          <a:ln w="12700" cap="flat" cmpd="sng" algn="ctr">
            <a:solidFill>
              <a:srgbClr val="024282"/>
            </a:solidFill>
            <a:prstDash val="solid"/>
            <a:miter lim="800000"/>
          </a:ln>
          <a:effectLst/>
        </p:spPr>
        <p:txBody>
          <a:bodyPr rtlCol="0" anchor="ctr"/>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dirty="0">
              <a:ln>
                <a:noFill/>
              </a:ln>
              <a:solidFill>
                <a:prstClr val="white"/>
              </a:solidFill>
              <a:effectLst/>
              <a:uLnTx/>
              <a:uFillTx/>
              <a:latin typeface="微软雅黑" panose="020B0503020204020204" pitchFamily="34" charset="-122"/>
              <a:ea typeface="微软雅黑" panose="020B0503020204020204" pitchFamily="34" charset="-122"/>
              <a:cs typeface="+mn-cs"/>
            </a:endParaRPr>
          </a:p>
        </p:txBody>
      </p:sp>
      <p:sp>
        <p:nvSpPr>
          <p:cNvPr id="11" name="圆角矩形 6"/>
          <p:cNvSpPr/>
          <p:nvPr/>
        </p:nvSpPr>
        <p:spPr>
          <a:xfrm>
            <a:off x="499946" y="1211975"/>
            <a:ext cx="3177540" cy="348121"/>
          </a:xfrm>
          <a:prstGeom prst="roundRect">
            <a:avLst>
              <a:gd name="adj" fmla="val 37046"/>
            </a:avLst>
          </a:prstGeom>
          <a:gradFill>
            <a:gsLst>
              <a:gs pos="53000">
                <a:srgbClr val="024282"/>
              </a:gs>
              <a:gs pos="95000">
                <a:srgbClr val="024282">
                  <a:alpha val="0"/>
                </a:srgbClr>
              </a:gs>
              <a:gs pos="0">
                <a:srgbClr val="024282"/>
              </a:gs>
            </a:gsLst>
            <a:lin ang="20700000" scaled="0"/>
          </a:gradFill>
          <a:ln w="12700" cap="flat" cmpd="sng" algn="ctr">
            <a:noFill/>
            <a:prstDash val="solid"/>
            <a:miter lim="800000"/>
          </a:ln>
          <a:effectLst/>
        </p:spPr>
        <p:txBody>
          <a:bodyPr rtlCol="0" anchor="ctr"/>
          <a:p>
            <a:pPr marL="0" marR="0" lvl="0" indent="0" defTabSz="914400" rtl="0" eaLnBrk="1" fontAlgn="auto" latinLnBrk="0" hangingPunct="1">
              <a:lnSpc>
                <a:spcPct val="100000"/>
              </a:lnSpc>
              <a:spcBef>
                <a:spcPts val="0"/>
              </a:spcBef>
              <a:spcAft>
                <a:spcPts val="0"/>
              </a:spcAft>
              <a:buClrTx/>
              <a:buSzTx/>
              <a:buFontTx/>
              <a:buNone/>
              <a:defRPr/>
            </a:pPr>
            <a:r>
              <a:rPr kumimoji="0" lang="zh-CN" altLang="en-US" sz="1800" b="0" i="0" u="none" strike="noStrike" kern="0" cap="none" spc="0" normalizeH="0" baseline="0" noProof="0" dirty="0">
                <a:ln>
                  <a:noFill/>
                </a:ln>
                <a:solidFill>
                  <a:prstClr val="white"/>
                </a:solidFill>
                <a:effectLst/>
                <a:uLnTx/>
                <a:uFillTx/>
                <a:latin typeface="微软雅黑" panose="020B0503020204020204" pitchFamily="34" charset="-122"/>
                <a:ea typeface="微软雅黑" panose="020B0503020204020204" pitchFamily="34" charset="-122"/>
                <a:cs typeface="+mn-cs"/>
              </a:rPr>
              <a:t>代码标注情况</a:t>
            </a:r>
            <a:endParaRPr kumimoji="0" lang="zh-CN" altLang="en-US" sz="1800" b="0" i="0" u="none" strike="noStrike" kern="0" cap="none" spc="0" normalizeH="0" baseline="0" noProof="0" dirty="0">
              <a:ln>
                <a:noFill/>
              </a:ln>
              <a:solidFill>
                <a:prstClr val="white"/>
              </a:solidFill>
              <a:effectLst/>
              <a:uLnTx/>
              <a:uFillTx/>
              <a:latin typeface="微软雅黑" panose="020B0503020204020204" pitchFamily="34" charset="-122"/>
              <a:ea typeface="微软雅黑" panose="020B0503020204020204" pitchFamily="34" charset="-122"/>
              <a:cs typeface="+mn-cs"/>
            </a:endParaRPr>
          </a:p>
        </p:txBody>
      </p:sp>
      <p:sp>
        <p:nvSpPr>
          <p:cNvPr id="2" name="文本框 1"/>
          <p:cNvSpPr txBox="1"/>
          <p:nvPr/>
        </p:nvSpPr>
        <p:spPr>
          <a:xfrm>
            <a:off x="499745" y="1560195"/>
            <a:ext cx="11692890" cy="5354320"/>
          </a:xfrm>
          <a:prstGeom prst="rect">
            <a:avLst/>
          </a:prstGeom>
          <a:noFill/>
        </p:spPr>
        <p:txBody>
          <a:bodyPr wrap="square" rtlCol="0">
            <a:spAutoFit/>
          </a:bodyPr>
          <a:p>
            <a:r>
              <a:rPr lang="zh-CN" altLang="en-US"/>
              <a:t>（5）类名：getContact</a:t>
            </a:r>
            <a:endParaRPr lang="zh-CN" altLang="en-US"/>
          </a:p>
          <a:p>
            <a:r>
              <a:rPr lang="zh-CN" altLang="en-US"/>
              <a:t>public static String getContact(Context context, String phoneNumber) {</a:t>
            </a:r>
            <a:endParaRPr lang="zh-CN" altLang="en-US"/>
          </a:p>
          <a:p>
            <a:r>
              <a:rPr lang="zh-CN" altLang="en-US"/>
              <a:t>        if(sContactCache == null) {</a:t>
            </a:r>
            <a:endParaRPr lang="zh-CN" altLang="en-US"/>
          </a:p>
          <a:p>
            <a:r>
              <a:rPr lang="zh-CN" altLang="en-US"/>
              <a:t>            //缓存电话号码与联系人姓名之间的映射关系</a:t>
            </a:r>
            <a:endParaRPr lang="zh-CN" altLang="en-US"/>
          </a:p>
          <a:p>
            <a:r>
              <a:rPr lang="zh-CN" altLang="en-US"/>
              <a:t>            //如果 sContactCache 为 null，创建一个新的 HashMap 对象，用于存储电话号码与联系人姓名之间的映射关系。</a:t>
            </a:r>
            <a:endParaRPr lang="zh-CN" altLang="en-US"/>
          </a:p>
          <a:p>
            <a:r>
              <a:rPr lang="zh-CN" altLang="en-US"/>
              <a:t>            sContactCache = new HashMap&lt;String, String&gt;();</a:t>
            </a:r>
            <a:endParaRPr lang="zh-CN" altLang="en-US"/>
          </a:p>
          <a:p>
            <a:r>
              <a:rPr lang="zh-CN" altLang="en-US"/>
              <a:t>        }</a:t>
            </a:r>
            <a:endParaRPr lang="zh-CN" altLang="en-US"/>
          </a:p>
          <a:p>
            <a:endParaRPr lang="zh-CN" altLang="en-US"/>
          </a:p>
          <a:p>
            <a:r>
              <a:rPr lang="zh-CN" altLang="en-US"/>
              <a:t>        //检查缓存中是否已经存在给定电话号码的联系人姓名。如果存在，直接从缓存中获取联系人姓名并返回</a:t>
            </a:r>
            <a:endParaRPr lang="zh-CN" altLang="en-US"/>
          </a:p>
          <a:p>
            <a:r>
              <a:rPr lang="zh-CN" altLang="en-US"/>
              <a:t>        if(sContactCache.containsKey(phoneNumber)) {</a:t>
            </a:r>
            <a:endParaRPr lang="zh-CN" altLang="en-US"/>
          </a:p>
          <a:p>
            <a:r>
              <a:rPr lang="zh-CN" altLang="en-US"/>
              <a:t>            //从缓存中获取与给定电话号码关联的联系人姓名并返回</a:t>
            </a:r>
            <a:endParaRPr lang="zh-CN" altLang="en-US"/>
          </a:p>
          <a:p>
            <a:r>
              <a:rPr lang="zh-CN" altLang="en-US"/>
              <a:t>            return sContactCache.get(phoneNumber);</a:t>
            </a:r>
            <a:endParaRPr lang="zh-CN" altLang="en-US"/>
          </a:p>
          <a:p>
            <a:r>
              <a:rPr lang="zh-CN" altLang="en-US"/>
              <a:t>        }</a:t>
            </a:r>
            <a:endParaRPr lang="zh-CN" altLang="en-US"/>
          </a:p>
          <a:p>
            <a:endParaRPr lang="zh-CN" altLang="en-US"/>
          </a:p>
          <a:p>
            <a:r>
              <a:rPr lang="zh-CN" altLang="en-US"/>
              <a:t>        //通过替换其中的 + 号为经过处理的电话号码来生成最终的查询条件</a:t>
            </a:r>
            <a:endParaRPr lang="zh-CN" altLang="en-US"/>
          </a:p>
          <a:p>
            <a:r>
              <a:rPr lang="zh-CN" altLang="en-US"/>
              <a:t>        String selection = CALLER_ID_SELECTION.replace("+",</a:t>
            </a:r>
            <a:endParaRPr lang="zh-CN" altLang="en-US"/>
          </a:p>
          <a:p>
            <a:r>
              <a:rPr lang="zh-CN" altLang="en-US"/>
              <a:t>                PhoneNumberUtils.toCallerIDMinMatch(phoneNumber));</a:t>
            </a:r>
            <a:endParaRPr lang="zh-CN" altLang="en-US"/>
          </a:p>
          <a:p>
            <a:endParaRPr lang="zh-CN" altLang="en-US"/>
          </a:p>
          <a:p>
            <a:endParaRPr lang="zh-CN" altLang="en-US"/>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 name="组合 3"/>
          <p:cNvGrpSpPr/>
          <p:nvPr/>
        </p:nvGrpSpPr>
        <p:grpSpPr>
          <a:xfrm>
            <a:off x="335361" y="116633"/>
            <a:ext cx="629872" cy="612768"/>
            <a:chOff x="3070727" y="196457"/>
            <a:chExt cx="692047" cy="673255"/>
          </a:xfrm>
        </p:grpSpPr>
        <p:sp>
          <p:nvSpPr>
            <p:cNvPr id="5" name="平行四边形 4"/>
            <p:cNvSpPr/>
            <p:nvPr/>
          </p:nvSpPr>
          <p:spPr>
            <a:xfrm>
              <a:off x="3070727" y="196457"/>
              <a:ext cx="629587" cy="612775"/>
            </a:xfrm>
            <a:prstGeom prst="parallelogram">
              <a:avLst/>
            </a:prstGeom>
            <a:solidFill>
              <a:srgbClr val="024282"/>
            </a:solidFill>
            <a:ln>
              <a:solidFill>
                <a:srgbClr val="02428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Calibri" panose="020F0502020204030204"/>
                <a:ea typeface="宋体" panose="02010600030101010101" pitchFamily="2" charset="-122"/>
                <a:cs typeface="+mn-cs"/>
              </a:endParaRPr>
            </a:p>
          </p:txBody>
        </p:sp>
        <p:sp>
          <p:nvSpPr>
            <p:cNvPr id="6" name="平行四边形 5"/>
            <p:cNvSpPr/>
            <p:nvPr/>
          </p:nvSpPr>
          <p:spPr>
            <a:xfrm>
              <a:off x="3133187" y="256937"/>
              <a:ext cx="629587" cy="612775"/>
            </a:xfrm>
            <a:prstGeom prst="parallelogram">
              <a:avLst/>
            </a:prstGeom>
            <a:noFill/>
            <a:ln>
              <a:solidFill>
                <a:srgbClr val="02428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Calibri" panose="020F0502020204030204"/>
                <a:ea typeface="宋体" panose="02010600030101010101" pitchFamily="2" charset="-122"/>
                <a:cs typeface="+mn-cs"/>
              </a:endParaRPr>
            </a:p>
          </p:txBody>
        </p:sp>
      </p:grpSp>
      <p:cxnSp>
        <p:nvCxnSpPr>
          <p:cNvPr id="7" name="直接连接符 6"/>
          <p:cNvCxnSpPr/>
          <p:nvPr/>
        </p:nvCxnSpPr>
        <p:spPr>
          <a:xfrm>
            <a:off x="367840" y="809674"/>
            <a:ext cx="11488800" cy="0"/>
          </a:xfrm>
          <a:prstGeom prst="line">
            <a:avLst/>
          </a:prstGeom>
          <a:ln w="9525">
            <a:solidFill>
              <a:srgbClr val="024282"/>
            </a:solidFill>
          </a:ln>
        </p:spPr>
        <p:style>
          <a:lnRef idx="1">
            <a:schemeClr val="accent1"/>
          </a:lnRef>
          <a:fillRef idx="0">
            <a:schemeClr val="accent1"/>
          </a:fillRef>
          <a:effectRef idx="0">
            <a:schemeClr val="accent1"/>
          </a:effectRef>
          <a:fontRef idx="minor">
            <a:schemeClr val="tx1"/>
          </a:fontRef>
        </p:style>
      </p:cxnSp>
      <p:sp>
        <p:nvSpPr>
          <p:cNvPr id="10" name="文本占位符 5"/>
          <p:cNvSpPr txBox="1"/>
          <p:nvPr/>
        </p:nvSpPr>
        <p:spPr>
          <a:xfrm>
            <a:off x="1127448" y="193957"/>
            <a:ext cx="5040313" cy="612775"/>
          </a:xfrm>
          <a:prstGeom prst="rect">
            <a:avLst/>
          </a:prstGeom>
        </p:spPr>
        <p:txBody>
          <a:bodyPr vert="horz" lIns="91440" tIns="45720" rIns="91440" bIns="45720" rtlCol="0">
            <a:normAutofit/>
          </a:bodyPr>
          <a:lstStyle>
            <a:lvl1pPr marL="0" indent="0" algn="l" defTabSz="914400" rtl="0" eaLnBrk="1" latinLnBrk="0" hangingPunct="1">
              <a:lnSpc>
                <a:spcPct val="90000"/>
              </a:lnSpc>
              <a:spcBef>
                <a:spcPts val="1000"/>
              </a:spcBef>
              <a:buFont typeface="Arial" panose="020B0604020202020204" pitchFamily="34" charset="0"/>
              <a:buNone/>
              <a:defRPr sz="3200" b="1" kern="1200">
                <a:solidFill>
                  <a:srgbClr val="024282"/>
                </a:solidFill>
                <a:latin typeface="微软雅黑" panose="020B0503020204020204" pitchFamily="34" charset="-122"/>
                <a:ea typeface="微软雅黑" panose="020B0503020204020204" pitchFamily="34" charset="-122"/>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defRPr/>
            </a:pPr>
            <a:r>
              <a:rPr lang="zh-CN" altLang="en-US" dirty="0"/>
              <a:t>精读小米便签</a:t>
            </a:r>
            <a:endParaRPr kumimoji="0" lang="zh-CN" altLang="en-US" sz="4800" b="1" i="0" u="none" strike="noStrike" kern="1200" cap="none" spc="0" normalizeH="0" baseline="0" noProof="0" dirty="0">
              <a:ln>
                <a:noFill/>
              </a:ln>
              <a:solidFill>
                <a:srgbClr val="024282"/>
              </a:solidFill>
              <a:effectLst/>
              <a:uLnTx/>
              <a:uFillTx/>
              <a:latin typeface="微软雅黑" panose="020B0503020204020204" pitchFamily="34" charset="-122"/>
              <a:ea typeface="微软雅黑" panose="020B0503020204020204" pitchFamily="34" charset="-122"/>
              <a:cs typeface="+mn-cs"/>
            </a:endParaRPr>
          </a:p>
        </p:txBody>
      </p:sp>
      <p:sp>
        <p:nvSpPr>
          <p:cNvPr id="15" name="矩形 14"/>
          <p:cNvSpPr/>
          <p:nvPr/>
        </p:nvSpPr>
        <p:spPr>
          <a:xfrm>
            <a:off x="302935" y="1049735"/>
            <a:ext cx="11513006" cy="5376014"/>
          </a:xfrm>
          <a:prstGeom prst="rect">
            <a:avLst/>
          </a:prstGeom>
          <a:solidFill>
            <a:srgbClr val="024282">
              <a:alpha val="20000"/>
            </a:srgbClr>
          </a:solidFill>
          <a:ln w="12700" cap="flat" cmpd="sng" algn="ctr">
            <a:no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dirty="0">
              <a:ln>
                <a:noFill/>
              </a:ln>
              <a:solidFill>
                <a:prstClr val="white"/>
              </a:solidFill>
              <a:effectLst/>
              <a:uLnTx/>
              <a:uFillTx/>
              <a:latin typeface="等线" panose="02010600030101010101" charset="-122"/>
              <a:ea typeface="等线" panose="02010600030101010101" charset="-122"/>
              <a:cs typeface="+mn-cs"/>
            </a:endParaRPr>
          </a:p>
        </p:txBody>
      </p:sp>
      <p:sp>
        <p:nvSpPr>
          <p:cNvPr id="48" name="矩形 47"/>
          <p:cNvSpPr/>
          <p:nvPr>
            <p:custDataLst>
              <p:tags r:id="rId1"/>
            </p:custDataLst>
          </p:nvPr>
        </p:nvSpPr>
        <p:spPr>
          <a:xfrm>
            <a:off x="335280" y="1050290"/>
            <a:ext cx="11480800" cy="5391150"/>
          </a:xfrm>
          <a:prstGeom prst="rect">
            <a:avLst/>
          </a:prstGeom>
          <a:noFill/>
          <a:ln w="12700" cap="flat" cmpd="sng" algn="ctr">
            <a:solidFill>
              <a:srgbClr val="024282"/>
            </a:solidFill>
            <a:prstDash val="solid"/>
            <a:miter lim="800000"/>
          </a:ln>
          <a:effectLst/>
        </p:spPr>
        <p:txBody>
          <a:bodyPr rtlCol="0" anchor="ctr"/>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dirty="0">
              <a:ln>
                <a:noFill/>
              </a:ln>
              <a:solidFill>
                <a:prstClr val="white"/>
              </a:solidFill>
              <a:effectLst/>
              <a:uLnTx/>
              <a:uFillTx/>
              <a:latin typeface="微软雅黑" panose="020B0503020204020204" pitchFamily="34" charset="-122"/>
              <a:ea typeface="微软雅黑" panose="020B0503020204020204" pitchFamily="34" charset="-122"/>
              <a:cs typeface="+mn-cs"/>
            </a:endParaRPr>
          </a:p>
        </p:txBody>
      </p:sp>
      <p:sp>
        <p:nvSpPr>
          <p:cNvPr id="11" name="圆角矩形 6"/>
          <p:cNvSpPr/>
          <p:nvPr/>
        </p:nvSpPr>
        <p:spPr>
          <a:xfrm>
            <a:off x="499946" y="1211975"/>
            <a:ext cx="3177540" cy="348121"/>
          </a:xfrm>
          <a:prstGeom prst="roundRect">
            <a:avLst>
              <a:gd name="adj" fmla="val 37046"/>
            </a:avLst>
          </a:prstGeom>
          <a:gradFill>
            <a:gsLst>
              <a:gs pos="53000">
                <a:srgbClr val="024282"/>
              </a:gs>
              <a:gs pos="95000">
                <a:srgbClr val="024282">
                  <a:alpha val="0"/>
                </a:srgbClr>
              </a:gs>
              <a:gs pos="0">
                <a:srgbClr val="024282"/>
              </a:gs>
            </a:gsLst>
            <a:lin ang="20700000" scaled="0"/>
          </a:gradFill>
          <a:ln w="12700" cap="flat" cmpd="sng" algn="ctr">
            <a:noFill/>
            <a:prstDash val="solid"/>
            <a:miter lim="800000"/>
          </a:ln>
          <a:effectLst/>
        </p:spPr>
        <p:txBody>
          <a:bodyPr rtlCol="0" anchor="ctr"/>
          <a:p>
            <a:pPr marL="0" marR="0" lvl="0" indent="0" defTabSz="914400" rtl="0" eaLnBrk="1" fontAlgn="auto" latinLnBrk="0" hangingPunct="1">
              <a:lnSpc>
                <a:spcPct val="100000"/>
              </a:lnSpc>
              <a:spcBef>
                <a:spcPts val="0"/>
              </a:spcBef>
              <a:spcAft>
                <a:spcPts val="0"/>
              </a:spcAft>
              <a:buClrTx/>
              <a:buSzTx/>
              <a:buFontTx/>
              <a:buNone/>
              <a:defRPr/>
            </a:pPr>
            <a:r>
              <a:rPr kumimoji="0" lang="zh-CN" altLang="en-US" sz="1800" b="0" i="0" u="none" strike="noStrike" kern="0" cap="none" spc="0" normalizeH="0" baseline="0" noProof="0" dirty="0">
                <a:ln>
                  <a:noFill/>
                </a:ln>
                <a:solidFill>
                  <a:prstClr val="white"/>
                </a:solidFill>
                <a:effectLst/>
                <a:uLnTx/>
                <a:uFillTx/>
                <a:latin typeface="微软雅黑" panose="020B0503020204020204" pitchFamily="34" charset="-122"/>
                <a:ea typeface="微软雅黑" panose="020B0503020204020204" pitchFamily="34" charset="-122"/>
                <a:cs typeface="+mn-cs"/>
              </a:rPr>
              <a:t>代码标注情况</a:t>
            </a:r>
            <a:endParaRPr kumimoji="0" lang="zh-CN" altLang="en-US" sz="1800" b="0" i="0" u="none" strike="noStrike" kern="0" cap="none" spc="0" normalizeH="0" baseline="0" noProof="0" dirty="0">
              <a:ln>
                <a:noFill/>
              </a:ln>
              <a:solidFill>
                <a:prstClr val="white"/>
              </a:solidFill>
              <a:effectLst/>
              <a:uLnTx/>
              <a:uFillTx/>
              <a:latin typeface="微软雅黑" panose="020B0503020204020204" pitchFamily="34" charset="-122"/>
              <a:ea typeface="微软雅黑" panose="020B0503020204020204" pitchFamily="34" charset="-122"/>
              <a:cs typeface="+mn-cs"/>
            </a:endParaRPr>
          </a:p>
        </p:txBody>
      </p:sp>
      <p:sp>
        <p:nvSpPr>
          <p:cNvPr id="2" name="文本框 1"/>
          <p:cNvSpPr txBox="1"/>
          <p:nvPr/>
        </p:nvSpPr>
        <p:spPr>
          <a:xfrm>
            <a:off x="499745" y="1560195"/>
            <a:ext cx="10726420" cy="5077460"/>
          </a:xfrm>
          <a:prstGeom prst="rect">
            <a:avLst/>
          </a:prstGeom>
          <a:noFill/>
        </p:spPr>
        <p:txBody>
          <a:bodyPr wrap="square" rtlCol="0">
            <a:spAutoFit/>
          </a:bodyPr>
          <a:p>
            <a:r>
              <a:rPr lang="zh-CN" altLang="en-US">
                <a:sym typeface="+mn-ea"/>
              </a:rPr>
              <a:t>        ///使用给定的电话号码查询联系人数据</a:t>
            </a:r>
            <a:endParaRPr lang="zh-CN" altLang="en-US"/>
          </a:p>
          <a:p>
            <a:r>
              <a:rPr lang="zh-CN" altLang="en-US">
                <a:sym typeface="+mn-ea"/>
              </a:rPr>
              <a:t>        Cursor cursor = context.getContentResolver().query(</a:t>
            </a:r>
            <a:endParaRPr lang="zh-CN" altLang="en-US"/>
          </a:p>
          <a:p>
            <a:r>
              <a:rPr lang="zh-CN" altLang="en-US">
                <a:sym typeface="+mn-ea"/>
              </a:rPr>
              <a:t>                Data.CONTENT_URI,</a:t>
            </a:r>
            <a:endParaRPr lang="zh-CN" altLang="en-US"/>
          </a:p>
          <a:p>
            <a:r>
              <a:rPr lang="zh-CN" altLang="en-US">
                <a:sym typeface="+mn-ea"/>
              </a:rPr>
              <a:t>                new String [] { Phone.DISPLAY_NAME },</a:t>
            </a:r>
            <a:endParaRPr lang="zh-CN" altLang="en-US"/>
          </a:p>
          <a:p>
            <a:r>
              <a:rPr lang="zh-CN" altLang="en-US">
                <a:sym typeface="+mn-ea"/>
              </a:rPr>
              <a:t>                selection,</a:t>
            </a:r>
            <a:endParaRPr lang="zh-CN" altLang="en-US"/>
          </a:p>
          <a:p>
            <a:r>
              <a:rPr lang="zh-CN" altLang="en-US">
                <a:sym typeface="+mn-ea"/>
              </a:rPr>
              <a:t>                new String[] { phoneNumber },</a:t>
            </a:r>
            <a:endParaRPr lang="zh-CN" altLang="en-US"/>
          </a:p>
          <a:p>
            <a:r>
              <a:rPr lang="zh-CN" altLang="en-US">
                <a:sym typeface="+mn-ea"/>
              </a:rPr>
              <a:t>                null);</a:t>
            </a:r>
            <a:endParaRPr lang="zh-CN" altLang="en-US"/>
          </a:p>
          <a:p>
            <a:endParaRPr lang="zh-CN" altLang="en-US"/>
          </a:p>
          <a:p>
            <a:r>
              <a:rPr lang="zh-CN" altLang="en-US">
                <a:sym typeface="+mn-ea"/>
              </a:rPr>
              <a:t>        //如果找到，则获取联系人姓名和电话号码</a:t>
            </a:r>
            <a:endParaRPr lang="zh-CN" altLang="en-US"/>
          </a:p>
          <a:p>
            <a:r>
              <a:rPr lang="zh-CN" altLang="en-US">
                <a:sym typeface="+mn-ea"/>
              </a:rPr>
              <a:t>        if (cursor != null &amp;&amp; cursor.moveToFirst()) {</a:t>
            </a:r>
            <a:endParaRPr lang="zh-CN" altLang="en-US"/>
          </a:p>
          <a:p>
            <a:r>
              <a:rPr lang="zh-CN" altLang="en-US">
                <a:sym typeface="+mn-ea"/>
              </a:rPr>
              <a:t>            try {</a:t>
            </a:r>
            <a:endParaRPr lang="zh-CN" altLang="en-US"/>
          </a:p>
          <a:p>
            <a:r>
              <a:rPr lang="zh-CN" altLang="en-US">
                <a:sym typeface="+mn-ea"/>
              </a:rPr>
              <a:t>                String name = cursor.getString(0);</a:t>
            </a:r>
            <a:endParaRPr lang="zh-CN" altLang="en-US"/>
          </a:p>
          <a:p>
            <a:r>
              <a:rPr lang="zh-CN" altLang="en-US">
                <a:sym typeface="+mn-ea"/>
              </a:rPr>
              <a:t>                sContactCache.put(phoneNumber, name);</a:t>
            </a:r>
            <a:endParaRPr lang="zh-CN" altLang="en-US"/>
          </a:p>
          <a:p>
            <a:r>
              <a:rPr lang="zh-CN" altLang="en-US">
                <a:sym typeface="+mn-ea"/>
              </a:rPr>
              <a:t>                return name;</a:t>
            </a:r>
            <a:endParaRPr lang="zh-CN" altLang="en-US"/>
          </a:p>
          <a:p>
            <a:r>
              <a:rPr lang="zh-CN" altLang="en-US">
                <a:sym typeface="+mn-ea"/>
              </a:rPr>
              <a:t>            } catch (IndexOutOfBoundsException e) {</a:t>
            </a:r>
            <a:endParaRPr lang="zh-CN" altLang="en-US"/>
          </a:p>
          <a:p>
            <a:r>
              <a:rPr lang="zh-CN" altLang="en-US">
                <a:sym typeface="+mn-ea"/>
              </a:rPr>
              <a:t>                Log.e(TAG, " Cursor get string error " + e.toString());</a:t>
            </a:r>
            <a:endParaRPr lang="zh-CN" altLang="en-US"/>
          </a:p>
          <a:p>
            <a:r>
              <a:rPr lang="zh-CN" altLang="en-US">
                <a:sym typeface="+mn-ea"/>
              </a:rPr>
              <a:t>                return null;</a:t>
            </a:r>
            <a:endParaRPr lang="zh-CN" altLang="en-US"/>
          </a:p>
          <a:p>
            <a:endParaRPr lang="zh-CN" altLang="en-US"/>
          </a:p>
        </p:txBody>
      </p:sp>
      <p:sp>
        <p:nvSpPr>
          <p:cNvPr id="3" name="文本框 2"/>
          <p:cNvSpPr txBox="1"/>
          <p:nvPr/>
        </p:nvSpPr>
        <p:spPr>
          <a:xfrm>
            <a:off x="6560820" y="1791335"/>
            <a:ext cx="4064000" cy="3415030"/>
          </a:xfrm>
          <a:prstGeom prst="rect">
            <a:avLst/>
          </a:prstGeom>
          <a:noFill/>
        </p:spPr>
        <p:txBody>
          <a:bodyPr wrap="square" rtlCol="0">
            <a:spAutoFit/>
          </a:bodyPr>
          <a:p>
            <a:r>
              <a:rPr lang="zh-CN" altLang="en-US">
                <a:sym typeface="+mn-ea"/>
              </a:rPr>
              <a:t>            } finally {</a:t>
            </a:r>
            <a:endParaRPr lang="zh-CN" altLang="en-US"/>
          </a:p>
          <a:p>
            <a:r>
              <a:rPr lang="zh-CN" altLang="en-US">
                <a:sym typeface="+mn-ea"/>
              </a:rPr>
              <a:t>                cursor.close();</a:t>
            </a:r>
            <a:endParaRPr lang="zh-CN" altLang="en-US"/>
          </a:p>
          <a:p>
            <a:r>
              <a:rPr lang="zh-CN" altLang="en-US">
                <a:sym typeface="+mn-ea"/>
              </a:rPr>
              <a:t>            }</a:t>
            </a:r>
            <a:endParaRPr lang="zh-CN" altLang="en-US"/>
          </a:p>
          <a:p>
            <a:r>
              <a:rPr lang="zh-CN" altLang="en-US">
                <a:sym typeface="+mn-ea"/>
              </a:rPr>
              <a:t>        } else {</a:t>
            </a:r>
            <a:endParaRPr lang="zh-CN" altLang="en-US"/>
          </a:p>
          <a:p>
            <a:r>
              <a:rPr lang="zh-CN" altLang="en-US">
                <a:sym typeface="+mn-ea"/>
              </a:rPr>
              <a:t>            //否则记录日志'找不到相应联系人'</a:t>
            </a:r>
            <a:endParaRPr lang="zh-CN" altLang="en-US"/>
          </a:p>
          <a:p>
            <a:r>
              <a:rPr lang="zh-CN" altLang="en-US">
                <a:sym typeface="+mn-ea"/>
              </a:rPr>
              <a:t>            Log.d(TAG, "No contact matched with number:" + phoneNumber);</a:t>
            </a:r>
            <a:endParaRPr lang="zh-CN" altLang="en-US"/>
          </a:p>
          <a:p>
            <a:r>
              <a:rPr lang="zh-CN" altLang="en-US">
                <a:sym typeface="+mn-ea"/>
              </a:rPr>
              <a:t>            return null;</a:t>
            </a:r>
            <a:endParaRPr lang="zh-CN" altLang="en-US"/>
          </a:p>
          <a:p>
            <a:r>
              <a:rPr lang="zh-CN" altLang="en-US">
                <a:sym typeface="+mn-ea"/>
              </a:rPr>
              <a:t>        }</a:t>
            </a:r>
            <a:endParaRPr lang="zh-CN" altLang="en-US"/>
          </a:p>
          <a:p>
            <a:r>
              <a:rPr lang="zh-CN" altLang="en-US">
                <a:sym typeface="+mn-ea"/>
              </a:rPr>
              <a:t>    }</a:t>
            </a:r>
            <a:endParaRPr lang="zh-CN" altLang="en-US"/>
          </a:p>
          <a:p>
            <a:endParaRPr lang="zh-CN" altLang="en-US"/>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 name="组合 3"/>
          <p:cNvGrpSpPr/>
          <p:nvPr/>
        </p:nvGrpSpPr>
        <p:grpSpPr>
          <a:xfrm>
            <a:off x="335361" y="116633"/>
            <a:ext cx="629872" cy="612768"/>
            <a:chOff x="3070727" y="196457"/>
            <a:chExt cx="692047" cy="673255"/>
          </a:xfrm>
        </p:grpSpPr>
        <p:sp>
          <p:nvSpPr>
            <p:cNvPr id="5" name="平行四边形 4"/>
            <p:cNvSpPr/>
            <p:nvPr/>
          </p:nvSpPr>
          <p:spPr>
            <a:xfrm>
              <a:off x="3070727" y="196457"/>
              <a:ext cx="629587" cy="612775"/>
            </a:xfrm>
            <a:prstGeom prst="parallelogram">
              <a:avLst/>
            </a:prstGeom>
            <a:solidFill>
              <a:srgbClr val="024282"/>
            </a:solidFill>
            <a:ln>
              <a:solidFill>
                <a:srgbClr val="02428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Calibri" panose="020F0502020204030204"/>
                <a:ea typeface="宋体" panose="02010600030101010101" pitchFamily="2" charset="-122"/>
                <a:cs typeface="+mn-cs"/>
              </a:endParaRPr>
            </a:p>
          </p:txBody>
        </p:sp>
        <p:sp>
          <p:nvSpPr>
            <p:cNvPr id="6" name="平行四边形 5"/>
            <p:cNvSpPr/>
            <p:nvPr/>
          </p:nvSpPr>
          <p:spPr>
            <a:xfrm>
              <a:off x="3133187" y="256937"/>
              <a:ext cx="629587" cy="612775"/>
            </a:xfrm>
            <a:prstGeom prst="parallelogram">
              <a:avLst/>
            </a:prstGeom>
            <a:noFill/>
            <a:ln>
              <a:solidFill>
                <a:srgbClr val="02428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Calibri" panose="020F0502020204030204"/>
                <a:ea typeface="宋体" panose="02010600030101010101" pitchFamily="2" charset="-122"/>
                <a:cs typeface="+mn-cs"/>
              </a:endParaRPr>
            </a:p>
          </p:txBody>
        </p:sp>
      </p:grpSp>
      <p:cxnSp>
        <p:nvCxnSpPr>
          <p:cNvPr id="7" name="直接连接符 6"/>
          <p:cNvCxnSpPr/>
          <p:nvPr/>
        </p:nvCxnSpPr>
        <p:spPr>
          <a:xfrm>
            <a:off x="367840" y="809674"/>
            <a:ext cx="11488800" cy="0"/>
          </a:xfrm>
          <a:prstGeom prst="line">
            <a:avLst/>
          </a:prstGeom>
          <a:ln w="9525">
            <a:solidFill>
              <a:srgbClr val="024282"/>
            </a:solidFill>
          </a:ln>
        </p:spPr>
        <p:style>
          <a:lnRef idx="1">
            <a:schemeClr val="accent1"/>
          </a:lnRef>
          <a:fillRef idx="0">
            <a:schemeClr val="accent1"/>
          </a:fillRef>
          <a:effectRef idx="0">
            <a:schemeClr val="accent1"/>
          </a:effectRef>
          <a:fontRef idx="minor">
            <a:schemeClr val="tx1"/>
          </a:fontRef>
        </p:style>
      </p:cxnSp>
      <p:sp>
        <p:nvSpPr>
          <p:cNvPr id="10" name="文本占位符 5"/>
          <p:cNvSpPr txBox="1"/>
          <p:nvPr/>
        </p:nvSpPr>
        <p:spPr>
          <a:xfrm>
            <a:off x="1127448" y="193957"/>
            <a:ext cx="5040313" cy="612775"/>
          </a:xfrm>
          <a:prstGeom prst="rect">
            <a:avLst/>
          </a:prstGeom>
        </p:spPr>
        <p:txBody>
          <a:bodyPr vert="horz" lIns="91440" tIns="45720" rIns="91440" bIns="45720" rtlCol="0">
            <a:normAutofit/>
          </a:bodyPr>
          <a:lstStyle>
            <a:lvl1pPr marL="0" indent="0" algn="l" defTabSz="914400" rtl="0" eaLnBrk="1" latinLnBrk="0" hangingPunct="1">
              <a:lnSpc>
                <a:spcPct val="90000"/>
              </a:lnSpc>
              <a:spcBef>
                <a:spcPts val="1000"/>
              </a:spcBef>
              <a:buFont typeface="Arial" panose="020B0604020202020204" pitchFamily="34" charset="0"/>
              <a:buNone/>
              <a:defRPr sz="3200" b="1" kern="1200">
                <a:solidFill>
                  <a:srgbClr val="024282"/>
                </a:solidFill>
                <a:latin typeface="微软雅黑" panose="020B0503020204020204" pitchFamily="34" charset="-122"/>
                <a:ea typeface="微软雅黑" panose="020B0503020204020204" pitchFamily="34" charset="-122"/>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defRPr/>
            </a:pPr>
            <a:r>
              <a:rPr lang="zh-CN" altLang="en-US" dirty="0"/>
              <a:t>精读小米便签</a:t>
            </a:r>
            <a:endParaRPr kumimoji="0" lang="zh-CN" altLang="en-US" sz="4800" b="1" i="0" u="none" strike="noStrike" kern="1200" cap="none" spc="0" normalizeH="0" baseline="0" noProof="0" dirty="0">
              <a:ln>
                <a:noFill/>
              </a:ln>
              <a:solidFill>
                <a:srgbClr val="024282"/>
              </a:solidFill>
              <a:effectLst/>
              <a:uLnTx/>
              <a:uFillTx/>
              <a:latin typeface="微软雅黑" panose="020B0503020204020204" pitchFamily="34" charset="-122"/>
              <a:ea typeface="微软雅黑" panose="020B0503020204020204" pitchFamily="34" charset="-122"/>
              <a:cs typeface="+mn-cs"/>
            </a:endParaRPr>
          </a:p>
        </p:txBody>
      </p:sp>
      <p:sp>
        <p:nvSpPr>
          <p:cNvPr id="15" name="矩形 14"/>
          <p:cNvSpPr/>
          <p:nvPr/>
        </p:nvSpPr>
        <p:spPr>
          <a:xfrm>
            <a:off x="302935" y="1049735"/>
            <a:ext cx="11513006" cy="5376014"/>
          </a:xfrm>
          <a:prstGeom prst="rect">
            <a:avLst/>
          </a:prstGeom>
          <a:solidFill>
            <a:srgbClr val="024282">
              <a:alpha val="20000"/>
            </a:srgbClr>
          </a:solidFill>
          <a:ln w="12700" cap="flat" cmpd="sng" algn="ctr">
            <a:no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dirty="0">
              <a:ln>
                <a:noFill/>
              </a:ln>
              <a:solidFill>
                <a:prstClr val="white"/>
              </a:solidFill>
              <a:effectLst/>
              <a:uLnTx/>
              <a:uFillTx/>
              <a:latin typeface="等线" panose="02010600030101010101" charset="-122"/>
              <a:ea typeface="等线" panose="02010600030101010101" charset="-122"/>
              <a:cs typeface="+mn-cs"/>
            </a:endParaRPr>
          </a:p>
        </p:txBody>
      </p:sp>
      <p:sp>
        <p:nvSpPr>
          <p:cNvPr id="18" name="文本框 17"/>
          <p:cNvSpPr txBox="1"/>
          <p:nvPr/>
        </p:nvSpPr>
        <p:spPr>
          <a:xfrm>
            <a:off x="569900" y="1286269"/>
            <a:ext cx="11086603" cy="4867055"/>
          </a:xfrm>
          <a:prstGeom prst="rect">
            <a:avLst/>
          </a:prstGeom>
          <a:noFill/>
        </p:spPr>
        <p:txBody>
          <a:bodyPr wrap="square" rtlCol="0">
            <a:normAutofit/>
          </a:bodyPr>
          <a:lstStyle/>
          <a:p>
            <a:pPr algn="l">
              <a:lnSpc>
                <a:spcPct val="130000"/>
              </a:lnSpc>
              <a:spcBef>
                <a:spcPts val="600"/>
              </a:spcBef>
              <a:spcAft>
                <a:spcPts val="0"/>
              </a:spcAft>
              <a:buClrTx/>
              <a:buSzTx/>
              <a:buFontTx/>
              <a:defRPr/>
            </a:pPr>
            <a:r>
              <a:rPr lang="en-US" altLang="zh-CN" sz="1600" dirty="0">
                <a:solidFill>
                  <a:schemeClr val="tx1"/>
                </a:solidFill>
                <a:latin typeface="微软雅黑" panose="020B0503020204020204" pitchFamily="34" charset="-122"/>
                <a:ea typeface="微软雅黑" panose="020B0503020204020204" pitchFamily="34" charset="-122"/>
              </a:rPr>
              <a:t>220340109 </a:t>
            </a:r>
            <a:r>
              <a:rPr lang="zh-CN" altLang="en-US" sz="1600" dirty="0">
                <a:solidFill>
                  <a:schemeClr val="tx1"/>
                </a:solidFill>
                <a:latin typeface="微软雅黑" panose="020B0503020204020204" pitchFamily="34" charset="-122"/>
                <a:ea typeface="微软雅黑" panose="020B0503020204020204" pitchFamily="34" charset="-122"/>
              </a:rPr>
              <a:t>曾瑾</a:t>
            </a:r>
            <a:endParaRPr lang="zh-CN" altLang="en-US" sz="1600" dirty="0">
              <a:solidFill>
                <a:schemeClr val="tx1"/>
              </a:solidFill>
              <a:latin typeface="微软雅黑" panose="020B0503020204020204" pitchFamily="34" charset="-122"/>
              <a:ea typeface="微软雅黑" panose="020B0503020204020204" pitchFamily="34" charset="-122"/>
            </a:endParaRPr>
          </a:p>
          <a:p>
            <a:pPr algn="l">
              <a:lnSpc>
                <a:spcPct val="130000"/>
              </a:lnSpc>
              <a:spcBef>
                <a:spcPts val="600"/>
              </a:spcBef>
              <a:spcAft>
                <a:spcPts val="0"/>
              </a:spcAft>
              <a:buClrTx/>
              <a:buSzTx/>
              <a:buFontTx/>
              <a:defRPr/>
            </a:pPr>
            <a:endParaRPr lang="zh-CN" altLang="en-US" sz="1600" dirty="0">
              <a:solidFill>
                <a:schemeClr val="tx1"/>
              </a:solidFill>
              <a:latin typeface="微软雅黑" panose="020B0503020204020204" pitchFamily="34" charset="-122"/>
              <a:ea typeface="微软雅黑" panose="020B0503020204020204" pitchFamily="34" charset="-122"/>
            </a:endParaRPr>
          </a:p>
          <a:p>
            <a:pPr algn="l">
              <a:lnSpc>
                <a:spcPct val="130000"/>
              </a:lnSpc>
              <a:spcBef>
                <a:spcPts val="600"/>
              </a:spcBef>
              <a:spcAft>
                <a:spcPts val="0"/>
              </a:spcAft>
              <a:buClrTx/>
              <a:buSzTx/>
              <a:buFontTx/>
              <a:defRPr/>
            </a:pPr>
            <a:r>
              <a:rPr lang="zh-CN" altLang="en-US" sz="1600" dirty="0">
                <a:solidFill>
                  <a:schemeClr val="tx1"/>
                </a:solidFill>
                <a:latin typeface="微软雅黑" panose="020B0503020204020204" pitchFamily="34" charset="-122"/>
                <a:ea typeface="微软雅黑" panose="020B0503020204020204" pitchFamily="34" charset="-122"/>
              </a:rPr>
              <a:t>精读功能名称</a:t>
            </a:r>
            <a:r>
              <a:rPr lang="en-US" altLang="zh-CN" sz="1600" dirty="0">
                <a:solidFill>
                  <a:schemeClr val="tx1"/>
                </a:solidFill>
                <a:latin typeface="微软雅黑" panose="020B0503020204020204" pitchFamily="34" charset="-122"/>
                <a:ea typeface="微软雅黑" panose="020B0503020204020204" pitchFamily="34" charset="-122"/>
              </a:rPr>
              <a:t>: </a:t>
            </a:r>
            <a:r>
              <a:rPr lang="zh-CN" altLang="en-US" sz="1600" dirty="0">
                <a:solidFill>
                  <a:schemeClr val="tx1"/>
                </a:solidFill>
                <a:latin typeface="微软雅黑" panose="020B0503020204020204" pitchFamily="34" charset="-122"/>
                <a:ea typeface="微软雅黑" panose="020B0503020204020204" pitchFamily="34" charset="-122"/>
              </a:rPr>
              <a:t>新建</a:t>
            </a:r>
            <a:r>
              <a:rPr lang="en-US" altLang="zh-CN" sz="1600" dirty="0">
                <a:solidFill>
                  <a:schemeClr val="tx1"/>
                </a:solidFill>
                <a:latin typeface="微软雅黑" panose="020B0503020204020204" pitchFamily="34" charset="-122"/>
                <a:ea typeface="微软雅黑" panose="020B0503020204020204" pitchFamily="34" charset="-122"/>
              </a:rPr>
              <a:t>便签 </a:t>
            </a:r>
            <a:endParaRPr lang="en-US" altLang="zh-CN" sz="1600" dirty="0">
              <a:solidFill>
                <a:schemeClr val="tx1"/>
              </a:solidFill>
              <a:latin typeface="微软雅黑" panose="020B0503020204020204" pitchFamily="34" charset="-122"/>
              <a:ea typeface="微软雅黑" panose="020B0503020204020204" pitchFamily="34" charset="-122"/>
            </a:endParaRPr>
          </a:p>
          <a:p>
            <a:pPr algn="l">
              <a:lnSpc>
                <a:spcPct val="130000"/>
              </a:lnSpc>
              <a:spcBef>
                <a:spcPts val="600"/>
              </a:spcBef>
              <a:spcAft>
                <a:spcPts val="0"/>
              </a:spcAft>
              <a:buClrTx/>
              <a:buSzTx/>
              <a:buFontTx/>
              <a:defRPr/>
            </a:pPr>
            <a:endParaRPr lang="en-US" altLang="zh-CN" sz="1600" dirty="0">
              <a:solidFill>
                <a:schemeClr val="tx1"/>
              </a:solidFill>
              <a:latin typeface="微软雅黑" panose="020B0503020204020204" pitchFamily="34" charset="-122"/>
              <a:ea typeface="微软雅黑" panose="020B0503020204020204" pitchFamily="34" charset="-122"/>
            </a:endParaRPr>
          </a:p>
          <a:p>
            <a:pPr algn="l">
              <a:lnSpc>
                <a:spcPct val="130000"/>
              </a:lnSpc>
              <a:spcBef>
                <a:spcPts val="600"/>
              </a:spcBef>
              <a:spcAft>
                <a:spcPts val="0"/>
              </a:spcAft>
              <a:buClrTx/>
              <a:buSzTx/>
              <a:buFontTx/>
              <a:defRPr/>
            </a:pPr>
            <a:r>
              <a:rPr lang="zh-CN" altLang="en-US" sz="1600" dirty="0">
                <a:solidFill>
                  <a:schemeClr val="tx1"/>
                </a:solidFill>
                <a:latin typeface="微软雅黑" panose="020B0503020204020204" pitchFamily="34" charset="-122"/>
                <a:ea typeface="微软雅黑" panose="020B0503020204020204" pitchFamily="34" charset="-122"/>
              </a:rPr>
              <a:t>精读功能描述</a:t>
            </a:r>
            <a:r>
              <a:rPr lang="en-US" altLang="zh-CN" sz="1600" dirty="0">
                <a:solidFill>
                  <a:schemeClr val="tx1"/>
                </a:solidFill>
                <a:latin typeface="微软雅黑" panose="020B0503020204020204" pitchFamily="34" charset="-122"/>
                <a:ea typeface="微软雅黑" panose="020B0503020204020204" pitchFamily="34" charset="-122"/>
              </a:rPr>
              <a:t>: 允许用户在小米便签中创</a:t>
            </a:r>
            <a:endParaRPr lang="en-US" altLang="zh-CN" sz="1600" dirty="0">
              <a:solidFill>
                <a:schemeClr val="tx1"/>
              </a:solidFill>
              <a:latin typeface="微软雅黑" panose="020B0503020204020204" pitchFamily="34" charset="-122"/>
              <a:ea typeface="微软雅黑" panose="020B0503020204020204" pitchFamily="34" charset="-122"/>
            </a:endParaRPr>
          </a:p>
          <a:p>
            <a:pPr algn="l">
              <a:lnSpc>
                <a:spcPct val="130000"/>
              </a:lnSpc>
              <a:spcBef>
                <a:spcPts val="600"/>
              </a:spcBef>
              <a:spcAft>
                <a:spcPts val="0"/>
              </a:spcAft>
              <a:buClrTx/>
              <a:buSzTx/>
              <a:buFontTx/>
              <a:defRPr/>
            </a:pPr>
            <a:r>
              <a:rPr lang="en-US" altLang="zh-CN" sz="1600" dirty="0">
                <a:solidFill>
                  <a:schemeClr val="tx1"/>
                </a:solidFill>
                <a:latin typeface="微软雅黑" panose="020B0503020204020204" pitchFamily="34" charset="-122"/>
                <a:ea typeface="微软雅黑" panose="020B0503020204020204" pitchFamily="34" charset="-122"/>
              </a:rPr>
              <a:t>建新的标签，对需要的便签进行管理</a:t>
            </a:r>
            <a:endParaRPr lang="en-US" altLang="zh-CN" sz="1600" dirty="0">
              <a:solidFill>
                <a:schemeClr val="tx1"/>
              </a:solidFill>
              <a:latin typeface="微软雅黑" panose="020B0503020204020204" pitchFamily="34" charset="-122"/>
              <a:ea typeface="微软雅黑" panose="020B0503020204020204" pitchFamily="34" charset="-122"/>
            </a:endParaRPr>
          </a:p>
        </p:txBody>
      </p:sp>
      <p:sp>
        <p:nvSpPr>
          <p:cNvPr id="48" name="矩形 47"/>
          <p:cNvSpPr/>
          <p:nvPr>
            <p:custDataLst>
              <p:tags r:id="rId1"/>
            </p:custDataLst>
          </p:nvPr>
        </p:nvSpPr>
        <p:spPr>
          <a:xfrm>
            <a:off x="4912995" y="1050290"/>
            <a:ext cx="6903085" cy="5391150"/>
          </a:xfrm>
          <a:prstGeom prst="rect">
            <a:avLst/>
          </a:prstGeom>
          <a:noFill/>
          <a:ln w="12700" cap="flat" cmpd="sng" algn="ctr">
            <a:solidFill>
              <a:srgbClr val="024282"/>
            </a:solidFill>
            <a:prstDash val="solid"/>
            <a:miter lim="800000"/>
          </a:ln>
          <a:effectLst/>
        </p:spPr>
        <p:txBody>
          <a:bodyPr rtlCol="0" anchor="ctr"/>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dirty="0">
              <a:ln>
                <a:noFill/>
              </a:ln>
              <a:solidFill>
                <a:prstClr val="white"/>
              </a:solidFill>
              <a:effectLst/>
              <a:uLnTx/>
              <a:uFillTx/>
              <a:latin typeface="微软雅黑" panose="020B0503020204020204" pitchFamily="34" charset="-122"/>
              <a:ea typeface="微软雅黑" panose="020B0503020204020204" pitchFamily="34" charset="-122"/>
              <a:cs typeface="+mn-cs"/>
            </a:endParaRPr>
          </a:p>
        </p:txBody>
      </p:sp>
      <p:sp>
        <p:nvSpPr>
          <p:cNvPr id="11" name="圆角矩形 6"/>
          <p:cNvSpPr/>
          <p:nvPr/>
        </p:nvSpPr>
        <p:spPr>
          <a:xfrm>
            <a:off x="4913196" y="1158000"/>
            <a:ext cx="3177540" cy="348121"/>
          </a:xfrm>
          <a:prstGeom prst="roundRect">
            <a:avLst>
              <a:gd name="adj" fmla="val 37046"/>
            </a:avLst>
          </a:prstGeom>
          <a:gradFill>
            <a:gsLst>
              <a:gs pos="53000">
                <a:srgbClr val="024282"/>
              </a:gs>
              <a:gs pos="95000">
                <a:srgbClr val="024282">
                  <a:alpha val="0"/>
                </a:srgbClr>
              </a:gs>
              <a:gs pos="0">
                <a:srgbClr val="024282"/>
              </a:gs>
            </a:gsLst>
            <a:lin ang="20700000" scaled="0"/>
          </a:gradFill>
          <a:ln w="12700" cap="flat" cmpd="sng" algn="ctr">
            <a:noFill/>
            <a:prstDash val="solid"/>
            <a:miter lim="800000"/>
          </a:ln>
          <a:effectLst/>
        </p:spPr>
        <p:txBody>
          <a:bodyPr rtlCol="0" anchor="ctr"/>
          <a:p>
            <a:pPr marL="0" marR="0" lvl="0" indent="0" defTabSz="914400" rtl="0" eaLnBrk="1" fontAlgn="auto" latinLnBrk="0" hangingPunct="1">
              <a:lnSpc>
                <a:spcPct val="100000"/>
              </a:lnSpc>
              <a:spcBef>
                <a:spcPts val="0"/>
              </a:spcBef>
              <a:spcAft>
                <a:spcPts val="0"/>
              </a:spcAft>
              <a:buClrTx/>
              <a:buSzTx/>
              <a:buFontTx/>
              <a:buNone/>
              <a:defRPr/>
            </a:pPr>
            <a:r>
              <a:rPr kumimoji="0" lang="zh-CN" altLang="en-US" sz="1800" b="0" i="0" u="none" strike="noStrike" kern="0" cap="none" spc="0" normalizeH="0" baseline="0" noProof="0" dirty="0">
                <a:ln>
                  <a:noFill/>
                </a:ln>
                <a:solidFill>
                  <a:prstClr val="white"/>
                </a:solidFill>
                <a:effectLst/>
                <a:uLnTx/>
                <a:uFillTx/>
                <a:latin typeface="微软雅黑" panose="020B0503020204020204" pitchFamily="34" charset="-122"/>
                <a:ea typeface="微软雅黑" panose="020B0503020204020204" pitchFamily="34" charset="-122"/>
                <a:cs typeface="+mn-cs"/>
              </a:rPr>
              <a:t>设计顺序图</a:t>
            </a:r>
            <a:endParaRPr kumimoji="0" lang="zh-CN" altLang="en-US" sz="1800" b="0" i="0" u="none" strike="noStrike" kern="0" cap="none" spc="0" normalizeH="0" baseline="0" noProof="0" dirty="0">
              <a:ln>
                <a:noFill/>
              </a:ln>
              <a:solidFill>
                <a:prstClr val="white"/>
              </a:solidFill>
              <a:effectLst/>
              <a:uLnTx/>
              <a:uFillTx/>
              <a:latin typeface="微软雅黑" panose="020B0503020204020204" pitchFamily="34" charset="-122"/>
              <a:ea typeface="微软雅黑" panose="020B0503020204020204" pitchFamily="34" charset="-122"/>
              <a:cs typeface="+mn-cs"/>
            </a:endParaRPr>
          </a:p>
        </p:txBody>
      </p:sp>
      <p:pic>
        <p:nvPicPr>
          <p:cNvPr id="2" name="图片 2"/>
          <p:cNvPicPr>
            <a:picLocks noChangeAspect="1"/>
          </p:cNvPicPr>
          <p:nvPr/>
        </p:nvPicPr>
        <p:blipFill>
          <a:blip r:embed="rId2"/>
          <a:stretch>
            <a:fillRect/>
          </a:stretch>
        </p:blipFill>
        <p:spPr>
          <a:xfrm>
            <a:off x="5162550" y="1912620"/>
            <a:ext cx="6403340" cy="3516630"/>
          </a:xfrm>
          <a:prstGeom prst="rect">
            <a:avLst/>
          </a:prstGeom>
          <a:noFill/>
          <a:ln>
            <a:noFill/>
          </a:ln>
        </p:spPr>
      </p:pic>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 name="组合 3"/>
          <p:cNvGrpSpPr/>
          <p:nvPr/>
        </p:nvGrpSpPr>
        <p:grpSpPr>
          <a:xfrm>
            <a:off x="335361" y="116633"/>
            <a:ext cx="629872" cy="612768"/>
            <a:chOff x="3070727" y="196457"/>
            <a:chExt cx="692047" cy="673255"/>
          </a:xfrm>
        </p:grpSpPr>
        <p:sp>
          <p:nvSpPr>
            <p:cNvPr id="5" name="平行四边形 4"/>
            <p:cNvSpPr/>
            <p:nvPr/>
          </p:nvSpPr>
          <p:spPr>
            <a:xfrm>
              <a:off x="3070727" y="196457"/>
              <a:ext cx="629587" cy="612775"/>
            </a:xfrm>
            <a:prstGeom prst="parallelogram">
              <a:avLst/>
            </a:prstGeom>
            <a:solidFill>
              <a:srgbClr val="024282"/>
            </a:solidFill>
            <a:ln>
              <a:solidFill>
                <a:srgbClr val="02428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Calibri" panose="020F0502020204030204"/>
                <a:ea typeface="宋体" panose="02010600030101010101" pitchFamily="2" charset="-122"/>
                <a:cs typeface="+mn-cs"/>
              </a:endParaRPr>
            </a:p>
          </p:txBody>
        </p:sp>
        <p:sp>
          <p:nvSpPr>
            <p:cNvPr id="6" name="平行四边形 5"/>
            <p:cNvSpPr/>
            <p:nvPr/>
          </p:nvSpPr>
          <p:spPr>
            <a:xfrm>
              <a:off x="3133187" y="256937"/>
              <a:ext cx="629587" cy="612775"/>
            </a:xfrm>
            <a:prstGeom prst="parallelogram">
              <a:avLst/>
            </a:prstGeom>
            <a:noFill/>
            <a:ln>
              <a:solidFill>
                <a:srgbClr val="02428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Calibri" panose="020F0502020204030204"/>
                <a:ea typeface="宋体" panose="02010600030101010101" pitchFamily="2" charset="-122"/>
                <a:cs typeface="+mn-cs"/>
              </a:endParaRPr>
            </a:p>
          </p:txBody>
        </p:sp>
      </p:grpSp>
      <p:cxnSp>
        <p:nvCxnSpPr>
          <p:cNvPr id="7" name="直接连接符 6"/>
          <p:cNvCxnSpPr/>
          <p:nvPr/>
        </p:nvCxnSpPr>
        <p:spPr>
          <a:xfrm>
            <a:off x="367840" y="809674"/>
            <a:ext cx="11488800" cy="0"/>
          </a:xfrm>
          <a:prstGeom prst="line">
            <a:avLst/>
          </a:prstGeom>
          <a:ln w="9525">
            <a:solidFill>
              <a:srgbClr val="024282"/>
            </a:solidFill>
          </a:ln>
        </p:spPr>
        <p:style>
          <a:lnRef idx="1">
            <a:schemeClr val="accent1"/>
          </a:lnRef>
          <a:fillRef idx="0">
            <a:schemeClr val="accent1"/>
          </a:fillRef>
          <a:effectRef idx="0">
            <a:schemeClr val="accent1"/>
          </a:effectRef>
          <a:fontRef idx="minor">
            <a:schemeClr val="tx1"/>
          </a:fontRef>
        </p:style>
      </p:cxnSp>
      <p:sp>
        <p:nvSpPr>
          <p:cNvPr id="10" name="文本占位符 5"/>
          <p:cNvSpPr txBox="1"/>
          <p:nvPr/>
        </p:nvSpPr>
        <p:spPr>
          <a:xfrm>
            <a:off x="1127448" y="193957"/>
            <a:ext cx="5040313" cy="612775"/>
          </a:xfrm>
          <a:prstGeom prst="rect">
            <a:avLst/>
          </a:prstGeom>
        </p:spPr>
        <p:txBody>
          <a:bodyPr vert="horz" lIns="91440" tIns="45720" rIns="91440" bIns="45720" rtlCol="0">
            <a:normAutofit/>
          </a:bodyPr>
          <a:lstStyle>
            <a:lvl1pPr marL="0" indent="0" algn="l" defTabSz="914400" rtl="0" eaLnBrk="1" latinLnBrk="0" hangingPunct="1">
              <a:lnSpc>
                <a:spcPct val="90000"/>
              </a:lnSpc>
              <a:spcBef>
                <a:spcPts val="1000"/>
              </a:spcBef>
              <a:buFont typeface="Arial" panose="020B0604020202020204" pitchFamily="34" charset="0"/>
              <a:buNone/>
              <a:defRPr sz="3200" b="1" kern="1200">
                <a:solidFill>
                  <a:srgbClr val="024282"/>
                </a:solidFill>
                <a:latin typeface="微软雅黑" panose="020B0503020204020204" pitchFamily="34" charset="-122"/>
                <a:ea typeface="微软雅黑" panose="020B0503020204020204" pitchFamily="34" charset="-122"/>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defRPr/>
            </a:pPr>
            <a:r>
              <a:rPr lang="zh-CN" altLang="en-US" dirty="0"/>
              <a:t>精读小米便签</a:t>
            </a:r>
            <a:endParaRPr kumimoji="0" lang="zh-CN" altLang="en-US" sz="4800" b="1" i="0" u="none" strike="noStrike" kern="1200" cap="none" spc="0" normalizeH="0" baseline="0" noProof="0" dirty="0">
              <a:ln>
                <a:noFill/>
              </a:ln>
              <a:solidFill>
                <a:srgbClr val="024282"/>
              </a:solidFill>
              <a:effectLst/>
              <a:uLnTx/>
              <a:uFillTx/>
              <a:latin typeface="微软雅黑" panose="020B0503020204020204" pitchFamily="34" charset="-122"/>
              <a:ea typeface="微软雅黑" panose="020B0503020204020204" pitchFamily="34" charset="-122"/>
              <a:cs typeface="+mn-cs"/>
            </a:endParaRPr>
          </a:p>
        </p:txBody>
      </p:sp>
      <p:sp>
        <p:nvSpPr>
          <p:cNvPr id="15" name="矩形 14"/>
          <p:cNvSpPr/>
          <p:nvPr/>
        </p:nvSpPr>
        <p:spPr>
          <a:xfrm>
            <a:off x="302935" y="1049735"/>
            <a:ext cx="11513006" cy="5376014"/>
          </a:xfrm>
          <a:prstGeom prst="rect">
            <a:avLst/>
          </a:prstGeom>
          <a:solidFill>
            <a:srgbClr val="024282">
              <a:alpha val="20000"/>
            </a:srgbClr>
          </a:solidFill>
          <a:ln w="12700" cap="flat" cmpd="sng" algn="ctr">
            <a:no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dirty="0">
              <a:ln>
                <a:noFill/>
              </a:ln>
              <a:solidFill>
                <a:prstClr val="white"/>
              </a:solidFill>
              <a:effectLst/>
              <a:uLnTx/>
              <a:uFillTx/>
              <a:latin typeface="等线" panose="02010600030101010101" charset="-122"/>
              <a:ea typeface="等线" panose="02010600030101010101" charset="-122"/>
              <a:cs typeface="+mn-cs"/>
            </a:endParaRPr>
          </a:p>
        </p:txBody>
      </p:sp>
      <p:sp>
        <p:nvSpPr>
          <p:cNvPr id="48" name="矩形 47"/>
          <p:cNvSpPr/>
          <p:nvPr>
            <p:custDataLst>
              <p:tags r:id="rId1"/>
            </p:custDataLst>
          </p:nvPr>
        </p:nvSpPr>
        <p:spPr>
          <a:xfrm>
            <a:off x="335280" y="1050290"/>
            <a:ext cx="11480800" cy="5391150"/>
          </a:xfrm>
          <a:prstGeom prst="rect">
            <a:avLst/>
          </a:prstGeom>
          <a:noFill/>
          <a:ln w="12700" cap="flat" cmpd="sng" algn="ctr">
            <a:solidFill>
              <a:srgbClr val="024282"/>
            </a:solidFill>
            <a:prstDash val="solid"/>
            <a:miter lim="800000"/>
          </a:ln>
          <a:effectLst/>
        </p:spPr>
        <p:txBody>
          <a:bodyPr rtlCol="0" anchor="ctr"/>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dirty="0">
              <a:ln>
                <a:noFill/>
              </a:ln>
              <a:solidFill>
                <a:prstClr val="white"/>
              </a:solidFill>
              <a:effectLst/>
              <a:uLnTx/>
              <a:uFillTx/>
              <a:latin typeface="微软雅黑" panose="020B0503020204020204" pitchFamily="34" charset="-122"/>
              <a:ea typeface="微软雅黑" panose="020B0503020204020204" pitchFamily="34" charset="-122"/>
              <a:cs typeface="+mn-cs"/>
            </a:endParaRPr>
          </a:p>
        </p:txBody>
      </p:sp>
      <p:sp>
        <p:nvSpPr>
          <p:cNvPr id="11" name="圆角矩形 6"/>
          <p:cNvSpPr/>
          <p:nvPr/>
        </p:nvSpPr>
        <p:spPr>
          <a:xfrm>
            <a:off x="499946" y="1211975"/>
            <a:ext cx="3177540" cy="348121"/>
          </a:xfrm>
          <a:prstGeom prst="roundRect">
            <a:avLst>
              <a:gd name="adj" fmla="val 37046"/>
            </a:avLst>
          </a:prstGeom>
          <a:gradFill>
            <a:gsLst>
              <a:gs pos="53000">
                <a:srgbClr val="024282"/>
              </a:gs>
              <a:gs pos="95000">
                <a:srgbClr val="024282">
                  <a:alpha val="0"/>
                </a:srgbClr>
              </a:gs>
              <a:gs pos="0">
                <a:srgbClr val="024282"/>
              </a:gs>
            </a:gsLst>
            <a:lin ang="20700000" scaled="0"/>
          </a:gradFill>
          <a:ln w="12700" cap="flat" cmpd="sng" algn="ctr">
            <a:noFill/>
            <a:prstDash val="solid"/>
            <a:miter lim="800000"/>
          </a:ln>
          <a:effectLst/>
        </p:spPr>
        <p:txBody>
          <a:bodyPr rtlCol="0" anchor="ctr"/>
          <a:p>
            <a:pPr marL="0" marR="0" lvl="0" indent="0" defTabSz="914400" rtl="0" eaLnBrk="1" fontAlgn="auto" latinLnBrk="0" hangingPunct="1">
              <a:lnSpc>
                <a:spcPct val="100000"/>
              </a:lnSpc>
              <a:spcBef>
                <a:spcPts val="0"/>
              </a:spcBef>
              <a:spcAft>
                <a:spcPts val="0"/>
              </a:spcAft>
              <a:buClrTx/>
              <a:buSzTx/>
              <a:buFontTx/>
              <a:buNone/>
              <a:defRPr/>
            </a:pPr>
            <a:r>
              <a:rPr kumimoji="0" lang="zh-CN" altLang="en-US" sz="1800" b="0" i="0" u="none" strike="noStrike" kern="0" cap="none" spc="0" normalizeH="0" baseline="0" noProof="0" dirty="0">
                <a:ln>
                  <a:noFill/>
                </a:ln>
                <a:solidFill>
                  <a:prstClr val="white"/>
                </a:solidFill>
                <a:effectLst/>
                <a:uLnTx/>
                <a:uFillTx/>
                <a:latin typeface="微软雅黑" panose="020B0503020204020204" pitchFamily="34" charset="-122"/>
                <a:ea typeface="微软雅黑" panose="020B0503020204020204" pitchFamily="34" charset="-122"/>
                <a:cs typeface="+mn-cs"/>
              </a:rPr>
              <a:t>设计类图</a:t>
            </a:r>
            <a:endParaRPr kumimoji="0" lang="zh-CN" altLang="en-US" sz="1800" b="0" i="0" u="none" strike="noStrike" kern="0" cap="none" spc="0" normalizeH="0" baseline="0" noProof="0" dirty="0">
              <a:ln>
                <a:noFill/>
              </a:ln>
              <a:solidFill>
                <a:prstClr val="white"/>
              </a:solidFill>
              <a:effectLst/>
              <a:uLnTx/>
              <a:uFillTx/>
              <a:latin typeface="微软雅黑" panose="020B0503020204020204" pitchFamily="34" charset="-122"/>
              <a:ea typeface="微软雅黑" panose="020B0503020204020204" pitchFamily="34" charset="-122"/>
              <a:cs typeface="+mn-cs"/>
            </a:endParaRPr>
          </a:p>
        </p:txBody>
      </p:sp>
      <p:pic>
        <p:nvPicPr>
          <p:cNvPr id="2" name="图片 4"/>
          <p:cNvPicPr>
            <a:picLocks noChangeAspect="1"/>
          </p:cNvPicPr>
          <p:nvPr/>
        </p:nvPicPr>
        <p:blipFill>
          <a:blip r:embed="rId2"/>
          <a:stretch>
            <a:fillRect/>
          </a:stretch>
        </p:blipFill>
        <p:spPr>
          <a:xfrm>
            <a:off x="2178050" y="1965960"/>
            <a:ext cx="8077200" cy="3234055"/>
          </a:xfrm>
          <a:prstGeom prst="rect">
            <a:avLst/>
          </a:prstGeom>
          <a:noFill/>
          <a:ln>
            <a:noFill/>
          </a:ln>
        </p:spPr>
      </p:pic>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 name="组合 3"/>
          <p:cNvGrpSpPr/>
          <p:nvPr/>
        </p:nvGrpSpPr>
        <p:grpSpPr>
          <a:xfrm>
            <a:off x="335361" y="116633"/>
            <a:ext cx="629872" cy="612768"/>
            <a:chOff x="3070727" y="196457"/>
            <a:chExt cx="692047" cy="673255"/>
          </a:xfrm>
        </p:grpSpPr>
        <p:sp>
          <p:nvSpPr>
            <p:cNvPr id="5" name="平行四边形 4"/>
            <p:cNvSpPr/>
            <p:nvPr/>
          </p:nvSpPr>
          <p:spPr>
            <a:xfrm>
              <a:off x="3070727" y="196457"/>
              <a:ext cx="629587" cy="612775"/>
            </a:xfrm>
            <a:prstGeom prst="parallelogram">
              <a:avLst/>
            </a:prstGeom>
            <a:solidFill>
              <a:srgbClr val="024282"/>
            </a:solidFill>
            <a:ln>
              <a:solidFill>
                <a:srgbClr val="02428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Calibri" panose="020F0502020204030204"/>
                <a:ea typeface="宋体" panose="02010600030101010101" pitchFamily="2" charset="-122"/>
                <a:cs typeface="+mn-cs"/>
              </a:endParaRPr>
            </a:p>
          </p:txBody>
        </p:sp>
        <p:sp>
          <p:nvSpPr>
            <p:cNvPr id="6" name="平行四边形 5"/>
            <p:cNvSpPr/>
            <p:nvPr/>
          </p:nvSpPr>
          <p:spPr>
            <a:xfrm>
              <a:off x="3133187" y="256937"/>
              <a:ext cx="629587" cy="612775"/>
            </a:xfrm>
            <a:prstGeom prst="parallelogram">
              <a:avLst/>
            </a:prstGeom>
            <a:noFill/>
            <a:ln>
              <a:solidFill>
                <a:srgbClr val="02428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Calibri" panose="020F0502020204030204"/>
                <a:ea typeface="宋体" panose="02010600030101010101" pitchFamily="2" charset="-122"/>
                <a:cs typeface="+mn-cs"/>
              </a:endParaRPr>
            </a:p>
          </p:txBody>
        </p:sp>
      </p:grpSp>
      <p:cxnSp>
        <p:nvCxnSpPr>
          <p:cNvPr id="7" name="直接连接符 6"/>
          <p:cNvCxnSpPr/>
          <p:nvPr/>
        </p:nvCxnSpPr>
        <p:spPr>
          <a:xfrm>
            <a:off x="367840" y="809674"/>
            <a:ext cx="11488800" cy="0"/>
          </a:xfrm>
          <a:prstGeom prst="line">
            <a:avLst/>
          </a:prstGeom>
          <a:ln w="9525">
            <a:solidFill>
              <a:srgbClr val="024282"/>
            </a:solidFill>
          </a:ln>
        </p:spPr>
        <p:style>
          <a:lnRef idx="1">
            <a:schemeClr val="accent1"/>
          </a:lnRef>
          <a:fillRef idx="0">
            <a:schemeClr val="accent1"/>
          </a:fillRef>
          <a:effectRef idx="0">
            <a:schemeClr val="accent1"/>
          </a:effectRef>
          <a:fontRef idx="minor">
            <a:schemeClr val="tx1"/>
          </a:fontRef>
        </p:style>
      </p:cxnSp>
      <p:sp>
        <p:nvSpPr>
          <p:cNvPr id="10" name="文本占位符 5"/>
          <p:cNvSpPr txBox="1"/>
          <p:nvPr/>
        </p:nvSpPr>
        <p:spPr>
          <a:xfrm>
            <a:off x="1127448" y="193957"/>
            <a:ext cx="5040313" cy="612775"/>
          </a:xfrm>
          <a:prstGeom prst="rect">
            <a:avLst/>
          </a:prstGeom>
        </p:spPr>
        <p:txBody>
          <a:bodyPr vert="horz" lIns="91440" tIns="45720" rIns="91440" bIns="45720" rtlCol="0">
            <a:normAutofit/>
          </a:bodyPr>
          <a:lstStyle>
            <a:lvl1pPr marL="0" indent="0" algn="l" defTabSz="914400" rtl="0" eaLnBrk="1" latinLnBrk="0" hangingPunct="1">
              <a:lnSpc>
                <a:spcPct val="90000"/>
              </a:lnSpc>
              <a:spcBef>
                <a:spcPts val="1000"/>
              </a:spcBef>
              <a:buFont typeface="Arial" panose="020B0604020202020204" pitchFamily="34" charset="0"/>
              <a:buNone/>
              <a:defRPr sz="3200" b="1" kern="1200">
                <a:solidFill>
                  <a:srgbClr val="024282"/>
                </a:solidFill>
                <a:latin typeface="微软雅黑" panose="020B0503020204020204" pitchFamily="34" charset="-122"/>
                <a:ea typeface="微软雅黑" panose="020B0503020204020204" pitchFamily="34" charset="-122"/>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defRPr/>
            </a:pPr>
            <a:r>
              <a:rPr lang="zh-CN" altLang="en-US" dirty="0"/>
              <a:t>精读小米便签</a:t>
            </a:r>
            <a:endParaRPr kumimoji="0" lang="zh-CN" altLang="en-US" sz="4800" b="1" i="0" u="none" strike="noStrike" kern="1200" cap="none" spc="0" normalizeH="0" baseline="0" noProof="0" dirty="0">
              <a:ln>
                <a:noFill/>
              </a:ln>
              <a:solidFill>
                <a:srgbClr val="024282"/>
              </a:solidFill>
              <a:effectLst/>
              <a:uLnTx/>
              <a:uFillTx/>
              <a:latin typeface="微软雅黑" panose="020B0503020204020204" pitchFamily="34" charset="-122"/>
              <a:ea typeface="微软雅黑" panose="020B0503020204020204" pitchFamily="34" charset="-122"/>
              <a:cs typeface="+mn-cs"/>
            </a:endParaRPr>
          </a:p>
        </p:txBody>
      </p:sp>
      <p:sp>
        <p:nvSpPr>
          <p:cNvPr id="15" name="矩形 14"/>
          <p:cNvSpPr/>
          <p:nvPr/>
        </p:nvSpPr>
        <p:spPr>
          <a:xfrm>
            <a:off x="302895" y="1050925"/>
            <a:ext cx="11513185" cy="5374640"/>
          </a:xfrm>
          <a:prstGeom prst="rect">
            <a:avLst/>
          </a:prstGeom>
          <a:solidFill>
            <a:srgbClr val="024282">
              <a:alpha val="20000"/>
            </a:srgbClr>
          </a:solidFill>
          <a:ln w="12700" cap="flat" cmpd="sng" algn="ctr">
            <a:no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dirty="0">
              <a:ln>
                <a:noFill/>
              </a:ln>
              <a:solidFill>
                <a:prstClr val="white"/>
              </a:solidFill>
              <a:effectLst/>
              <a:uLnTx/>
              <a:uFillTx/>
              <a:latin typeface="等线" panose="02010600030101010101" charset="-122"/>
              <a:ea typeface="等线" panose="02010600030101010101" charset="-122"/>
              <a:cs typeface="+mn-cs"/>
            </a:endParaRPr>
          </a:p>
        </p:txBody>
      </p:sp>
      <p:sp>
        <p:nvSpPr>
          <p:cNvPr id="48" name="矩形 47"/>
          <p:cNvSpPr/>
          <p:nvPr>
            <p:custDataLst>
              <p:tags r:id="rId1"/>
            </p:custDataLst>
          </p:nvPr>
        </p:nvSpPr>
        <p:spPr>
          <a:xfrm>
            <a:off x="335280" y="1050290"/>
            <a:ext cx="11480800" cy="5391150"/>
          </a:xfrm>
          <a:prstGeom prst="rect">
            <a:avLst/>
          </a:prstGeom>
          <a:noFill/>
          <a:ln w="12700" cap="flat" cmpd="sng" algn="ctr">
            <a:solidFill>
              <a:srgbClr val="024282"/>
            </a:solidFill>
            <a:prstDash val="solid"/>
            <a:miter lim="800000"/>
          </a:ln>
          <a:effectLst/>
        </p:spPr>
        <p:txBody>
          <a:bodyPr rtlCol="0" anchor="ctr"/>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dirty="0">
              <a:ln>
                <a:noFill/>
              </a:ln>
              <a:solidFill>
                <a:prstClr val="white"/>
              </a:solidFill>
              <a:effectLst/>
              <a:uLnTx/>
              <a:uFillTx/>
              <a:latin typeface="微软雅黑" panose="020B0503020204020204" pitchFamily="34" charset="-122"/>
              <a:ea typeface="微软雅黑" panose="020B0503020204020204" pitchFamily="34" charset="-122"/>
              <a:cs typeface="+mn-cs"/>
            </a:endParaRPr>
          </a:p>
        </p:txBody>
      </p:sp>
      <p:sp>
        <p:nvSpPr>
          <p:cNvPr id="11" name="圆角矩形 6"/>
          <p:cNvSpPr/>
          <p:nvPr/>
        </p:nvSpPr>
        <p:spPr>
          <a:xfrm>
            <a:off x="499946" y="1211975"/>
            <a:ext cx="3177540" cy="348121"/>
          </a:xfrm>
          <a:prstGeom prst="roundRect">
            <a:avLst>
              <a:gd name="adj" fmla="val 37046"/>
            </a:avLst>
          </a:prstGeom>
          <a:gradFill>
            <a:gsLst>
              <a:gs pos="53000">
                <a:srgbClr val="024282"/>
              </a:gs>
              <a:gs pos="95000">
                <a:srgbClr val="024282">
                  <a:alpha val="0"/>
                </a:srgbClr>
              </a:gs>
              <a:gs pos="0">
                <a:srgbClr val="024282"/>
              </a:gs>
            </a:gsLst>
            <a:lin ang="20700000" scaled="0"/>
          </a:gradFill>
          <a:ln w="12700" cap="flat" cmpd="sng" algn="ctr">
            <a:noFill/>
            <a:prstDash val="solid"/>
            <a:miter lim="800000"/>
          </a:ln>
          <a:effectLst/>
        </p:spPr>
        <p:txBody>
          <a:bodyPr rtlCol="0" anchor="ctr"/>
          <a:p>
            <a:pPr marL="0" marR="0" lvl="0" indent="0" defTabSz="914400" rtl="0" eaLnBrk="1" fontAlgn="auto" latinLnBrk="0" hangingPunct="1">
              <a:lnSpc>
                <a:spcPct val="100000"/>
              </a:lnSpc>
              <a:spcBef>
                <a:spcPts val="0"/>
              </a:spcBef>
              <a:spcAft>
                <a:spcPts val="0"/>
              </a:spcAft>
              <a:buClrTx/>
              <a:buSzTx/>
              <a:buFontTx/>
              <a:buNone/>
              <a:defRPr/>
            </a:pPr>
            <a:r>
              <a:rPr kumimoji="0" lang="zh-CN" altLang="en-US" sz="1800" b="0" i="0" u="none" strike="noStrike" kern="0" cap="none" spc="0" normalizeH="0" baseline="0" noProof="0" dirty="0">
                <a:ln>
                  <a:noFill/>
                </a:ln>
                <a:solidFill>
                  <a:prstClr val="white"/>
                </a:solidFill>
                <a:effectLst/>
                <a:uLnTx/>
                <a:uFillTx/>
                <a:latin typeface="微软雅黑" panose="020B0503020204020204" pitchFamily="34" charset="-122"/>
                <a:ea typeface="微软雅黑" panose="020B0503020204020204" pitchFamily="34" charset="-122"/>
                <a:cs typeface="+mn-cs"/>
              </a:rPr>
              <a:t>代码标注情况</a:t>
            </a:r>
            <a:endParaRPr kumimoji="0" lang="zh-CN" altLang="en-US" sz="1800" b="0" i="0" u="none" strike="noStrike" kern="0" cap="none" spc="0" normalizeH="0" baseline="0" noProof="0" dirty="0">
              <a:ln>
                <a:noFill/>
              </a:ln>
              <a:solidFill>
                <a:prstClr val="white"/>
              </a:solidFill>
              <a:effectLst/>
              <a:uLnTx/>
              <a:uFillTx/>
              <a:latin typeface="微软雅黑" panose="020B0503020204020204" pitchFamily="34" charset="-122"/>
              <a:ea typeface="微软雅黑" panose="020B0503020204020204" pitchFamily="34" charset="-122"/>
              <a:cs typeface="+mn-cs"/>
            </a:endParaRPr>
          </a:p>
        </p:txBody>
      </p:sp>
      <p:sp>
        <p:nvSpPr>
          <p:cNvPr id="2" name="文本框 1"/>
          <p:cNvSpPr txBox="1"/>
          <p:nvPr/>
        </p:nvSpPr>
        <p:spPr>
          <a:xfrm>
            <a:off x="908685" y="1821815"/>
            <a:ext cx="6431915" cy="3692525"/>
          </a:xfrm>
          <a:prstGeom prst="rect">
            <a:avLst/>
          </a:prstGeom>
          <a:noFill/>
        </p:spPr>
        <p:txBody>
          <a:bodyPr wrap="square" rtlCol="0">
            <a:spAutoFit/>
          </a:bodyPr>
          <a:p>
            <a:r>
              <a:rPr lang="zh-CN" altLang="en-US"/>
              <a:t>（1）类名：NoteEditActivity</a:t>
            </a:r>
            <a:endParaRPr lang="zh-CN" altLang="en-US"/>
          </a:p>
          <a:p>
            <a:r>
              <a:rPr lang="zh-CN" altLang="en-US"/>
              <a:t>    private void createNewNote() {</a:t>
            </a:r>
            <a:endParaRPr lang="zh-CN" altLang="en-US"/>
          </a:p>
          <a:p>
            <a:r>
              <a:rPr lang="zh-CN" altLang="en-US"/>
              <a:t>        // 保存现有编辑便签</a:t>
            </a:r>
            <a:endParaRPr lang="zh-CN" altLang="en-US"/>
          </a:p>
          <a:p>
            <a:r>
              <a:rPr lang="zh-CN" altLang="en-US"/>
              <a:t>        saveNote();</a:t>
            </a:r>
            <a:endParaRPr lang="zh-CN" altLang="en-US"/>
          </a:p>
          <a:p>
            <a:endParaRPr lang="zh-CN" altLang="en-US"/>
          </a:p>
          <a:p>
            <a:r>
              <a:rPr lang="zh-CN" altLang="en-US"/>
              <a:t>        // 弄一个新NoteEditActivity类</a:t>
            </a:r>
            <a:endParaRPr lang="zh-CN" altLang="en-US"/>
          </a:p>
          <a:p>
            <a:r>
              <a:rPr lang="zh-CN" altLang="en-US"/>
              <a:t>        finish();</a:t>
            </a:r>
            <a:endParaRPr lang="zh-CN" altLang="en-US"/>
          </a:p>
          <a:p>
            <a:r>
              <a:rPr lang="zh-CN" altLang="en-US"/>
              <a:t>        Intent intent = new Intent(this, NoteEditActivity.class);</a:t>
            </a:r>
            <a:endParaRPr lang="zh-CN" altLang="en-US"/>
          </a:p>
          <a:p>
            <a:r>
              <a:rPr lang="zh-CN" altLang="en-US"/>
              <a:t>        intent.setAction(Intent.ACTION_INSERT_OR_EDIT);</a:t>
            </a:r>
            <a:endParaRPr lang="zh-CN" altLang="en-US"/>
          </a:p>
          <a:p>
            <a:r>
              <a:rPr lang="zh-CN" altLang="en-US"/>
              <a:t>        intent.putExtra(Notes.INTENT_EXTRA_FOLDER_ID, mWorkingNote.getFolderId());</a:t>
            </a:r>
            <a:endParaRPr lang="zh-CN" altLang="en-US"/>
          </a:p>
          <a:p>
            <a:r>
              <a:rPr lang="zh-CN" altLang="en-US"/>
              <a:t>        startActivity(intent);</a:t>
            </a:r>
            <a:endParaRPr lang="zh-CN" altLang="en-US"/>
          </a:p>
          <a:p>
            <a:r>
              <a:rPr lang="zh-CN" altLang="en-US"/>
              <a:t>    }</a:t>
            </a:r>
            <a:endParaRPr lang="zh-CN" altLang="en-US"/>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 name="组合 3"/>
          <p:cNvGrpSpPr/>
          <p:nvPr/>
        </p:nvGrpSpPr>
        <p:grpSpPr>
          <a:xfrm>
            <a:off x="335361" y="116633"/>
            <a:ext cx="629872" cy="612768"/>
            <a:chOff x="3070727" y="196457"/>
            <a:chExt cx="692047" cy="673255"/>
          </a:xfrm>
        </p:grpSpPr>
        <p:sp>
          <p:nvSpPr>
            <p:cNvPr id="5" name="平行四边形 4"/>
            <p:cNvSpPr/>
            <p:nvPr/>
          </p:nvSpPr>
          <p:spPr>
            <a:xfrm>
              <a:off x="3070727" y="196457"/>
              <a:ext cx="629587" cy="612775"/>
            </a:xfrm>
            <a:prstGeom prst="parallelogram">
              <a:avLst/>
            </a:prstGeom>
            <a:solidFill>
              <a:srgbClr val="024282"/>
            </a:solidFill>
            <a:ln>
              <a:solidFill>
                <a:srgbClr val="02428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Calibri" panose="020F0502020204030204"/>
                <a:ea typeface="宋体" panose="02010600030101010101" pitchFamily="2" charset="-122"/>
                <a:cs typeface="+mn-cs"/>
              </a:endParaRPr>
            </a:p>
          </p:txBody>
        </p:sp>
        <p:sp>
          <p:nvSpPr>
            <p:cNvPr id="6" name="平行四边形 5"/>
            <p:cNvSpPr/>
            <p:nvPr/>
          </p:nvSpPr>
          <p:spPr>
            <a:xfrm>
              <a:off x="3133187" y="256937"/>
              <a:ext cx="629587" cy="612775"/>
            </a:xfrm>
            <a:prstGeom prst="parallelogram">
              <a:avLst/>
            </a:prstGeom>
            <a:noFill/>
            <a:ln>
              <a:solidFill>
                <a:srgbClr val="02428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Calibri" panose="020F0502020204030204"/>
                <a:ea typeface="宋体" panose="02010600030101010101" pitchFamily="2" charset="-122"/>
                <a:cs typeface="+mn-cs"/>
              </a:endParaRPr>
            </a:p>
          </p:txBody>
        </p:sp>
      </p:grpSp>
      <p:cxnSp>
        <p:nvCxnSpPr>
          <p:cNvPr id="7" name="直接连接符 6"/>
          <p:cNvCxnSpPr/>
          <p:nvPr/>
        </p:nvCxnSpPr>
        <p:spPr>
          <a:xfrm>
            <a:off x="367840" y="809674"/>
            <a:ext cx="11488800" cy="0"/>
          </a:xfrm>
          <a:prstGeom prst="line">
            <a:avLst/>
          </a:prstGeom>
          <a:ln w="9525">
            <a:solidFill>
              <a:srgbClr val="024282"/>
            </a:solidFill>
          </a:ln>
        </p:spPr>
        <p:style>
          <a:lnRef idx="1">
            <a:schemeClr val="accent1"/>
          </a:lnRef>
          <a:fillRef idx="0">
            <a:schemeClr val="accent1"/>
          </a:fillRef>
          <a:effectRef idx="0">
            <a:schemeClr val="accent1"/>
          </a:effectRef>
          <a:fontRef idx="minor">
            <a:schemeClr val="tx1"/>
          </a:fontRef>
        </p:style>
      </p:cxnSp>
      <p:sp>
        <p:nvSpPr>
          <p:cNvPr id="10" name="文本占位符 5"/>
          <p:cNvSpPr txBox="1"/>
          <p:nvPr/>
        </p:nvSpPr>
        <p:spPr>
          <a:xfrm>
            <a:off x="1127448" y="193957"/>
            <a:ext cx="5040313" cy="612775"/>
          </a:xfrm>
          <a:prstGeom prst="rect">
            <a:avLst/>
          </a:prstGeom>
        </p:spPr>
        <p:txBody>
          <a:bodyPr vert="horz" lIns="91440" tIns="45720" rIns="91440" bIns="45720" rtlCol="0">
            <a:normAutofit/>
          </a:bodyPr>
          <a:lstStyle>
            <a:lvl1pPr marL="0" indent="0" algn="l" defTabSz="914400" rtl="0" eaLnBrk="1" latinLnBrk="0" hangingPunct="1">
              <a:lnSpc>
                <a:spcPct val="90000"/>
              </a:lnSpc>
              <a:spcBef>
                <a:spcPts val="1000"/>
              </a:spcBef>
              <a:buFont typeface="Arial" panose="020B0604020202020204" pitchFamily="34" charset="0"/>
              <a:buNone/>
              <a:defRPr sz="3200" b="1" kern="1200">
                <a:solidFill>
                  <a:srgbClr val="024282"/>
                </a:solidFill>
                <a:latin typeface="微软雅黑" panose="020B0503020204020204" pitchFamily="34" charset="-122"/>
                <a:ea typeface="微软雅黑" panose="020B0503020204020204" pitchFamily="34" charset="-122"/>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defRPr/>
            </a:pPr>
            <a:r>
              <a:rPr lang="zh-CN" altLang="en-US" dirty="0"/>
              <a:t>精读小米便签</a:t>
            </a:r>
            <a:endParaRPr kumimoji="0" lang="zh-CN" altLang="en-US" sz="4800" b="1" i="0" u="none" strike="noStrike" kern="1200" cap="none" spc="0" normalizeH="0" baseline="0" noProof="0" dirty="0">
              <a:ln>
                <a:noFill/>
              </a:ln>
              <a:solidFill>
                <a:srgbClr val="024282"/>
              </a:solidFill>
              <a:effectLst/>
              <a:uLnTx/>
              <a:uFillTx/>
              <a:latin typeface="微软雅黑" panose="020B0503020204020204" pitchFamily="34" charset="-122"/>
              <a:ea typeface="微软雅黑" panose="020B0503020204020204" pitchFamily="34" charset="-122"/>
              <a:cs typeface="+mn-cs"/>
            </a:endParaRPr>
          </a:p>
        </p:txBody>
      </p:sp>
      <p:sp>
        <p:nvSpPr>
          <p:cNvPr id="15" name="矩形 14"/>
          <p:cNvSpPr/>
          <p:nvPr/>
        </p:nvSpPr>
        <p:spPr>
          <a:xfrm>
            <a:off x="302935" y="1049735"/>
            <a:ext cx="11513006" cy="5376014"/>
          </a:xfrm>
          <a:prstGeom prst="rect">
            <a:avLst/>
          </a:prstGeom>
          <a:solidFill>
            <a:srgbClr val="024282">
              <a:alpha val="20000"/>
            </a:srgbClr>
          </a:solidFill>
          <a:ln w="12700" cap="flat" cmpd="sng" algn="ctr">
            <a:no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dirty="0">
              <a:ln>
                <a:noFill/>
              </a:ln>
              <a:solidFill>
                <a:prstClr val="white"/>
              </a:solidFill>
              <a:effectLst/>
              <a:uLnTx/>
              <a:uFillTx/>
              <a:latin typeface="等线" panose="02010600030101010101" charset="-122"/>
              <a:ea typeface="等线" panose="02010600030101010101" charset="-122"/>
              <a:cs typeface="+mn-cs"/>
            </a:endParaRPr>
          </a:p>
        </p:txBody>
      </p:sp>
      <p:sp>
        <p:nvSpPr>
          <p:cNvPr id="48" name="矩形 47"/>
          <p:cNvSpPr/>
          <p:nvPr>
            <p:custDataLst>
              <p:tags r:id="rId1"/>
            </p:custDataLst>
          </p:nvPr>
        </p:nvSpPr>
        <p:spPr>
          <a:xfrm>
            <a:off x="335280" y="1050290"/>
            <a:ext cx="11480800" cy="5391150"/>
          </a:xfrm>
          <a:prstGeom prst="rect">
            <a:avLst/>
          </a:prstGeom>
          <a:noFill/>
          <a:ln w="12700" cap="flat" cmpd="sng" algn="ctr">
            <a:solidFill>
              <a:srgbClr val="024282"/>
            </a:solidFill>
            <a:prstDash val="solid"/>
            <a:miter lim="800000"/>
          </a:ln>
          <a:effectLst/>
        </p:spPr>
        <p:txBody>
          <a:bodyPr rtlCol="0" anchor="ctr"/>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dirty="0">
              <a:ln>
                <a:noFill/>
              </a:ln>
              <a:solidFill>
                <a:prstClr val="white"/>
              </a:solidFill>
              <a:effectLst/>
              <a:uLnTx/>
              <a:uFillTx/>
              <a:latin typeface="微软雅黑" panose="020B0503020204020204" pitchFamily="34" charset="-122"/>
              <a:ea typeface="微软雅黑" panose="020B0503020204020204" pitchFamily="34" charset="-122"/>
              <a:cs typeface="+mn-cs"/>
            </a:endParaRPr>
          </a:p>
        </p:txBody>
      </p:sp>
      <p:sp>
        <p:nvSpPr>
          <p:cNvPr id="11" name="圆角矩形 6"/>
          <p:cNvSpPr/>
          <p:nvPr/>
        </p:nvSpPr>
        <p:spPr>
          <a:xfrm>
            <a:off x="499946" y="1211975"/>
            <a:ext cx="3177540" cy="348121"/>
          </a:xfrm>
          <a:prstGeom prst="roundRect">
            <a:avLst>
              <a:gd name="adj" fmla="val 37046"/>
            </a:avLst>
          </a:prstGeom>
          <a:gradFill>
            <a:gsLst>
              <a:gs pos="53000">
                <a:srgbClr val="024282"/>
              </a:gs>
              <a:gs pos="95000">
                <a:srgbClr val="024282">
                  <a:alpha val="0"/>
                </a:srgbClr>
              </a:gs>
              <a:gs pos="0">
                <a:srgbClr val="024282"/>
              </a:gs>
            </a:gsLst>
            <a:lin ang="20700000" scaled="0"/>
          </a:gradFill>
          <a:ln w="12700" cap="flat" cmpd="sng" algn="ctr">
            <a:noFill/>
            <a:prstDash val="solid"/>
            <a:miter lim="800000"/>
          </a:ln>
          <a:effectLst/>
        </p:spPr>
        <p:txBody>
          <a:bodyPr rtlCol="0" anchor="ctr"/>
          <a:p>
            <a:pPr marL="0" marR="0" lvl="0" indent="0" defTabSz="914400" rtl="0" eaLnBrk="1" fontAlgn="auto" latinLnBrk="0" hangingPunct="1">
              <a:lnSpc>
                <a:spcPct val="100000"/>
              </a:lnSpc>
              <a:spcBef>
                <a:spcPts val="0"/>
              </a:spcBef>
              <a:spcAft>
                <a:spcPts val="0"/>
              </a:spcAft>
              <a:buClrTx/>
              <a:buSzTx/>
              <a:buFontTx/>
              <a:buNone/>
              <a:defRPr/>
            </a:pPr>
            <a:r>
              <a:rPr kumimoji="0" lang="zh-CN" altLang="en-US" sz="1800" b="0" i="0" u="none" strike="noStrike" kern="0" cap="none" spc="0" normalizeH="0" baseline="0" noProof="0" dirty="0">
                <a:ln>
                  <a:noFill/>
                </a:ln>
                <a:solidFill>
                  <a:prstClr val="white"/>
                </a:solidFill>
                <a:effectLst/>
                <a:uLnTx/>
                <a:uFillTx/>
                <a:latin typeface="微软雅黑" panose="020B0503020204020204" pitchFamily="34" charset="-122"/>
                <a:ea typeface="微软雅黑" panose="020B0503020204020204" pitchFamily="34" charset="-122"/>
                <a:cs typeface="+mn-cs"/>
              </a:rPr>
              <a:t>代码标注情况</a:t>
            </a:r>
            <a:endParaRPr kumimoji="0" lang="zh-CN" altLang="en-US" sz="1800" b="0" i="0" u="none" strike="noStrike" kern="0" cap="none" spc="0" normalizeH="0" baseline="0" noProof="0" dirty="0">
              <a:ln>
                <a:noFill/>
              </a:ln>
              <a:solidFill>
                <a:prstClr val="white"/>
              </a:solidFill>
              <a:effectLst/>
              <a:uLnTx/>
              <a:uFillTx/>
              <a:latin typeface="微软雅黑" panose="020B0503020204020204" pitchFamily="34" charset="-122"/>
              <a:ea typeface="微软雅黑" panose="020B0503020204020204" pitchFamily="34" charset="-122"/>
              <a:cs typeface="+mn-cs"/>
            </a:endParaRPr>
          </a:p>
        </p:txBody>
      </p:sp>
      <p:sp>
        <p:nvSpPr>
          <p:cNvPr id="2" name="文本框 1"/>
          <p:cNvSpPr txBox="1"/>
          <p:nvPr/>
        </p:nvSpPr>
        <p:spPr>
          <a:xfrm>
            <a:off x="817245" y="1635125"/>
            <a:ext cx="9521825" cy="5077460"/>
          </a:xfrm>
          <a:prstGeom prst="rect">
            <a:avLst/>
          </a:prstGeom>
          <a:noFill/>
        </p:spPr>
        <p:txBody>
          <a:bodyPr wrap="square" rtlCol="0">
            <a:spAutoFit/>
          </a:bodyPr>
          <a:p>
            <a:r>
              <a:rPr lang="zh-CN" altLang="en-US"/>
              <a:t>（2）类名：Note</a:t>
            </a:r>
            <a:endParaRPr lang="zh-CN" altLang="en-US"/>
          </a:p>
          <a:p>
            <a:r>
              <a:rPr lang="zh-CN" altLang="en-US"/>
              <a:t>Public Note(定义两个变量用来存储便签的数据，一个是存储便签属性、一个是存储便签内容)</a:t>
            </a:r>
            <a:endParaRPr lang="zh-CN" altLang="en-US"/>
          </a:p>
          <a:p>
            <a:r>
              <a:rPr lang="zh-CN" altLang="en-US"/>
              <a:t>    public static synchronized long getNewNoteId(Context context, long folderId) {</a:t>
            </a:r>
            <a:endParaRPr lang="zh-CN" altLang="en-US"/>
          </a:p>
          <a:p>
            <a:r>
              <a:rPr lang="zh-CN" altLang="en-US"/>
              <a:t>        // Create a new note in the database</a:t>
            </a:r>
            <a:endParaRPr lang="zh-CN" altLang="en-US"/>
          </a:p>
          <a:p>
            <a:r>
              <a:rPr lang="zh-CN" altLang="en-US"/>
              <a:t>        ContentValues values = new ContentValues();</a:t>
            </a:r>
            <a:endParaRPr lang="zh-CN" altLang="en-US"/>
          </a:p>
          <a:p>
            <a:r>
              <a:rPr lang="zh-CN" altLang="en-US"/>
              <a:t>        long createdTime = System.currentTimeMillis();</a:t>
            </a:r>
            <a:endParaRPr lang="zh-CN" altLang="en-US"/>
          </a:p>
          <a:p>
            <a:r>
              <a:rPr lang="zh-CN" altLang="en-US"/>
              <a:t>        values.put(NoteColumns.CREATED_DATE, createdTime);</a:t>
            </a:r>
            <a:endParaRPr lang="zh-CN" altLang="en-US"/>
          </a:p>
          <a:p>
            <a:r>
              <a:rPr lang="zh-CN" altLang="en-US"/>
              <a:t>        values.put(NoteColumns.MODIFIED_DATE, createdTime);</a:t>
            </a:r>
            <a:endParaRPr lang="zh-CN" altLang="en-US"/>
          </a:p>
          <a:p>
            <a:r>
              <a:rPr lang="zh-CN" altLang="en-US"/>
              <a:t>        values.put(NoteColumns.TYPE, Notes.TYPE_NOTE);</a:t>
            </a:r>
            <a:endParaRPr lang="zh-CN" altLang="en-US"/>
          </a:p>
          <a:p>
            <a:r>
              <a:rPr lang="zh-CN" altLang="en-US"/>
              <a:t>        values.put(NoteColumns.LOCAL_MODIFIED, 1);</a:t>
            </a:r>
            <a:endParaRPr lang="zh-CN" altLang="en-US"/>
          </a:p>
          <a:p>
            <a:r>
              <a:rPr lang="zh-CN" altLang="en-US"/>
              <a:t>        values.put(NoteColumns.PARENT_ID, folderId);//将数据写入数据库表格</a:t>
            </a:r>
            <a:endParaRPr lang="zh-CN" altLang="en-US"/>
          </a:p>
          <a:p>
            <a:r>
              <a:rPr lang="zh-CN" altLang="en-US"/>
              <a:t>        Uri uri = context.getContentResolver().insert(Notes.CONTENT_NOTE_URI, values);</a:t>
            </a:r>
            <a:endParaRPr lang="zh-CN" altLang="en-US"/>
          </a:p>
          <a:p>
            <a:r>
              <a:rPr lang="zh-CN" altLang="en-US"/>
              <a:t>        //进行添加、删除、修改和查询操作</a:t>
            </a:r>
            <a:endParaRPr lang="zh-CN" altLang="en-US"/>
          </a:p>
          <a:p>
            <a:r>
              <a:rPr lang="zh-CN" altLang="en-US"/>
              <a:t>        long noteId = 0;</a:t>
            </a:r>
            <a:endParaRPr lang="zh-CN" altLang="en-US"/>
          </a:p>
          <a:p>
            <a:r>
              <a:rPr lang="zh-CN" altLang="en-US"/>
              <a:t>        try {</a:t>
            </a:r>
            <a:endParaRPr lang="zh-CN" altLang="en-US"/>
          </a:p>
          <a:p>
            <a:r>
              <a:rPr lang="zh-CN" altLang="en-US"/>
              <a:t>            noteId = Long.valueOf(uri.getPathSegments().get(1));</a:t>
            </a:r>
            <a:endParaRPr lang="zh-CN" altLang="en-US"/>
          </a:p>
          <a:p>
            <a:r>
              <a:rPr lang="zh-CN" altLang="en-US"/>
              <a:t>        } catch (NumberFormatException e) {</a:t>
            </a:r>
            <a:endParaRPr lang="zh-CN" altLang="en-US"/>
          </a:p>
          <a:p>
            <a:endParaRPr lang="zh-CN" altLang="en-US"/>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 name="组合 3"/>
          <p:cNvGrpSpPr/>
          <p:nvPr/>
        </p:nvGrpSpPr>
        <p:grpSpPr>
          <a:xfrm>
            <a:off x="335361" y="116633"/>
            <a:ext cx="629872" cy="612768"/>
            <a:chOff x="3070727" y="196457"/>
            <a:chExt cx="692047" cy="673255"/>
          </a:xfrm>
        </p:grpSpPr>
        <p:sp>
          <p:nvSpPr>
            <p:cNvPr id="5" name="平行四边形 4"/>
            <p:cNvSpPr/>
            <p:nvPr/>
          </p:nvSpPr>
          <p:spPr>
            <a:xfrm>
              <a:off x="3070727" y="196457"/>
              <a:ext cx="629587" cy="612775"/>
            </a:xfrm>
            <a:prstGeom prst="parallelogram">
              <a:avLst/>
            </a:prstGeom>
            <a:solidFill>
              <a:srgbClr val="024282"/>
            </a:solidFill>
            <a:ln>
              <a:solidFill>
                <a:srgbClr val="02428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Calibri" panose="020F0502020204030204"/>
                <a:ea typeface="宋体" panose="02010600030101010101" pitchFamily="2" charset="-122"/>
                <a:cs typeface="+mn-cs"/>
              </a:endParaRPr>
            </a:p>
          </p:txBody>
        </p:sp>
        <p:sp>
          <p:nvSpPr>
            <p:cNvPr id="6" name="平行四边形 5"/>
            <p:cNvSpPr/>
            <p:nvPr/>
          </p:nvSpPr>
          <p:spPr>
            <a:xfrm>
              <a:off x="3133187" y="256937"/>
              <a:ext cx="629587" cy="612775"/>
            </a:xfrm>
            <a:prstGeom prst="parallelogram">
              <a:avLst/>
            </a:prstGeom>
            <a:noFill/>
            <a:ln>
              <a:solidFill>
                <a:srgbClr val="02428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Calibri" panose="020F0502020204030204"/>
                <a:ea typeface="宋体" panose="02010600030101010101" pitchFamily="2" charset="-122"/>
                <a:cs typeface="+mn-cs"/>
              </a:endParaRPr>
            </a:p>
          </p:txBody>
        </p:sp>
      </p:grpSp>
      <p:cxnSp>
        <p:nvCxnSpPr>
          <p:cNvPr id="7" name="直接连接符 6"/>
          <p:cNvCxnSpPr/>
          <p:nvPr/>
        </p:nvCxnSpPr>
        <p:spPr>
          <a:xfrm>
            <a:off x="367840" y="809674"/>
            <a:ext cx="11488800" cy="0"/>
          </a:xfrm>
          <a:prstGeom prst="line">
            <a:avLst/>
          </a:prstGeom>
          <a:ln w="9525">
            <a:solidFill>
              <a:srgbClr val="024282"/>
            </a:solidFill>
          </a:ln>
        </p:spPr>
        <p:style>
          <a:lnRef idx="1">
            <a:schemeClr val="accent1"/>
          </a:lnRef>
          <a:fillRef idx="0">
            <a:schemeClr val="accent1"/>
          </a:fillRef>
          <a:effectRef idx="0">
            <a:schemeClr val="accent1"/>
          </a:effectRef>
          <a:fontRef idx="minor">
            <a:schemeClr val="tx1"/>
          </a:fontRef>
        </p:style>
      </p:cxnSp>
      <p:sp>
        <p:nvSpPr>
          <p:cNvPr id="10" name="文本占位符 5"/>
          <p:cNvSpPr txBox="1"/>
          <p:nvPr/>
        </p:nvSpPr>
        <p:spPr>
          <a:xfrm>
            <a:off x="1127448" y="193957"/>
            <a:ext cx="5040313" cy="612775"/>
          </a:xfrm>
          <a:prstGeom prst="rect">
            <a:avLst/>
          </a:prstGeom>
        </p:spPr>
        <p:txBody>
          <a:bodyPr vert="horz" lIns="91440" tIns="45720" rIns="91440" bIns="45720" rtlCol="0">
            <a:normAutofit/>
          </a:bodyPr>
          <a:lstStyle>
            <a:lvl1pPr marL="0" indent="0" algn="l" defTabSz="914400" rtl="0" eaLnBrk="1" latinLnBrk="0" hangingPunct="1">
              <a:lnSpc>
                <a:spcPct val="90000"/>
              </a:lnSpc>
              <a:spcBef>
                <a:spcPts val="1000"/>
              </a:spcBef>
              <a:buFont typeface="Arial" panose="020B0604020202020204" pitchFamily="34" charset="0"/>
              <a:buNone/>
              <a:defRPr sz="3200" b="1" kern="1200">
                <a:solidFill>
                  <a:srgbClr val="024282"/>
                </a:solidFill>
                <a:latin typeface="微软雅黑" panose="020B0503020204020204" pitchFamily="34" charset="-122"/>
                <a:ea typeface="微软雅黑" panose="020B0503020204020204" pitchFamily="34" charset="-122"/>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defRPr/>
            </a:pPr>
            <a:r>
              <a:rPr lang="zh-CN" altLang="en-US" dirty="0"/>
              <a:t>精读小米便签</a:t>
            </a:r>
            <a:endParaRPr kumimoji="0" lang="zh-CN" altLang="en-US" sz="4800" b="1" i="0" u="none" strike="noStrike" kern="1200" cap="none" spc="0" normalizeH="0" baseline="0" noProof="0" dirty="0">
              <a:ln>
                <a:noFill/>
              </a:ln>
              <a:solidFill>
                <a:srgbClr val="024282"/>
              </a:solidFill>
              <a:effectLst/>
              <a:uLnTx/>
              <a:uFillTx/>
              <a:latin typeface="微软雅黑" panose="020B0503020204020204" pitchFamily="34" charset="-122"/>
              <a:ea typeface="微软雅黑" panose="020B0503020204020204" pitchFamily="34" charset="-122"/>
              <a:cs typeface="+mn-cs"/>
            </a:endParaRPr>
          </a:p>
        </p:txBody>
      </p:sp>
      <p:sp>
        <p:nvSpPr>
          <p:cNvPr id="15" name="矩形 14"/>
          <p:cNvSpPr/>
          <p:nvPr/>
        </p:nvSpPr>
        <p:spPr>
          <a:xfrm>
            <a:off x="302935" y="1049735"/>
            <a:ext cx="11513006" cy="5376014"/>
          </a:xfrm>
          <a:prstGeom prst="rect">
            <a:avLst/>
          </a:prstGeom>
          <a:solidFill>
            <a:srgbClr val="024282">
              <a:alpha val="20000"/>
            </a:srgbClr>
          </a:solidFill>
          <a:ln w="12700" cap="flat" cmpd="sng" algn="ctr">
            <a:no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dirty="0">
              <a:ln>
                <a:noFill/>
              </a:ln>
              <a:solidFill>
                <a:prstClr val="white"/>
              </a:solidFill>
              <a:effectLst/>
              <a:uLnTx/>
              <a:uFillTx/>
              <a:latin typeface="等线" panose="02010600030101010101" charset="-122"/>
              <a:ea typeface="等线" panose="02010600030101010101" charset="-122"/>
              <a:cs typeface="+mn-cs"/>
            </a:endParaRPr>
          </a:p>
        </p:txBody>
      </p:sp>
      <p:sp>
        <p:nvSpPr>
          <p:cNvPr id="48" name="矩形 47"/>
          <p:cNvSpPr/>
          <p:nvPr>
            <p:custDataLst>
              <p:tags r:id="rId1"/>
            </p:custDataLst>
          </p:nvPr>
        </p:nvSpPr>
        <p:spPr>
          <a:xfrm>
            <a:off x="335280" y="1050290"/>
            <a:ext cx="11480800" cy="5391150"/>
          </a:xfrm>
          <a:prstGeom prst="rect">
            <a:avLst/>
          </a:prstGeom>
          <a:noFill/>
          <a:ln w="12700" cap="flat" cmpd="sng" algn="ctr">
            <a:solidFill>
              <a:srgbClr val="024282"/>
            </a:solidFill>
            <a:prstDash val="solid"/>
            <a:miter lim="800000"/>
          </a:ln>
          <a:effectLst/>
        </p:spPr>
        <p:txBody>
          <a:bodyPr rtlCol="0" anchor="ctr"/>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dirty="0">
              <a:ln>
                <a:noFill/>
              </a:ln>
              <a:solidFill>
                <a:prstClr val="white"/>
              </a:solidFill>
              <a:effectLst/>
              <a:uLnTx/>
              <a:uFillTx/>
              <a:latin typeface="微软雅黑" panose="020B0503020204020204" pitchFamily="34" charset="-122"/>
              <a:ea typeface="微软雅黑" panose="020B0503020204020204" pitchFamily="34" charset="-122"/>
              <a:cs typeface="+mn-cs"/>
            </a:endParaRPr>
          </a:p>
        </p:txBody>
      </p:sp>
      <p:sp>
        <p:nvSpPr>
          <p:cNvPr id="11" name="圆角矩形 6"/>
          <p:cNvSpPr/>
          <p:nvPr/>
        </p:nvSpPr>
        <p:spPr>
          <a:xfrm>
            <a:off x="499946" y="1211975"/>
            <a:ext cx="3177540" cy="348121"/>
          </a:xfrm>
          <a:prstGeom prst="roundRect">
            <a:avLst>
              <a:gd name="adj" fmla="val 37046"/>
            </a:avLst>
          </a:prstGeom>
          <a:gradFill>
            <a:gsLst>
              <a:gs pos="53000">
                <a:srgbClr val="024282"/>
              </a:gs>
              <a:gs pos="95000">
                <a:srgbClr val="024282">
                  <a:alpha val="0"/>
                </a:srgbClr>
              </a:gs>
              <a:gs pos="0">
                <a:srgbClr val="024282"/>
              </a:gs>
            </a:gsLst>
            <a:lin ang="20700000" scaled="0"/>
          </a:gradFill>
          <a:ln w="12700" cap="flat" cmpd="sng" algn="ctr">
            <a:noFill/>
            <a:prstDash val="solid"/>
            <a:miter lim="800000"/>
          </a:ln>
          <a:effectLst/>
        </p:spPr>
        <p:txBody>
          <a:bodyPr rtlCol="0" anchor="ctr"/>
          <a:p>
            <a:pPr marL="0" marR="0" lvl="0" indent="0" defTabSz="914400" rtl="0" eaLnBrk="1" fontAlgn="auto" latinLnBrk="0" hangingPunct="1">
              <a:lnSpc>
                <a:spcPct val="100000"/>
              </a:lnSpc>
              <a:spcBef>
                <a:spcPts val="0"/>
              </a:spcBef>
              <a:spcAft>
                <a:spcPts val="0"/>
              </a:spcAft>
              <a:buClrTx/>
              <a:buSzTx/>
              <a:buFontTx/>
              <a:buNone/>
              <a:defRPr/>
            </a:pPr>
            <a:r>
              <a:rPr kumimoji="0" lang="zh-CN" altLang="en-US" sz="1800" b="0" i="0" u="none" strike="noStrike" kern="0" cap="none" spc="0" normalizeH="0" baseline="0" noProof="0" dirty="0">
                <a:ln>
                  <a:noFill/>
                </a:ln>
                <a:solidFill>
                  <a:prstClr val="white"/>
                </a:solidFill>
                <a:effectLst/>
                <a:uLnTx/>
                <a:uFillTx/>
                <a:latin typeface="微软雅黑" panose="020B0503020204020204" pitchFamily="34" charset="-122"/>
                <a:ea typeface="微软雅黑" panose="020B0503020204020204" pitchFamily="34" charset="-122"/>
                <a:cs typeface="+mn-cs"/>
              </a:rPr>
              <a:t>代码标注情况</a:t>
            </a:r>
            <a:endParaRPr kumimoji="0" lang="zh-CN" altLang="en-US" sz="1800" b="0" i="0" u="none" strike="noStrike" kern="0" cap="none" spc="0" normalizeH="0" baseline="0" noProof="0" dirty="0">
              <a:ln>
                <a:noFill/>
              </a:ln>
              <a:solidFill>
                <a:prstClr val="white"/>
              </a:solidFill>
              <a:effectLst/>
              <a:uLnTx/>
              <a:uFillTx/>
              <a:latin typeface="微软雅黑" panose="020B0503020204020204" pitchFamily="34" charset="-122"/>
              <a:ea typeface="微软雅黑" panose="020B0503020204020204" pitchFamily="34" charset="-122"/>
              <a:cs typeface="+mn-cs"/>
            </a:endParaRPr>
          </a:p>
        </p:txBody>
      </p:sp>
      <p:sp>
        <p:nvSpPr>
          <p:cNvPr id="2" name="文本框 1"/>
          <p:cNvSpPr txBox="1"/>
          <p:nvPr/>
        </p:nvSpPr>
        <p:spPr>
          <a:xfrm>
            <a:off x="908685" y="1875155"/>
            <a:ext cx="6984365" cy="4246245"/>
          </a:xfrm>
          <a:prstGeom prst="rect">
            <a:avLst/>
          </a:prstGeom>
          <a:noFill/>
        </p:spPr>
        <p:txBody>
          <a:bodyPr wrap="square" rtlCol="0">
            <a:spAutoFit/>
          </a:bodyPr>
          <a:p>
            <a:r>
              <a:rPr lang="zh-CN" altLang="en-US">
                <a:sym typeface="+mn-ea"/>
              </a:rPr>
              <a:t>            Log.e(TAG, "Get note id error :" + e.toString());</a:t>
            </a:r>
            <a:endParaRPr lang="zh-CN" altLang="en-US"/>
          </a:p>
          <a:p>
            <a:r>
              <a:rPr lang="zh-CN" altLang="en-US">
                <a:sym typeface="+mn-ea"/>
              </a:rPr>
              <a:t>            noteId = 0;</a:t>
            </a:r>
            <a:endParaRPr lang="zh-CN" altLang="en-US"/>
          </a:p>
          <a:p>
            <a:r>
              <a:rPr lang="zh-CN" altLang="en-US">
                <a:sym typeface="+mn-ea"/>
              </a:rPr>
              <a:t>        }//try-catch异常处理</a:t>
            </a:r>
            <a:endParaRPr lang="zh-CN" altLang="en-US"/>
          </a:p>
          <a:p>
            <a:r>
              <a:rPr lang="zh-CN" altLang="en-US">
                <a:sym typeface="+mn-ea"/>
              </a:rPr>
              <a:t>        if (noteId == -1) {</a:t>
            </a:r>
            <a:endParaRPr lang="zh-CN" altLang="en-US"/>
          </a:p>
          <a:p>
            <a:r>
              <a:rPr lang="zh-CN" altLang="en-US">
                <a:sym typeface="+mn-ea"/>
              </a:rPr>
              <a:t>            throw new IllegalStateException("Wrong note id:" + noteId);</a:t>
            </a:r>
            <a:endParaRPr lang="zh-CN" altLang="en-US"/>
          </a:p>
          <a:p>
            <a:r>
              <a:rPr lang="zh-CN" altLang="en-US">
                <a:sym typeface="+mn-ea"/>
              </a:rPr>
              <a:t>        }</a:t>
            </a:r>
            <a:endParaRPr lang="zh-CN" altLang="en-US"/>
          </a:p>
          <a:p>
            <a:r>
              <a:rPr lang="zh-CN" altLang="en-US">
                <a:sym typeface="+mn-ea"/>
              </a:rPr>
              <a:t>        return noteId;</a:t>
            </a:r>
            <a:endParaRPr lang="zh-CN" altLang="en-US"/>
          </a:p>
          <a:p>
            <a:r>
              <a:rPr lang="zh-CN" altLang="en-US">
                <a:sym typeface="+mn-ea"/>
              </a:rPr>
              <a:t>}</a:t>
            </a:r>
            <a:endParaRPr lang="zh-CN" altLang="en-US"/>
          </a:p>
          <a:p>
            <a:r>
              <a:rPr lang="zh-CN" altLang="en-US">
                <a:sym typeface="+mn-ea"/>
              </a:rPr>
              <a:t>    public void setNoteValue(String key, String value) {</a:t>
            </a:r>
            <a:endParaRPr lang="zh-CN" altLang="en-US"/>
          </a:p>
          <a:p>
            <a:r>
              <a:rPr lang="zh-CN" altLang="en-US">
                <a:sym typeface="+mn-ea"/>
              </a:rPr>
              <a:t>        mNoteDiffValues.put(key, value);</a:t>
            </a:r>
            <a:endParaRPr lang="zh-CN" altLang="en-US"/>
          </a:p>
          <a:p>
            <a:r>
              <a:rPr lang="zh-CN" altLang="en-US">
                <a:sym typeface="+mn-ea"/>
              </a:rPr>
              <a:t>        mNoteDiffValues.put(NoteColumns.LOCAL_MODIFIED, 1);</a:t>
            </a:r>
            <a:endParaRPr lang="zh-CN" altLang="en-US"/>
          </a:p>
          <a:p>
            <a:r>
              <a:rPr lang="zh-CN" altLang="en-US">
                <a:sym typeface="+mn-ea"/>
              </a:rPr>
              <a:t>        mNoteDiffValues.put(NoteColumns.MODIFIED_DATE, System.currentTimeMillis());</a:t>
            </a:r>
            <a:endParaRPr lang="zh-CN" altLang="en-US"/>
          </a:p>
          <a:p>
            <a:r>
              <a:rPr lang="zh-CN" altLang="en-US">
                <a:sym typeface="+mn-ea"/>
              </a:rPr>
              <a:t>    }//设置数据库表格的标签属性数据</a:t>
            </a:r>
            <a:endParaRPr lang="zh-CN" altLang="en-US"/>
          </a:p>
          <a:p>
            <a:endParaRPr lang="zh-CN" altLang="en-US"/>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 name="组合 3"/>
          <p:cNvGrpSpPr/>
          <p:nvPr/>
        </p:nvGrpSpPr>
        <p:grpSpPr>
          <a:xfrm>
            <a:off x="335361" y="116633"/>
            <a:ext cx="629872" cy="612768"/>
            <a:chOff x="3070727" y="196457"/>
            <a:chExt cx="692047" cy="673255"/>
          </a:xfrm>
        </p:grpSpPr>
        <p:sp>
          <p:nvSpPr>
            <p:cNvPr id="5" name="平行四边形 4"/>
            <p:cNvSpPr/>
            <p:nvPr/>
          </p:nvSpPr>
          <p:spPr>
            <a:xfrm>
              <a:off x="3070727" y="196457"/>
              <a:ext cx="629587" cy="612775"/>
            </a:xfrm>
            <a:prstGeom prst="parallelogram">
              <a:avLst/>
            </a:prstGeom>
            <a:solidFill>
              <a:srgbClr val="024282"/>
            </a:solidFill>
            <a:ln>
              <a:solidFill>
                <a:srgbClr val="02428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Calibri" panose="020F0502020204030204"/>
                <a:ea typeface="宋体" panose="02010600030101010101" pitchFamily="2" charset="-122"/>
                <a:cs typeface="+mn-cs"/>
              </a:endParaRPr>
            </a:p>
          </p:txBody>
        </p:sp>
        <p:sp>
          <p:nvSpPr>
            <p:cNvPr id="6" name="平行四边形 5"/>
            <p:cNvSpPr/>
            <p:nvPr/>
          </p:nvSpPr>
          <p:spPr>
            <a:xfrm>
              <a:off x="3133187" y="256937"/>
              <a:ext cx="629587" cy="612775"/>
            </a:xfrm>
            <a:prstGeom prst="parallelogram">
              <a:avLst/>
            </a:prstGeom>
            <a:noFill/>
            <a:ln>
              <a:solidFill>
                <a:srgbClr val="02428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Calibri" panose="020F0502020204030204"/>
                <a:ea typeface="宋体" panose="02010600030101010101" pitchFamily="2" charset="-122"/>
                <a:cs typeface="+mn-cs"/>
              </a:endParaRPr>
            </a:p>
          </p:txBody>
        </p:sp>
      </p:grpSp>
      <p:cxnSp>
        <p:nvCxnSpPr>
          <p:cNvPr id="7" name="直接连接符 6"/>
          <p:cNvCxnSpPr/>
          <p:nvPr/>
        </p:nvCxnSpPr>
        <p:spPr>
          <a:xfrm>
            <a:off x="367840" y="809674"/>
            <a:ext cx="11488800" cy="0"/>
          </a:xfrm>
          <a:prstGeom prst="line">
            <a:avLst/>
          </a:prstGeom>
          <a:ln w="9525">
            <a:solidFill>
              <a:srgbClr val="024282"/>
            </a:solidFill>
          </a:ln>
        </p:spPr>
        <p:style>
          <a:lnRef idx="1">
            <a:schemeClr val="accent1"/>
          </a:lnRef>
          <a:fillRef idx="0">
            <a:schemeClr val="accent1"/>
          </a:fillRef>
          <a:effectRef idx="0">
            <a:schemeClr val="accent1"/>
          </a:effectRef>
          <a:fontRef idx="minor">
            <a:schemeClr val="tx1"/>
          </a:fontRef>
        </p:style>
      </p:cxnSp>
      <p:sp>
        <p:nvSpPr>
          <p:cNvPr id="10" name="文本占位符 5"/>
          <p:cNvSpPr txBox="1"/>
          <p:nvPr/>
        </p:nvSpPr>
        <p:spPr>
          <a:xfrm>
            <a:off x="1127448" y="193957"/>
            <a:ext cx="5040313" cy="612775"/>
          </a:xfrm>
          <a:prstGeom prst="rect">
            <a:avLst/>
          </a:prstGeom>
        </p:spPr>
        <p:txBody>
          <a:bodyPr vert="horz" lIns="91440" tIns="45720" rIns="91440" bIns="45720" rtlCol="0">
            <a:normAutofit/>
          </a:bodyPr>
          <a:lstStyle>
            <a:lvl1pPr marL="0" indent="0" algn="l" defTabSz="914400" rtl="0" eaLnBrk="1" latinLnBrk="0" hangingPunct="1">
              <a:lnSpc>
                <a:spcPct val="90000"/>
              </a:lnSpc>
              <a:spcBef>
                <a:spcPts val="1000"/>
              </a:spcBef>
              <a:buFont typeface="Arial" panose="020B0604020202020204" pitchFamily="34" charset="0"/>
              <a:buNone/>
              <a:defRPr sz="3200" b="1" kern="1200">
                <a:solidFill>
                  <a:srgbClr val="024282"/>
                </a:solidFill>
                <a:latin typeface="微软雅黑" panose="020B0503020204020204" pitchFamily="34" charset="-122"/>
                <a:ea typeface="微软雅黑" panose="020B0503020204020204" pitchFamily="34" charset="-122"/>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defRPr/>
            </a:pPr>
            <a:r>
              <a:rPr lang="zh-CN" altLang="en-US" dirty="0"/>
              <a:t>精读小米便签</a:t>
            </a:r>
            <a:endParaRPr kumimoji="0" lang="zh-CN" altLang="en-US" sz="4800" b="1" i="0" u="none" strike="noStrike" kern="1200" cap="none" spc="0" normalizeH="0" baseline="0" noProof="0" dirty="0">
              <a:ln>
                <a:noFill/>
              </a:ln>
              <a:solidFill>
                <a:srgbClr val="024282"/>
              </a:solidFill>
              <a:effectLst/>
              <a:uLnTx/>
              <a:uFillTx/>
              <a:latin typeface="微软雅黑" panose="020B0503020204020204" pitchFamily="34" charset="-122"/>
              <a:ea typeface="微软雅黑" panose="020B0503020204020204" pitchFamily="34" charset="-122"/>
              <a:cs typeface="+mn-cs"/>
            </a:endParaRPr>
          </a:p>
        </p:txBody>
      </p:sp>
      <p:sp>
        <p:nvSpPr>
          <p:cNvPr id="15" name="矩形 14"/>
          <p:cNvSpPr/>
          <p:nvPr/>
        </p:nvSpPr>
        <p:spPr>
          <a:xfrm>
            <a:off x="302935" y="1049735"/>
            <a:ext cx="11513006" cy="5376014"/>
          </a:xfrm>
          <a:prstGeom prst="rect">
            <a:avLst/>
          </a:prstGeom>
          <a:solidFill>
            <a:srgbClr val="024282">
              <a:alpha val="20000"/>
            </a:srgbClr>
          </a:solidFill>
          <a:ln w="12700" cap="flat" cmpd="sng" algn="ctr">
            <a:no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dirty="0">
              <a:ln>
                <a:noFill/>
              </a:ln>
              <a:solidFill>
                <a:prstClr val="white"/>
              </a:solidFill>
              <a:effectLst/>
              <a:uLnTx/>
              <a:uFillTx/>
              <a:latin typeface="等线" panose="02010600030101010101" charset="-122"/>
              <a:ea typeface="等线" panose="02010600030101010101" charset="-122"/>
              <a:cs typeface="+mn-cs"/>
            </a:endParaRPr>
          </a:p>
        </p:txBody>
      </p:sp>
      <p:sp>
        <p:nvSpPr>
          <p:cNvPr id="48" name="矩形 47"/>
          <p:cNvSpPr/>
          <p:nvPr>
            <p:custDataLst>
              <p:tags r:id="rId1"/>
            </p:custDataLst>
          </p:nvPr>
        </p:nvSpPr>
        <p:spPr>
          <a:xfrm>
            <a:off x="335280" y="1050290"/>
            <a:ext cx="11480800" cy="5391150"/>
          </a:xfrm>
          <a:prstGeom prst="rect">
            <a:avLst/>
          </a:prstGeom>
          <a:noFill/>
          <a:ln w="12700" cap="flat" cmpd="sng" algn="ctr">
            <a:solidFill>
              <a:srgbClr val="024282"/>
            </a:solidFill>
            <a:prstDash val="solid"/>
            <a:miter lim="800000"/>
          </a:ln>
          <a:effectLst/>
        </p:spPr>
        <p:txBody>
          <a:bodyPr rtlCol="0" anchor="ctr"/>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dirty="0">
              <a:ln>
                <a:noFill/>
              </a:ln>
              <a:solidFill>
                <a:prstClr val="white"/>
              </a:solidFill>
              <a:effectLst/>
              <a:uLnTx/>
              <a:uFillTx/>
              <a:latin typeface="微软雅黑" panose="020B0503020204020204" pitchFamily="34" charset="-122"/>
              <a:ea typeface="微软雅黑" panose="020B0503020204020204" pitchFamily="34" charset="-122"/>
              <a:cs typeface="+mn-cs"/>
            </a:endParaRPr>
          </a:p>
        </p:txBody>
      </p:sp>
      <p:sp>
        <p:nvSpPr>
          <p:cNvPr id="11" name="圆角矩形 6"/>
          <p:cNvSpPr/>
          <p:nvPr/>
        </p:nvSpPr>
        <p:spPr>
          <a:xfrm>
            <a:off x="499946" y="1211975"/>
            <a:ext cx="3177540" cy="348121"/>
          </a:xfrm>
          <a:prstGeom prst="roundRect">
            <a:avLst>
              <a:gd name="adj" fmla="val 37046"/>
            </a:avLst>
          </a:prstGeom>
          <a:gradFill>
            <a:gsLst>
              <a:gs pos="53000">
                <a:srgbClr val="024282"/>
              </a:gs>
              <a:gs pos="95000">
                <a:srgbClr val="024282">
                  <a:alpha val="0"/>
                </a:srgbClr>
              </a:gs>
              <a:gs pos="0">
                <a:srgbClr val="024282"/>
              </a:gs>
            </a:gsLst>
            <a:lin ang="20700000" scaled="0"/>
          </a:gradFill>
          <a:ln w="12700" cap="flat" cmpd="sng" algn="ctr">
            <a:noFill/>
            <a:prstDash val="solid"/>
            <a:miter lim="800000"/>
          </a:ln>
          <a:effectLst/>
        </p:spPr>
        <p:txBody>
          <a:bodyPr rtlCol="0" anchor="ctr"/>
          <a:p>
            <a:pPr marL="0" marR="0" lvl="0" indent="0" defTabSz="914400" rtl="0" eaLnBrk="1" fontAlgn="auto" latinLnBrk="0" hangingPunct="1">
              <a:lnSpc>
                <a:spcPct val="100000"/>
              </a:lnSpc>
              <a:spcBef>
                <a:spcPts val="0"/>
              </a:spcBef>
              <a:spcAft>
                <a:spcPts val="0"/>
              </a:spcAft>
              <a:buClrTx/>
              <a:buSzTx/>
              <a:buFontTx/>
              <a:buNone/>
              <a:defRPr/>
            </a:pPr>
            <a:r>
              <a:rPr kumimoji="0" lang="zh-CN" altLang="en-US" sz="1800" b="0" i="0" u="none" strike="noStrike" kern="0" cap="none" spc="0" normalizeH="0" baseline="0" noProof="0" dirty="0">
                <a:ln>
                  <a:noFill/>
                </a:ln>
                <a:solidFill>
                  <a:prstClr val="white"/>
                </a:solidFill>
                <a:effectLst/>
                <a:uLnTx/>
                <a:uFillTx/>
                <a:latin typeface="微软雅黑" panose="020B0503020204020204" pitchFamily="34" charset="-122"/>
                <a:ea typeface="微软雅黑" panose="020B0503020204020204" pitchFamily="34" charset="-122"/>
                <a:cs typeface="+mn-cs"/>
              </a:rPr>
              <a:t>代码标注情况</a:t>
            </a:r>
            <a:endParaRPr kumimoji="0" lang="zh-CN" altLang="en-US" sz="1800" b="0" i="0" u="none" strike="noStrike" kern="0" cap="none" spc="0" normalizeH="0" baseline="0" noProof="0" dirty="0">
              <a:ln>
                <a:noFill/>
              </a:ln>
              <a:solidFill>
                <a:prstClr val="white"/>
              </a:solidFill>
              <a:effectLst/>
              <a:uLnTx/>
              <a:uFillTx/>
              <a:latin typeface="微软雅黑" panose="020B0503020204020204" pitchFamily="34" charset="-122"/>
              <a:ea typeface="微软雅黑" panose="020B0503020204020204" pitchFamily="34" charset="-122"/>
              <a:cs typeface="+mn-cs"/>
            </a:endParaRPr>
          </a:p>
        </p:txBody>
      </p:sp>
      <p:sp>
        <p:nvSpPr>
          <p:cNvPr id="2" name="文本框 1"/>
          <p:cNvSpPr txBox="1"/>
          <p:nvPr/>
        </p:nvSpPr>
        <p:spPr>
          <a:xfrm>
            <a:off x="499745" y="1560195"/>
            <a:ext cx="11122660" cy="4799965"/>
          </a:xfrm>
          <a:prstGeom prst="rect">
            <a:avLst/>
          </a:prstGeom>
          <a:noFill/>
        </p:spPr>
        <p:txBody>
          <a:bodyPr wrap="square" rtlCol="0">
            <a:spAutoFit/>
          </a:bodyPr>
          <a:p>
            <a:r>
              <a:rPr lang="zh-CN" altLang="en-US"/>
              <a:t>（3）类名：Notes</a:t>
            </a:r>
            <a:endParaRPr lang="zh-CN" altLang="en-US"/>
          </a:p>
          <a:p>
            <a:r>
              <a:rPr lang="zh-CN" altLang="en-US"/>
              <a:t>public void createNoteTable（创建note（标签）表）</a:t>
            </a:r>
            <a:endParaRPr lang="zh-CN" altLang="en-US"/>
          </a:p>
          <a:p>
            <a:r>
              <a:rPr lang="zh-CN" altLang="en-US"/>
              <a:t>public static final String TAG = "Notes"</a:t>
            </a:r>
            <a:endParaRPr lang="zh-CN" altLang="en-US"/>
          </a:p>
          <a:p>
            <a:r>
              <a:rPr lang="zh-CN" altLang="en-US"/>
              <a:t>public static final int TYPE_NOTE = 0;</a:t>
            </a:r>
            <a:endParaRPr lang="zh-CN" altLang="en-US"/>
          </a:p>
          <a:p>
            <a:r>
              <a:rPr lang="zh-CN" altLang="en-US"/>
              <a:t>public static final int TYPE_FOLDER = 1;</a:t>
            </a:r>
            <a:endParaRPr lang="zh-CN" altLang="en-US"/>
          </a:p>
          <a:p>
            <a:r>
              <a:rPr lang="zh-CN" altLang="en-US"/>
              <a:t>public static final int TYPE_SYSTEM = 2;</a:t>
            </a:r>
            <a:endParaRPr lang="zh-CN" altLang="en-US"/>
          </a:p>
          <a:p>
            <a:r>
              <a:rPr lang="zh-CN" altLang="en-US"/>
              <a:t>对NoteColumns.TYPE的值进行设置时使用：</a:t>
            </a:r>
            <a:endParaRPr lang="zh-CN" altLang="en-US"/>
          </a:p>
          <a:p>
            <a:r>
              <a:rPr lang="zh-CN" altLang="en-US"/>
              <a:t>//即不同种类：笔记、文件夹和系统文件夹</a:t>
            </a:r>
            <a:endParaRPr lang="zh-CN" altLang="en-US"/>
          </a:p>
          <a:p>
            <a:r>
              <a:rPr lang="zh-CN" altLang="en-US"/>
              <a:t>public static final String CREATED_DATE = "created_date"（创建日期）</a:t>
            </a:r>
            <a:endParaRPr lang="zh-CN" altLang="en-US"/>
          </a:p>
          <a:p>
            <a:r>
              <a:rPr lang="zh-CN" altLang="en-US"/>
              <a:t>public static final String CONTENT = "content"（数据内容）</a:t>
            </a:r>
            <a:endParaRPr lang="zh-CN" altLang="en-US"/>
          </a:p>
          <a:p>
            <a:r>
              <a:rPr lang="zh-CN" altLang="en-US"/>
              <a:t>public static final class TextNote implements DataColumns（文本标签定义）</a:t>
            </a:r>
            <a:endParaRPr lang="zh-CN" altLang="en-US"/>
          </a:p>
          <a:p>
            <a:r>
              <a:rPr lang="zh-CN" altLang="en-US"/>
              <a:t>private static final String CREATE_DATA_TABLE_SQL（创建data表的语句，里面定义了一系列静态的数据库表中的列名）</a:t>
            </a:r>
            <a:endParaRPr lang="zh-CN" altLang="en-US"/>
          </a:p>
          <a:p>
            <a:r>
              <a:rPr lang="zh-CN" altLang="en-US"/>
              <a:t>private static final String CREATE_DATA_NOTE_ID_INDEX_SQL（创建一个NOTE的ID作为索引，方便频繁查询）</a:t>
            </a:r>
            <a:endParaRPr lang="zh-CN" altLang="en-US"/>
          </a:p>
          <a:p>
            <a:r>
              <a:rPr lang="zh-CN" altLang="en-US"/>
              <a:t>private static final String NOTE_INCREASE_FOLDER_COUNT_ON_UPDATE_TRIGGER</a:t>
            </a:r>
            <a:endParaRPr lang="zh-CN" altLang="en-US"/>
          </a:p>
          <a:p>
            <a:r>
              <a:rPr lang="zh-CN" altLang="en-US"/>
              <a:t>private static final String NOTE_DECREASE_FOLDER_COUNT_ON_UPDATE_TRIGGER</a:t>
            </a:r>
            <a:endParaRPr lang="zh-CN" altLang="en-US"/>
          </a:p>
          <a:p>
            <a:r>
              <a:rPr lang="zh-CN" altLang="en-US"/>
              <a:t>//触发器记录文件的标签个数增加或减少</a:t>
            </a:r>
            <a:endParaRPr lang="zh-CN" altLang="en-US"/>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 name="组合 3"/>
          <p:cNvGrpSpPr/>
          <p:nvPr/>
        </p:nvGrpSpPr>
        <p:grpSpPr>
          <a:xfrm>
            <a:off x="335361" y="116633"/>
            <a:ext cx="629872" cy="612768"/>
            <a:chOff x="3070727" y="196457"/>
            <a:chExt cx="692047" cy="673255"/>
          </a:xfrm>
        </p:grpSpPr>
        <p:sp>
          <p:nvSpPr>
            <p:cNvPr id="5" name="平行四边形 4"/>
            <p:cNvSpPr/>
            <p:nvPr/>
          </p:nvSpPr>
          <p:spPr>
            <a:xfrm>
              <a:off x="3070727" y="196457"/>
              <a:ext cx="629587" cy="612775"/>
            </a:xfrm>
            <a:prstGeom prst="parallelogram">
              <a:avLst/>
            </a:prstGeom>
            <a:solidFill>
              <a:srgbClr val="024282"/>
            </a:solidFill>
            <a:ln>
              <a:solidFill>
                <a:srgbClr val="02428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Calibri" panose="020F0502020204030204"/>
                <a:ea typeface="宋体" panose="02010600030101010101" pitchFamily="2" charset="-122"/>
                <a:cs typeface="+mn-cs"/>
              </a:endParaRPr>
            </a:p>
          </p:txBody>
        </p:sp>
        <p:sp>
          <p:nvSpPr>
            <p:cNvPr id="6" name="平行四边形 5"/>
            <p:cNvSpPr/>
            <p:nvPr/>
          </p:nvSpPr>
          <p:spPr>
            <a:xfrm>
              <a:off x="3133187" y="256937"/>
              <a:ext cx="629587" cy="612775"/>
            </a:xfrm>
            <a:prstGeom prst="parallelogram">
              <a:avLst/>
            </a:prstGeom>
            <a:noFill/>
            <a:ln>
              <a:solidFill>
                <a:srgbClr val="02428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Calibri" panose="020F0502020204030204"/>
                <a:ea typeface="宋体" panose="02010600030101010101" pitchFamily="2" charset="-122"/>
                <a:cs typeface="+mn-cs"/>
              </a:endParaRPr>
            </a:p>
          </p:txBody>
        </p:sp>
      </p:grpSp>
      <p:cxnSp>
        <p:nvCxnSpPr>
          <p:cNvPr id="7" name="直接连接符 6"/>
          <p:cNvCxnSpPr/>
          <p:nvPr/>
        </p:nvCxnSpPr>
        <p:spPr>
          <a:xfrm>
            <a:off x="367840" y="809674"/>
            <a:ext cx="11488800" cy="0"/>
          </a:xfrm>
          <a:prstGeom prst="line">
            <a:avLst/>
          </a:prstGeom>
          <a:ln w="9525">
            <a:solidFill>
              <a:srgbClr val="024282"/>
            </a:solidFill>
          </a:ln>
        </p:spPr>
        <p:style>
          <a:lnRef idx="1">
            <a:schemeClr val="accent1"/>
          </a:lnRef>
          <a:fillRef idx="0">
            <a:schemeClr val="accent1"/>
          </a:fillRef>
          <a:effectRef idx="0">
            <a:schemeClr val="accent1"/>
          </a:effectRef>
          <a:fontRef idx="minor">
            <a:schemeClr val="tx1"/>
          </a:fontRef>
        </p:style>
      </p:cxnSp>
      <p:sp>
        <p:nvSpPr>
          <p:cNvPr id="10" name="文本占位符 5"/>
          <p:cNvSpPr txBox="1"/>
          <p:nvPr/>
        </p:nvSpPr>
        <p:spPr>
          <a:xfrm>
            <a:off x="1127448" y="193957"/>
            <a:ext cx="5040313" cy="612775"/>
          </a:xfrm>
          <a:prstGeom prst="rect">
            <a:avLst/>
          </a:prstGeom>
        </p:spPr>
        <p:txBody>
          <a:bodyPr vert="horz" lIns="91440" tIns="45720" rIns="91440" bIns="45720" rtlCol="0">
            <a:normAutofit/>
          </a:bodyPr>
          <a:lstStyle>
            <a:lvl1pPr marL="0" indent="0" algn="l" defTabSz="914400" rtl="0" eaLnBrk="1" latinLnBrk="0" hangingPunct="1">
              <a:lnSpc>
                <a:spcPct val="90000"/>
              </a:lnSpc>
              <a:spcBef>
                <a:spcPts val="1000"/>
              </a:spcBef>
              <a:buFont typeface="Arial" panose="020B0604020202020204" pitchFamily="34" charset="0"/>
              <a:buNone/>
              <a:defRPr sz="3200" b="1" kern="1200">
                <a:solidFill>
                  <a:srgbClr val="024282"/>
                </a:solidFill>
                <a:latin typeface="微软雅黑" panose="020B0503020204020204" pitchFamily="34" charset="-122"/>
                <a:ea typeface="微软雅黑" panose="020B0503020204020204" pitchFamily="34" charset="-122"/>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defRPr/>
            </a:pPr>
            <a:r>
              <a:rPr lang="zh-CN" altLang="en-US" dirty="0"/>
              <a:t>精读小米便签</a:t>
            </a:r>
            <a:endParaRPr kumimoji="0" lang="zh-CN" altLang="en-US" sz="4800" b="1" i="0" u="none" strike="noStrike" kern="1200" cap="none" spc="0" normalizeH="0" baseline="0" noProof="0" dirty="0">
              <a:ln>
                <a:noFill/>
              </a:ln>
              <a:solidFill>
                <a:srgbClr val="024282"/>
              </a:solidFill>
              <a:effectLst/>
              <a:uLnTx/>
              <a:uFillTx/>
              <a:latin typeface="微软雅黑" panose="020B0503020204020204" pitchFamily="34" charset="-122"/>
              <a:ea typeface="微软雅黑" panose="020B0503020204020204" pitchFamily="34" charset="-122"/>
              <a:cs typeface="+mn-cs"/>
            </a:endParaRPr>
          </a:p>
        </p:txBody>
      </p:sp>
      <p:sp>
        <p:nvSpPr>
          <p:cNvPr id="15" name="矩形 14"/>
          <p:cNvSpPr/>
          <p:nvPr/>
        </p:nvSpPr>
        <p:spPr>
          <a:xfrm>
            <a:off x="302935" y="1049735"/>
            <a:ext cx="11513006" cy="5376014"/>
          </a:xfrm>
          <a:prstGeom prst="rect">
            <a:avLst/>
          </a:prstGeom>
          <a:solidFill>
            <a:srgbClr val="024282">
              <a:alpha val="20000"/>
            </a:srgbClr>
          </a:solidFill>
          <a:ln w="12700" cap="flat" cmpd="sng" algn="ctr">
            <a:no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dirty="0">
              <a:ln>
                <a:noFill/>
              </a:ln>
              <a:solidFill>
                <a:prstClr val="white"/>
              </a:solidFill>
              <a:effectLst/>
              <a:uLnTx/>
              <a:uFillTx/>
              <a:latin typeface="等线" panose="02010600030101010101" charset="-122"/>
              <a:ea typeface="等线" panose="02010600030101010101" charset="-122"/>
              <a:cs typeface="+mn-cs"/>
            </a:endParaRPr>
          </a:p>
        </p:txBody>
      </p:sp>
      <p:sp>
        <p:nvSpPr>
          <p:cNvPr id="48" name="矩形 47"/>
          <p:cNvSpPr/>
          <p:nvPr>
            <p:custDataLst>
              <p:tags r:id="rId1"/>
            </p:custDataLst>
          </p:nvPr>
        </p:nvSpPr>
        <p:spPr>
          <a:xfrm>
            <a:off x="335280" y="1050290"/>
            <a:ext cx="11480800" cy="5391150"/>
          </a:xfrm>
          <a:prstGeom prst="rect">
            <a:avLst/>
          </a:prstGeom>
          <a:noFill/>
          <a:ln w="12700" cap="flat" cmpd="sng" algn="ctr">
            <a:solidFill>
              <a:srgbClr val="024282"/>
            </a:solidFill>
            <a:prstDash val="solid"/>
            <a:miter lim="800000"/>
          </a:ln>
          <a:effectLst/>
        </p:spPr>
        <p:txBody>
          <a:bodyPr rtlCol="0" anchor="ctr"/>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dirty="0">
              <a:ln>
                <a:noFill/>
              </a:ln>
              <a:solidFill>
                <a:prstClr val="white"/>
              </a:solidFill>
              <a:effectLst/>
              <a:uLnTx/>
              <a:uFillTx/>
              <a:latin typeface="微软雅黑" panose="020B0503020204020204" pitchFamily="34" charset="-122"/>
              <a:ea typeface="微软雅黑" panose="020B0503020204020204" pitchFamily="34" charset="-122"/>
              <a:cs typeface="+mn-cs"/>
            </a:endParaRPr>
          </a:p>
        </p:txBody>
      </p:sp>
      <p:sp>
        <p:nvSpPr>
          <p:cNvPr id="11" name="圆角矩形 6"/>
          <p:cNvSpPr/>
          <p:nvPr/>
        </p:nvSpPr>
        <p:spPr>
          <a:xfrm>
            <a:off x="499946" y="1138950"/>
            <a:ext cx="3177540" cy="348121"/>
          </a:xfrm>
          <a:prstGeom prst="roundRect">
            <a:avLst>
              <a:gd name="adj" fmla="val 37046"/>
            </a:avLst>
          </a:prstGeom>
          <a:gradFill>
            <a:gsLst>
              <a:gs pos="53000">
                <a:srgbClr val="024282"/>
              </a:gs>
              <a:gs pos="95000">
                <a:srgbClr val="024282">
                  <a:alpha val="0"/>
                </a:srgbClr>
              </a:gs>
              <a:gs pos="0">
                <a:srgbClr val="024282"/>
              </a:gs>
            </a:gsLst>
            <a:lin ang="20700000" scaled="0"/>
          </a:gradFill>
          <a:ln w="12700" cap="flat" cmpd="sng" algn="ctr">
            <a:noFill/>
            <a:prstDash val="solid"/>
            <a:miter lim="800000"/>
          </a:ln>
          <a:effectLst/>
        </p:spPr>
        <p:txBody>
          <a:bodyPr rtlCol="0" anchor="ctr"/>
          <a:p>
            <a:pPr marL="0" marR="0" lvl="0" indent="0" defTabSz="914400" rtl="0" eaLnBrk="1" fontAlgn="auto" latinLnBrk="0" hangingPunct="1">
              <a:lnSpc>
                <a:spcPct val="100000"/>
              </a:lnSpc>
              <a:spcBef>
                <a:spcPts val="0"/>
              </a:spcBef>
              <a:spcAft>
                <a:spcPts val="0"/>
              </a:spcAft>
              <a:buClrTx/>
              <a:buSzTx/>
              <a:buFontTx/>
              <a:buNone/>
              <a:defRPr/>
            </a:pPr>
            <a:r>
              <a:rPr kumimoji="0" lang="zh-CN" altLang="en-US" sz="1800" b="0" i="0" u="none" strike="noStrike" kern="0" cap="none" spc="0" normalizeH="0" baseline="0" noProof="0" dirty="0">
                <a:ln>
                  <a:noFill/>
                </a:ln>
                <a:solidFill>
                  <a:prstClr val="white"/>
                </a:solidFill>
                <a:effectLst/>
                <a:uLnTx/>
                <a:uFillTx/>
                <a:latin typeface="微软雅黑" panose="020B0503020204020204" pitchFamily="34" charset="-122"/>
                <a:ea typeface="微软雅黑" panose="020B0503020204020204" pitchFamily="34" charset="-122"/>
                <a:cs typeface="+mn-cs"/>
              </a:rPr>
              <a:t>代码标注情况</a:t>
            </a:r>
            <a:endParaRPr kumimoji="0" lang="zh-CN" altLang="en-US" sz="1800" b="0" i="0" u="none" strike="noStrike" kern="0" cap="none" spc="0" normalizeH="0" baseline="0" noProof="0" dirty="0">
              <a:ln>
                <a:noFill/>
              </a:ln>
              <a:solidFill>
                <a:prstClr val="white"/>
              </a:solidFill>
              <a:effectLst/>
              <a:uLnTx/>
              <a:uFillTx/>
              <a:latin typeface="微软雅黑" panose="020B0503020204020204" pitchFamily="34" charset="-122"/>
              <a:ea typeface="微软雅黑" panose="020B0503020204020204" pitchFamily="34" charset="-122"/>
              <a:cs typeface="+mn-cs"/>
            </a:endParaRPr>
          </a:p>
        </p:txBody>
      </p:sp>
      <p:sp>
        <p:nvSpPr>
          <p:cNvPr id="2" name="文本框 1"/>
          <p:cNvSpPr txBox="1"/>
          <p:nvPr/>
        </p:nvSpPr>
        <p:spPr>
          <a:xfrm>
            <a:off x="367665" y="1487170"/>
            <a:ext cx="10981690" cy="4799965"/>
          </a:xfrm>
          <a:prstGeom prst="rect">
            <a:avLst/>
          </a:prstGeom>
          <a:noFill/>
        </p:spPr>
        <p:txBody>
          <a:bodyPr wrap="square" rtlCol="0">
            <a:spAutoFit/>
          </a:bodyPr>
          <a:p>
            <a:r>
              <a:rPr lang="zh-CN" altLang="en-US"/>
              <a:t>（4）类名：NotesListActivity</a:t>
            </a:r>
            <a:endParaRPr lang="zh-CN" altLang="en-US"/>
          </a:p>
          <a:p>
            <a:r>
              <a:rPr lang="zh-CN" altLang="en-US"/>
              <a:t>    private void createNewNote() {</a:t>
            </a:r>
            <a:endParaRPr lang="zh-CN" altLang="en-US"/>
          </a:p>
          <a:p>
            <a:r>
              <a:rPr lang="zh-CN" altLang="en-US"/>
              <a:t>        Intent intent = new Intent(this, NoteEditActivity.class);</a:t>
            </a:r>
            <a:endParaRPr lang="zh-CN" altLang="en-US"/>
          </a:p>
          <a:p>
            <a:r>
              <a:rPr lang="zh-CN" altLang="en-US"/>
              <a:t>        intent.setAction(Intent.ACTION_INSERT_OR_EDIT);</a:t>
            </a:r>
            <a:endParaRPr lang="zh-CN" altLang="en-US"/>
          </a:p>
          <a:p>
            <a:r>
              <a:rPr lang="zh-CN" altLang="en-US"/>
              <a:t>        intent.putExtra(Notes.INTENT_EXTRA_FOLDER_ID, mCurrentFolderId);</a:t>
            </a:r>
            <a:endParaRPr lang="zh-CN" altLang="en-US"/>
          </a:p>
          <a:p>
            <a:r>
              <a:rPr lang="zh-CN" altLang="en-US"/>
              <a:t>        this.startActivityForResult(intent, REQUEST_CODE_NEW_NODE);</a:t>
            </a:r>
            <a:endParaRPr lang="zh-CN" altLang="en-US"/>
          </a:p>
          <a:p>
            <a:r>
              <a:rPr lang="zh-CN" altLang="en-US"/>
              <a:t>    }//新建便签</a:t>
            </a:r>
            <a:endParaRPr lang="zh-CN" altLang="en-US"/>
          </a:p>
          <a:p>
            <a:r>
              <a:rPr lang="zh-CN" altLang="en-US"/>
              <a:t>    private void setAppInfoFromRawRes() {</a:t>
            </a:r>
            <a:endParaRPr lang="zh-CN" altLang="en-US"/>
          </a:p>
          <a:p>
            <a:r>
              <a:rPr lang="zh-CN" altLang="en-US"/>
              <a:t>            // 创建空的WorkingNote</a:t>
            </a:r>
            <a:endParaRPr lang="zh-CN" altLang="en-US"/>
          </a:p>
          <a:p>
            <a:r>
              <a:rPr lang="zh-CN" altLang="en-US"/>
              <a:t>            WorkingNote note = WorkingNote.createEmptyNote(this, Notes.ID_ROOT_FOLDER,</a:t>
            </a:r>
            <a:endParaRPr lang="zh-CN" altLang="en-US"/>
          </a:p>
          <a:p>
            <a:r>
              <a:rPr lang="zh-CN" altLang="en-US"/>
              <a:t>                    AppWidgetManager.INVALID_APPWIDGET_ID, Notes.TYPE_WIDGET_INVALIDE,</a:t>
            </a:r>
            <a:endParaRPr lang="zh-CN" altLang="en-US"/>
          </a:p>
          <a:p>
            <a:r>
              <a:rPr lang="zh-CN" altLang="en-US"/>
              <a:t>                    ResourceParser.RED);</a:t>
            </a:r>
            <a:endParaRPr lang="zh-CN" altLang="en-US"/>
          </a:p>
          <a:p>
            <a:r>
              <a:rPr lang="zh-CN" altLang="en-US"/>
              <a:t>            note.setWorkingText(sb.toString());</a:t>
            </a:r>
            <a:endParaRPr lang="zh-CN" altLang="en-US"/>
          </a:p>
          <a:p>
            <a:r>
              <a:rPr lang="zh-CN" altLang="en-US"/>
              <a:t>            if (note.saveNote()) {</a:t>
            </a:r>
            <a:endParaRPr lang="zh-CN" altLang="en-US"/>
          </a:p>
          <a:p>
            <a:r>
              <a:rPr lang="zh-CN" altLang="en-US"/>
              <a:t>            	// 更新保存note的信息</a:t>
            </a:r>
            <a:endParaRPr lang="zh-CN" altLang="en-US"/>
          </a:p>
          <a:p>
            <a:r>
              <a:rPr lang="zh-CN" altLang="en-US"/>
              <a:t>                sp.edit().putBoolean(PREFERENCE_ADD_INTRODUCTION, true).commit();</a:t>
            </a:r>
            <a:endParaRPr lang="zh-CN" altLang="en-US"/>
          </a:p>
          <a:p>
            <a:endParaRPr lang="zh-CN" altLang="en-US"/>
          </a:p>
        </p:txBody>
      </p:sp>
      <p:sp>
        <p:nvSpPr>
          <p:cNvPr id="3" name="文本框 2"/>
          <p:cNvSpPr txBox="1"/>
          <p:nvPr/>
        </p:nvSpPr>
        <p:spPr>
          <a:xfrm>
            <a:off x="8178165" y="4752975"/>
            <a:ext cx="4064000" cy="2030095"/>
          </a:xfrm>
          <a:prstGeom prst="rect">
            <a:avLst/>
          </a:prstGeom>
          <a:noFill/>
        </p:spPr>
        <p:txBody>
          <a:bodyPr wrap="square" rtlCol="0">
            <a:spAutoFit/>
          </a:bodyPr>
          <a:p>
            <a:r>
              <a:rPr lang="zh-CN" altLang="en-US">
                <a:sym typeface="+mn-ea"/>
              </a:rPr>
              <a:t>            } else {</a:t>
            </a:r>
            <a:endParaRPr lang="zh-CN" altLang="en-US"/>
          </a:p>
          <a:p>
            <a:r>
              <a:rPr lang="zh-CN" altLang="en-US">
                <a:sym typeface="+mn-ea"/>
              </a:rPr>
              <a:t>                Log.e(TAG, "Save introduction note error");</a:t>
            </a:r>
            <a:endParaRPr lang="zh-CN" altLang="en-US"/>
          </a:p>
          <a:p>
            <a:r>
              <a:rPr lang="zh-CN" altLang="en-US">
                <a:sym typeface="+mn-ea"/>
              </a:rPr>
              <a:t>                return;</a:t>
            </a:r>
            <a:endParaRPr lang="zh-CN" altLang="en-US"/>
          </a:p>
          <a:p>
            <a:r>
              <a:rPr lang="zh-CN" altLang="en-US">
                <a:sym typeface="+mn-ea"/>
              </a:rPr>
              <a:t>            }</a:t>
            </a:r>
            <a:endParaRPr lang="zh-CN" altLang="en-US"/>
          </a:p>
          <a:p>
            <a:r>
              <a:rPr lang="zh-CN" altLang="en-US">
                <a:sym typeface="+mn-ea"/>
              </a:rPr>
              <a:t>        }</a:t>
            </a:r>
            <a:endParaRPr lang="zh-CN" altLang="en-US"/>
          </a:p>
          <a:p>
            <a:endParaRPr lang="zh-CN" altLang="en-US"/>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 name="组合 3"/>
          <p:cNvGrpSpPr/>
          <p:nvPr/>
        </p:nvGrpSpPr>
        <p:grpSpPr>
          <a:xfrm>
            <a:off x="335361" y="116633"/>
            <a:ext cx="629872" cy="612768"/>
            <a:chOff x="3070727" y="196457"/>
            <a:chExt cx="692047" cy="673255"/>
          </a:xfrm>
        </p:grpSpPr>
        <p:sp>
          <p:nvSpPr>
            <p:cNvPr id="5" name="平行四边形 4"/>
            <p:cNvSpPr/>
            <p:nvPr/>
          </p:nvSpPr>
          <p:spPr>
            <a:xfrm>
              <a:off x="3070727" y="196457"/>
              <a:ext cx="629587" cy="612775"/>
            </a:xfrm>
            <a:prstGeom prst="parallelogram">
              <a:avLst/>
            </a:prstGeom>
            <a:solidFill>
              <a:srgbClr val="024282"/>
            </a:solidFill>
            <a:ln>
              <a:solidFill>
                <a:srgbClr val="02428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Calibri" panose="020F0502020204030204"/>
                <a:ea typeface="宋体" panose="02010600030101010101" pitchFamily="2" charset="-122"/>
                <a:cs typeface="+mn-cs"/>
              </a:endParaRPr>
            </a:p>
          </p:txBody>
        </p:sp>
        <p:sp>
          <p:nvSpPr>
            <p:cNvPr id="6" name="平行四边形 5"/>
            <p:cNvSpPr/>
            <p:nvPr/>
          </p:nvSpPr>
          <p:spPr>
            <a:xfrm>
              <a:off x="3133187" y="256937"/>
              <a:ext cx="629587" cy="612775"/>
            </a:xfrm>
            <a:prstGeom prst="parallelogram">
              <a:avLst/>
            </a:prstGeom>
            <a:noFill/>
            <a:ln>
              <a:solidFill>
                <a:srgbClr val="02428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Calibri" panose="020F0502020204030204"/>
                <a:ea typeface="宋体" panose="02010600030101010101" pitchFamily="2" charset="-122"/>
                <a:cs typeface="+mn-cs"/>
              </a:endParaRPr>
            </a:p>
          </p:txBody>
        </p:sp>
      </p:grpSp>
      <p:cxnSp>
        <p:nvCxnSpPr>
          <p:cNvPr id="7" name="直接连接符 6"/>
          <p:cNvCxnSpPr/>
          <p:nvPr/>
        </p:nvCxnSpPr>
        <p:spPr>
          <a:xfrm>
            <a:off x="367840" y="809674"/>
            <a:ext cx="11488800" cy="0"/>
          </a:xfrm>
          <a:prstGeom prst="line">
            <a:avLst/>
          </a:prstGeom>
          <a:ln w="9525">
            <a:solidFill>
              <a:srgbClr val="024282"/>
            </a:solidFill>
          </a:ln>
        </p:spPr>
        <p:style>
          <a:lnRef idx="1">
            <a:schemeClr val="accent1"/>
          </a:lnRef>
          <a:fillRef idx="0">
            <a:schemeClr val="accent1"/>
          </a:fillRef>
          <a:effectRef idx="0">
            <a:schemeClr val="accent1"/>
          </a:effectRef>
          <a:fontRef idx="minor">
            <a:schemeClr val="tx1"/>
          </a:fontRef>
        </p:style>
      </p:cxnSp>
      <p:sp>
        <p:nvSpPr>
          <p:cNvPr id="10" name="文本占位符 5"/>
          <p:cNvSpPr txBox="1"/>
          <p:nvPr/>
        </p:nvSpPr>
        <p:spPr>
          <a:xfrm>
            <a:off x="1127448" y="193957"/>
            <a:ext cx="5040313" cy="612775"/>
          </a:xfrm>
          <a:prstGeom prst="rect">
            <a:avLst/>
          </a:prstGeom>
        </p:spPr>
        <p:txBody>
          <a:bodyPr vert="horz" lIns="91440" tIns="45720" rIns="91440" bIns="45720" rtlCol="0">
            <a:normAutofit/>
          </a:bodyPr>
          <a:lstStyle>
            <a:lvl1pPr marL="0" indent="0" algn="l" defTabSz="914400" rtl="0" eaLnBrk="1" latinLnBrk="0" hangingPunct="1">
              <a:lnSpc>
                <a:spcPct val="90000"/>
              </a:lnSpc>
              <a:spcBef>
                <a:spcPts val="1000"/>
              </a:spcBef>
              <a:buFont typeface="Arial" panose="020B0604020202020204" pitchFamily="34" charset="0"/>
              <a:buNone/>
              <a:defRPr sz="3200" b="1" kern="1200">
                <a:solidFill>
                  <a:srgbClr val="024282"/>
                </a:solidFill>
                <a:latin typeface="微软雅黑" panose="020B0503020204020204" pitchFamily="34" charset="-122"/>
                <a:ea typeface="微软雅黑" panose="020B0503020204020204" pitchFamily="34" charset="-122"/>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defRPr/>
            </a:pPr>
            <a:r>
              <a:rPr lang="zh-CN" altLang="en-US" dirty="0"/>
              <a:t>精读小米便签</a:t>
            </a:r>
            <a:endParaRPr kumimoji="0" lang="zh-CN" altLang="en-US" sz="4800" b="1" i="0" u="none" strike="noStrike" kern="1200" cap="none" spc="0" normalizeH="0" baseline="0" noProof="0" dirty="0">
              <a:ln>
                <a:noFill/>
              </a:ln>
              <a:solidFill>
                <a:srgbClr val="024282"/>
              </a:solidFill>
              <a:effectLst/>
              <a:uLnTx/>
              <a:uFillTx/>
              <a:latin typeface="微软雅黑" panose="020B0503020204020204" pitchFamily="34" charset="-122"/>
              <a:ea typeface="微软雅黑" panose="020B0503020204020204" pitchFamily="34" charset="-122"/>
              <a:cs typeface="+mn-cs"/>
            </a:endParaRPr>
          </a:p>
        </p:txBody>
      </p:sp>
      <p:sp>
        <p:nvSpPr>
          <p:cNvPr id="15" name="矩形 14"/>
          <p:cNvSpPr/>
          <p:nvPr/>
        </p:nvSpPr>
        <p:spPr>
          <a:xfrm>
            <a:off x="302935" y="1049735"/>
            <a:ext cx="11513006" cy="5376014"/>
          </a:xfrm>
          <a:prstGeom prst="rect">
            <a:avLst/>
          </a:prstGeom>
          <a:solidFill>
            <a:srgbClr val="024282">
              <a:alpha val="20000"/>
            </a:srgbClr>
          </a:solidFill>
          <a:ln w="12700" cap="flat" cmpd="sng" algn="ctr">
            <a:no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dirty="0">
              <a:ln>
                <a:noFill/>
              </a:ln>
              <a:solidFill>
                <a:prstClr val="white"/>
              </a:solidFill>
              <a:effectLst/>
              <a:uLnTx/>
              <a:uFillTx/>
              <a:latin typeface="等线" panose="02010600030101010101" charset="-122"/>
              <a:ea typeface="等线" panose="02010600030101010101" charset="-122"/>
              <a:cs typeface="+mn-cs"/>
            </a:endParaRPr>
          </a:p>
        </p:txBody>
      </p:sp>
      <p:sp>
        <p:nvSpPr>
          <p:cNvPr id="48" name="矩形 47"/>
          <p:cNvSpPr/>
          <p:nvPr>
            <p:custDataLst>
              <p:tags r:id="rId1"/>
            </p:custDataLst>
          </p:nvPr>
        </p:nvSpPr>
        <p:spPr>
          <a:xfrm>
            <a:off x="335280" y="1050290"/>
            <a:ext cx="11480800" cy="5391150"/>
          </a:xfrm>
          <a:prstGeom prst="rect">
            <a:avLst/>
          </a:prstGeom>
          <a:noFill/>
          <a:ln w="12700" cap="flat" cmpd="sng" algn="ctr">
            <a:solidFill>
              <a:srgbClr val="024282"/>
            </a:solidFill>
            <a:prstDash val="solid"/>
            <a:miter lim="800000"/>
          </a:ln>
          <a:effectLst/>
        </p:spPr>
        <p:txBody>
          <a:bodyPr rtlCol="0" anchor="ctr"/>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dirty="0">
              <a:ln>
                <a:noFill/>
              </a:ln>
              <a:solidFill>
                <a:prstClr val="white"/>
              </a:solidFill>
              <a:effectLst/>
              <a:uLnTx/>
              <a:uFillTx/>
              <a:latin typeface="微软雅黑" panose="020B0503020204020204" pitchFamily="34" charset="-122"/>
              <a:ea typeface="微软雅黑" panose="020B0503020204020204" pitchFamily="34" charset="-122"/>
              <a:cs typeface="+mn-cs"/>
            </a:endParaRPr>
          </a:p>
        </p:txBody>
      </p:sp>
      <p:sp>
        <p:nvSpPr>
          <p:cNvPr id="11" name="圆角矩形 6"/>
          <p:cNvSpPr/>
          <p:nvPr/>
        </p:nvSpPr>
        <p:spPr>
          <a:xfrm>
            <a:off x="499946" y="1138950"/>
            <a:ext cx="3177540" cy="348121"/>
          </a:xfrm>
          <a:prstGeom prst="roundRect">
            <a:avLst>
              <a:gd name="adj" fmla="val 37046"/>
            </a:avLst>
          </a:prstGeom>
          <a:gradFill>
            <a:gsLst>
              <a:gs pos="53000">
                <a:srgbClr val="024282"/>
              </a:gs>
              <a:gs pos="95000">
                <a:srgbClr val="024282">
                  <a:alpha val="0"/>
                </a:srgbClr>
              </a:gs>
              <a:gs pos="0">
                <a:srgbClr val="024282"/>
              </a:gs>
            </a:gsLst>
            <a:lin ang="20700000" scaled="0"/>
          </a:gradFill>
          <a:ln w="12700" cap="flat" cmpd="sng" algn="ctr">
            <a:noFill/>
            <a:prstDash val="solid"/>
            <a:miter lim="800000"/>
          </a:ln>
          <a:effectLst/>
        </p:spPr>
        <p:txBody>
          <a:bodyPr rtlCol="0" anchor="ctr"/>
          <a:p>
            <a:pPr marL="0" marR="0" lvl="0" indent="0" defTabSz="914400" rtl="0" eaLnBrk="1" fontAlgn="auto" latinLnBrk="0" hangingPunct="1">
              <a:lnSpc>
                <a:spcPct val="100000"/>
              </a:lnSpc>
              <a:spcBef>
                <a:spcPts val="0"/>
              </a:spcBef>
              <a:spcAft>
                <a:spcPts val="0"/>
              </a:spcAft>
              <a:buClrTx/>
              <a:buSzTx/>
              <a:buFontTx/>
              <a:buNone/>
              <a:defRPr/>
            </a:pPr>
            <a:r>
              <a:rPr kumimoji="0" lang="zh-CN" altLang="en-US" sz="1800" b="0" i="0" u="none" strike="noStrike" kern="0" cap="none" spc="0" normalizeH="0" baseline="0" noProof="0" dirty="0">
                <a:ln>
                  <a:noFill/>
                </a:ln>
                <a:solidFill>
                  <a:prstClr val="white"/>
                </a:solidFill>
                <a:effectLst/>
                <a:uLnTx/>
                <a:uFillTx/>
                <a:latin typeface="微软雅黑" panose="020B0503020204020204" pitchFamily="34" charset="-122"/>
                <a:ea typeface="微软雅黑" panose="020B0503020204020204" pitchFamily="34" charset="-122"/>
                <a:cs typeface="+mn-cs"/>
              </a:rPr>
              <a:t>代码标注情况</a:t>
            </a:r>
            <a:endParaRPr kumimoji="0" lang="zh-CN" altLang="en-US" sz="1800" b="0" i="0" u="none" strike="noStrike" kern="0" cap="none" spc="0" normalizeH="0" baseline="0" noProof="0" dirty="0">
              <a:ln>
                <a:noFill/>
              </a:ln>
              <a:solidFill>
                <a:prstClr val="white"/>
              </a:solidFill>
              <a:effectLst/>
              <a:uLnTx/>
              <a:uFillTx/>
              <a:latin typeface="微软雅黑" panose="020B0503020204020204" pitchFamily="34" charset="-122"/>
              <a:ea typeface="微软雅黑" panose="020B0503020204020204" pitchFamily="34" charset="-122"/>
              <a:cs typeface="+mn-cs"/>
            </a:endParaRPr>
          </a:p>
        </p:txBody>
      </p:sp>
      <p:sp>
        <p:nvSpPr>
          <p:cNvPr id="2" name="文本框 1"/>
          <p:cNvSpPr txBox="1"/>
          <p:nvPr/>
        </p:nvSpPr>
        <p:spPr>
          <a:xfrm>
            <a:off x="367665" y="1487170"/>
            <a:ext cx="10981690" cy="5077460"/>
          </a:xfrm>
          <a:prstGeom prst="rect">
            <a:avLst/>
          </a:prstGeom>
          <a:noFill/>
        </p:spPr>
        <p:txBody>
          <a:bodyPr wrap="square" rtlCol="0">
            <a:spAutoFit/>
          </a:bodyPr>
          <a:p>
            <a:r>
              <a:rPr lang="zh-CN" altLang="en-US"/>
              <a:t>（5）类名：Datautils</a:t>
            </a:r>
            <a:endParaRPr lang="zh-CN" altLang="en-US"/>
          </a:p>
          <a:p>
            <a:r>
              <a:rPr lang="zh-CN" altLang="en-US"/>
              <a:t>    public static long getNoteIdByPhoneNumberAndCallDate(ContentResolver resolver, String phoneNumber, long callDate) {</a:t>
            </a:r>
            <a:endParaRPr lang="zh-CN" altLang="en-US"/>
          </a:p>
          <a:p>
            <a:r>
              <a:rPr lang="zh-CN" altLang="en-US"/>
              <a:t>        Cursor cursor = resolver.query(Notes.CONTENT_DATA_URI,</a:t>
            </a:r>
            <a:endParaRPr lang="zh-CN" altLang="en-US"/>
          </a:p>
          <a:p>
            <a:r>
              <a:rPr lang="zh-CN" altLang="en-US"/>
              <a:t>                new String [] { CallNote.NOTE_ID },</a:t>
            </a:r>
            <a:endParaRPr lang="zh-CN" altLang="en-US"/>
          </a:p>
          <a:p>
            <a:r>
              <a:rPr lang="zh-CN" altLang="en-US"/>
              <a:t>                CallNote.CALL_DATE + "=? AND " + CallNote.MIME_TYPE + "=? AND PHONE_NUMBERS_EQUAL("</a:t>
            </a:r>
            <a:endParaRPr lang="zh-CN" altLang="en-US"/>
          </a:p>
          <a:p>
            <a:r>
              <a:rPr lang="zh-CN" altLang="en-US"/>
              <a:t>                + CallNote.PHONE_NUMBER + ",?)",</a:t>
            </a:r>
            <a:endParaRPr lang="zh-CN" altLang="en-US"/>
          </a:p>
          <a:p>
            <a:r>
              <a:rPr lang="zh-CN" altLang="en-US"/>
              <a:t>                new String [] { String.valueOf(callDate), CallNote.CONTENT_ITEM_TYPE, phoneNumber },</a:t>
            </a:r>
            <a:endParaRPr lang="zh-CN" altLang="en-US"/>
          </a:p>
          <a:p>
            <a:r>
              <a:rPr lang="zh-CN" altLang="en-US"/>
              <a:t>                null);</a:t>
            </a:r>
            <a:endParaRPr lang="zh-CN" altLang="en-US"/>
          </a:p>
          <a:p>
            <a:r>
              <a:rPr lang="zh-CN" altLang="en-US"/>
              <a:t>        //通过数据库操作查询</a:t>
            </a:r>
            <a:endParaRPr lang="zh-CN" altLang="en-US"/>
          </a:p>
          <a:p>
            <a:endParaRPr lang="zh-CN" altLang="en-US"/>
          </a:p>
          <a:p>
            <a:endParaRPr lang="zh-CN" altLang="en-US"/>
          </a:p>
          <a:p>
            <a:r>
              <a:rPr lang="zh-CN" altLang="en-US"/>
              <a:t>    public static String getSnippetById(ContentResolver resolver, long noteId) {</a:t>
            </a:r>
            <a:endParaRPr lang="zh-CN" altLang="en-US"/>
          </a:p>
          <a:p>
            <a:r>
              <a:rPr lang="zh-CN" altLang="en-US"/>
              <a:t>        Cursor cursor = resolver.query(Notes.CONTENT_NOTE_URI,</a:t>
            </a:r>
            <a:endParaRPr lang="zh-CN" altLang="en-US"/>
          </a:p>
          <a:p>
            <a:r>
              <a:rPr lang="zh-CN" altLang="en-US"/>
              <a:t>                new String [] { NoteColumns.SNIPPET },</a:t>
            </a:r>
            <a:endParaRPr lang="zh-CN" altLang="en-US"/>
          </a:p>
          <a:p>
            <a:r>
              <a:rPr lang="zh-CN" altLang="en-US"/>
              <a:t>                NoteColumns.ID + "=?",</a:t>
            </a:r>
            <a:endParaRPr lang="zh-CN" altLang="en-US"/>
          </a:p>
          <a:p>
            <a:r>
              <a:rPr lang="zh-CN" altLang="en-US"/>
              <a:t>                new String [] { String.valueOf(noteId)},</a:t>
            </a:r>
            <a:endParaRPr lang="zh-CN" altLang="en-US"/>
          </a:p>
          <a:p>
            <a:r>
              <a:rPr lang="zh-CN" altLang="en-US"/>
              <a:t>                null);//查询条件：noteId</a:t>
            </a:r>
            <a:endParaRPr lang="zh-CN" altLang="en-US"/>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 name="组合 3"/>
          <p:cNvGrpSpPr/>
          <p:nvPr/>
        </p:nvGrpSpPr>
        <p:grpSpPr>
          <a:xfrm>
            <a:off x="335361" y="116633"/>
            <a:ext cx="629872" cy="612768"/>
            <a:chOff x="3070727" y="196457"/>
            <a:chExt cx="692047" cy="673255"/>
          </a:xfrm>
        </p:grpSpPr>
        <p:sp>
          <p:nvSpPr>
            <p:cNvPr id="5" name="平行四边形 4"/>
            <p:cNvSpPr/>
            <p:nvPr/>
          </p:nvSpPr>
          <p:spPr>
            <a:xfrm>
              <a:off x="3070727" y="196457"/>
              <a:ext cx="629587" cy="612775"/>
            </a:xfrm>
            <a:prstGeom prst="parallelogram">
              <a:avLst/>
            </a:prstGeom>
            <a:solidFill>
              <a:srgbClr val="024282"/>
            </a:solidFill>
            <a:ln>
              <a:solidFill>
                <a:srgbClr val="02428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Calibri" panose="020F0502020204030204"/>
                <a:ea typeface="宋体" panose="02010600030101010101" pitchFamily="2" charset="-122"/>
                <a:cs typeface="+mn-cs"/>
              </a:endParaRPr>
            </a:p>
          </p:txBody>
        </p:sp>
        <p:sp>
          <p:nvSpPr>
            <p:cNvPr id="6" name="平行四边形 5"/>
            <p:cNvSpPr/>
            <p:nvPr/>
          </p:nvSpPr>
          <p:spPr>
            <a:xfrm>
              <a:off x="3133187" y="256937"/>
              <a:ext cx="629587" cy="612775"/>
            </a:xfrm>
            <a:prstGeom prst="parallelogram">
              <a:avLst/>
            </a:prstGeom>
            <a:noFill/>
            <a:ln>
              <a:solidFill>
                <a:srgbClr val="02428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Calibri" panose="020F0502020204030204"/>
                <a:ea typeface="宋体" panose="02010600030101010101" pitchFamily="2" charset="-122"/>
                <a:cs typeface="+mn-cs"/>
              </a:endParaRPr>
            </a:p>
          </p:txBody>
        </p:sp>
      </p:grpSp>
      <p:cxnSp>
        <p:nvCxnSpPr>
          <p:cNvPr id="7" name="直接连接符 6"/>
          <p:cNvCxnSpPr/>
          <p:nvPr/>
        </p:nvCxnSpPr>
        <p:spPr>
          <a:xfrm>
            <a:off x="367840" y="809674"/>
            <a:ext cx="11488800" cy="0"/>
          </a:xfrm>
          <a:prstGeom prst="line">
            <a:avLst/>
          </a:prstGeom>
          <a:ln w="9525">
            <a:solidFill>
              <a:srgbClr val="024282"/>
            </a:solidFill>
          </a:ln>
        </p:spPr>
        <p:style>
          <a:lnRef idx="1">
            <a:schemeClr val="accent1"/>
          </a:lnRef>
          <a:fillRef idx="0">
            <a:schemeClr val="accent1"/>
          </a:fillRef>
          <a:effectRef idx="0">
            <a:schemeClr val="accent1"/>
          </a:effectRef>
          <a:fontRef idx="minor">
            <a:schemeClr val="tx1"/>
          </a:fontRef>
        </p:style>
      </p:cxnSp>
      <p:sp>
        <p:nvSpPr>
          <p:cNvPr id="10" name="文本占位符 5"/>
          <p:cNvSpPr txBox="1"/>
          <p:nvPr/>
        </p:nvSpPr>
        <p:spPr>
          <a:xfrm>
            <a:off x="1127448" y="193957"/>
            <a:ext cx="5040313" cy="612775"/>
          </a:xfrm>
          <a:prstGeom prst="rect">
            <a:avLst/>
          </a:prstGeom>
        </p:spPr>
        <p:txBody>
          <a:bodyPr vert="horz" lIns="91440" tIns="45720" rIns="91440" bIns="45720" rtlCol="0">
            <a:normAutofit/>
          </a:bodyPr>
          <a:lstStyle>
            <a:lvl1pPr marL="0" indent="0" algn="l" defTabSz="914400" rtl="0" eaLnBrk="1" latinLnBrk="0" hangingPunct="1">
              <a:lnSpc>
                <a:spcPct val="90000"/>
              </a:lnSpc>
              <a:spcBef>
                <a:spcPts val="1000"/>
              </a:spcBef>
              <a:buFont typeface="Arial" panose="020B0604020202020204" pitchFamily="34" charset="0"/>
              <a:buNone/>
              <a:defRPr sz="3200" b="1" kern="1200">
                <a:solidFill>
                  <a:srgbClr val="024282"/>
                </a:solidFill>
                <a:latin typeface="微软雅黑" panose="020B0503020204020204" pitchFamily="34" charset="-122"/>
                <a:ea typeface="微软雅黑" panose="020B0503020204020204" pitchFamily="34" charset="-122"/>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defRPr/>
            </a:pPr>
            <a:r>
              <a:rPr lang="zh-CN" altLang="en-US" dirty="0"/>
              <a:t>精读小米便签</a:t>
            </a:r>
            <a:endParaRPr kumimoji="0" lang="zh-CN" altLang="en-US" sz="4800" b="1" i="0" u="none" strike="noStrike" kern="1200" cap="none" spc="0" normalizeH="0" baseline="0" noProof="0" dirty="0">
              <a:ln>
                <a:noFill/>
              </a:ln>
              <a:solidFill>
                <a:srgbClr val="024282"/>
              </a:solidFill>
              <a:effectLst/>
              <a:uLnTx/>
              <a:uFillTx/>
              <a:latin typeface="微软雅黑" panose="020B0503020204020204" pitchFamily="34" charset="-122"/>
              <a:ea typeface="微软雅黑" panose="020B0503020204020204" pitchFamily="34" charset="-122"/>
              <a:cs typeface="+mn-cs"/>
            </a:endParaRPr>
          </a:p>
        </p:txBody>
      </p:sp>
      <p:sp>
        <p:nvSpPr>
          <p:cNvPr id="15" name="矩形 14"/>
          <p:cNvSpPr/>
          <p:nvPr/>
        </p:nvSpPr>
        <p:spPr>
          <a:xfrm>
            <a:off x="302935" y="1049735"/>
            <a:ext cx="11513006" cy="5376014"/>
          </a:xfrm>
          <a:prstGeom prst="rect">
            <a:avLst/>
          </a:prstGeom>
          <a:solidFill>
            <a:srgbClr val="024282">
              <a:alpha val="20000"/>
            </a:srgbClr>
          </a:solidFill>
          <a:ln w="12700" cap="flat" cmpd="sng" algn="ctr">
            <a:no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dirty="0">
              <a:ln>
                <a:noFill/>
              </a:ln>
              <a:solidFill>
                <a:prstClr val="white"/>
              </a:solidFill>
              <a:effectLst/>
              <a:uLnTx/>
              <a:uFillTx/>
              <a:latin typeface="等线" panose="02010600030101010101" charset="-122"/>
              <a:ea typeface="等线" panose="02010600030101010101" charset="-122"/>
              <a:cs typeface="+mn-cs"/>
            </a:endParaRPr>
          </a:p>
        </p:txBody>
      </p:sp>
      <p:sp>
        <p:nvSpPr>
          <p:cNvPr id="18" name="文本框 17"/>
          <p:cNvSpPr txBox="1"/>
          <p:nvPr/>
        </p:nvSpPr>
        <p:spPr>
          <a:xfrm>
            <a:off x="569900" y="1286269"/>
            <a:ext cx="11086603" cy="4867055"/>
          </a:xfrm>
          <a:prstGeom prst="rect">
            <a:avLst/>
          </a:prstGeom>
          <a:noFill/>
        </p:spPr>
        <p:txBody>
          <a:bodyPr wrap="square" rtlCol="0">
            <a:normAutofit/>
          </a:bodyPr>
          <a:lstStyle/>
          <a:p>
            <a:pPr algn="l">
              <a:lnSpc>
                <a:spcPct val="130000"/>
              </a:lnSpc>
              <a:spcBef>
                <a:spcPts val="600"/>
              </a:spcBef>
              <a:spcAft>
                <a:spcPts val="0"/>
              </a:spcAft>
              <a:buClrTx/>
              <a:buSzTx/>
              <a:buFontTx/>
              <a:defRPr/>
            </a:pPr>
            <a:r>
              <a:rPr lang="en-US" altLang="zh-CN" sz="1600" dirty="0">
                <a:solidFill>
                  <a:schemeClr val="tx1"/>
                </a:solidFill>
                <a:latin typeface="微软雅黑" panose="020B0503020204020204" pitchFamily="34" charset="-122"/>
                <a:ea typeface="微软雅黑" panose="020B0503020204020204" pitchFamily="34" charset="-122"/>
              </a:rPr>
              <a:t>220340107 </a:t>
            </a:r>
            <a:r>
              <a:rPr lang="zh-CN" altLang="en-US" sz="1600" dirty="0">
                <a:solidFill>
                  <a:schemeClr val="tx1"/>
                </a:solidFill>
                <a:latin typeface="微软雅黑" panose="020B0503020204020204" pitchFamily="34" charset="-122"/>
                <a:ea typeface="微软雅黑" panose="020B0503020204020204" pitchFamily="34" charset="-122"/>
              </a:rPr>
              <a:t>梁浩霆</a:t>
            </a:r>
            <a:endParaRPr lang="zh-CN" altLang="en-US" sz="1600" dirty="0">
              <a:solidFill>
                <a:schemeClr val="tx1"/>
              </a:solidFill>
              <a:latin typeface="微软雅黑" panose="020B0503020204020204" pitchFamily="34" charset="-122"/>
              <a:ea typeface="微软雅黑" panose="020B0503020204020204" pitchFamily="34" charset="-122"/>
            </a:endParaRPr>
          </a:p>
          <a:p>
            <a:pPr algn="l">
              <a:lnSpc>
                <a:spcPct val="130000"/>
              </a:lnSpc>
              <a:spcBef>
                <a:spcPts val="600"/>
              </a:spcBef>
              <a:spcAft>
                <a:spcPts val="0"/>
              </a:spcAft>
              <a:buClrTx/>
              <a:buSzTx/>
              <a:buFontTx/>
              <a:defRPr/>
            </a:pPr>
            <a:endParaRPr lang="zh-CN" altLang="en-US" sz="1600" dirty="0">
              <a:solidFill>
                <a:schemeClr val="tx1"/>
              </a:solidFill>
              <a:latin typeface="微软雅黑" panose="020B0503020204020204" pitchFamily="34" charset="-122"/>
              <a:ea typeface="微软雅黑" panose="020B0503020204020204" pitchFamily="34" charset="-122"/>
            </a:endParaRPr>
          </a:p>
          <a:p>
            <a:pPr algn="l">
              <a:lnSpc>
                <a:spcPct val="130000"/>
              </a:lnSpc>
              <a:spcBef>
                <a:spcPts val="600"/>
              </a:spcBef>
              <a:spcAft>
                <a:spcPts val="0"/>
              </a:spcAft>
              <a:buClrTx/>
              <a:buSzTx/>
              <a:buFontTx/>
              <a:defRPr/>
            </a:pPr>
            <a:r>
              <a:rPr lang="zh-CN" altLang="en-US" sz="1600" dirty="0">
                <a:solidFill>
                  <a:schemeClr val="tx1"/>
                </a:solidFill>
                <a:latin typeface="微软雅黑" panose="020B0503020204020204" pitchFamily="34" charset="-122"/>
                <a:ea typeface="微软雅黑" panose="020B0503020204020204" pitchFamily="34" charset="-122"/>
              </a:rPr>
              <a:t>精读功能名称</a:t>
            </a:r>
            <a:r>
              <a:rPr lang="en-US" altLang="zh-CN" sz="1600" dirty="0">
                <a:solidFill>
                  <a:schemeClr val="tx1"/>
                </a:solidFill>
                <a:latin typeface="微软雅黑" panose="020B0503020204020204" pitchFamily="34" charset="-122"/>
                <a:ea typeface="微软雅黑" panose="020B0503020204020204" pitchFamily="34" charset="-122"/>
              </a:rPr>
              <a:t>: 删除文件夹 </a:t>
            </a:r>
            <a:endParaRPr lang="en-US" altLang="zh-CN" sz="1600" dirty="0">
              <a:solidFill>
                <a:schemeClr val="tx1"/>
              </a:solidFill>
              <a:latin typeface="微软雅黑" panose="020B0503020204020204" pitchFamily="34" charset="-122"/>
              <a:ea typeface="微软雅黑" panose="020B0503020204020204" pitchFamily="34" charset="-122"/>
            </a:endParaRPr>
          </a:p>
          <a:p>
            <a:pPr algn="l">
              <a:lnSpc>
                <a:spcPct val="130000"/>
              </a:lnSpc>
              <a:spcBef>
                <a:spcPts val="600"/>
              </a:spcBef>
              <a:spcAft>
                <a:spcPts val="0"/>
              </a:spcAft>
              <a:buClrTx/>
              <a:buSzTx/>
              <a:buFontTx/>
              <a:defRPr/>
            </a:pPr>
            <a:endParaRPr lang="en-US" altLang="zh-CN" sz="1600" dirty="0">
              <a:solidFill>
                <a:schemeClr val="tx1"/>
              </a:solidFill>
              <a:latin typeface="微软雅黑" panose="020B0503020204020204" pitchFamily="34" charset="-122"/>
              <a:ea typeface="微软雅黑" panose="020B0503020204020204" pitchFamily="34" charset="-122"/>
            </a:endParaRPr>
          </a:p>
          <a:p>
            <a:pPr algn="l">
              <a:lnSpc>
                <a:spcPct val="130000"/>
              </a:lnSpc>
              <a:spcBef>
                <a:spcPts val="600"/>
              </a:spcBef>
              <a:spcAft>
                <a:spcPts val="0"/>
              </a:spcAft>
              <a:buClrTx/>
              <a:buSzTx/>
              <a:buFontTx/>
              <a:defRPr/>
            </a:pPr>
            <a:r>
              <a:rPr lang="zh-CN" altLang="en-US" sz="1600" dirty="0">
                <a:solidFill>
                  <a:schemeClr val="tx1"/>
                </a:solidFill>
                <a:latin typeface="微软雅黑" panose="020B0503020204020204" pitchFamily="34" charset="-122"/>
                <a:ea typeface="微软雅黑" panose="020B0503020204020204" pitchFamily="34" charset="-122"/>
              </a:rPr>
              <a:t>精读功能描述</a:t>
            </a:r>
            <a:r>
              <a:rPr lang="en-US" altLang="zh-CN" sz="1600" dirty="0">
                <a:solidFill>
                  <a:schemeClr val="tx1"/>
                </a:solidFill>
                <a:latin typeface="微软雅黑" panose="020B0503020204020204" pitchFamily="34" charset="-122"/>
                <a:ea typeface="微软雅黑" panose="020B0503020204020204" pitchFamily="34" charset="-122"/>
              </a:rPr>
              <a:t>: 删除文件夹</a:t>
            </a:r>
            <a:endParaRPr lang="en-US" altLang="zh-CN" sz="1600" dirty="0">
              <a:solidFill>
                <a:schemeClr val="tx1"/>
              </a:solidFill>
              <a:latin typeface="微软雅黑" panose="020B0503020204020204" pitchFamily="34" charset="-122"/>
              <a:ea typeface="微软雅黑" panose="020B0503020204020204" pitchFamily="34" charset="-122"/>
            </a:endParaRPr>
          </a:p>
        </p:txBody>
      </p:sp>
      <p:sp>
        <p:nvSpPr>
          <p:cNvPr id="48" name="矩形 47"/>
          <p:cNvSpPr/>
          <p:nvPr>
            <p:custDataLst>
              <p:tags r:id="rId1"/>
            </p:custDataLst>
          </p:nvPr>
        </p:nvSpPr>
        <p:spPr>
          <a:xfrm>
            <a:off x="4912995" y="1050290"/>
            <a:ext cx="6903085" cy="5391150"/>
          </a:xfrm>
          <a:prstGeom prst="rect">
            <a:avLst/>
          </a:prstGeom>
          <a:noFill/>
          <a:ln w="12700" cap="flat" cmpd="sng" algn="ctr">
            <a:solidFill>
              <a:srgbClr val="024282"/>
            </a:solidFill>
            <a:prstDash val="solid"/>
            <a:miter lim="800000"/>
          </a:ln>
          <a:effectLst/>
        </p:spPr>
        <p:txBody>
          <a:bodyPr rtlCol="0" anchor="ctr"/>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dirty="0">
              <a:ln>
                <a:noFill/>
              </a:ln>
              <a:solidFill>
                <a:prstClr val="white"/>
              </a:solidFill>
              <a:effectLst/>
              <a:uLnTx/>
              <a:uFillTx/>
              <a:latin typeface="微软雅黑" panose="020B0503020204020204" pitchFamily="34" charset="-122"/>
              <a:ea typeface="微软雅黑" panose="020B0503020204020204" pitchFamily="34" charset="-122"/>
              <a:cs typeface="+mn-cs"/>
            </a:endParaRPr>
          </a:p>
        </p:txBody>
      </p:sp>
      <p:sp>
        <p:nvSpPr>
          <p:cNvPr id="11" name="圆角矩形 6"/>
          <p:cNvSpPr/>
          <p:nvPr/>
        </p:nvSpPr>
        <p:spPr>
          <a:xfrm>
            <a:off x="4913196" y="1158000"/>
            <a:ext cx="3177540" cy="348121"/>
          </a:xfrm>
          <a:prstGeom prst="roundRect">
            <a:avLst>
              <a:gd name="adj" fmla="val 37046"/>
            </a:avLst>
          </a:prstGeom>
          <a:gradFill>
            <a:gsLst>
              <a:gs pos="53000">
                <a:srgbClr val="024282"/>
              </a:gs>
              <a:gs pos="95000">
                <a:srgbClr val="024282">
                  <a:alpha val="0"/>
                </a:srgbClr>
              </a:gs>
              <a:gs pos="0">
                <a:srgbClr val="024282"/>
              </a:gs>
            </a:gsLst>
            <a:lin ang="20700000" scaled="0"/>
          </a:gradFill>
          <a:ln w="12700" cap="flat" cmpd="sng" algn="ctr">
            <a:noFill/>
            <a:prstDash val="solid"/>
            <a:miter lim="800000"/>
          </a:ln>
          <a:effectLst/>
        </p:spPr>
        <p:txBody>
          <a:bodyPr rtlCol="0" anchor="ctr"/>
          <a:p>
            <a:pPr marL="0" marR="0" lvl="0" indent="0" defTabSz="914400" rtl="0" eaLnBrk="1" fontAlgn="auto" latinLnBrk="0" hangingPunct="1">
              <a:lnSpc>
                <a:spcPct val="100000"/>
              </a:lnSpc>
              <a:spcBef>
                <a:spcPts val="0"/>
              </a:spcBef>
              <a:spcAft>
                <a:spcPts val="0"/>
              </a:spcAft>
              <a:buClrTx/>
              <a:buSzTx/>
              <a:buFontTx/>
              <a:buNone/>
              <a:defRPr/>
            </a:pPr>
            <a:r>
              <a:rPr kumimoji="0" lang="zh-CN" altLang="en-US" sz="1800" b="0" i="0" u="none" strike="noStrike" kern="0" cap="none" spc="0" normalizeH="0" baseline="0" noProof="0" dirty="0">
                <a:ln>
                  <a:noFill/>
                </a:ln>
                <a:solidFill>
                  <a:prstClr val="white"/>
                </a:solidFill>
                <a:effectLst/>
                <a:uLnTx/>
                <a:uFillTx/>
                <a:latin typeface="微软雅黑" panose="020B0503020204020204" pitchFamily="34" charset="-122"/>
                <a:ea typeface="微软雅黑" panose="020B0503020204020204" pitchFamily="34" charset="-122"/>
                <a:cs typeface="+mn-cs"/>
              </a:rPr>
              <a:t>设计顺序图</a:t>
            </a:r>
            <a:endParaRPr kumimoji="0" lang="zh-CN" altLang="en-US" sz="1800" b="0" i="0" u="none" strike="noStrike" kern="0" cap="none" spc="0" normalizeH="0" baseline="0" noProof="0" dirty="0">
              <a:ln>
                <a:noFill/>
              </a:ln>
              <a:solidFill>
                <a:prstClr val="white"/>
              </a:solidFill>
              <a:effectLst/>
              <a:uLnTx/>
              <a:uFillTx/>
              <a:latin typeface="微软雅黑" panose="020B0503020204020204" pitchFamily="34" charset="-122"/>
              <a:ea typeface="微软雅黑" panose="020B0503020204020204" pitchFamily="34" charset="-122"/>
              <a:cs typeface="+mn-cs"/>
            </a:endParaRPr>
          </a:p>
        </p:txBody>
      </p:sp>
      <p:pic>
        <p:nvPicPr>
          <p:cNvPr id="1910372895" name="图片 1"/>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a:xfrm>
            <a:off x="5054600" y="1765300"/>
            <a:ext cx="6313170" cy="2854325"/>
          </a:xfrm>
          <a:prstGeom prst="rect">
            <a:avLst/>
          </a:prstGeom>
          <a:noFill/>
          <a:ln>
            <a:noFill/>
          </a:ln>
        </p:spPr>
      </p:pic>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 name="组合 3"/>
          <p:cNvGrpSpPr/>
          <p:nvPr/>
        </p:nvGrpSpPr>
        <p:grpSpPr>
          <a:xfrm>
            <a:off x="335361" y="116633"/>
            <a:ext cx="629872" cy="612768"/>
            <a:chOff x="3070727" y="196457"/>
            <a:chExt cx="692047" cy="673255"/>
          </a:xfrm>
        </p:grpSpPr>
        <p:sp>
          <p:nvSpPr>
            <p:cNvPr id="5" name="平行四边形 4"/>
            <p:cNvSpPr/>
            <p:nvPr/>
          </p:nvSpPr>
          <p:spPr>
            <a:xfrm>
              <a:off x="3070727" y="196457"/>
              <a:ext cx="629587" cy="612775"/>
            </a:xfrm>
            <a:prstGeom prst="parallelogram">
              <a:avLst/>
            </a:prstGeom>
            <a:solidFill>
              <a:srgbClr val="024282"/>
            </a:solidFill>
            <a:ln>
              <a:solidFill>
                <a:srgbClr val="02428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Calibri" panose="020F0502020204030204"/>
                <a:ea typeface="宋体" panose="02010600030101010101" pitchFamily="2" charset="-122"/>
                <a:cs typeface="+mn-cs"/>
              </a:endParaRPr>
            </a:p>
          </p:txBody>
        </p:sp>
        <p:sp>
          <p:nvSpPr>
            <p:cNvPr id="6" name="平行四边形 5"/>
            <p:cNvSpPr/>
            <p:nvPr/>
          </p:nvSpPr>
          <p:spPr>
            <a:xfrm>
              <a:off x="3133187" y="256937"/>
              <a:ext cx="629587" cy="612775"/>
            </a:xfrm>
            <a:prstGeom prst="parallelogram">
              <a:avLst/>
            </a:prstGeom>
            <a:noFill/>
            <a:ln>
              <a:solidFill>
                <a:srgbClr val="02428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Calibri" panose="020F0502020204030204"/>
                <a:ea typeface="宋体" panose="02010600030101010101" pitchFamily="2" charset="-122"/>
                <a:cs typeface="+mn-cs"/>
              </a:endParaRPr>
            </a:p>
          </p:txBody>
        </p:sp>
      </p:grpSp>
      <p:cxnSp>
        <p:nvCxnSpPr>
          <p:cNvPr id="7" name="直接连接符 6"/>
          <p:cNvCxnSpPr/>
          <p:nvPr/>
        </p:nvCxnSpPr>
        <p:spPr>
          <a:xfrm>
            <a:off x="367840" y="809674"/>
            <a:ext cx="11488800" cy="0"/>
          </a:xfrm>
          <a:prstGeom prst="line">
            <a:avLst/>
          </a:prstGeom>
          <a:ln w="9525">
            <a:solidFill>
              <a:srgbClr val="024282"/>
            </a:solidFill>
          </a:ln>
        </p:spPr>
        <p:style>
          <a:lnRef idx="1">
            <a:schemeClr val="accent1"/>
          </a:lnRef>
          <a:fillRef idx="0">
            <a:schemeClr val="accent1"/>
          </a:fillRef>
          <a:effectRef idx="0">
            <a:schemeClr val="accent1"/>
          </a:effectRef>
          <a:fontRef idx="minor">
            <a:schemeClr val="tx1"/>
          </a:fontRef>
        </p:style>
      </p:cxnSp>
      <p:sp>
        <p:nvSpPr>
          <p:cNvPr id="10" name="文本占位符 5"/>
          <p:cNvSpPr txBox="1"/>
          <p:nvPr/>
        </p:nvSpPr>
        <p:spPr>
          <a:xfrm>
            <a:off x="1127448" y="193957"/>
            <a:ext cx="5040313" cy="612775"/>
          </a:xfrm>
          <a:prstGeom prst="rect">
            <a:avLst/>
          </a:prstGeom>
        </p:spPr>
        <p:txBody>
          <a:bodyPr vert="horz" lIns="91440" tIns="45720" rIns="91440" bIns="45720" rtlCol="0">
            <a:normAutofit/>
          </a:bodyPr>
          <a:lstStyle>
            <a:lvl1pPr marL="0" indent="0" algn="l" defTabSz="914400" rtl="0" eaLnBrk="1" latinLnBrk="0" hangingPunct="1">
              <a:lnSpc>
                <a:spcPct val="90000"/>
              </a:lnSpc>
              <a:spcBef>
                <a:spcPts val="1000"/>
              </a:spcBef>
              <a:buFont typeface="Arial" panose="020B0604020202020204" pitchFamily="34" charset="0"/>
              <a:buNone/>
              <a:defRPr sz="3200" b="1" kern="1200">
                <a:solidFill>
                  <a:srgbClr val="024282"/>
                </a:solidFill>
                <a:latin typeface="微软雅黑" panose="020B0503020204020204" pitchFamily="34" charset="-122"/>
                <a:ea typeface="微软雅黑" panose="020B0503020204020204" pitchFamily="34" charset="-122"/>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defRPr/>
            </a:pPr>
            <a:r>
              <a:rPr lang="zh-CN" altLang="en-US" dirty="0"/>
              <a:t>精读小米便签</a:t>
            </a:r>
            <a:endParaRPr kumimoji="0" lang="zh-CN" altLang="en-US" sz="4800" b="1" i="0" u="none" strike="noStrike" kern="1200" cap="none" spc="0" normalizeH="0" baseline="0" noProof="0" dirty="0">
              <a:ln>
                <a:noFill/>
              </a:ln>
              <a:solidFill>
                <a:srgbClr val="024282"/>
              </a:solidFill>
              <a:effectLst/>
              <a:uLnTx/>
              <a:uFillTx/>
              <a:latin typeface="微软雅黑" panose="020B0503020204020204" pitchFamily="34" charset="-122"/>
              <a:ea typeface="微软雅黑" panose="020B0503020204020204" pitchFamily="34" charset="-122"/>
              <a:cs typeface="+mn-cs"/>
            </a:endParaRPr>
          </a:p>
        </p:txBody>
      </p:sp>
      <p:sp>
        <p:nvSpPr>
          <p:cNvPr id="15" name="矩形 14"/>
          <p:cNvSpPr/>
          <p:nvPr/>
        </p:nvSpPr>
        <p:spPr>
          <a:xfrm>
            <a:off x="302935" y="1049735"/>
            <a:ext cx="11513006" cy="5376014"/>
          </a:xfrm>
          <a:prstGeom prst="rect">
            <a:avLst/>
          </a:prstGeom>
          <a:solidFill>
            <a:srgbClr val="024282">
              <a:alpha val="20000"/>
            </a:srgbClr>
          </a:solidFill>
          <a:ln w="12700" cap="flat" cmpd="sng" algn="ctr">
            <a:no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dirty="0">
              <a:ln>
                <a:noFill/>
              </a:ln>
              <a:solidFill>
                <a:prstClr val="white"/>
              </a:solidFill>
              <a:effectLst/>
              <a:uLnTx/>
              <a:uFillTx/>
              <a:latin typeface="等线" panose="02010600030101010101" charset="-122"/>
              <a:ea typeface="等线" panose="02010600030101010101" charset="-122"/>
              <a:cs typeface="+mn-cs"/>
            </a:endParaRPr>
          </a:p>
        </p:txBody>
      </p:sp>
      <p:sp>
        <p:nvSpPr>
          <p:cNvPr id="48" name="矩形 47"/>
          <p:cNvSpPr/>
          <p:nvPr>
            <p:custDataLst>
              <p:tags r:id="rId1"/>
            </p:custDataLst>
          </p:nvPr>
        </p:nvSpPr>
        <p:spPr>
          <a:xfrm>
            <a:off x="335280" y="1050290"/>
            <a:ext cx="11480800" cy="5391150"/>
          </a:xfrm>
          <a:prstGeom prst="rect">
            <a:avLst/>
          </a:prstGeom>
          <a:noFill/>
          <a:ln w="12700" cap="flat" cmpd="sng" algn="ctr">
            <a:solidFill>
              <a:srgbClr val="024282"/>
            </a:solidFill>
            <a:prstDash val="solid"/>
            <a:miter lim="800000"/>
          </a:ln>
          <a:effectLst/>
        </p:spPr>
        <p:txBody>
          <a:bodyPr rtlCol="0" anchor="ctr"/>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dirty="0">
              <a:ln>
                <a:noFill/>
              </a:ln>
              <a:solidFill>
                <a:prstClr val="white"/>
              </a:solidFill>
              <a:effectLst/>
              <a:uLnTx/>
              <a:uFillTx/>
              <a:latin typeface="微软雅黑" panose="020B0503020204020204" pitchFamily="34" charset="-122"/>
              <a:ea typeface="微软雅黑" panose="020B0503020204020204" pitchFamily="34" charset="-122"/>
              <a:cs typeface="+mn-cs"/>
            </a:endParaRPr>
          </a:p>
        </p:txBody>
      </p:sp>
      <p:sp>
        <p:nvSpPr>
          <p:cNvPr id="11" name="圆角矩形 6"/>
          <p:cNvSpPr/>
          <p:nvPr/>
        </p:nvSpPr>
        <p:spPr>
          <a:xfrm>
            <a:off x="499946" y="1211975"/>
            <a:ext cx="3177540" cy="348121"/>
          </a:xfrm>
          <a:prstGeom prst="roundRect">
            <a:avLst>
              <a:gd name="adj" fmla="val 37046"/>
            </a:avLst>
          </a:prstGeom>
          <a:gradFill>
            <a:gsLst>
              <a:gs pos="53000">
                <a:srgbClr val="024282"/>
              </a:gs>
              <a:gs pos="95000">
                <a:srgbClr val="024282">
                  <a:alpha val="0"/>
                </a:srgbClr>
              </a:gs>
              <a:gs pos="0">
                <a:srgbClr val="024282"/>
              </a:gs>
            </a:gsLst>
            <a:lin ang="20700000" scaled="0"/>
          </a:gradFill>
          <a:ln w="12700" cap="flat" cmpd="sng" algn="ctr">
            <a:noFill/>
            <a:prstDash val="solid"/>
            <a:miter lim="800000"/>
          </a:ln>
          <a:effectLst/>
        </p:spPr>
        <p:txBody>
          <a:bodyPr rtlCol="0" anchor="ctr"/>
          <a:p>
            <a:pPr marL="0" marR="0" lvl="0" indent="0" defTabSz="914400" rtl="0" eaLnBrk="1" fontAlgn="auto" latinLnBrk="0" hangingPunct="1">
              <a:lnSpc>
                <a:spcPct val="100000"/>
              </a:lnSpc>
              <a:spcBef>
                <a:spcPts val="0"/>
              </a:spcBef>
              <a:spcAft>
                <a:spcPts val="0"/>
              </a:spcAft>
              <a:buClrTx/>
              <a:buSzTx/>
              <a:buFontTx/>
              <a:buNone/>
              <a:defRPr/>
            </a:pPr>
            <a:r>
              <a:rPr kumimoji="0" lang="zh-CN" altLang="en-US" sz="1800" b="0" i="0" u="none" strike="noStrike" kern="0" cap="none" spc="0" normalizeH="0" baseline="0" noProof="0" dirty="0">
                <a:ln>
                  <a:noFill/>
                </a:ln>
                <a:solidFill>
                  <a:prstClr val="white"/>
                </a:solidFill>
                <a:effectLst/>
                <a:uLnTx/>
                <a:uFillTx/>
                <a:latin typeface="微软雅黑" panose="020B0503020204020204" pitchFamily="34" charset="-122"/>
                <a:ea typeface="微软雅黑" panose="020B0503020204020204" pitchFamily="34" charset="-122"/>
                <a:cs typeface="+mn-cs"/>
              </a:rPr>
              <a:t>设计类图</a:t>
            </a:r>
            <a:endParaRPr kumimoji="0" lang="zh-CN" altLang="en-US" sz="1800" b="0" i="0" u="none" strike="noStrike" kern="0" cap="none" spc="0" normalizeH="0" baseline="0" noProof="0" dirty="0">
              <a:ln>
                <a:noFill/>
              </a:ln>
              <a:solidFill>
                <a:prstClr val="white"/>
              </a:solidFill>
              <a:effectLst/>
              <a:uLnTx/>
              <a:uFillTx/>
              <a:latin typeface="微软雅黑" panose="020B0503020204020204" pitchFamily="34" charset="-122"/>
              <a:ea typeface="微软雅黑" panose="020B0503020204020204" pitchFamily="34" charset="-122"/>
              <a:cs typeface="+mn-cs"/>
            </a:endParaRPr>
          </a:p>
        </p:txBody>
      </p:sp>
      <p:pic>
        <p:nvPicPr>
          <p:cNvPr id="820963634" name="图片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a:xfrm>
            <a:off x="2414270" y="2042795"/>
            <a:ext cx="7541260" cy="3491865"/>
          </a:xfrm>
          <a:prstGeom prst="rect">
            <a:avLst/>
          </a:prstGeom>
          <a:noFill/>
          <a:ln>
            <a:noFill/>
          </a:ln>
        </p:spPr>
      </p:pic>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 name="组合 3"/>
          <p:cNvGrpSpPr/>
          <p:nvPr/>
        </p:nvGrpSpPr>
        <p:grpSpPr>
          <a:xfrm>
            <a:off x="335361" y="116633"/>
            <a:ext cx="629872" cy="612768"/>
            <a:chOff x="3070727" y="196457"/>
            <a:chExt cx="692047" cy="673255"/>
          </a:xfrm>
        </p:grpSpPr>
        <p:sp>
          <p:nvSpPr>
            <p:cNvPr id="5" name="平行四边形 4"/>
            <p:cNvSpPr/>
            <p:nvPr/>
          </p:nvSpPr>
          <p:spPr>
            <a:xfrm>
              <a:off x="3070727" y="196457"/>
              <a:ext cx="629587" cy="612775"/>
            </a:xfrm>
            <a:prstGeom prst="parallelogram">
              <a:avLst/>
            </a:prstGeom>
            <a:solidFill>
              <a:srgbClr val="024282"/>
            </a:solidFill>
            <a:ln>
              <a:solidFill>
                <a:srgbClr val="02428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Calibri" panose="020F0502020204030204"/>
                <a:ea typeface="宋体" panose="02010600030101010101" pitchFamily="2" charset="-122"/>
                <a:cs typeface="+mn-cs"/>
              </a:endParaRPr>
            </a:p>
          </p:txBody>
        </p:sp>
        <p:sp>
          <p:nvSpPr>
            <p:cNvPr id="6" name="平行四边形 5"/>
            <p:cNvSpPr/>
            <p:nvPr/>
          </p:nvSpPr>
          <p:spPr>
            <a:xfrm>
              <a:off x="3133187" y="256937"/>
              <a:ext cx="629587" cy="612775"/>
            </a:xfrm>
            <a:prstGeom prst="parallelogram">
              <a:avLst/>
            </a:prstGeom>
            <a:noFill/>
            <a:ln>
              <a:solidFill>
                <a:srgbClr val="02428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Calibri" panose="020F0502020204030204"/>
                <a:ea typeface="宋体" panose="02010600030101010101" pitchFamily="2" charset="-122"/>
                <a:cs typeface="+mn-cs"/>
              </a:endParaRPr>
            </a:p>
          </p:txBody>
        </p:sp>
      </p:grpSp>
      <p:cxnSp>
        <p:nvCxnSpPr>
          <p:cNvPr id="7" name="直接连接符 6"/>
          <p:cNvCxnSpPr/>
          <p:nvPr/>
        </p:nvCxnSpPr>
        <p:spPr>
          <a:xfrm>
            <a:off x="367840" y="809674"/>
            <a:ext cx="11488800" cy="0"/>
          </a:xfrm>
          <a:prstGeom prst="line">
            <a:avLst/>
          </a:prstGeom>
          <a:ln w="9525">
            <a:solidFill>
              <a:srgbClr val="024282"/>
            </a:solidFill>
          </a:ln>
        </p:spPr>
        <p:style>
          <a:lnRef idx="1">
            <a:schemeClr val="accent1"/>
          </a:lnRef>
          <a:fillRef idx="0">
            <a:schemeClr val="accent1"/>
          </a:fillRef>
          <a:effectRef idx="0">
            <a:schemeClr val="accent1"/>
          </a:effectRef>
          <a:fontRef idx="minor">
            <a:schemeClr val="tx1"/>
          </a:fontRef>
        </p:style>
      </p:cxnSp>
      <p:sp>
        <p:nvSpPr>
          <p:cNvPr id="10" name="文本占位符 5"/>
          <p:cNvSpPr txBox="1"/>
          <p:nvPr/>
        </p:nvSpPr>
        <p:spPr>
          <a:xfrm>
            <a:off x="1127448" y="193957"/>
            <a:ext cx="5040313" cy="612775"/>
          </a:xfrm>
          <a:prstGeom prst="rect">
            <a:avLst/>
          </a:prstGeom>
        </p:spPr>
        <p:txBody>
          <a:bodyPr vert="horz" lIns="91440" tIns="45720" rIns="91440" bIns="45720" rtlCol="0">
            <a:normAutofit/>
          </a:bodyPr>
          <a:lstStyle>
            <a:lvl1pPr marL="0" indent="0" algn="l" defTabSz="914400" rtl="0" eaLnBrk="1" latinLnBrk="0" hangingPunct="1">
              <a:lnSpc>
                <a:spcPct val="90000"/>
              </a:lnSpc>
              <a:spcBef>
                <a:spcPts val="1000"/>
              </a:spcBef>
              <a:buFont typeface="Arial" panose="020B0604020202020204" pitchFamily="34" charset="0"/>
              <a:buNone/>
              <a:defRPr sz="3200" b="1" kern="1200">
                <a:solidFill>
                  <a:srgbClr val="024282"/>
                </a:solidFill>
                <a:latin typeface="微软雅黑" panose="020B0503020204020204" pitchFamily="34" charset="-122"/>
                <a:ea typeface="微软雅黑" panose="020B0503020204020204" pitchFamily="34" charset="-122"/>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defRPr/>
            </a:pPr>
            <a:r>
              <a:rPr lang="zh-CN" altLang="en-US" dirty="0"/>
              <a:t>精读小米便签</a:t>
            </a:r>
            <a:endParaRPr kumimoji="0" lang="zh-CN" altLang="en-US" sz="4800" b="1" i="0" u="none" strike="noStrike" kern="1200" cap="none" spc="0" normalizeH="0" baseline="0" noProof="0" dirty="0">
              <a:ln>
                <a:noFill/>
              </a:ln>
              <a:solidFill>
                <a:srgbClr val="024282"/>
              </a:solidFill>
              <a:effectLst/>
              <a:uLnTx/>
              <a:uFillTx/>
              <a:latin typeface="微软雅黑" panose="020B0503020204020204" pitchFamily="34" charset="-122"/>
              <a:ea typeface="微软雅黑" panose="020B0503020204020204" pitchFamily="34" charset="-122"/>
              <a:cs typeface="+mn-cs"/>
            </a:endParaRPr>
          </a:p>
        </p:txBody>
      </p:sp>
      <p:sp>
        <p:nvSpPr>
          <p:cNvPr id="15" name="矩形 14"/>
          <p:cNvSpPr/>
          <p:nvPr/>
        </p:nvSpPr>
        <p:spPr>
          <a:xfrm>
            <a:off x="302935" y="1049735"/>
            <a:ext cx="11513006" cy="5376014"/>
          </a:xfrm>
          <a:prstGeom prst="rect">
            <a:avLst/>
          </a:prstGeom>
          <a:solidFill>
            <a:srgbClr val="024282">
              <a:alpha val="20000"/>
            </a:srgbClr>
          </a:solidFill>
          <a:ln w="12700" cap="flat" cmpd="sng" algn="ctr">
            <a:no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dirty="0">
              <a:ln>
                <a:noFill/>
              </a:ln>
              <a:solidFill>
                <a:prstClr val="white"/>
              </a:solidFill>
              <a:effectLst/>
              <a:uLnTx/>
              <a:uFillTx/>
              <a:latin typeface="等线" panose="02010600030101010101" charset="-122"/>
              <a:ea typeface="等线" panose="02010600030101010101" charset="-122"/>
              <a:cs typeface="+mn-cs"/>
            </a:endParaRPr>
          </a:p>
        </p:txBody>
      </p:sp>
      <p:sp>
        <p:nvSpPr>
          <p:cNvPr id="48" name="矩形 47"/>
          <p:cNvSpPr/>
          <p:nvPr>
            <p:custDataLst>
              <p:tags r:id="rId1"/>
            </p:custDataLst>
          </p:nvPr>
        </p:nvSpPr>
        <p:spPr>
          <a:xfrm>
            <a:off x="335280" y="1050290"/>
            <a:ext cx="11480800" cy="5391150"/>
          </a:xfrm>
          <a:prstGeom prst="rect">
            <a:avLst/>
          </a:prstGeom>
          <a:noFill/>
          <a:ln w="12700" cap="flat" cmpd="sng" algn="ctr">
            <a:solidFill>
              <a:srgbClr val="024282"/>
            </a:solidFill>
            <a:prstDash val="solid"/>
            <a:miter lim="800000"/>
          </a:ln>
          <a:effectLst/>
        </p:spPr>
        <p:txBody>
          <a:bodyPr rtlCol="0" anchor="ctr"/>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dirty="0">
              <a:ln>
                <a:noFill/>
              </a:ln>
              <a:solidFill>
                <a:prstClr val="white"/>
              </a:solidFill>
              <a:effectLst/>
              <a:uLnTx/>
              <a:uFillTx/>
              <a:latin typeface="微软雅黑" panose="020B0503020204020204" pitchFamily="34" charset="-122"/>
              <a:ea typeface="微软雅黑" panose="020B0503020204020204" pitchFamily="34" charset="-122"/>
              <a:cs typeface="+mn-cs"/>
            </a:endParaRPr>
          </a:p>
        </p:txBody>
      </p:sp>
      <p:sp>
        <p:nvSpPr>
          <p:cNvPr id="11" name="圆角矩形 6"/>
          <p:cNvSpPr/>
          <p:nvPr/>
        </p:nvSpPr>
        <p:spPr>
          <a:xfrm>
            <a:off x="499946" y="1211975"/>
            <a:ext cx="3177540" cy="348121"/>
          </a:xfrm>
          <a:prstGeom prst="roundRect">
            <a:avLst>
              <a:gd name="adj" fmla="val 37046"/>
            </a:avLst>
          </a:prstGeom>
          <a:gradFill>
            <a:gsLst>
              <a:gs pos="53000">
                <a:srgbClr val="024282"/>
              </a:gs>
              <a:gs pos="95000">
                <a:srgbClr val="024282">
                  <a:alpha val="0"/>
                </a:srgbClr>
              </a:gs>
              <a:gs pos="0">
                <a:srgbClr val="024282"/>
              </a:gs>
            </a:gsLst>
            <a:lin ang="20700000" scaled="0"/>
          </a:gradFill>
          <a:ln w="12700" cap="flat" cmpd="sng" algn="ctr">
            <a:noFill/>
            <a:prstDash val="solid"/>
            <a:miter lim="800000"/>
          </a:ln>
          <a:effectLst/>
        </p:spPr>
        <p:txBody>
          <a:bodyPr rtlCol="0" anchor="ctr"/>
          <a:p>
            <a:pPr marL="0" marR="0" lvl="0" indent="0" defTabSz="914400" rtl="0" eaLnBrk="1" fontAlgn="auto" latinLnBrk="0" hangingPunct="1">
              <a:lnSpc>
                <a:spcPct val="100000"/>
              </a:lnSpc>
              <a:spcBef>
                <a:spcPts val="0"/>
              </a:spcBef>
              <a:spcAft>
                <a:spcPts val="0"/>
              </a:spcAft>
              <a:buClrTx/>
              <a:buSzTx/>
              <a:buFontTx/>
              <a:buNone/>
              <a:defRPr/>
            </a:pPr>
            <a:r>
              <a:rPr kumimoji="0" lang="zh-CN" altLang="en-US" sz="1800" b="0" i="0" u="none" strike="noStrike" kern="0" cap="none" spc="0" normalizeH="0" baseline="0" noProof="0" dirty="0">
                <a:ln>
                  <a:noFill/>
                </a:ln>
                <a:solidFill>
                  <a:prstClr val="white"/>
                </a:solidFill>
                <a:effectLst/>
                <a:uLnTx/>
                <a:uFillTx/>
                <a:latin typeface="微软雅黑" panose="020B0503020204020204" pitchFamily="34" charset="-122"/>
                <a:ea typeface="微软雅黑" panose="020B0503020204020204" pitchFamily="34" charset="-122"/>
                <a:cs typeface="+mn-cs"/>
              </a:rPr>
              <a:t>代码标注情况</a:t>
            </a:r>
            <a:endParaRPr kumimoji="0" lang="zh-CN" altLang="en-US" sz="1800" b="0" i="0" u="none" strike="noStrike" kern="0" cap="none" spc="0" normalizeH="0" baseline="0" noProof="0" dirty="0">
              <a:ln>
                <a:noFill/>
              </a:ln>
              <a:solidFill>
                <a:prstClr val="white"/>
              </a:solidFill>
              <a:effectLst/>
              <a:uLnTx/>
              <a:uFillTx/>
              <a:latin typeface="微软雅黑" panose="020B0503020204020204" pitchFamily="34" charset="-122"/>
              <a:ea typeface="微软雅黑" panose="020B0503020204020204" pitchFamily="34" charset="-122"/>
              <a:cs typeface="+mn-cs"/>
            </a:endParaRPr>
          </a:p>
        </p:txBody>
      </p:sp>
      <p:sp>
        <p:nvSpPr>
          <p:cNvPr id="2" name="文本框 1"/>
          <p:cNvSpPr txBox="1"/>
          <p:nvPr/>
        </p:nvSpPr>
        <p:spPr>
          <a:xfrm>
            <a:off x="716280" y="1833880"/>
            <a:ext cx="10535920" cy="4246245"/>
          </a:xfrm>
          <a:prstGeom prst="rect">
            <a:avLst/>
          </a:prstGeom>
          <a:noFill/>
        </p:spPr>
        <p:txBody>
          <a:bodyPr wrap="square" rtlCol="0">
            <a:spAutoFit/>
          </a:bodyPr>
          <a:p>
            <a:r>
              <a:rPr lang="zh-CN" altLang="en-US"/>
              <a:t>（1）类名：deletefolder()</a:t>
            </a:r>
            <a:endParaRPr lang="zh-CN" altLang="en-US"/>
          </a:p>
          <a:p>
            <a:r>
              <a:rPr lang="zh-CN" altLang="en-US"/>
              <a:t>（2）private void deleteFolder(long folderId) {</a:t>
            </a:r>
            <a:endParaRPr lang="zh-CN" altLang="en-US"/>
          </a:p>
          <a:p>
            <a:r>
              <a:rPr lang="zh-CN" altLang="en-US"/>
              <a:t>（3）    if (folderId == Notes.ID_ROOT_FOLDER) {</a:t>
            </a:r>
            <a:endParaRPr lang="zh-CN" altLang="en-US"/>
          </a:p>
          <a:p>
            <a:r>
              <a:rPr lang="zh-CN" altLang="en-US"/>
              <a:t>（4）        Log.e(TAG, "Wrong folder id, should not happen " + folderId);</a:t>
            </a:r>
            <a:endParaRPr lang="zh-CN" altLang="en-US"/>
          </a:p>
          <a:p>
            <a:r>
              <a:rPr lang="zh-CN" altLang="en-US"/>
              <a:t>（5）        return;</a:t>
            </a:r>
            <a:endParaRPr lang="zh-CN" altLang="en-US"/>
          </a:p>
          <a:p>
            <a:r>
              <a:rPr lang="zh-CN" altLang="en-US"/>
              <a:t>（6）        //检查传入的文件夹id是否为根id，是则记录一条错误tag并返回</a:t>
            </a:r>
            <a:endParaRPr lang="zh-CN" altLang="en-US"/>
          </a:p>
          <a:p>
            <a:r>
              <a:rPr lang="zh-CN" altLang="en-US"/>
              <a:t>（7）    }</a:t>
            </a:r>
            <a:endParaRPr lang="zh-CN" altLang="en-US"/>
          </a:p>
          <a:p>
            <a:r>
              <a:rPr lang="zh-CN" altLang="en-US"/>
              <a:t>（8）</a:t>
            </a:r>
            <a:endParaRPr lang="zh-CN" altLang="en-US"/>
          </a:p>
          <a:p>
            <a:r>
              <a:rPr lang="zh-CN" altLang="en-US"/>
              <a:t>（9）    HashSet&lt;Long&gt; ids = new HashSet&lt;Long&gt;();</a:t>
            </a:r>
            <a:endParaRPr lang="zh-CN" altLang="en-US"/>
          </a:p>
          <a:p>
            <a:r>
              <a:rPr lang="zh-CN" altLang="en-US"/>
              <a:t>（10）    ids.add(folderId);</a:t>
            </a:r>
            <a:endParaRPr lang="zh-CN" altLang="en-US"/>
          </a:p>
          <a:p>
            <a:r>
              <a:rPr lang="zh-CN" altLang="en-US"/>
              <a:t>（11）    //创建一个对象ids，存储将要删除的文件夹id，将传入的folderid传入ids</a:t>
            </a:r>
            <a:endParaRPr lang="zh-CN" altLang="en-US"/>
          </a:p>
          <a:p>
            <a:r>
              <a:rPr lang="zh-CN" altLang="en-US"/>
              <a:t>（12）    HashSet&lt;AppWidgetAttribute&gt; widgets = DataUtils.getFolderNoteWidget(mContentResolver,</a:t>
            </a:r>
            <a:endParaRPr lang="zh-CN" altLang="en-US"/>
          </a:p>
          <a:p>
            <a:r>
              <a:rPr lang="zh-CN" altLang="en-US"/>
              <a:t>（13）            folderId);</a:t>
            </a:r>
            <a:endParaRPr lang="zh-CN" altLang="en-US"/>
          </a:p>
          <a:p>
            <a:r>
              <a:rPr lang="zh-CN" altLang="en-US"/>
              <a:t>（14）    //调用DataUtils.getFolderNoteWidget方法，传入mContentResolver,folderId，获取并联的桌面部件</a:t>
            </a:r>
            <a:endParaRPr lang="zh-CN" altLang="en-US"/>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 name="组合 3"/>
          <p:cNvGrpSpPr/>
          <p:nvPr/>
        </p:nvGrpSpPr>
        <p:grpSpPr>
          <a:xfrm>
            <a:off x="335361" y="116633"/>
            <a:ext cx="629872" cy="612768"/>
            <a:chOff x="3070727" y="196457"/>
            <a:chExt cx="692047" cy="673255"/>
          </a:xfrm>
        </p:grpSpPr>
        <p:sp>
          <p:nvSpPr>
            <p:cNvPr id="5" name="平行四边形 4"/>
            <p:cNvSpPr/>
            <p:nvPr/>
          </p:nvSpPr>
          <p:spPr>
            <a:xfrm>
              <a:off x="3070727" y="196457"/>
              <a:ext cx="629587" cy="612775"/>
            </a:xfrm>
            <a:prstGeom prst="parallelogram">
              <a:avLst/>
            </a:prstGeom>
            <a:solidFill>
              <a:srgbClr val="024282"/>
            </a:solidFill>
            <a:ln>
              <a:solidFill>
                <a:srgbClr val="02428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Calibri" panose="020F0502020204030204"/>
                <a:ea typeface="宋体" panose="02010600030101010101" pitchFamily="2" charset="-122"/>
                <a:cs typeface="+mn-cs"/>
              </a:endParaRPr>
            </a:p>
          </p:txBody>
        </p:sp>
        <p:sp>
          <p:nvSpPr>
            <p:cNvPr id="6" name="平行四边形 5"/>
            <p:cNvSpPr/>
            <p:nvPr/>
          </p:nvSpPr>
          <p:spPr>
            <a:xfrm>
              <a:off x="3133187" y="256937"/>
              <a:ext cx="629587" cy="612775"/>
            </a:xfrm>
            <a:prstGeom prst="parallelogram">
              <a:avLst/>
            </a:prstGeom>
            <a:noFill/>
            <a:ln>
              <a:solidFill>
                <a:srgbClr val="02428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Calibri" panose="020F0502020204030204"/>
                <a:ea typeface="宋体" panose="02010600030101010101" pitchFamily="2" charset="-122"/>
                <a:cs typeface="+mn-cs"/>
              </a:endParaRPr>
            </a:p>
          </p:txBody>
        </p:sp>
      </p:grpSp>
      <p:cxnSp>
        <p:nvCxnSpPr>
          <p:cNvPr id="7" name="直接连接符 6"/>
          <p:cNvCxnSpPr/>
          <p:nvPr/>
        </p:nvCxnSpPr>
        <p:spPr>
          <a:xfrm>
            <a:off x="367840" y="809674"/>
            <a:ext cx="11488800" cy="0"/>
          </a:xfrm>
          <a:prstGeom prst="line">
            <a:avLst/>
          </a:prstGeom>
          <a:ln w="9525">
            <a:solidFill>
              <a:srgbClr val="024282"/>
            </a:solidFill>
          </a:ln>
        </p:spPr>
        <p:style>
          <a:lnRef idx="1">
            <a:schemeClr val="accent1"/>
          </a:lnRef>
          <a:fillRef idx="0">
            <a:schemeClr val="accent1"/>
          </a:fillRef>
          <a:effectRef idx="0">
            <a:schemeClr val="accent1"/>
          </a:effectRef>
          <a:fontRef idx="minor">
            <a:schemeClr val="tx1"/>
          </a:fontRef>
        </p:style>
      </p:cxnSp>
      <p:sp>
        <p:nvSpPr>
          <p:cNvPr id="10" name="文本占位符 5"/>
          <p:cNvSpPr txBox="1"/>
          <p:nvPr/>
        </p:nvSpPr>
        <p:spPr>
          <a:xfrm>
            <a:off x="1127448" y="193957"/>
            <a:ext cx="5040313" cy="612775"/>
          </a:xfrm>
          <a:prstGeom prst="rect">
            <a:avLst/>
          </a:prstGeom>
        </p:spPr>
        <p:txBody>
          <a:bodyPr vert="horz" lIns="91440" tIns="45720" rIns="91440" bIns="45720" rtlCol="0">
            <a:normAutofit/>
          </a:bodyPr>
          <a:lstStyle>
            <a:lvl1pPr marL="0" indent="0" algn="l" defTabSz="914400" rtl="0" eaLnBrk="1" latinLnBrk="0" hangingPunct="1">
              <a:lnSpc>
                <a:spcPct val="90000"/>
              </a:lnSpc>
              <a:spcBef>
                <a:spcPts val="1000"/>
              </a:spcBef>
              <a:buFont typeface="Arial" panose="020B0604020202020204" pitchFamily="34" charset="0"/>
              <a:buNone/>
              <a:defRPr sz="3200" b="1" kern="1200">
                <a:solidFill>
                  <a:srgbClr val="024282"/>
                </a:solidFill>
                <a:latin typeface="微软雅黑" panose="020B0503020204020204" pitchFamily="34" charset="-122"/>
                <a:ea typeface="微软雅黑" panose="020B0503020204020204" pitchFamily="34" charset="-122"/>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defRPr/>
            </a:pPr>
            <a:r>
              <a:rPr lang="zh-CN" altLang="en-US" dirty="0"/>
              <a:t>精读小米便签</a:t>
            </a:r>
            <a:endParaRPr kumimoji="0" lang="zh-CN" altLang="en-US" sz="4800" b="1" i="0" u="none" strike="noStrike" kern="1200" cap="none" spc="0" normalizeH="0" baseline="0" noProof="0" dirty="0">
              <a:ln>
                <a:noFill/>
              </a:ln>
              <a:solidFill>
                <a:srgbClr val="024282"/>
              </a:solidFill>
              <a:effectLst/>
              <a:uLnTx/>
              <a:uFillTx/>
              <a:latin typeface="微软雅黑" panose="020B0503020204020204" pitchFamily="34" charset="-122"/>
              <a:ea typeface="微软雅黑" panose="020B0503020204020204" pitchFamily="34" charset="-122"/>
              <a:cs typeface="+mn-cs"/>
            </a:endParaRPr>
          </a:p>
        </p:txBody>
      </p:sp>
      <p:sp>
        <p:nvSpPr>
          <p:cNvPr id="15" name="矩形 14"/>
          <p:cNvSpPr/>
          <p:nvPr/>
        </p:nvSpPr>
        <p:spPr>
          <a:xfrm>
            <a:off x="302935" y="1049735"/>
            <a:ext cx="11513006" cy="5376014"/>
          </a:xfrm>
          <a:prstGeom prst="rect">
            <a:avLst/>
          </a:prstGeom>
          <a:solidFill>
            <a:srgbClr val="024282">
              <a:alpha val="20000"/>
            </a:srgbClr>
          </a:solidFill>
          <a:ln w="12700" cap="flat" cmpd="sng" algn="ctr">
            <a:no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dirty="0">
              <a:ln>
                <a:noFill/>
              </a:ln>
              <a:solidFill>
                <a:prstClr val="white"/>
              </a:solidFill>
              <a:effectLst/>
              <a:uLnTx/>
              <a:uFillTx/>
              <a:latin typeface="等线" panose="02010600030101010101" charset="-122"/>
              <a:ea typeface="等线" panose="02010600030101010101" charset="-122"/>
              <a:cs typeface="+mn-cs"/>
            </a:endParaRPr>
          </a:p>
        </p:txBody>
      </p:sp>
      <p:sp>
        <p:nvSpPr>
          <p:cNvPr id="48" name="矩形 47"/>
          <p:cNvSpPr/>
          <p:nvPr>
            <p:custDataLst>
              <p:tags r:id="rId1"/>
            </p:custDataLst>
          </p:nvPr>
        </p:nvSpPr>
        <p:spPr>
          <a:xfrm>
            <a:off x="335280" y="1050290"/>
            <a:ext cx="11480800" cy="5391150"/>
          </a:xfrm>
          <a:prstGeom prst="rect">
            <a:avLst/>
          </a:prstGeom>
          <a:noFill/>
          <a:ln w="12700" cap="flat" cmpd="sng" algn="ctr">
            <a:solidFill>
              <a:srgbClr val="024282"/>
            </a:solidFill>
            <a:prstDash val="solid"/>
            <a:miter lim="800000"/>
          </a:ln>
          <a:effectLst/>
        </p:spPr>
        <p:txBody>
          <a:bodyPr rtlCol="0" anchor="ctr"/>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dirty="0">
              <a:ln>
                <a:noFill/>
              </a:ln>
              <a:solidFill>
                <a:prstClr val="white"/>
              </a:solidFill>
              <a:effectLst/>
              <a:uLnTx/>
              <a:uFillTx/>
              <a:latin typeface="微软雅黑" panose="020B0503020204020204" pitchFamily="34" charset="-122"/>
              <a:ea typeface="微软雅黑" panose="020B0503020204020204" pitchFamily="34" charset="-122"/>
              <a:cs typeface="+mn-cs"/>
            </a:endParaRPr>
          </a:p>
        </p:txBody>
      </p:sp>
      <p:sp>
        <p:nvSpPr>
          <p:cNvPr id="11" name="圆角矩形 6"/>
          <p:cNvSpPr/>
          <p:nvPr/>
        </p:nvSpPr>
        <p:spPr>
          <a:xfrm>
            <a:off x="499946" y="1211975"/>
            <a:ext cx="3177540" cy="348121"/>
          </a:xfrm>
          <a:prstGeom prst="roundRect">
            <a:avLst>
              <a:gd name="adj" fmla="val 37046"/>
            </a:avLst>
          </a:prstGeom>
          <a:gradFill>
            <a:gsLst>
              <a:gs pos="53000">
                <a:srgbClr val="024282"/>
              </a:gs>
              <a:gs pos="95000">
                <a:srgbClr val="024282">
                  <a:alpha val="0"/>
                </a:srgbClr>
              </a:gs>
              <a:gs pos="0">
                <a:srgbClr val="024282"/>
              </a:gs>
            </a:gsLst>
            <a:lin ang="20700000" scaled="0"/>
          </a:gradFill>
          <a:ln w="12700" cap="flat" cmpd="sng" algn="ctr">
            <a:noFill/>
            <a:prstDash val="solid"/>
            <a:miter lim="800000"/>
          </a:ln>
          <a:effectLst/>
        </p:spPr>
        <p:txBody>
          <a:bodyPr rtlCol="0" anchor="ctr"/>
          <a:p>
            <a:pPr marL="0" marR="0" lvl="0" indent="0" defTabSz="914400" rtl="0" eaLnBrk="1" fontAlgn="auto" latinLnBrk="0" hangingPunct="1">
              <a:lnSpc>
                <a:spcPct val="100000"/>
              </a:lnSpc>
              <a:spcBef>
                <a:spcPts val="0"/>
              </a:spcBef>
              <a:spcAft>
                <a:spcPts val="0"/>
              </a:spcAft>
              <a:buClrTx/>
              <a:buSzTx/>
              <a:buFontTx/>
              <a:buNone/>
              <a:defRPr/>
            </a:pPr>
            <a:r>
              <a:rPr kumimoji="0" lang="zh-CN" altLang="en-US" sz="1800" b="0" i="0" u="none" strike="noStrike" kern="0" cap="none" spc="0" normalizeH="0" baseline="0" noProof="0" dirty="0">
                <a:ln>
                  <a:noFill/>
                </a:ln>
                <a:solidFill>
                  <a:prstClr val="white"/>
                </a:solidFill>
                <a:effectLst/>
                <a:uLnTx/>
                <a:uFillTx/>
                <a:latin typeface="微软雅黑" panose="020B0503020204020204" pitchFamily="34" charset="-122"/>
                <a:ea typeface="微软雅黑" panose="020B0503020204020204" pitchFamily="34" charset="-122"/>
                <a:cs typeface="+mn-cs"/>
              </a:rPr>
              <a:t>代码标注情况</a:t>
            </a:r>
            <a:endParaRPr kumimoji="0" lang="zh-CN" altLang="en-US" sz="1800" b="0" i="0" u="none" strike="noStrike" kern="0" cap="none" spc="0" normalizeH="0" baseline="0" noProof="0" dirty="0">
              <a:ln>
                <a:noFill/>
              </a:ln>
              <a:solidFill>
                <a:prstClr val="white"/>
              </a:solidFill>
              <a:effectLst/>
              <a:uLnTx/>
              <a:uFillTx/>
              <a:latin typeface="微软雅黑" panose="020B0503020204020204" pitchFamily="34" charset="-122"/>
              <a:ea typeface="微软雅黑" panose="020B0503020204020204" pitchFamily="34" charset="-122"/>
              <a:cs typeface="+mn-cs"/>
            </a:endParaRPr>
          </a:p>
        </p:txBody>
      </p:sp>
      <p:sp>
        <p:nvSpPr>
          <p:cNvPr id="3" name="文本框 2"/>
          <p:cNvSpPr txBox="1"/>
          <p:nvPr/>
        </p:nvSpPr>
        <p:spPr>
          <a:xfrm>
            <a:off x="499745" y="1560195"/>
            <a:ext cx="10695305" cy="5077460"/>
          </a:xfrm>
          <a:prstGeom prst="rect">
            <a:avLst/>
          </a:prstGeom>
          <a:noFill/>
        </p:spPr>
        <p:txBody>
          <a:bodyPr wrap="square" rtlCol="0">
            <a:spAutoFit/>
          </a:bodyPr>
          <a:p>
            <a:r>
              <a:rPr lang="zh-CN" altLang="en-US"/>
              <a:t>（15）    if (!isSyncMode()) {</a:t>
            </a:r>
            <a:endParaRPr lang="zh-CN" altLang="en-US"/>
          </a:p>
          <a:p>
            <a:r>
              <a:rPr lang="zh-CN" altLang="en-US"/>
              <a:t>（16）        //调用issyncmode方法检查是否处于同步状态</a:t>
            </a:r>
            <a:endParaRPr lang="zh-CN" altLang="en-US"/>
          </a:p>
          <a:p>
            <a:r>
              <a:rPr lang="zh-CN" altLang="en-US"/>
              <a:t>（17）        // if not synced, delete folder directly</a:t>
            </a:r>
            <a:endParaRPr lang="zh-CN" altLang="en-US"/>
          </a:p>
          <a:p>
            <a:r>
              <a:rPr lang="zh-CN" altLang="en-US"/>
              <a:t>（18）        DataUtils.batchDeleteNotes(mContentResolver, ids);</a:t>
            </a:r>
            <a:endParaRPr lang="zh-CN" altLang="en-US"/>
          </a:p>
          <a:p>
            <a:r>
              <a:rPr lang="zh-CN" altLang="en-US"/>
              <a:t>（19）        //不是则删除文件夹，调用DataUtils.batchDeleteNotes方法，传入mContentResolver, ids批量删除内容</a:t>
            </a:r>
            <a:endParaRPr lang="zh-CN" altLang="en-US"/>
          </a:p>
          <a:p>
            <a:r>
              <a:rPr lang="zh-CN" altLang="en-US"/>
              <a:t>（20）    } else {</a:t>
            </a:r>
            <a:endParaRPr lang="zh-CN" altLang="en-US"/>
          </a:p>
          <a:p>
            <a:r>
              <a:rPr lang="zh-CN" altLang="en-US"/>
              <a:t>（21）        // in sync mode, we'll move the deleted folder into the trash folder</a:t>
            </a:r>
            <a:endParaRPr lang="zh-CN" altLang="en-US"/>
          </a:p>
          <a:p>
            <a:r>
              <a:rPr lang="zh-CN" altLang="en-US"/>
              <a:t>（22）        DataUtils.batchMoveToFolder(mContentResolver, ids, Notes.ID_TRASH_FOLER);</a:t>
            </a:r>
            <a:endParaRPr lang="zh-CN" altLang="en-US"/>
          </a:p>
          <a:p>
            <a:r>
              <a:rPr lang="zh-CN" altLang="en-US"/>
              <a:t>（23）        //在同步模式下调用DataUtils.batchMoveToFolder方法将内容移到垃圾箱</a:t>
            </a:r>
            <a:endParaRPr lang="zh-CN" altLang="en-US"/>
          </a:p>
          <a:p>
            <a:r>
              <a:rPr lang="zh-CN" altLang="en-US"/>
              <a:t>（24）    }</a:t>
            </a:r>
            <a:endParaRPr lang="zh-CN" altLang="en-US"/>
          </a:p>
          <a:p>
            <a:r>
              <a:rPr lang="zh-CN" altLang="en-US"/>
              <a:t>（25）    if (widgets != null) {</a:t>
            </a:r>
            <a:endParaRPr lang="zh-CN" altLang="en-US"/>
          </a:p>
          <a:p>
            <a:r>
              <a:rPr lang="zh-CN" altLang="en-US"/>
              <a:t>（26）        for (AppWidgetAttribute widget : widgets) {</a:t>
            </a:r>
            <a:endParaRPr lang="zh-CN" altLang="en-US"/>
          </a:p>
          <a:p>
            <a:r>
              <a:rPr lang="zh-CN" altLang="en-US"/>
              <a:t>（27）            //widget如果不为空则遍历列表</a:t>
            </a:r>
            <a:endParaRPr lang="zh-CN" altLang="en-US"/>
          </a:p>
          <a:p>
            <a:r>
              <a:rPr lang="zh-CN" altLang="en-US"/>
              <a:t>（28）            if (widget.widgetId != AppWidgetManager.INVALID_APPWIDGET_ID</a:t>
            </a:r>
            <a:endParaRPr lang="zh-CN" altLang="en-US"/>
          </a:p>
          <a:p>
            <a:r>
              <a:rPr lang="zh-CN" altLang="en-US"/>
              <a:t>（29）                    &amp;&amp; widget.widgetType != Notes.TYPE_WIDGET_INVALIDE) {</a:t>
            </a:r>
            <a:endParaRPr lang="zh-CN" altLang="en-US"/>
          </a:p>
          <a:p>
            <a:r>
              <a:rPr lang="zh-CN" altLang="en-US"/>
              <a:t>（30）                //检查id和部件是否有效</a:t>
            </a:r>
            <a:endParaRPr lang="zh-CN" altLang="en-US"/>
          </a:p>
          <a:p>
            <a:endParaRPr lang="zh-CN" altLang="en-US"/>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 name="组合 3"/>
          <p:cNvGrpSpPr/>
          <p:nvPr/>
        </p:nvGrpSpPr>
        <p:grpSpPr>
          <a:xfrm>
            <a:off x="335361" y="116633"/>
            <a:ext cx="629872" cy="612768"/>
            <a:chOff x="3070727" y="196457"/>
            <a:chExt cx="692047" cy="673255"/>
          </a:xfrm>
        </p:grpSpPr>
        <p:sp>
          <p:nvSpPr>
            <p:cNvPr id="5" name="平行四边形 4"/>
            <p:cNvSpPr/>
            <p:nvPr/>
          </p:nvSpPr>
          <p:spPr>
            <a:xfrm>
              <a:off x="3070727" y="196457"/>
              <a:ext cx="629587" cy="612775"/>
            </a:xfrm>
            <a:prstGeom prst="parallelogram">
              <a:avLst/>
            </a:prstGeom>
            <a:solidFill>
              <a:srgbClr val="024282"/>
            </a:solidFill>
            <a:ln>
              <a:solidFill>
                <a:srgbClr val="02428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Calibri" panose="020F0502020204030204"/>
                <a:ea typeface="宋体" panose="02010600030101010101" pitchFamily="2" charset="-122"/>
                <a:cs typeface="+mn-cs"/>
              </a:endParaRPr>
            </a:p>
          </p:txBody>
        </p:sp>
        <p:sp>
          <p:nvSpPr>
            <p:cNvPr id="6" name="平行四边形 5"/>
            <p:cNvSpPr/>
            <p:nvPr/>
          </p:nvSpPr>
          <p:spPr>
            <a:xfrm>
              <a:off x="3133187" y="256937"/>
              <a:ext cx="629587" cy="612775"/>
            </a:xfrm>
            <a:prstGeom prst="parallelogram">
              <a:avLst/>
            </a:prstGeom>
            <a:noFill/>
            <a:ln>
              <a:solidFill>
                <a:srgbClr val="02428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Calibri" panose="020F0502020204030204"/>
                <a:ea typeface="宋体" panose="02010600030101010101" pitchFamily="2" charset="-122"/>
                <a:cs typeface="+mn-cs"/>
              </a:endParaRPr>
            </a:p>
          </p:txBody>
        </p:sp>
      </p:grpSp>
      <p:cxnSp>
        <p:nvCxnSpPr>
          <p:cNvPr id="7" name="直接连接符 6"/>
          <p:cNvCxnSpPr/>
          <p:nvPr/>
        </p:nvCxnSpPr>
        <p:spPr>
          <a:xfrm>
            <a:off x="367840" y="809674"/>
            <a:ext cx="11488800" cy="0"/>
          </a:xfrm>
          <a:prstGeom prst="line">
            <a:avLst/>
          </a:prstGeom>
          <a:ln w="9525">
            <a:solidFill>
              <a:srgbClr val="024282"/>
            </a:solidFill>
          </a:ln>
        </p:spPr>
        <p:style>
          <a:lnRef idx="1">
            <a:schemeClr val="accent1"/>
          </a:lnRef>
          <a:fillRef idx="0">
            <a:schemeClr val="accent1"/>
          </a:fillRef>
          <a:effectRef idx="0">
            <a:schemeClr val="accent1"/>
          </a:effectRef>
          <a:fontRef idx="minor">
            <a:schemeClr val="tx1"/>
          </a:fontRef>
        </p:style>
      </p:cxnSp>
      <p:sp>
        <p:nvSpPr>
          <p:cNvPr id="10" name="文本占位符 5"/>
          <p:cNvSpPr txBox="1"/>
          <p:nvPr/>
        </p:nvSpPr>
        <p:spPr>
          <a:xfrm>
            <a:off x="1127448" y="193957"/>
            <a:ext cx="5040313" cy="612775"/>
          </a:xfrm>
          <a:prstGeom prst="rect">
            <a:avLst/>
          </a:prstGeom>
        </p:spPr>
        <p:txBody>
          <a:bodyPr vert="horz" lIns="91440" tIns="45720" rIns="91440" bIns="45720" rtlCol="0">
            <a:normAutofit/>
          </a:bodyPr>
          <a:lstStyle>
            <a:lvl1pPr marL="0" indent="0" algn="l" defTabSz="914400" rtl="0" eaLnBrk="1" latinLnBrk="0" hangingPunct="1">
              <a:lnSpc>
                <a:spcPct val="90000"/>
              </a:lnSpc>
              <a:spcBef>
                <a:spcPts val="1000"/>
              </a:spcBef>
              <a:buFont typeface="Arial" panose="020B0604020202020204" pitchFamily="34" charset="0"/>
              <a:buNone/>
              <a:defRPr sz="3200" b="1" kern="1200">
                <a:solidFill>
                  <a:srgbClr val="024282"/>
                </a:solidFill>
                <a:latin typeface="微软雅黑" panose="020B0503020204020204" pitchFamily="34" charset="-122"/>
                <a:ea typeface="微软雅黑" panose="020B0503020204020204" pitchFamily="34" charset="-122"/>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defRPr/>
            </a:pPr>
            <a:r>
              <a:rPr lang="zh-CN" altLang="en-US" dirty="0"/>
              <a:t>精读小米便签</a:t>
            </a:r>
            <a:endParaRPr kumimoji="0" lang="zh-CN" altLang="en-US" sz="4800" b="1" i="0" u="none" strike="noStrike" kern="1200" cap="none" spc="0" normalizeH="0" baseline="0" noProof="0" dirty="0">
              <a:ln>
                <a:noFill/>
              </a:ln>
              <a:solidFill>
                <a:srgbClr val="024282"/>
              </a:solidFill>
              <a:effectLst/>
              <a:uLnTx/>
              <a:uFillTx/>
              <a:latin typeface="微软雅黑" panose="020B0503020204020204" pitchFamily="34" charset="-122"/>
              <a:ea typeface="微软雅黑" panose="020B0503020204020204" pitchFamily="34" charset="-122"/>
              <a:cs typeface="+mn-cs"/>
            </a:endParaRPr>
          </a:p>
        </p:txBody>
      </p:sp>
      <p:sp>
        <p:nvSpPr>
          <p:cNvPr id="15" name="矩形 14"/>
          <p:cNvSpPr/>
          <p:nvPr/>
        </p:nvSpPr>
        <p:spPr>
          <a:xfrm>
            <a:off x="302935" y="1049735"/>
            <a:ext cx="11513006" cy="5376014"/>
          </a:xfrm>
          <a:prstGeom prst="rect">
            <a:avLst/>
          </a:prstGeom>
          <a:solidFill>
            <a:srgbClr val="024282">
              <a:alpha val="20000"/>
            </a:srgbClr>
          </a:solidFill>
          <a:ln w="12700" cap="flat" cmpd="sng" algn="ctr">
            <a:no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dirty="0">
              <a:ln>
                <a:noFill/>
              </a:ln>
              <a:solidFill>
                <a:prstClr val="white"/>
              </a:solidFill>
              <a:effectLst/>
              <a:uLnTx/>
              <a:uFillTx/>
              <a:latin typeface="等线" panose="02010600030101010101" charset="-122"/>
              <a:ea typeface="等线" panose="02010600030101010101" charset="-122"/>
              <a:cs typeface="+mn-cs"/>
            </a:endParaRPr>
          </a:p>
        </p:txBody>
      </p:sp>
      <p:sp>
        <p:nvSpPr>
          <p:cNvPr id="48" name="矩形 47"/>
          <p:cNvSpPr/>
          <p:nvPr>
            <p:custDataLst>
              <p:tags r:id="rId1"/>
            </p:custDataLst>
          </p:nvPr>
        </p:nvSpPr>
        <p:spPr>
          <a:xfrm>
            <a:off x="335280" y="1050290"/>
            <a:ext cx="11480800" cy="5391150"/>
          </a:xfrm>
          <a:prstGeom prst="rect">
            <a:avLst/>
          </a:prstGeom>
          <a:noFill/>
          <a:ln w="12700" cap="flat" cmpd="sng" algn="ctr">
            <a:solidFill>
              <a:srgbClr val="024282"/>
            </a:solidFill>
            <a:prstDash val="solid"/>
            <a:miter lim="800000"/>
          </a:ln>
          <a:effectLst/>
        </p:spPr>
        <p:txBody>
          <a:bodyPr rtlCol="0" anchor="ctr"/>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dirty="0">
              <a:ln>
                <a:noFill/>
              </a:ln>
              <a:solidFill>
                <a:prstClr val="white"/>
              </a:solidFill>
              <a:effectLst/>
              <a:uLnTx/>
              <a:uFillTx/>
              <a:latin typeface="微软雅黑" panose="020B0503020204020204" pitchFamily="34" charset="-122"/>
              <a:ea typeface="微软雅黑" panose="020B0503020204020204" pitchFamily="34" charset="-122"/>
              <a:cs typeface="+mn-cs"/>
            </a:endParaRPr>
          </a:p>
        </p:txBody>
      </p:sp>
      <p:sp>
        <p:nvSpPr>
          <p:cNvPr id="11" name="圆角矩形 6"/>
          <p:cNvSpPr/>
          <p:nvPr/>
        </p:nvSpPr>
        <p:spPr>
          <a:xfrm>
            <a:off x="499946" y="1211975"/>
            <a:ext cx="3177540" cy="348121"/>
          </a:xfrm>
          <a:prstGeom prst="roundRect">
            <a:avLst>
              <a:gd name="adj" fmla="val 37046"/>
            </a:avLst>
          </a:prstGeom>
          <a:gradFill>
            <a:gsLst>
              <a:gs pos="53000">
                <a:srgbClr val="024282"/>
              </a:gs>
              <a:gs pos="95000">
                <a:srgbClr val="024282">
                  <a:alpha val="0"/>
                </a:srgbClr>
              </a:gs>
              <a:gs pos="0">
                <a:srgbClr val="024282"/>
              </a:gs>
            </a:gsLst>
            <a:lin ang="20700000" scaled="0"/>
          </a:gradFill>
          <a:ln w="12700" cap="flat" cmpd="sng" algn="ctr">
            <a:noFill/>
            <a:prstDash val="solid"/>
            <a:miter lim="800000"/>
          </a:ln>
          <a:effectLst/>
        </p:spPr>
        <p:txBody>
          <a:bodyPr rtlCol="0" anchor="ctr"/>
          <a:p>
            <a:pPr marL="0" marR="0" lvl="0" indent="0" defTabSz="914400" rtl="0" eaLnBrk="1" fontAlgn="auto" latinLnBrk="0" hangingPunct="1">
              <a:lnSpc>
                <a:spcPct val="100000"/>
              </a:lnSpc>
              <a:spcBef>
                <a:spcPts val="0"/>
              </a:spcBef>
              <a:spcAft>
                <a:spcPts val="0"/>
              </a:spcAft>
              <a:buClrTx/>
              <a:buSzTx/>
              <a:buFontTx/>
              <a:buNone/>
              <a:defRPr/>
            </a:pPr>
            <a:r>
              <a:rPr kumimoji="0" lang="zh-CN" altLang="en-US" sz="1800" b="0" i="0" u="none" strike="noStrike" kern="0" cap="none" spc="0" normalizeH="0" baseline="0" noProof="0" dirty="0">
                <a:ln>
                  <a:noFill/>
                </a:ln>
                <a:solidFill>
                  <a:prstClr val="white"/>
                </a:solidFill>
                <a:effectLst/>
                <a:uLnTx/>
                <a:uFillTx/>
                <a:latin typeface="微软雅黑" panose="020B0503020204020204" pitchFamily="34" charset="-122"/>
                <a:ea typeface="微软雅黑" panose="020B0503020204020204" pitchFamily="34" charset="-122"/>
                <a:cs typeface="+mn-cs"/>
              </a:rPr>
              <a:t>代码标注情况</a:t>
            </a:r>
            <a:endParaRPr kumimoji="0" lang="zh-CN" altLang="en-US" sz="1800" b="0" i="0" u="none" strike="noStrike" kern="0" cap="none" spc="0" normalizeH="0" baseline="0" noProof="0" dirty="0">
              <a:ln>
                <a:noFill/>
              </a:ln>
              <a:solidFill>
                <a:prstClr val="white"/>
              </a:solidFill>
              <a:effectLst/>
              <a:uLnTx/>
              <a:uFillTx/>
              <a:latin typeface="微软雅黑" panose="020B0503020204020204" pitchFamily="34" charset="-122"/>
              <a:ea typeface="微软雅黑" panose="020B0503020204020204" pitchFamily="34" charset="-122"/>
              <a:cs typeface="+mn-cs"/>
            </a:endParaRPr>
          </a:p>
        </p:txBody>
      </p:sp>
      <p:sp>
        <p:nvSpPr>
          <p:cNvPr id="3" name="文本框 2"/>
          <p:cNvSpPr txBox="1"/>
          <p:nvPr/>
        </p:nvSpPr>
        <p:spPr>
          <a:xfrm>
            <a:off x="335280" y="1666240"/>
            <a:ext cx="4064000" cy="2861310"/>
          </a:xfrm>
          <a:prstGeom prst="rect">
            <a:avLst/>
          </a:prstGeom>
          <a:noFill/>
        </p:spPr>
        <p:txBody>
          <a:bodyPr wrap="square" rtlCol="0">
            <a:spAutoFit/>
          </a:bodyPr>
          <a:p>
            <a:r>
              <a:rPr lang="zh-CN" altLang="en-US">
                <a:sym typeface="+mn-ea"/>
              </a:rPr>
              <a:t>（31）                updateWidget(widget.widgetId, widget.widgetType);</a:t>
            </a:r>
            <a:endParaRPr lang="zh-CN" altLang="en-US"/>
          </a:p>
          <a:p>
            <a:r>
              <a:rPr lang="zh-CN" altLang="en-US">
                <a:sym typeface="+mn-ea"/>
              </a:rPr>
              <a:t>（32）                //有效则调用updateWidget方法更新部件</a:t>
            </a:r>
            <a:endParaRPr lang="zh-CN" altLang="en-US"/>
          </a:p>
          <a:p>
            <a:r>
              <a:rPr lang="zh-CN" altLang="en-US">
                <a:sym typeface="+mn-ea"/>
              </a:rPr>
              <a:t>（33）            }</a:t>
            </a:r>
            <a:endParaRPr lang="zh-CN" altLang="en-US"/>
          </a:p>
          <a:p>
            <a:r>
              <a:rPr lang="zh-CN" altLang="en-US">
                <a:sym typeface="+mn-ea"/>
              </a:rPr>
              <a:t>（34）        }</a:t>
            </a:r>
            <a:endParaRPr lang="zh-CN" altLang="en-US"/>
          </a:p>
          <a:p>
            <a:r>
              <a:rPr lang="zh-CN" altLang="en-US">
                <a:sym typeface="+mn-ea"/>
              </a:rPr>
              <a:t>（35）    }</a:t>
            </a:r>
            <a:endParaRPr lang="zh-CN" altLang="en-US"/>
          </a:p>
          <a:p>
            <a:r>
              <a:rPr lang="zh-CN" altLang="en-US">
                <a:sym typeface="+mn-ea"/>
              </a:rPr>
              <a:t>（36）}</a:t>
            </a:r>
            <a:endParaRPr lang="zh-CN" altLang="en-US"/>
          </a:p>
          <a:p>
            <a:endParaRPr lang="zh-CN" altLang="en-US"/>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 name="组合 3"/>
          <p:cNvGrpSpPr/>
          <p:nvPr/>
        </p:nvGrpSpPr>
        <p:grpSpPr>
          <a:xfrm>
            <a:off x="335361" y="116633"/>
            <a:ext cx="629872" cy="612768"/>
            <a:chOff x="3070727" y="196457"/>
            <a:chExt cx="692047" cy="673255"/>
          </a:xfrm>
        </p:grpSpPr>
        <p:sp>
          <p:nvSpPr>
            <p:cNvPr id="5" name="平行四边形 4"/>
            <p:cNvSpPr/>
            <p:nvPr/>
          </p:nvSpPr>
          <p:spPr>
            <a:xfrm>
              <a:off x="3070727" y="196457"/>
              <a:ext cx="629587" cy="612775"/>
            </a:xfrm>
            <a:prstGeom prst="parallelogram">
              <a:avLst/>
            </a:prstGeom>
            <a:solidFill>
              <a:srgbClr val="024282"/>
            </a:solidFill>
            <a:ln>
              <a:solidFill>
                <a:srgbClr val="02428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Calibri" panose="020F0502020204030204"/>
                <a:ea typeface="宋体" panose="02010600030101010101" pitchFamily="2" charset="-122"/>
                <a:cs typeface="+mn-cs"/>
              </a:endParaRPr>
            </a:p>
          </p:txBody>
        </p:sp>
        <p:sp>
          <p:nvSpPr>
            <p:cNvPr id="6" name="平行四边形 5"/>
            <p:cNvSpPr/>
            <p:nvPr/>
          </p:nvSpPr>
          <p:spPr>
            <a:xfrm>
              <a:off x="3133187" y="256937"/>
              <a:ext cx="629587" cy="612775"/>
            </a:xfrm>
            <a:prstGeom prst="parallelogram">
              <a:avLst/>
            </a:prstGeom>
            <a:noFill/>
            <a:ln>
              <a:solidFill>
                <a:srgbClr val="02428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Calibri" panose="020F0502020204030204"/>
                <a:ea typeface="宋体" panose="02010600030101010101" pitchFamily="2" charset="-122"/>
                <a:cs typeface="+mn-cs"/>
              </a:endParaRPr>
            </a:p>
          </p:txBody>
        </p:sp>
      </p:grpSp>
      <p:cxnSp>
        <p:nvCxnSpPr>
          <p:cNvPr id="7" name="直接连接符 6"/>
          <p:cNvCxnSpPr/>
          <p:nvPr/>
        </p:nvCxnSpPr>
        <p:spPr>
          <a:xfrm>
            <a:off x="367840" y="809674"/>
            <a:ext cx="11488800" cy="0"/>
          </a:xfrm>
          <a:prstGeom prst="line">
            <a:avLst/>
          </a:prstGeom>
          <a:ln w="9525">
            <a:solidFill>
              <a:srgbClr val="024282"/>
            </a:solidFill>
          </a:ln>
        </p:spPr>
        <p:style>
          <a:lnRef idx="1">
            <a:schemeClr val="accent1"/>
          </a:lnRef>
          <a:fillRef idx="0">
            <a:schemeClr val="accent1"/>
          </a:fillRef>
          <a:effectRef idx="0">
            <a:schemeClr val="accent1"/>
          </a:effectRef>
          <a:fontRef idx="minor">
            <a:schemeClr val="tx1"/>
          </a:fontRef>
        </p:style>
      </p:cxnSp>
      <p:sp>
        <p:nvSpPr>
          <p:cNvPr id="10" name="文本占位符 5"/>
          <p:cNvSpPr txBox="1"/>
          <p:nvPr/>
        </p:nvSpPr>
        <p:spPr>
          <a:xfrm>
            <a:off x="1127448" y="193957"/>
            <a:ext cx="5040313" cy="612775"/>
          </a:xfrm>
          <a:prstGeom prst="rect">
            <a:avLst/>
          </a:prstGeom>
        </p:spPr>
        <p:txBody>
          <a:bodyPr vert="horz" lIns="91440" tIns="45720" rIns="91440" bIns="45720" rtlCol="0">
            <a:normAutofit/>
          </a:bodyPr>
          <a:lstStyle>
            <a:lvl1pPr marL="0" indent="0" algn="l" defTabSz="914400" rtl="0" eaLnBrk="1" latinLnBrk="0" hangingPunct="1">
              <a:lnSpc>
                <a:spcPct val="90000"/>
              </a:lnSpc>
              <a:spcBef>
                <a:spcPts val="1000"/>
              </a:spcBef>
              <a:buFont typeface="Arial" panose="020B0604020202020204" pitchFamily="34" charset="0"/>
              <a:buNone/>
              <a:defRPr sz="3200" b="1" kern="1200">
                <a:solidFill>
                  <a:srgbClr val="024282"/>
                </a:solidFill>
                <a:latin typeface="微软雅黑" panose="020B0503020204020204" pitchFamily="34" charset="-122"/>
                <a:ea typeface="微软雅黑" panose="020B0503020204020204" pitchFamily="34" charset="-122"/>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defRPr/>
            </a:pPr>
            <a:r>
              <a:rPr lang="zh-CN" altLang="en-US" dirty="0"/>
              <a:t>精读小米便签</a:t>
            </a:r>
            <a:endParaRPr kumimoji="0" lang="zh-CN" altLang="en-US" sz="4800" b="1" i="0" u="none" strike="noStrike" kern="1200" cap="none" spc="0" normalizeH="0" baseline="0" noProof="0" dirty="0">
              <a:ln>
                <a:noFill/>
              </a:ln>
              <a:solidFill>
                <a:srgbClr val="024282"/>
              </a:solidFill>
              <a:effectLst/>
              <a:uLnTx/>
              <a:uFillTx/>
              <a:latin typeface="微软雅黑" panose="020B0503020204020204" pitchFamily="34" charset="-122"/>
              <a:ea typeface="微软雅黑" panose="020B0503020204020204" pitchFamily="34" charset="-122"/>
              <a:cs typeface="+mn-cs"/>
            </a:endParaRPr>
          </a:p>
        </p:txBody>
      </p:sp>
      <p:sp>
        <p:nvSpPr>
          <p:cNvPr id="15" name="矩形 14"/>
          <p:cNvSpPr/>
          <p:nvPr/>
        </p:nvSpPr>
        <p:spPr>
          <a:xfrm>
            <a:off x="302935" y="1049735"/>
            <a:ext cx="11513006" cy="5376014"/>
          </a:xfrm>
          <a:prstGeom prst="rect">
            <a:avLst/>
          </a:prstGeom>
          <a:solidFill>
            <a:srgbClr val="024282">
              <a:alpha val="20000"/>
            </a:srgbClr>
          </a:solidFill>
          <a:ln w="12700" cap="flat" cmpd="sng" algn="ctr">
            <a:no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dirty="0">
              <a:ln>
                <a:noFill/>
              </a:ln>
              <a:solidFill>
                <a:prstClr val="white"/>
              </a:solidFill>
              <a:effectLst/>
              <a:uLnTx/>
              <a:uFillTx/>
              <a:latin typeface="等线" panose="02010600030101010101" charset="-122"/>
              <a:ea typeface="等线" panose="02010600030101010101" charset="-122"/>
              <a:cs typeface="+mn-cs"/>
            </a:endParaRPr>
          </a:p>
        </p:txBody>
      </p:sp>
      <p:sp>
        <p:nvSpPr>
          <p:cNvPr id="48" name="矩形 47"/>
          <p:cNvSpPr/>
          <p:nvPr>
            <p:custDataLst>
              <p:tags r:id="rId1"/>
            </p:custDataLst>
          </p:nvPr>
        </p:nvSpPr>
        <p:spPr>
          <a:xfrm>
            <a:off x="335280" y="1050290"/>
            <a:ext cx="11480800" cy="5391150"/>
          </a:xfrm>
          <a:prstGeom prst="rect">
            <a:avLst/>
          </a:prstGeom>
          <a:noFill/>
          <a:ln w="12700" cap="flat" cmpd="sng" algn="ctr">
            <a:solidFill>
              <a:srgbClr val="024282"/>
            </a:solidFill>
            <a:prstDash val="solid"/>
            <a:miter lim="800000"/>
          </a:ln>
          <a:effectLst/>
        </p:spPr>
        <p:txBody>
          <a:bodyPr rtlCol="0" anchor="ctr"/>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dirty="0">
              <a:ln>
                <a:noFill/>
              </a:ln>
              <a:solidFill>
                <a:prstClr val="white"/>
              </a:solidFill>
              <a:effectLst/>
              <a:uLnTx/>
              <a:uFillTx/>
              <a:latin typeface="微软雅黑" panose="020B0503020204020204" pitchFamily="34" charset="-122"/>
              <a:ea typeface="微软雅黑" panose="020B0503020204020204" pitchFamily="34" charset="-122"/>
              <a:cs typeface="+mn-cs"/>
            </a:endParaRPr>
          </a:p>
        </p:txBody>
      </p:sp>
      <p:sp>
        <p:nvSpPr>
          <p:cNvPr id="11" name="圆角矩形 6"/>
          <p:cNvSpPr/>
          <p:nvPr/>
        </p:nvSpPr>
        <p:spPr>
          <a:xfrm>
            <a:off x="499946" y="1211975"/>
            <a:ext cx="3177540" cy="348121"/>
          </a:xfrm>
          <a:prstGeom prst="roundRect">
            <a:avLst>
              <a:gd name="adj" fmla="val 37046"/>
            </a:avLst>
          </a:prstGeom>
          <a:gradFill>
            <a:gsLst>
              <a:gs pos="53000">
                <a:srgbClr val="024282"/>
              </a:gs>
              <a:gs pos="95000">
                <a:srgbClr val="024282">
                  <a:alpha val="0"/>
                </a:srgbClr>
              </a:gs>
              <a:gs pos="0">
                <a:srgbClr val="024282"/>
              </a:gs>
            </a:gsLst>
            <a:lin ang="20700000" scaled="0"/>
          </a:gradFill>
          <a:ln w="12700" cap="flat" cmpd="sng" algn="ctr">
            <a:noFill/>
            <a:prstDash val="solid"/>
            <a:miter lim="800000"/>
          </a:ln>
          <a:effectLst/>
        </p:spPr>
        <p:txBody>
          <a:bodyPr rtlCol="0" anchor="ctr"/>
          <a:p>
            <a:pPr marL="0" marR="0" lvl="0" indent="0" defTabSz="914400" rtl="0" eaLnBrk="1" fontAlgn="auto" latinLnBrk="0" hangingPunct="1">
              <a:lnSpc>
                <a:spcPct val="100000"/>
              </a:lnSpc>
              <a:spcBef>
                <a:spcPts val="0"/>
              </a:spcBef>
              <a:spcAft>
                <a:spcPts val="0"/>
              </a:spcAft>
              <a:buClrTx/>
              <a:buSzTx/>
              <a:buFontTx/>
              <a:buNone/>
              <a:defRPr/>
            </a:pPr>
            <a:r>
              <a:rPr kumimoji="0" lang="zh-CN" altLang="en-US" sz="1800" b="0" i="0" u="none" strike="noStrike" kern="0" cap="none" spc="0" normalizeH="0" baseline="0" noProof="0" dirty="0">
                <a:ln>
                  <a:noFill/>
                </a:ln>
                <a:solidFill>
                  <a:prstClr val="white"/>
                </a:solidFill>
                <a:effectLst/>
                <a:uLnTx/>
                <a:uFillTx/>
                <a:latin typeface="微软雅黑" panose="020B0503020204020204" pitchFamily="34" charset="-122"/>
                <a:ea typeface="微软雅黑" panose="020B0503020204020204" pitchFamily="34" charset="-122"/>
                <a:cs typeface="+mn-cs"/>
              </a:rPr>
              <a:t>代码标注情况</a:t>
            </a:r>
            <a:endParaRPr kumimoji="0" lang="zh-CN" altLang="en-US" sz="1800" b="0" i="0" u="none" strike="noStrike" kern="0" cap="none" spc="0" normalizeH="0" baseline="0" noProof="0" dirty="0">
              <a:ln>
                <a:noFill/>
              </a:ln>
              <a:solidFill>
                <a:prstClr val="white"/>
              </a:solidFill>
              <a:effectLst/>
              <a:uLnTx/>
              <a:uFillTx/>
              <a:latin typeface="微软雅黑" panose="020B0503020204020204" pitchFamily="34" charset="-122"/>
              <a:ea typeface="微软雅黑" panose="020B0503020204020204" pitchFamily="34" charset="-122"/>
              <a:cs typeface="+mn-cs"/>
            </a:endParaRPr>
          </a:p>
        </p:txBody>
      </p:sp>
      <p:sp>
        <p:nvSpPr>
          <p:cNvPr id="2" name="文本框 1"/>
          <p:cNvSpPr txBox="1"/>
          <p:nvPr/>
        </p:nvSpPr>
        <p:spPr>
          <a:xfrm>
            <a:off x="499745" y="1560195"/>
            <a:ext cx="11028680" cy="4523105"/>
          </a:xfrm>
          <a:prstGeom prst="rect">
            <a:avLst/>
          </a:prstGeom>
          <a:noFill/>
        </p:spPr>
        <p:txBody>
          <a:bodyPr wrap="square" rtlCol="0">
            <a:spAutoFit/>
          </a:bodyPr>
          <a:p>
            <a:r>
              <a:rPr lang="zh-CN" altLang="en-US"/>
              <a:t>类名：private void update(Context context, AppWidgetManager appWidgetManager, int[] appWidgetIds,</a:t>
            </a:r>
            <a:endParaRPr lang="zh-CN" altLang="en-US"/>
          </a:p>
          <a:p>
            <a:r>
              <a:rPr lang="zh-CN" altLang="en-US"/>
              <a:t>        boolean privacyMode)</a:t>
            </a:r>
            <a:endParaRPr lang="zh-CN" altLang="en-US"/>
          </a:p>
          <a:p>
            <a:endParaRPr lang="zh-CN" altLang="en-US"/>
          </a:p>
          <a:p>
            <a:r>
              <a:rPr lang="zh-CN" altLang="en-US"/>
              <a:t>private void update(Context context, AppWidgetManager appWidgetManager, int[] appWidgetIds,</a:t>
            </a:r>
            <a:endParaRPr lang="zh-CN" altLang="en-US"/>
          </a:p>
          <a:p>
            <a:r>
              <a:rPr lang="zh-CN" altLang="en-US"/>
              <a:t>        boolean privacyMode) {</a:t>
            </a:r>
            <a:endParaRPr lang="zh-CN" altLang="en-US"/>
          </a:p>
          <a:p>
            <a:r>
              <a:rPr lang="zh-CN" altLang="en-US"/>
              <a:t>    //update 方法接收四个参数：Context 对象，AppWidgetManager 对象，appWidgetIds 数组和 privacyMode 布尔值，表示是否处于隐私模式。</a:t>
            </a:r>
            <a:endParaRPr lang="zh-CN" altLang="en-US"/>
          </a:p>
          <a:p>
            <a:r>
              <a:rPr lang="zh-CN" altLang="en-US"/>
              <a:t>    for (int i = 0; i &lt; appWidgetIds.length; i++) {</a:t>
            </a:r>
            <a:endParaRPr lang="zh-CN" altLang="en-US"/>
          </a:p>
          <a:p>
            <a:r>
              <a:rPr lang="zh-CN" altLang="en-US"/>
              <a:t>        //for 循环遍历 appWidgetIds 数组，对每个小部件执行更新操作。</a:t>
            </a:r>
            <a:endParaRPr lang="zh-CN" altLang="en-US"/>
          </a:p>
          <a:p>
            <a:r>
              <a:rPr lang="zh-CN" altLang="en-US"/>
              <a:t>        if (appWidgetIds[i] != AppWidgetManager.INVALID_APPWIDGET_ID) {</a:t>
            </a:r>
            <a:endParaRPr lang="zh-CN" altLang="en-US"/>
          </a:p>
          <a:p>
            <a:r>
              <a:rPr lang="zh-CN" altLang="en-US"/>
              <a:t>            //在循环中，首先检查当前小部件 ID 是否有效</a:t>
            </a:r>
            <a:endParaRPr lang="zh-CN" altLang="en-US"/>
          </a:p>
          <a:p>
            <a:r>
              <a:rPr lang="zh-CN" altLang="en-US"/>
              <a:t>            int bgId = ResourceParser.getDefaultBgId(context);</a:t>
            </a:r>
            <a:endParaRPr lang="zh-CN" altLang="en-US"/>
          </a:p>
          <a:p>
            <a:r>
              <a:rPr lang="zh-CN" altLang="en-US"/>
              <a:t>            //获取小部件的默认背景 ID，并初始化 snippet（一小段文本）为空字符串。</a:t>
            </a:r>
            <a:endParaRPr lang="zh-CN" altLang="en-US"/>
          </a:p>
          <a:p>
            <a:r>
              <a:rPr lang="zh-CN" altLang="en-US"/>
              <a:t>            String snippet = "";</a:t>
            </a:r>
            <a:endParaRPr lang="zh-CN" altLang="en-US"/>
          </a:p>
          <a:p>
            <a:r>
              <a:rPr lang="zh-CN" altLang="en-US"/>
              <a:t>            Intent intent = new Intent(context, NoteEditActivity.class);</a:t>
            </a:r>
            <a:endParaRPr lang="zh-CN" altLang="en-US"/>
          </a:p>
          <a:p>
            <a:r>
              <a:rPr lang="zh-CN" altLang="en-US"/>
              <a:t>            //创建一个指向 NoteEditActivity 的 Intent 对象，用于处理小部件的点击事件</a:t>
            </a:r>
            <a:endParaRPr lang="zh-CN" altLang="en-US"/>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 name="组合 3"/>
          <p:cNvGrpSpPr/>
          <p:nvPr/>
        </p:nvGrpSpPr>
        <p:grpSpPr>
          <a:xfrm>
            <a:off x="335361" y="116633"/>
            <a:ext cx="629872" cy="612768"/>
            <a:chOff x="3070727" y="196457"/>
            <a:chExt cx="692047" cy="673255"/>
          </a:xfrm>
        </p:grpSpPr>
        <p:sp>
          <p:nvSpPr>
            <p:cNvPr id="5" name="平行四边形 4"/>
            <p:cNvSpPr/>
            <p:nvPr/>
          </p:nvSpPr>
          <p:spPr>
            <a:xfrm>
              <a:off x="3070727" y="196457"/>
              <a:ext cx="629587" cy="612775"/>
            </a:xfrm>
            <a:prstGeom prst="parallelogram">
              <a:avLst/>
            </a:prstGeom>
            <a:solidFill>
              <a:srgbClr val="024282"/>
            </a:solidFill>
            <a:ln>
              <a:solidFill>
                <a:srgbClr val="02428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Calibri" panose="020F0502020204030204"/>
                <a:ea typeface="宋体" panose="02010600030101010101" pitchFamily="2" charset="-122"/>
                <a:cs typeface="+mn-cs"/>
              </a:endParaRPr>
            </a:p>
          </p:txBody>
        </p:sp>
        <p:sp>
          <p:nvSpPr>
            <p:cNvPr id="6" name="平行四边形 5"/>
            <p:cNvSpPr/>
            <p:nvPr/>
          </p:nvSpPr>
          <p:spPr>
            <a:xfrm>
              <a:off x="3133187" y="256937"/>
              <a:ext cx="629587" cy="612775"/>
            </a:xfrm>
            <a:prstGeom prst="parallelogram">
              <a:avLst/>
            </a:prstGeom>
            <a:noFill/>
            <a:ln>
              <a:solidFill>
                <a:srgbClr val="02428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Calibri" panose="020F0502020204030204"/>
                <a:ea typeface="宋体" panose="02010600030101010101" pitchFamily="2" charset="-122"/>
                <a:cs typeface="+mn-cs"/>
              </a:endParaRPr>
            </a:p>
          </p:txBody>
        </p:sp>
      </p:grpSp>
      <p:cxnSp>
        <p:nvCxnSpPr>
          <p:cNvPr id="7" name="直接连接符 6"/>
          <p:cNvCxnSpPr/>
          <p:nvPr/>
        </p:nvCxnSpPr>
        <p:spPr>
          <a:xfrm>
            <a:off x="367840" y="809674"/>
            <a:ext cx="11488800" cy="0"/>
          </a:xfrm>
          <a:prstGeom prst="line">
            <a:avLst/>
          </a:prstGeom>
          <a:ln w="9525">
            <a:solidFill>
              <a:srgbClr val="024282"/>
            </a:solidFill>
          </a:ln>
        </p:spPr>
        <p:style>
          <a:lnRef idx="1">
            <a:schemeClr val="accent1"/>
          </a:lnRef>
          <a:fillRef idx="0">
            <a:schemeClr val="accent1"/>
          </a:fillRef>
          <a:effectRef idx="0">
            <a:schemeClr val="accent1"/>
          </a:effectRef>
          <a:fontRef idx="minor">
            <a:schemeClr val="tx1"/>
          </a:fontRef>
        </p:style>
      </p:cxnSp>
      <p:sp>
        <p:nvSpPr>
          <p:cNvPr id="10" name="文本占位符 5"/>
          <p:cNvSpPr txBox="1"/>
          <p:nvPr/>
        </p:nvSpPr>
        <p:spPr>
          <a:xfrm>
            <a:off x="1127448" y="193957"/>
            <a:ext cx="5040313" cy="612775"/>
          </a:xfrm>
          <a:prstGeom prst="rect">
            <a:avLst/>
          </a:prstGeom>
        </p:spPr>
        <p:txBody>
          <a:bodyPr vert="horz" lIns="91440" tIns="45720" rIns="91440" bIns="45720" rtlCol="0">
            <a:normAutofit/>
          </a:bodyPr>
          <a:lstStyle>
            <a:lvl1pPr marL="0" indent="0" algn="l" defTabSz="914400" rtl="0" eaLnBrk="1" latinLnBrk="0" hangingPunct="1">
              <a:lnSpc>
                <a:spcPct val="90000"/>
              </a:lnSpc>
              <a:spcBef>
                <a:spcPts val="1000"/>
              </a:spcBef>
              <a:buFont typeface="Arial" panose="020B0604020202020204" pitchFamily="34" charset="0"/>
              <a:buNone/>
              <a:defRPr sz="3200" b="1" kern="1200">
                <a:solidFill>
                  <a:srgbClr val="024282"/>
                </a:solidFill>
                <a:latin typeface="微软雅黑" panose="020B0503020204020204" pitchFamily="34" charset="-122"/>
                <a:ea typeface="微软雅黑" panose="020B0503020204020204" pitchFamily="34" charset="-122"/>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defRPr/>
            </a:pPr>
            <a:r>
              <a:rPr lang="zh-CN" altLang="en-US" dirty="0"/>
              <a:t>精读小米便签</a:t>
            </a:r>
            <a:endParaRPr kumimoji="0" lang="zh-CN" altLang="en-US" sz="4800" b="1" i="0" u="none" strike="noStrike" kern="1200" cap="none" spc="0" normalizeH="0" baseline="0" noProof="0" dirty="0">
              <a:ln>
                <a:noFill/>
              </a:ln>
              <a:solidFill>
                <a:srgbClr val="024282"/>
              </a:solidFill>
              <a:effectLst/>
              <a:uLnTx/>
              <a:uFillTx/>
              <a:latin typeface="微软雅黑" panose="020B0503020204020204" pitchFamily="34" charset="-122"/>
              <a:ea typeface="微软雅黑" panose="020B0503020204020204" pitchFamily="34" charset="-122"/>
              <a:cs typeface="+mn-cs"/>
            </a:endParaRPr>
          </a:p>
        </p:txBody>
      </p:sp>
      <p:sp>
        <p:nvSpPr>
          <p:cNvPr id="15" name="矩形 14"/>
          <p:cNvSpPr/>
          <p:nvPr/>
        </p:nvSpPr>
        <p:spPr>
          <a:xfrm>
            <a:off x="302935" y="1049735"/>
            <a:ext cx="11513006" cy="5376014"/>
          </a:xfrm>
          <a:prstGeom prst="rect">
            <a:avLst/>
          </a:prstGeom>
          <a:solidFill>
            <a:srgbClr val="024282">
              <a:alpha val="20000"/>
            </a:srgbClr>
          </a:solidFill>
          <a:ln w="12700" cap="flat" cmpd="sng" algn="ctr">
            <a:no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dirty="0">
              <a:ln>
                <a:noFill/>
              </a:ln>
              <a:solidFill>
                <a:prstClr val="white"/>
              </a:solidFill>
              <a:effectLst/>
              <a:uLnTx/>
              <a:uFillTx/>
              <a:latin typeface="等线" panose="02010600030101010101" charset="-122"/>
              <a:ea typeface="等线" panose="02010600030101010101" charset="-122"/>
              <a:cs typeface="+mn-cs"/>
            </a:endParaRPr>
          </a:p>
        </p:txBody>
      </p:sp>
      <p:sp>
        <p:nvSpPr>
          <p:cNvPr id="48" name="矩形 47"/>
          <p:cNvSpPr/>
          <p:nvPr>
            <p:custDataLst>
              <p:tags r:id="rId1"/>
            </p:custDataLst>
          </p:nvPr>
        </p:nvSpPr>
        <p:spPr>
          <a:xfrm>
            <a:off x="335280" y="1050290"/>
            <a:ext cx="11480800" cy="5391150"/>
          </a:xfrm>
          <a:prstGeom prst="rect">
            <a:avLst/>
          </a:prstGeom>
          <a:noFill/>
          <a:ln w="12700" cap="flat" cmpd="sng" algn="ctr">
            <a:solidFill>
              <a:srgbClr val="024282"/>
            </a:solidFill>
            <a:prstDash val="solid"/>
            <a:miter lim="800000"/>
          </a:ln>
          <a:effectLst/>
        </p:spPr>
        <p:txBody>
          <a:bodyPr rtlCol="0" anchor="ctr"/>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dirty="0">
              <a:ln>
                <a:noFill/>
              </a:ln>
              <a:solidFill>
                <a:prstClr val="white"/>
              </a:solidFill>
              <a:effectLst/>
              <a:uLnTx/>
              <a:uFillTx/>
              <a:latin typeface="微软雅黑" panose="020B0503020204020204" pitchFamily="34" charset="-122"/>
              <a:ea typeface="微软雅黑" panose="020B0503020204020204" pitchFamily="34" charset="-122"/>
              <a:cs typeface="+mn-cs"/>
            </a:endParaRPr>
          </a:p>
        </p:txBody>
      </p:sp>
      <p:sp>
        <p:nvSpPr>
          <p:cNvPr id="11" name="圆角矩形 6"/>
          <p:cNvSpPr/>
          <p:nvPr/>
        </p:nvSpPr>
        <p:spPr>
          <a:xfrm>
            <a:off x="499946" y="1211975"/>
            <a:ext cx="3177540" cy="348121"/>
          </a:xfrm>
          <a:prstGeom prst="roundRect">
            <a:avLst>
              <a:gd name="adj" fmla="val 37046"/>
            </a:avLst>
          </a:prstGeom>
          <a:gradFill>
            <a:gsLst>
              <a:gs pos="53000">
                <a:srgbClr val="024282"/>
              </a:gs>
              <a:gs pos="95000">
                <a:srgbClr val="024282">
                  <a:alpha val="0"/>
                </a:srgbClr>
              </a:gs>
              <a:gs pos="0">
                <a:srgbClr val="024282"/>
              </a:gs>
            </a:gsLst>
            <a:lin ang="20700000" scaled="0"/>
          </a:gradFill>
          <a:ln w="12700" cap="flat" cmpd="sng" algn="ctr">
            <a:noFill/>
            <a:prstDash val="solid"/>
            <a:miter lim="800000"/>
          </a:ln>
          <a:effectLst/>
        </p:spPr>
        <p:txBody>
          <a:bodyPr rtlCol="0" anchor="ctr"/>
          <a:p>
            <a:pPr marL="0" marR="0" lvl="0" indent="0" defTabSz="914400" rtl="0" eaLnBrk="1" fontAlgn="auto" latinLnBrk="0" hangingPunct="1">
              <a:lnSpc>
                <a:spcPct val="100000"/>
              </a:lnSpc>
              <a:spcBef>
                <a:spcPts val="0"/>
              </a:spcBef>
              <a:spcAft>
                <a:spcPts val="0"/>
              </a:spcAft>
              <a:buClrTx/>
              <a:buSzTx/>
              <a:buFontTx/>
              <a:buNone/>
              <a:defRPr/>
            </a:pPr>
            <a:r>
              <a:rPr kumimoji="0" lang="zh-CN" altLang="en-US" sz="1800" b="0" i="0" u="none" strike="noStrike" kern="0" cap="none" spc="0" normalizeH="0" baseline="0" noProof="0" dirty="0">
                <a:ln>
                  <a:noFill/>
                </a:ln>
                <a:solidFill>
                  <a:prstClr val="white"/>
                </a:solidFill>
                <a:effectLst/>
                <a:uLnTx/>
                <a:uFillTx/>
                <a:latin typeface="微软雅黑" panose="020B0503020204020204" pitchFamily="34" charset="-122"/>
                <a:ea typeface="微软雅黑" panose="020B0503020204020204" pitchFamily="34" charset="-122"/>
                <a:cs typeface="+mn-cs"/>
              </a:rPr>
              <a:t>代码标注情况</a:t>
            </a:r>
            <a:endParaRPr kumimoji="0" lang="zh-CN" altLang="en-US" sz="1800" b="0" i="0" u="none" strike="noStrike" kern="0" cap="none" spc="0" normalizeH="0" baseline="0" noProof="0" dirty="0">
              <a:ln>
                <a:noFill/>
              </a:ln>
              <a:solidFill>
                <a:prstClr val="white"/>
              </a:solidFill>
              <a:effectLst/>
              <a:uLnTx/>
              <a:uFillTx/>
              <a:latin typeface="微软雅黑" panose="020B0503020204020204" pitchFamily="34" charset="-122"/>
              <a:ea typeface="微软雅黑" panose="020B0503020204020204" pitchFamily="34" charset="-122"/>
              <a:cs typeface="+mn-cs"/>
            </a:endParaRPr>
          </a:p>
        </p:txBody>
      </p:sp>
      <p:sp>
        <p:nvSpPr>
          <p:cNvPr id="2" name="文本框 1"/>
          <p:cNvSpPr txBox="1"/>
          <p:nvPr/>
        </p:nvSpPr>
        <p:spPr>
          <a:xfrm>
            <a:off x="445135" y="1672590"/>
            <a:ext cx="11090910" cy="3969385"/>
          </a:xfrm>
          <a:prstGeom prst="rect">
            <a:avLst/>
          </a:prstGeom>
          <a:noFill/>
        </p:spPr>
        <p:txBody>
          <a:bodyPr wrap="square" rtlCol="0">
            <a:spAutoFit/>
          </a:bodyPr>
          <a:p>
            <a:r>
              <a:rPr lang="zh-CN" altLang="en-US"/>
              <a:t>            intent.setFlags(Intent.FLAG_ACTIVITY_SINGLE_TOP);</a:t>
            </a:r>
            <a:endParaRPr lang="zh-CN" altLang="en-US"/>
          </a:p>
          <a:p>
            <a:r>
              <a:rPr lang="zh-CN" altLang="en-US"/>
              <a:t>            intent.putExtra(Notes.INTENT_EXTRA_WIDGET_ID, appWidgetIds[i]);</a:t>
            </a:r>
            <a:endParaRPr lang="zh-CN" altLang="en-US"/>
          </a:p>
          <a:p>
            <a:r>
              <a:rPr lang="zh-CN" altLang="en-US"/>
              <a:t>            intent.putExtra(Notes.INTENT_EXTRA_WIDGET_TYPE, getWidgetType());</a:t>
            </a:r>
            <a:endParaRPr lang="zh-CN" altLang="en-US"/>
          </a:p>
          <a:p>
            <a:endParaRPr lang="zh-CN" altLang="en-US"/>
          </a:p>
          <a:p>
            <a:r>
              <a:rPr lang="zh-CN" altLang="en-US"/>
              <a:t>            Cursor c = getNoteWidgetInfo(context, appWidgetIds[i]);</a:t>
            </a:r>
            <a:endParaRPr lang="zh-CN" altLang="en-US"/>
          </a:p>
          <a:p>
            <a:r>
              <a:rPr lang="zh-CN" altLang="en-US"/>
              <a:t>            //使用 getNoteWidgetInfo 方法获取与当前小部件相关的数据库记录的信息，包括 snippet 和背景颜色等。</a:t>
            </a:r>
            <a:endParaRPr lang="zh-CN" altLang="en-US"/>
          </a:p>
          <a:p>
            <a:r>
              <a:rPr lang="zh-CN" altLang="en-US"/>
              <a:t>            if (c != null &amp;&amp; c.moveToFirst()) {</a:t>
            </a:r>
            <a:endParaRPr lang="zh-CN" altLang="en-US"/>
          </a:p>
          <a:p>
            <a:r>
              <a:rPr lang="zh-CN" altLang="en-US"/>
              <a:t>                if (c.getCount() &gt; 1) {</a:t>
            </a:r>
            <a:endParaRPr lang="zh-CN" altLang="en-US"/>
          </a:p>
          <a:p>
            <a:r>
              <a:rPr lang="zh-CN" altLang="en-US"/>
              <a:t>                    Log.e(TAG, "Multiple message with same widget id:" + appWidgetIds[i]);</a:t>
            </a:r>
            <a:endParaRPr lang="zh-CN" altLang="en-US"/>
          </a:p>
          <a:p>
            <a:r>
              <a:rPr lang="zh-CN" altLang="en-US"/>
              <a:t>                    c.close();</a:t>
            </a:r>
            <a:endParaRPr lang="zh-CN" altLang="en-US"/>
          </a:p>
          <a:p>
            <a:r>
              <a:rPr lang="zh-CN" altLang="en-US"/>
              <a:t>                    return;</a:t>
            </a:r>
            <a:endParaRPr lang="zh-CN" altLang="en-US"/>
          </a:p>
          <a:p>
            <a:r>
              <a:rPr lang="zh-CN" altLang="en-US"/>
              <a:t>                }</a:t>
            </a:r>
            <a:endParaRPr lang="zh-CN" altLang="en-US"/>
          </a:p>
          <a:p>
            <a:r>
              <a:rPr lang="zh-CN" altLang="en-US"/>
              <a:t>                //如果数据库中存在相关记录，则更新 snippet 和背景 ID，并为 Intent 设置额外的信息，例如 ACTION_VIEW 和 EXTRA_UID</a:t>
            </a:r>
            <a:endParaRPr lang="zh-CN" altLang="en-US"/>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 name="组合 3"/>
          <p:cNvGrpSpPr/>
          <p:nvPr/>
        </p:nvGrpSpPr>
        <p:grpSpPr>
          <a:xfrm>
            <a:off x="335361" y="116633"/>
            <a:ext cx="629872" cy="612768"/>
            <a:chOff x="3070727" y="196457"/>
            <a:chExt cx="692047" cy="673255"/>
          </a:xfrm>
        </p:grpSpPr>
        <p:sp>
          <p:nvSpPr>
            <p:cNvPr id="5" name="平行四边形 4"/>
            <p:cNvSpPr/>
            <p:nvPr/>
          </p:nvSpPr>
          <p:spPr>
            <a:xfrm>
              <a:off x="3070727" y="196457"/>
              <a:ext cx="629587" cy="612775"/>
            </a:xfrm>
            <a:prstGeom prst="parallelogram">
              <a:avLst/>
            </a:prstGeom>
            <a:solidFill>
              <a:srgbClr val="024282"/>
            </a:solidFill>
            <a:ln>
              <a:solidFill>
                <a:srgbClr val="02428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Calibri" panose="020F0502020204030204"/>
                <a:ea typeface="宋体" panose="02010600030101010101" pitchFamily="2" charset="-122"/>
                <a:cs typeface="+mn-cs"/>
              </a:endParaRPr>
            </a:p>
          </p:txBody>
        </p:sp>
        <p:sp>
          <p:nvSpPr>
            <p:cNvPr id="6" name="平行四边形 5"/>
            <p:cNvSpPr/>
            <p:nvPr/>
          </p:nvSpPr>
          <p:spPr>
            <a:xfrm>
              <a:off x="3133187" y="256937"/>
              <a:ext cx="629587" cy="612775"/>
            </a:xfrm>
            <a:prstGeom prst="parallelogram">
              <a:avLst/>
            </a:prstGeom>
            <a:noFill/>
            <a:ln>
              <a:solidFill>
                <a:srgbClr val="02428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Calibri" panose="020F0502020204030204"/>
                <a:ea typeface="宋体" panose="02010600030101010101" pitchFamily="2" charset="-122"/>
                <a:cs typeface="+mn-cs"/>
              </a:endParaRPr>
            </a:p>
          </p:txBody>
        </p:sp>
      </p:grpSp>
      <p:cxnSp>
        <p:nvCxnSpPr>
          <p:cNvPr id="7" name="直接连接符 6"/>
          <p:cNvCxnSpPr/>
          <p:nvPr/>
        </p:nvCxnSpPr>
        <p:spPr>
          <a:xfrm>
            <a:off x="367840" y="809674"/>
            <a:ext cx="11488800" cy="0"/>
          </a:xfrm>
          <a:prstGeom prst="line">
            <a:avLst/>
          </a:prstGeom>
          <a:ln w="9525">
            <a:solidFill>
              <a:srgbClr val="024282"/>
            </a:solidFill>
          </a:ln>
        </p:spPr>
        <p:style>
          <a:lnRef idx="1">
            <a:schemeClr val="accent1"/>
          </a:lnRef>
          <a:fillRef idx="0">
            <a:schemeClr val="accent1"/>
          </a:fillRef>
          <a:effectRef idx="0">
            <a:schemeClr val="accent1"/>
          </a:effectRef>
          <a:fontRef idx="minor">
            <a:schemeClr val="tx1"/>
          </a:fontRef>
        </p:style>
      </p:cxnSp>
      <p:sp>
        <p:nvSpPr>
          <p:cNvPr id="10" name="文本占位符 5"/>
          <p:cNvSpPr txBox="1"/>
          <p:nvPr/>
        </p:nvSpPr>
        <p:spPr>
          <a:xfrm>
            <a:off x="1127448" y="193957"/>
            <a:ext cx="5040313" cy="612775"/>
          </a:xfrm>
          <a:prstGeom prst="rect">
            <a:avLst/>
          </a:prstGeom>
        </p:spPr>
        <p:txBody>
          <a:bodyPr vert="horz" lIns="91440" tIns="45720" rIns="91440" bIns="45720" rtlCol="0">
            <a:normAutofit/>
          </a:bodyPr>
          <a:lstStyle>
            <a:lvl1pPr marL="0" indent="0" algn="l" defTabSz="914400" rtl="0" eaLnBrk="1" latinLnBrk="0" hangingPunct="1">
              <a:lnSpc>
                <a:spcPct val="90000"/>
              </a:lnSpc>
              <a:spcBef>
                <a:spcPts val="1000"/>
              </a:spcBef>
              <a:buFont typeface="Arial" panose="020B0604020202020204" pitchFamily="34" charset="0"/>
              <a:buNone/>
              <a:defRPr sz="3200" b="1" kern="1200">
                <a:solidFill>
                  <a:srgbClr val="024282"/>
                </a:solidFill>
                <a:latin typeface="微软雅黑" panose="020B0503020204020204" pitchFamily="34" charset="-122"/>
                <a:ea typeface="微软雅黑" panose="020B0503020204020204" pitchFamily="34" charset="-122"/>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defRPr/>
            </a:pPr>
            <a:r>
              <a:rPr lang="zh-CN" altLang="en-US" dirty="0"/>
              <a:t>精读小米便签</a:t>
            </a:r>
            <a:endParaRPr kumimoji="0" lang="zh-CN" altLang="en-US" sz="4800" b="1" i="0" u="none" strike="noStrike" kern="1200" cap="none" spc="0" normalizeH="0" baseline="0" noProof="0" dirty="0">
              <a:ln>
                <a:noFill/>
              </a:ln>
              <a:solidFill>
                <a:srgbClr val="024282"/>
              </a:solidFill>
              <a:effectLst/>
              <a:uLnTx/>
              <a:uFillTx/>
              <a:latin typeface="微软雅黑" panose="020B0503020204020204" pitchFamily="34" charset="-122"/>
              <a:ea typeface="微软雅黑" panose="020B0503020204020204" pitchFamily="34" charset="-122"/>
              <a:cs typeface="+mn-cs"/>
            </a:endParaRPr>
          </a:p>
        </p:txBody>
      </p:sp>
      <p:sp>
        <p:nvSpPr>
          <p:cNvPr id="15" name="矩形 14"/>
          <p:cNvSpPr/>
          <p:nvPr/>
        </p:nvSpPr>
        <p:spPr>
          <a:xfrm>
            <a:off x="302935" y="1049735"/>
            <a:ext cx="11513006" cy="5376014"/>
          </a:xfrm>
          <a:prstGeom prst="rect">
            <a:avLst/>
          </a:prstGeom>
          <a:solidFill>
            <a:srgbClr val="024282">
              <a:alpha val="20000"/>
            </a:srgbClr>
          </a:solidFill>
          <a:ln w="12700" cap="flat" cmpd="sng" algn="ctr">
            <a:no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dirty="0">
              <a:ln>
                <a:noFill/>
              </a:ln>
              <a:solidFill>
                <a:prstClr val="white"/>
              </a:solidFill>
              <a:effectLst/>
              <a:uLnTx/>
              <a:uFillTx/>
              <a:latin typeface="等线" panose="02010600030101010101" charset="-122"/>
              <a:ea typeface="等线" panose="02010600030101010101" charset="-122"/>
              <a:cs typeface="+mn-cs"/>
            </a:endParaRPr>
          </a:p>
        </p:txBody>
      </p:sp>
      <p:sp>
        <p:nvSpPr>
          <p:cNvPr id="48" name="矩形 47"/>
          <p:cNvSpPr/>
          <p:nvPr>
            <p:custDataLst>
              <p:tags r:id="rId1"/>
            </p:custDataLst>
          </p:nvPr>
        </p:nvSpPr>
        <p:spPr>
          <a:xfrm>
            <a:off x="335280" y="1050290"/>
            <a:ext cx="11480800" cy="5391150"/>
          </a:xfrm>
          <a:prstGeom prst="rect">
            <a:avLst/>
          </a:prstGeom>
          <a:noFill/>
          <a:ln w="12700" cap="flat" cmpd="sng" algn="ctr">
            <a:solidFill>
              <a:srgbClr val="024282"/>
            </a:solidFill>
            <a:prstDash val="solid"/>
            <a:miter lim="800000"/>
          </a:ln>
          <a:effectLst/>
        </p:spPr>
        <p:txBody>
          <a:bodyPr rtlCol="0" anchor="ctr"/>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dirty="0">
              <a:ln>
                <a:noFill/>
              </a:ln>
              <a:solidFill>
                <a:prstClr val="white"/>
              </a:solidFill>
              <a:effectLst/>
              <a:uLnTx/>
              <a:uFillTx/>
              <a:latin typeface="微软雅黑" panose="020B0503020204020204" pitchFamily="34" charset="-122"/>
              <a:ea typeface="微软雅黑" panose="020B0503020204020204" pitchFamily="34" charset="-122"/>
              <a:cs typeface="+mn-cs"/>
            </a:endParaRPr>
          </a:p>
        </p:txBody>
      </p:sp>
      <p:sp>
        <p:nvSpPr>
          <p:cNvPr id="11" name="圆角矩形 6"/>
          <p:cNvSpPr/>
          <p:nvPr/>
        </p:nvSpPr>
        <p:spPr>
          <a:xfrm>
            <a:off x="499946" y="1211975"/>
            <a:ext cx="3177540" cy="348121"/>
          </a:xfrm>
          <a:prstGeom prst="roundRect">
            <a:avLst>
              <a:gd name="adj" fmla="val 37046"/>
            </a:avLst>
          </a:prstGeom>
          <a:gradFill>
            <a:gsLst>
              <a:gs pos="53000">
                <a:srgbClr val="024282"/>
              </a:gs>
              <a:gs pos="95000">
                <a:srgbClr val="024282">
                  <a:alpha val="0"/>
                </a:srgbClr>
              </a:gs>
              <a:gs pos="0">
                <a:srgbClr val="024282"/>
              </a:gs>
            </a:gsLst>
            <a:lin ang="20700000" scaled="0"/>
          </a:gradFill>
          <a:ln w="12700" cap="flat" cmpd="sng" algn="ctr">
            <a:noFill/>
            <a:prstDash val="solid"/>
            <a:miter lim="800000"/>
          </a:ln>
          <a:effectLst/>
        </p:spPr>
        <p:txBody>
          <a:bodyPr rtlCol="0" anchor="ctr"/>
          <a:p>
            <a:pPr marL="0" marR="0" lvl="0" indent="0" defTabSz="914400" rtl="0" eaLnBrk="1" fontAlgn="auto" latinLnBrk="0" hangingPunct="1">
              <a:lnSpc>
                <a:spcPct val="100000"/>
              </a:lnSpc>
              <a:spcBef>
                <a:spcPts val="0"/>
              </a:spcBef>
              <a:spcAft>
                <a:spcPts val="0"/>
              </a:spcAft>
              <a:buClrTx/>
              <a:buSzTx/>
              <a:buFontTx/>
              <a:buNone/>
              <a:defRPr/>
            </a:pPr>
            <a:r>
              <a:rPr kumimoji="0" lang="zh-CN" altLang="en-US" sz="1800" b="0" i="0" u="none" strike="noStrike" kern="0" cap="none" spc="0" normalizeH="0" baseline="0" noProof="0" dirty="0">
                <a:ln>
                  <a:noFill/>
                </a:ln>
                <a:solidFill>
                  <a:prstClr val="white"/>
                </a:solidFill>
                <a:effectLst/>
                <a:uLnTx/>
                <a:uFillTx/>
                <a:latin typeface="微软雅黑" panose="020B0503020204020204" pitchFamily="34" charset="-122"/>
                <a:ea typeface="微软雅黑" panose="020B0503020204020204" pitchFamily="34" charset="-122"/>
                <a:cs typeface="+mn-cs"/>
              </a:rPr>
              <a:t>代码标注情况</a:t>
            </a:r>
            <a:endParaRPr kumimoji="0" lang="zh-CN" altLang="en-US" sz="1800" b="0" i="0" u="none" strike="noStrike" kern="0" cap="none" spc="0" normalizeH="0" baseline="0" noProof="0" dirty="0">
              <a:ln>
                <a:noFill/>
              </a:ln>
              <a:solidFill>
                <a:prstClr val="white"/>
              </a:solidFill>
              <a:effectLst/>
              <a:uLnTx/>
              <a:uFillTx/>
              <a:latin typeface="微软雅黑" panose="020B0503020204020204" pitchFamily="34" charset="-122"/>
              <a:ea typeface="微软雅黑" panose="020B0503020204020204" pitchFamily="34" charset="-122"/>
              <a:cs typeface="+mn-cs"/>
            </a:endParaRPr>
          </a:p>
        </p:txBody>
      </p:sp>
      <p:sp>
        <p:nvSpPr>
          <p:cNvPr id="3" name="文本框 2"/>
          <p:cNvSpPr txBox="1"/>
          <p:nvPr/>
        </p:nvSpPr>
        <p:spPr>
          <a:xfrm>
            <a:off x="335280" y="1666240"/>
            <a:ext cx="10587355" cy="3969385"/>
          </a:xfrm>
          <a:prstGeom prst="rect">
            <a:avLst/>
          </a:prstGeom>
          <a:noFill/>
        </p:spPr>
        <p:txBody>
          <a:bodyPr wrap="square" rtlCol="0">
            <a:spAutoFit/>
          </a:bodyPr>
          <a:p>
            <a:r>
              <a:rPr lang="zh-CN" altLang="en-US"/>
              <a:t>                snippet = c.getString(COLUMN_SNIPPET);</a:t>
            </a:r>
            <a:endParaRPr lang="zh-CN" altLang="en-US"/>
          </a:p>
          <a:p>
            <a:r>
              <a:rPr lang="zh-CN" altLang="en-US"/>
              <a:t>                bgId = c.getInt(COLUMN_BG_COLOR_ID);</a:t>
            </a:r>
            <a:endParaRPr lang="zh-CN" altLang="en-US"/>
          </a:p>
          <a:p>
            <a:r>
              <a:rPr lang="zh-CN" altLang="en-US"/>
              <a:t>                intent.putExtra(Intent.EXTRA_UID, c.getLong(COLUMN_ID));</a:t>
            </a:r>
            <a:endParaRPr lang="zh-CN" altLang="en-US"/>
          </a:p>
          <a:p>
            <a:r>
              <a:rPr lang="zh-CN" altLang="en-US"/>
              <a:t>                intent.setAction(Intent.ACTION_VIEW);</a:t>
            </a:r>
            <a:endParaRPr lang="zh-CN" altLang="en-US"/>
          </a:p>
          <a:p>
            <a:r>
              <a:rPr lang="zh-CN" altLang="en-US"/>
              <a:t>            } else {</a:t>
            </a:r>
            <a:endParaRPr lang="zh-CN" altLang="en-US"/>
          </a:p>
          <a:p>
            <a:r>
              <a:rPr lang="zh-CN" altLang="en-US"/>
              <a:t>                snippet = context.getResources().getString(R.string.widget_havenot_content);</a:t>
            </a:r>
            <a:endParaRPr lang="zh-CN" altLang="en-US"/>
          </a:p>
          <a:p>
            <a:r>
              <a:rPr lang="zh-CN" altLang="en-US"/>
              <a:t>                intent.setAction(Intent.ACTION_INSERT_OR_EDIT);</a:t>
            </a:r>
            <a:endParaRPr lang="zh-CN" altLang="en-US"/>
          </a:p>
          <a:p>
            <a:r>
              <a:rPr lang="zh-CN" altLang="en-US"/>
              <a:t>                //如果数据库中不存在相关记录，则设置默认的 snippet 和 ACTION_INSERT_OR_EDIT 动作。</a:t>
            </a:r>
            <a:endParaRPr lang="zh-CN" altLang="en-US"/>
          </a:p>
          <a:p>
            <a:r>
              <a:rPr lang="zh-CN" altLang="en-US"/>
              <a:t>            }</a:t>
            </a:r>
            <a:endParaRPr lang="zh-CN" altLang="en-US"/>
          </a:p>
          <a:p>
            <a:endParaRPr lang="zh-CN" altLang="en-US"/>
          </a:p>
          <a:p>
            <a:r>
              <a:rPr lang="zh-CN" altLang="en-US"/>
              <a:t>            if (c != null) {</a:t>
            </a:r>
            <a:endParaRPr lang="zh-CN" altLang="en-US"/>
          </a:p>
          <a:p>
            <a:r>
              <a:rPr lang="zh-CN" altLang="en-US"/>
              <a:t>                c.close();</a:t>
            </a:r>
            <a:endParaRPr lang="zh-CN" altLang="en-US"/>
          </a:p>
          <a:p>
            <a:r>
              <a:rPr lang="zh-CN" altLang="en-US"/>
              <a:t>            }</a:t>
            </a:r>
            <a:endParaRPr lang="zh-CN" altLang="en-US"/>
          </a:p>
          <a:p>
            <a:r>
              <a:rPr lang="zh-CN" altLang="en-US"/>
              <a:t>            //关闭数据库游标，以释放资源</a:t>
            </a:r>
            <a:endParaRPr lang="zh-CN" altLang="en-US"/>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 name="组合 3"/>
          <p:cNvGrpSpPr/>
          <p:nvPr/>
        </p:nvGrpSpPr>
        <p:grpSpPr>
          <a:xfrm>
            <a:off x="335361" y="116633"/>
            <a:ext cx="629872" cy="612768"/>
            <a:chOff x="3070727" y="196457"/>
            <a:chExt cx="692047" cy="673255"/>
          </a:xfrm>
        </p:grpSpPr>
        <p:sp>
          <p:nvSpPr>
            <p:cNvPr id="5" name="平行四边形 4"/>
            <p:cNvSpPr/>
            <p:nvPr/>
          </p:nvSpPr>
          <p:spPr>
            <a:xfrm>
              <a:off x="3070727" y="196457"/>
              <a:ext cx="629587" cy="612775"/>
            </a:xfrm>
            <a:prstGeom prst="parallelogram">
              <a:avLst/>
            </a:prstGeom>
            <a:solidFill>
              <a:srgbClr val="024282"/>
            </a:solidFill>
            <a:ln>
              <a:solidFill>
                <a:srgbClr val="02428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Calibri" panose="020F0502020204030204"/>
                <a:ea typeface="宋体" panose="02010600030101010101" pitchFamily="2" charset="-122"/>
                <a:cs typeface="+mn-cs"/>
              </a:endParaRPr>
            </a:p>
          </p:txBody>
        </p:sp>
        <p:sp>
          <p:nvSpPr>
            <p:cNvPr id="6" name="平行四边形 5"/>
            <p:cNvSpPr/>
            <p:nvPr/>
          </p:nvSpPr>
          <p:spPr>
            <a:xfrm>
              <a:off x="3133187" y="256937"/>
              <a:ext cx="629587" cy="612775"/>
            </a:xfrm>
            <a:prstGeom prst="parallelogram">
              <a:avLst/>
            </a:prstGeom>
            <a:noFill/>
            <a:ln>
              <a:solidFill>
                <a:srgbClr val="02428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Calibri" panose="020F0502020204030204"/>
                <a:ea typeface="宋体" panose="02010600030101010101" pitchFamily="2" charset="-122"/>
                <a:cs typeface="+mn-cs"/>
              </a:endParaRPr>
            </a:p>
          </p:txBody>
        </p:sp>
      </p:grpSp>
      <p:cxnSp>
        <p:nvCxnSpPr>
          <p:cNvPr id="7" name="直接连接符 6"/>
          <p:cNvCxnSpPr/>
          <p:nvPr/>
        </p:nvCxnSpPr>
        <p:spPr>
          <a:xfrm>
            <a:off x="367840" y="809674"/>
            <a:ext cx="11488800" cy="0"/>
          </a:xfrm>
          <a:prstGeom prst="line">
            <a:avLst/>
          </a:prstGeom>
          <a:ln w="9525">
            <a:solidFill>
              <a:srgbClr val="024282"/>
            </a:solidFill>
          </a:ln>
        </p:spPr>
        <p:style>
          <a:lnRef idx="1">
            <a:schemeClr val="accent1"/>
          </a:lnRef>
          <a:fillRef idx="0">
            <a:schemeClr val="accent1"/>
          </a:fillRef>
          <a:effectRef idx="0">
            <a:schemeClr val="accent1"/>
          </a:effectRef>
          <a:fontRef idx="minor">
            <a:schemeClr val="tx1"/>
          </a:fontRef>
        </p:style>
      </p:cxnSp>
      <p:sp>
        <p:nvSpPr>
          <p:cNvPr id="10" name="文本占位符 5"/>
          <p:cNvSpPr txBox="1"/>
          <p:nvPr/>
        </p:nvSpPr>
        <p:spPr>
          <a:xfrm>
            <a:off x="1127448" y="193957"/>
            <a:ext cx="5040313" cy="612775"/>
          </a:xfrm>
          <a:prstGeom prst="rect">
            <a:avLst/>
          </a:prstGeom>
        </p:spPr>
        <p:txBody>
          <a:bodyPr vert="horz" lIns="91440" tIns="45720" rIns="91440" bIns="45720" rtlCol="0">
            <a:normAutofit/>
          </a:bodyPr>
          <a:lstStyle>
            <a:lvl1pPr marL="0" indent="0" algn="l" defTabSz="914400" rtl="0" eaLnBrk="1" latinLnBrk="0" hangingPunct="1">
              <a:lnSpc>
                <a:spcPct val="90000"/>
              </a:lnSpc>
              <a:spcBef>
                <a:spcPts val="1000"/>
              </a:spcBef>
              <a:buFont typeface="Arial" panose="020B0604020202020204" pitchFamily="34" charset="0"/>
              <a:buNone/>
              <a:defRPr sz="3200" b="1" kern="1200">
                <a:solidFill>
                  <a:srgbClr val="024282"/>
                </a:solidFill>
                <a:latin typeface="微软雅黑" panose="020B0503020204020204" pitchFamily="34" charset="-122"/>
                <a:ea typeface="微软雅黑" panose="020B0503020204020204" pitchFamily="34" charset="-122"/>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defRPr/>
            </a:pPr>
            <a:r>
              <a:rPr lang="zh-CN" altLang="en-US" dirty="0"/>
              <a:t>精读小米便签</a:t>
            </a:r>
            <a:endParaRPr kumimoji="0" lang="zh-CN" altLang="en-US" sz="4800" b="1" i="0" u="none" strike="noStrike" kern="1200" cap="none" spc="0" normalizeH="0" baseline="0" noProof="0" dirty="0">
              <a:ln>
                <a:noFill/>
              </a:ln>
              <a:solidFill>
                <a:srgbClr val="024282"/>
              </a:solidFill>
              <a:effectLst/>
              <a:uLnTx/>
              <a:uFillTx/>
              <a:latin typeface="微软雅黑" panose="020B0503020204020204" pitchFamily="34" charset="-122"/>
              <a:ea typeface="微软雅黑" panose="020B0503020204020204" pitchFamily="34" charset="-122"/>
              <a:cs typeface="+mn-cs"/>
            </a:endParaRPr>
          </a:p>
        </p:txBody>
      </p:sp>
      <p:sp>
        <p:nvSpPr>
          <p:cNvPr id="15" name="矩形 14"/>
          <p:cNvSpPr/>
          <p:nvPr/>
        </p:nvSpPr>
        <p:spPr>
          <a:xfrm>
            <a:off x="302935" y="1049735"/>
            <a:ext cx="11513006" cy="5376014"/>
          </a:xfrm>
          <a:prstGeom prst="rect">
            <a:avLst/>
          </a:prstGeom>
          <a:solidFill>
            <a:srgbClr val="024282">
              <a:alpha val="20000"/>
            </a:srgbClr>
          </a:solidFill>
          <a:ln w="12700" cap="flat" cmpd="sng" algn="ctr">
            <a:no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dirty="0">
              <a:ln>
                <a:noFill/>
              </a:ln>
              <a:solidFill>
                <a:prstClr val="white"/>
              </a:solidFill>
              <a:effectLst/>
              <a:uLnTx/>
              <a:uFillTx/>
              <a:latin typeface="等线" panose="02010600030101010101" charset="-122"/>
              <a:ea typeface="等线" panose="02010600030101010101" charset="-122"/>
              <a:cs typeface="+mn-cs"/>
            </a:endParaRPr>
          </a:p>
        </p:txBody>
      </p:sp>
      <p:sp>
        <p:nvSpPr>
          <p:cNvPr id="48" name="矩形 47"/>
          <p:cNvSpPr/>
          <p:nvPr>
            <p:custDataLst>
              <p:tags r:id="rId1"/>
            </p:custDataLst>
          </p:nvPr>
        </p:nvSpPr>
        <p:spPr>
          <a:xfrm>
            <a:off x="335280" y="1050290"/>
            <a:ext cx="11480800" cy="5391150"/>
          </a:xfrm>
          <a:prstGeom prst="rect">
            <a:avLst/>
          </a:prstGeom>
          <a:noFill/>
          <a:ln w="12700" cap="flat" cmpd="sng" algn="ctr">
            <a:solidFill>
              <a:srgbClr val="024282"/>
            </a:solidFill>
            <a:prstDash val="solid"/>
            <a:miter lim="800000"/>
          </a:ln>
          <a:effectLst/>
        </p:spPr>
        <p:txBody>
          <a:bodyPr rtlCol="0" anchor="ctr"/>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dirty="0">
              <a:ln>
                <a:noFill/>
              </a:ln>
              <a:solidFill>
                <a:prstClr val="white"/>
              </a:solidFill>
              <a:effectLst/>
              <a:uLnTx/>
              <a:uFillTx/>
              <a:latin typeface="微软雅黑" panose="020B0503020204020204" pitchFamily="34" charset="-122"/>
              <a:ea typeface="微软雅黑" panose="020B0503020204020204" pitchFamily="34" charset="-122"/>
              <a:cs typeface="+mn-cs"/>
            </a:endParaRPr>
          </a:p>
        </p:txBody>
      </p:sp>
      <p:sp>
        <p:nvSpPr>
          <p:cNvPr id="11" name="圆角矩形 6"/>
          <p:cNvSpPr/>
          <p:nvPr/>
        </p:nvSpPr>
        <p:spPr>
          <a:xfrm>
            <a:off x="499946" y="1211975"/>
            <a:ext cx="3177540" cy="348121"/>
          </a:xfrm>
          <a:prstGeom prst="roundRect">
            <a:avLst>
              <a:gd name="adj" fmla="val 37046"/>
            </a:avLst>
          </a:prstGeom>
          <a:gradFill>
            <a:gsLst>
              <a:gs pos="53000">
                <a:srgbClr val="024282"/>
              </a:gs>
              <a:gs pos="95000">
                <a:srgbClr val="024282">
                  <a:alpha val="0"/>
                </a:srgbClr>
              </a:gs>
              <a:gs pos="0">
                <a:srgbClr val="024282"/>
              </a:gs>
            </a:gsLst>
            <a:lin ang="20700000" scaled="0"/>
          </a:gradFill>
          <a:ln w="12700" cap="flat" cmpd="sng" algn="ctr">
            <a:noFill/>
            <a:prstDash val="solid"/>
            <a:miter lim="800000"/>
          </a:ln>
          <a:effectLst/>
        </p:spPr>
        <p:txBody>
          <a:bodyPr rtlCol="0" anchor="ctr"/>
          <a:p>
            <a:pPr marL="0" marR="0" lvl="0" indent="0" defTabSz="914400" rtl="0" eaLnBrk="1" fontAlgn="auto" latinLnBrk="0" hangingPunct="1">
              <a:lnSpc>
                <a:spcPct val="100000"/>
              </a:lnSpc>
              <a:spcBef>
                <a:spcPts val="0"/>
              </a:spcBef>
              <a:spcAft>
                <a:spcPts val="0"/>
              </a:spcAft>
              <a:buClrTx/>
              <a:buSzTx/>
              <a:buFontTx/>
              <a:buNone/>
              <a:defRPr/>
            </a:pPr>
            <a:r>
              <a:rPr kumimoji="0" lang="zh-CN" altLang="en-US" sz="1800" b="0" i="0" u="none" strike="noStrike" kern="0" cap="none" spc="0" normalizeH="0" baseline="0" noProof="0" dirty="0">
                <a:ln>
                  <a:noFill/>
                </a:ln>
                <a:solidFill>
                  <a:prstClr val="white"/>
                </a:solidFill>
                <a:effectLst/>
                <a:uLnTx/>
                <a:uFillTx/>
                <a:latin typeface="微软雅黑" panose="020B0503020204020204" pitchFamily="34" charset="-122"/>
                <a:ea typeface="微软雅黑" panose="020B0503020204020204" pitchFamily="34" charset="-122"/>
                <a:cs typeface="+mn-cs"/>
              </a:rPr>
              <a:t>代码标注情况</a:t>
            </a:r>
            <a:endParaRPr kumimoji="0" lang="zh-CN" altLang="en-US" sz="1800" b="0" i="0" u="none" strike="noStrike" kern="0" cap="none" spc="0" normalizeH="0" baseline="0" noProof="0" dirty="0">
              <a:ln>
                <a:noFill/>
              </a:ln>
              <a:solidFill>
                <a:prstClr val="white"/>
              </a:solidFill>
              <a:effectLst/>
              <a:uLnTx/>
              <a:uFillTx/>
              <a:latin typeface="微软雅黑" panose="020B0503020204020204" pitchFamily="34" charset="-122"/>
              <a:ea typeface="微软雅黑" panose="020B0503020204020204" pitchFamily="34" charset="-122"/>
              <a:cs typeface="+mn-cs"/>
            </a:endParaRPr>
          </a:p>
        </p:txBody>
      </p:sp>
      <p:sp>
        <p:nvSpPr>
          <p:cNvPr id="3" name="文本框 2"/>
          <p:cNvSpPr txBox="1"/>
          <p:nvPr/>
        </p:nvSpPr>
        <p:spPr>
          <a:xfrm>
            <a:off x="335280" y="1666240"/>
            <a:ext cx="10587355" cy="4246245"/>
          </a:xfrm>
          <a:prstGeom prst="rect">
            <a:avLst/>
          </a:prstGeom>
          <a:noFill/>
        </p:spPr>
        <p:txBody>
          <a:bodyPr wrap="square" rtlCol="0">
            <a:spAutoFit/>
          </a:bodyPr>
          <a:p>
            <a:r>
              <a:rPr lang="zh-CN" altLang="en-US"/>
              <a:t>            RemoteViews rv = new RemoteViews(context.getPackageName(), getLayoutId());</a:t>
            </a:r>
            <a:endParaRPr lang="zh-CN" altLang="en-US"/>
          </a:p>
          <a:p>
            <a:r>
              <a:rPr lang="zh-CN" altLang="en-US"/>
              <a:t>            //创建 RemoteViews 对象，用于更新小部件的布局。</a:t>
            </a:r>
            <a:endParaRPr lang="zh-CN" altLang="en-US"/>
          </a:p>
          <a:p>
            <a:r>
              <a:rPr lang="zh-CN" altLang="en-US"/>
              <a:t>            rv.setImageViewResource(R.id.widget_bg_image, getBgResourceId(bgId));</a:t>
            </a:r>
            <a:endParaRPr lang="zh-CN" altLang="en-US"/>
          </a:p>
          <a:p>
            <a:r>
              <a:rPr lang="zh-CN" altLang="en-US"/>
              <a:t>            intent.putExtra(Notes.INTENT_EXTRA_BACKGROUND_ID, bgId);</a:t>
            </a:r>
            <a:endParaRPr lang="zh-CN" altLang="en-US"/>
          </a:p>
          <a:p>
            <a:r>
              <a:rPr lang="zh-CN" altLang="en-US"/>
              <a:t>            //设置小部件的背景图像资源，并为 Intent 设置额外的背景 ID</a:t>
            </a:r>
            <a:endParaRPr lang="zh-CN" altLang="en-US"/>
          </a:p>
          <a:p>
            <a:r>
              <a:rPr lang="zh-CN" altLang="en-US"/>
              <a:t>            /**</a:t>
            </a:r>
            <a:endParaRPr lang="zh-CN" altLang="en-US"/>
          </a:p>
          <a:p>
            <a:r>
              <a:rPr lang="zh-CN" altLang="en-US"/>
              <a:t>             * Generate the pending intent to start host for the widget</a:t>
            </a:r>
            <a:endParaRPr lang="zh-CN" altLang="en-US"/>
          </a:p>
          <a:p>
            <a:r>
              <a:rPr lang="zh-CN" altLang="en-US"/>
              <a:t>             */</a:t>
            </a:r>
            <a:endParaRPr lang="zh-CN" altLang="en-US"/>
          </a:p>
          <a:p>
            <a:r>
              <a:rPr lang="zh-CN" altLang="en-US"/>
              <a:t>            PendingIntent pendingIntent = null;</a:t>
            </a:r>
            <a:endParaRPr lang="zh-CN" altLang="en-US"/>
          </a:p>
          <a:p>
            <a:r>
              <a:rPr lang="zh-CN" altLang="en-US"/>
              <a:t>            if (privacyMode) {</a:t>
            </a:r>
            <a:endParaRPr lang="zh-CN" altLang="en-US"/>
          </a:p>
          <a:p>
            <a:r>
              <a:rPr lang="zh-CN" altLang="en-US"/>
              <a:t>                rv.setTextViewText(R.id.widget_text,</a:t>
            </a:r>
            <a:endParaRPr lang="zh-CN" altLang="en-US"/>
          </a:p>
          <a:p>
            <a:r>
              <a:rPr lang="zh-CN" altLang="en-US"/>
              <a:t>                        context.getString(R.string.widget_under_visit_mode));</a:t>
            </a:r>
            <a:endParaRPr lang="zh-CN" altLang="en-US"/>
          </a:p>
          <a:p>
            <a:r>
              <a:rPr lang="zh-CN" altLang="en-US"/>
              <a:t>                pendingIntent = PendingIntent.getActivity(context, appWidgetIds[i], new Intent(</a:t>
            </a:r>
            <a:endParaRPr lang="zh-CN" altLang="en-US"/>
          </a:p>
          <a:p>
            <a:r>
              <a:rPr lang="zh-CN" altLang="en-US"/>
              <a:t>                        context, NotesListActivity.class), PendingIntent.FLAG_UPDATE_CURRENT);</a:t>
            </a:r>
            <a:endParaRPr lang="zh-CN" altLang="en-US"/>
          </a:p>
          <a:p>
            <a:r>
              <a:rPr lang="zh-CN" altLang="en-US"/>
              <a:t>            }//根据隐私模式设置小部件的文本内容和点击事件。如果处于隐私模式，则显示固定文本，</a:t>
            </a:r>
            <a:endParaRPr lang="zh-CN" altLang="en-US"/>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 name="组合 3"/>
          <p:cNvGrpSpPr/>
          <p:nvPr/>
        </p:nvGrpSpPr>
        <p:grpSpPr>
          <a:xfrm>
            <a:off x="335361" y="116633"/>
            <a:ext cx="629872" cy="612768"/>
            <a:chOff x="3070727" y="196457"/>
            <a:chExt cx="692047" cy="673255"/>
          </a:xfrm>
        </p:grpSpPr>
        <p:sp>
          <p:nvSpPr>
            <p:cNvPr id="5" name="平行四边形 4"/>
            <p:cNvSpPr/>
            <p:nvPr/>
          </p:nvSpPr>
          <p:spPr>
            <a:xfrm>
              <a:off x="3070727" y="196457"/>
              <a:ext cx="629587" cy="612775"/>
            </a:xfrm>
            <a:prstGeom prst="parallelogram">
              <a:avLst/>
            </a:prstGeom>
            <a:solidFill>
              <a:srgbClr val="024282"/>
            </a:solidFill>
            <a:ln>
              <a:solidFill>
                <a:srgbClr val="02428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Calibri" panose="020F0502020204030204"/>
                <a:ea typeface="宋体" panose="02010600030101010101" pitchFamily="2" charset="-122"/>
                <a:cs typeface="+mn-cs"/>
              </a:endParaRPr>
            </a:p>
          </p:txBody>
        </p:sp>
        <p:sp>
          <p:nvSpPr>
            <p:cNvPr id="6" name="平行四边形 5"/>
            <p:cNvSpPr/>
            <p:nvPr/>
          </p:nvSpPr>
          <p:spPr>
            <a:xfrm>
              <a:off x="3133187" y="256937"/>
              <a:ext cx="629587" cy="612775"/>
            </a:xfrm>
            <a:prstGeom prst="parallelogram">
              <a:avLst/>
            </a:prstGeom>
            <a:noFill/>
            <a:ln>
              <a:solidFill>
                <a:srgbClr val="02428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Calibri" panose="020F0502020204030204"/>
                <a:ea typeface="宋体" panose="02010600030101010101" pitchFamily="2" charset="-122"/>
                <a:cs typeface="+mn-cs"/>
              </a:endParaRPr>
            </a:p>
          </p:txBody>
        </p:sp>
      </p:grpSp>
      <p:cxnSp>
        <p:nvCxnSpPr>
          <p:cNvPr id="7" name="直接连接符 6"/>
          <p:cNvCxnSpPr/>
          <p:nvPr/>
        </p:nvCxnSpPr>
        <p:spPr>
          <a:xfrm>
            <a:off x="367840" y="809674"/>
            <a:ext cx="11488800" cy="0"/>
          </a:xfrm>
          <a:prstGeom prst="line">
            <a:avLst/>
          </a:prstGeom>
          <a:ln w="9525">
            <a:solidFill>
              <a:srgbClr val="024282"/>
            </a:solidFill>
          </a:ln>
        </p:spPr>
        <p:style>
          <a:lnRef idx="1">
            <a:schemeClr val="accent1"/>
          </a:lnRef>
          <a:fillRef idx="0">
            <a:schemeClr val="accent1"/>
          </a:fillRef>
          <a:effectRef idx="0">
            <a:schemeClr val="accent1"/>
          </a:effectRef>
          <a:fontRef idx="minor">
            <a:schemeClr val="tx1"/>
          </a:fontRef>
        </p:style>
      </p:cxnSp>
      <p:sp>
        <p:nvSpPr>
          <p:cNvPr id="10" name="文本占位符 5"/>
          <p:cNvSpPr txBox="1"/>
          <p:nvPr/>
        </p:nvSpPr>
        <p:spPr>
          <a:xfrm>
            <a:off x="1127448" y="193957"/>
            <a:ext cx="5040313" cy="612775"/>
          </a:xfrm>
          <a:prstGeom prst="rect">
            <a:avLst/>
          </a:prstGeom>
        </p:spPr>
        <p:txBody>
          <a:bodyPr vert="horz" lIns="91440" tIns="45720" rIns="91440" bIns="45720" rtlCol="0">
            <a:normAutofit/>
          </a:bodyPr>
          <a:lstStyle>
            <a:lvl1pPr marL="0" indent="0" algn="l" defTabSz="914400" rtl="0" eaLnBrk="1" latinLnBrk="0" hangingPunct="1">
              <a:lnSpc>
                <a:spcPct val="90000"/>
              </a:lnSpc>
              <a:spcBef>
                <a:spcPts val="1000"/>
              </a:spcBef>
              <a:buFont typeface="Arial" panose="020B0604020202020204" pitchFamily="34" charset="0"/>
              <a:buNone/>
              <a:defRPr sz="3200" b="1" kern="1200">
                <a:solidFill>
                  <a:srgbClr val="024282"/>
                </a:solidFill>
                <a:latin typeface="微软雅黑" panose="020B0503020204020204" pitchFamily="34" charset="-122"/>
                <a:ea typeface="微软雅黑" panose="020B0503020204020204" pitchFamily="34" charset="-122"/>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defRPr/>
            </a:pPr>
            <a:r>
              <a:rPr lang="zh-CN" altLang="en-US" dirty="0"/>
              <a:t>精读小米便签</a:t>
            </a:r>
            <a:endParaRPr kumimoji="0" lang="zh-CN" altLang="en-US" sz="4800" b="1" i="0" u="none" strike="noStrike" kern="1200" cap="none" spc="0" normalizeH="0" baseline="0" noProof="0" dirty="0">
              <a:ln>
                <a:noFill/>
              </a:ln>
              <a:solidFill>
                <a:srgbClr val="024282"/>
              </a:solidFill>
              <a:effectLst/>
              <a:uLnTx/>
              <a:uFillTx/>
              <a:latin typeface="微软雅黑" panose="020B0503020204020204" pitchFamily="34" charset="-122"/>
              <a:ea typeface="微软雅黑" panose="020B0503020204020204" pitchFamily="34" charset="-122"/>
              <a:cs typeface="+mn-cs"/>
            </a:endParaRPr>
          </a:p>
        </p:txBody>
      </p:sp>
      <p:sp>
        <p:nvSpPr>
          <p:cNvPr id="15" name="矩形 14"/>
          <p:cNvSpPr/>
          <p:nvPr/>
        </p:nvSpPr>
        <p:spPr>
          <a:xfrm>
            <a:off x="302935" y="1049735"/>
            <a:ext cx="11513006" cy="5376014"/>
          </a:xfrm>
          <a:prstGeom prst="rect">
            <a:avLst/>
          </a:prstGeom>
          <a:solidFill>
            <a:srgbClr val="024282">
              <a:alpha val="20000"/>
            </a:srgbClr>
          </a:solidFill>
          <a:ln w="12700" cap="flat" cmpd="sng" algn="ctr">
            <a:no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dirty="0">
              <a:ln>
                <a:noFill/>
              </a:ln>
              <a:solidFill>
                <a:prstClr val="white"/>
              </a:solidFill>
              <a:effectLst/>
              <a:uLnTx/>
              <a:uFillTx/>
              <a:latin typeface="等线" panose="02010600030101010101" charset="-122"/>
              <a:ea typeface="等线" panose="02010600030101010101" charset="-122"/>
              <a:cs typeface="+mn-cs"/>
            </a:endParaRPr>
          </a:p>
        </p:txBody>
      </p:sp>
      <p:sp>
        <p:nvSpPr>
          <p:cNvPr id="48" name="矩形 47"/>
          <p:cNvSpPr/>
          <p:nvPr>
            <p:custDataLst>
              <p:tags r:id="rId1"/>
            </p:custDataLst>
          </p:nvPr>
        </p:nvSpPr>
        <p:spPr>
          <a:xfrm>
            <a:off x="335280" y="1050290"/>
            <a:ext cx="11480800" cy="5391150"/>
          </a:xfrm>
          <a:prstGeom prst="rect">
            <a:avLst/>
          </a:prstGeom>
          <a:noFill/>
          <a:ln w="12700" cap="flat" cmpd="sng" algn="ctr">
            <a:solidFill>
              <a:srgbClr val="024282"/>
            </a:solidFill>
            <a:prstDash val="solid"/>
            <a:miter lim="800000"/>
          </a:ln>
          <a:effectLst/>
        </p:spPr>
        <p:txBody>
          <a:bodyPr rtlCol="0" anchor="ctr"/>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dirty="0">
              <a:ln>
                <a:noFill/>
              </a:ln>
              <a:solidFill>
                <a:prstClr val="white"/>
              </a:solidFill>
              <a:effectLst/>
              <a:uLnTx/>
              <a:uFillTx/>
              <a:latin typeface="微软雅黑" panose="020B0503020204020204" pitchFamily="34" charset="-122"/>
              <a:ea typeface="微软雅黑" panose="020B0503020204020204" pitchFamily="34" charset="-122"/>
              <a:cs typeface="+mn-cs"/>
            </a:endParaRPr>
          </a:p>
        </p:txBody>
      </p:sp>
      <p:sp>
        <p:nvSpPr>
          <p:cNvPr id="11" name="圆角矩形 6"/>
          <p:cNvSpPr/>
          <p:nvPr/>
        </p:nvSpPr>
        <p:spPr>
          <a:xfrm>
            <a:off x="499946" y="1211975"/>
            <a:ext cx="3177540" cy="348121"/>
          </a:xfrm>
          <a:prstGeom prst="roundRect">
            <a:avLst>
              <a:gd name="adj" fmla="val 37046"/>
            </a:avLst>
          </a:prstGeom>
          <a:gradFill>
            <a:gsLst>
              <a:gs pos="53000">
                <a:srgbClr val="024282"/>
              </a:gs>
              <a:gs pos="95000">
                <a:srgbClr val="024282">
                  <a:alpha val="0"/>
                </a:srgbClr>
              </a:gs>
              <a:gs pos="0">
                <a:srgbClr val="024282"/>
              </a:gs>
            </a:gsLst>
            <a:lin ang="20700000" scaled="0"/>
          </a:gradFill>
          <a:ln w="12700" cap="flat" cmpd="sng" algn="ctr">
            <a:noFill/>
            <a:prstDash val="solid"/>
            <a:miter lim="800000"/>
          </a:ln>
          <a:effectLst/>
        </p:spPr>
        <p:txBody>
          <a:bodyPr rtlCol="0" anchor="ctr"/>
          <a:p>
            <a:pPr marL="0" marR="0" lvl="0" indent="0" defTabSz="914400" rtl="0" eaLnBrk="1" fontAlgn="auto" latinLnBrk="0" hangingPunct="1">
              <a:lnSpc>
                <a:spcPct val="100000"/>
              </a:lnSpc>
              <a:spcBef>
                <a:spcPts val="0"/>
              </a:spcBef>
              <a:spcAft>
                <a:spcPts val="0"/>
              </a:spcAft>
              <a:buClrTx/>
              <a:buSzTx/>
              <a:buFontTx/>
              <a:buNone/>
              <a:defRPr/>
            </a:pPr>
            <a:r>
              <a:rPr kumimoji="0" lang="zh-CN" altLang="en-US" sz="1800" b="0" i="0" u="none" strike="noStrike" kern="0" cap="none" spc="0" normalizeH="0" baseline="0" noProof="0" dirty="0">
                <a:ln>
                  <a:noFill/>
                </a:ln>
                <a:solidFill>
                  <a:prstClr val="white"/>
                </a:solidFill>
                <a:effectLst/>
                <a:uLnTx/>
                <a:uFillTx/>
                <a:latin typeface="微软雅黑" panose="020B0503020204020204" pitchFamily="34" charset="-122"/>
                <a:ea typeface="微软雅黑" panose="020B0503020204020204" pitchFamily="34" charset="-122"/>
                <a:cs typeface="+mn-cs"/>
              </a:rPr>
              <a:t>代码标注情况</a:t>
            </a:r>
            <a:endParaRPr kumimoji="0" lang="zh-CN" altLang="en-US" sz="1800" b="0" i="0" u="none" strike="noStrike" kern="0" cap="none" spc="0" normalizeH="0" baseline="0" noProof="0" dirty="0">
              <a:ln>
                <a:noFill/>
              </a:ln>
              <a:solidFill>
                <a:prstClr val="white"/>
              </a:solidFill>
              <a:effectLst/>
              <a:uLnTx/>
              <a:uFillTx/>
              <a:latin typeface="微软雅黑" panose="020B0503020204020204" pitchFamily="34" charset="-122"/>
              <a:ea typeface="微软雅黑" panose="020B0503020204020204" pitchFamily="34" charset="-122"/>
              <a:cs typeface="+mn-cs"/>
            </a:endParaRPr>
          </a:p>
        </p:txBody>
      </p:sp>
      <p:sp>
        <p:nvSpPr>
          <p:cNvPr id="3" name="文本框 2"/>
          <p:cNvSpPr txBox="1"/>
          <p:nvPr/>
        </p:nvSpPr>
        <p:spPr>
          <a:xfrm>
            <a:off x="335280" y="1666240"/>
            <a:ext cx="10587355" cy="3692525"/>
          </a:xfrm>
          <a:prstGeom prst="rect">
            <a:avLst/>
          </a:prstGeom>
          <a:noFill/>
        </p:spPr>
        <p:txBody>
          <a:bodyPr wrap="square" rtlCol="0">
            <a:spAutoFit/>
          </a:bodyPr>
          <a:p>
            <a:r>
              <a:rPr lang="zh-CN" altLang="en-US"/>
              <a:t>            else {</a:t>
            </a:r>
            <a:endParaRPr lang="zh-CN" altLang="en-US"/>
          </a:p>
          <a:p>
            <a:r>
              <a:rPr lang="zh-CN" altLang="en-US"/>
              <a:t>                rv.setTextViewText(R.id.widget_text, snippet);</a:t>
            </a:r>
            <a:endParaRPr lang="zh-CN" altLang="en-US"/>
          </a:p>
          <a:p>
            <a:r>
              <a:rPr lang="zh-CN" altLang="en-US"/>
              <a:t>                pendingIntent = PendingIntent.getActivity(context, appWidgetIds[i], intent,</a:t>
            </a:r>
            <a:endParaRPr lang="zh-CN" altLang="en-US"/>
          </a:p>
          <a:p>
            <a:r>
              <a:rPr lang="zh-CN" altLang="en-US"/>
              <a:t>                        PendingIntent.FLAG_UPDATE_CURRENT);</a:t>
            </a:r>
            <a:endParaRPr lang="zh-CN" altLang="en-US"/>
          </a:p>
          <a:p>
            <a:r>
              <a:rPr lang="zh-CN" altLang="en-US"/>
              <a:t>            }</a:t>
            </a:r>
            <a:endParaRPr lang="zh-CN" altLang="en-US"/>
          </a:p>
          <a:p>
            <a:r>
              <a:rPr lang="zh-CN" altLang="en-US"/>
              <a:t>            //否则显示从数据库中获取的 snippet，并且点击事件将打开 NoteEditActivity 或 NotesListActivity。</a:t>
            </a:r>
            <a:endParaRPr lang="zh-CN" altLang="en-US"/>
          </a:p>
          <a:p>
            <a:endParaRPr lang="zh-CN" altLang="en-US"/>
          </a:p>
          <a:p>
            <a:r>
              <a:rPr lang="zh-CN" altLang="en-US"/>
              <a:t>            rv.setOnClickPendingIntent(R.id.widget_text, pendingIntent);</a:t>
            </a:r>
            <a:endParaRPr lang="zh-CN" altLang="en-US"/>
          </a:p>
          <a:p>
            <a:r>
              <a:rPr lang="zh-CN" altLang="en-US"/>
              <a:t>            appWidgetManager.updateAppWidget(appWidgetIds[i], rv);</a:t>
            </a:r>
            <a:endParaRPr lang="zh-CN" altLang="en-US"/>
          </a:p>
          <a:p>
            <a:r>
              <a:rPr lang="zh-CN" altLang="en-US"/>
              <a:t>        }</a:t>
            </a:r>
            <a:endParaRPr lang="zh-CN" altLang="en-US"/>
          </a:p>
          <a:p>
            <a:r>
              <a:rPr lang="zh-CN" altLang="en-US"/>
              <a:t>        //最后，使用 appWidgetManager.updateAppWidget 方法更新小部件的视图。</a:t>
            </a:r>
            <a:endParaRPr lang="zh-CN" altLang="en-US"/>
          </a:p>
          <a:p>
            <a:r>
              <a:rPr lang="zh-CN" altLang="en-US"/>
              <a:t>    }</a:t>
            </a:r>
            <a:endParaRPr lang="zh-CN" altLang="en-US"/>
          </a:p>
          <a:p>
            <a:r>
              <a:rPr lang="zh-CN" altLang="en-US"/>
              <a:t>}</a:t>
            </a:r>
            <a:endParaRPr lang="zh-CN" altLang="en-US"/>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 name="组合 3"/>
          <p:cNvGrpSpPr/>
          <p:nvPr/>
        </p:nvGrpSpPr>
        <p:grpSpPr>
          <a:xfrm>
            <a:off x="335361" y="116633"/>
            <a:ext cx="629872" cy="612768"/>
            <a:chOff x="3070727" y="196457"/>
            <a:chExt cx="692047" cy="673255"/>
          </a:xfrm>
        </p:grpSpPr>
        <p:sp>
          <p:nvSpPr>
            <p:cNvPr id="5" name="平行四边形 4"/>
            <p:cNvSpPr/>
            <p:nvPr/>
          </p:nvSpPr>
          <p:spPr>
            <a:xfrm>
              <a:off x="3070727" y="196457"/>
              <a:ext cx="629587" cy="612775"/>
            </a:xfrm>
            <a:prstGeom prst="parallelogram">
              <a:avLst/>
            </a:prstGeom>
            <a:solidFill>
              <a:srgbClr val="024282"/>
            </a:solidFill>
            <a:ln>
              <a:solidFill>
                <a:srgbClr val="02428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Calibri" panose="020F0502020204030204"/>
                <a:ea typeface="宋体" panose="02010600030101010101" pitchFamily="2" charset="-122"/>
                <a:cs typeface="+mn-cs"/>
              </a:endParaRPr>
            </a:p>
          </p:txBody>
        </p:sp>
        <p:sp>
          <p:nvSpPr>
            <p:cNvPr id="6" name="平行四边形 5"/>
            <p:cNvSpPr/>
            <p:nvPr/>
          </p:nvSpPr>
          <p:spPr>
            <a:xfrm>
              <a:off x="3133187" y="256937"/>
              <a:ext cx="629587" cy="612775"/>
            </a:xfrm>
            <a:prstGeom prst="parallelogram">
              <a:avLst/>
            </a:prstGeom>
            <a:noFill/>
            <a:ln>
              <a:solidFill>
                <a:srgbClr val="02428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Calibri" panose="020F0502020204030204"/>
                <a:ea typeface="宋体" panose="02010600030101010101" pitchFamily="2" charset="-122"/>
                <a:cs typeface="+mn-cs"/>
              </a:endParaRPr>
            </a:p>
          </p:txBody>
        </p:sp>
      </p:grpSp>
      <p:cxnSp>
        <p:nvCxnSpPr>
          <p:cNvPr id="7" name="直接连接符 6"/>
          <p:cNvCxnSpPr/>
          <p:nvPr/>
        </p:nvCxnSpPr>
        <p:spPr>
          <a:xfrm>
            <a:off x="367840" y="809674"/>
            <a:ext cx="11488800" cy="0"/>
          </a:xfrm>
          <a:prstGeom prst="line">
            <a:avLst/>
          </a:prstGeom>
          <a:ln w="9525">
            <a:solidFill>
              <a:srgbClr val="024282"/>
            </a:solidFill>
          </a:ln>
        </p:spPr>
        <p:style>
          <a:lnRef idx="1">
            <a:schemeClr val="accent1"/>
          </a:lnRef>
          <a:fillRef idx="0">
            <a:schemeClr val="accent1"/>
          </a:fillRef>
          <a:effectRef idx="0">
            <a:schemeClr val="accent1"/>
          </a:effectRef>
          <a:fontRef idx="minor">
            <a:schemeClr val="tx1"/>
          </a:fontRef>
        </p:style>
      </p:cxnSp>
      <p:sp>
        <p:nvSpPr>
          <p:cNvPr id="10" name="文本占位符 5"/>
          <p:cNvSpPr txBox="1"/>
          <p:nvPr/>
        </p:nvSpPr>
        <p:spPr>
          <a:xfrm>
            <a:off x="1127448" y="193957"/>
            <a:ext cx="5040313" cy="612775"/>
          </a:xfrm>
          <a:prstGeom prst="rect">
            <a:avLst/>
          </a:prstGeom>
        </p:spPr>
        <p:txBody>
          <a:bodyPr vert="horz" lIns="91440" tIns="45720" rIns="91440" bIns="45720" rtlCol="0">
            <a:normAutofit/>
          </a:bodyPr>
          <a:lstStyle>
            <a:lvl1pPr marL="0" indent="0" algn="l" defTabSz="914400" rtl="0" eaLnBrk="1" latinLnBrk="0" hangingPunct="1">
              <a:lnSpc>
                <a:spcPct val="90000"/>
              </a:lnSpc>
              <a:spcBef>
                <a:spcPts val="1000"/>
              </a:spcBef>
              <a:buFont typeface="Arial" panose="020B0604020202020204" pitchFamily="34" charset="0"/>
              <a:buNone/>
              <a:defRPr sz="3200" b="1" kern="1200">
                <a:solidFill>
                  <a:srgbClr val="024282"/>
                </a:solidFill>
                <a:latin typeface="微软雅黑" panose="020B0503020204020204" pitchFamily="34" charset="-122"/>
                <a:ea typeface="微软雅黑" panose="020B0503020204020204" pitchFamily="34" charset="-122"/>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defRPr/>
            </a:pPr>
            <a:r>
              <a:rPr lang="zh-CN" altLang="en-US" dirty="0"/>
              <a:t>精读小米便签</a:t>
            </a:r>
            <a:endParaRPr kumimoji="0" lang="zh-CN" altLang="en-US" sz="4800" b="1" i="0" u="none" strike="noStrike" kern="1200" cap="none" spc="0" normalizeH="0" baseline="0" noProof="0" dirty="0">
              <a:ln>
                <a:noFill/>
              </a:ln>
              <a:solidFill>
                <a:srgbClr val="024282"/>
              </a:solidFill>
              <a:effectLst/>
              <a:uLnTx/>
              <a:uFillTx/>
              <a:latin typeface="微软雅黑" panose="020B0503020204020204" pitchFamily="34" charset="-122"/>
              <a:ea typeface="微软雅黑" panose="020B0503020204020204" pitchFamily="34" charset="-122"/>
              <a:cs typeface="+mn-cs"/>
            </a:endParaRPr>
          </a:p>
        </p:txBody>
      </p:sp>
      <p:sp>
        <p:nvSpPr>
          <p:cNvPr id="15" name="矩形 14"/>
          <p:cNvSpPr/>
          <p:nvPr/>
        </p:nvSpPr>
        <p:spPr>
          <a:xfrm>
            <a:off x="302935" y="1049735"/>
            <a:ext cx="11513006" cy="5376014"/>
          </a:xfrm>
          <a:prstGeom prst="rect">
            <a:avLst/>
          </a:prstGeom>
          <a:solidFill>
            <a:srgbClr val="024282">
              <a:alpha val="20000"/>
            </a:srgbClr>
          </a:solidFill>
          <a:ln w="12700" cap="flat" cmpd="sng" algn="ctr">
            <a:no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dirty="0">
              <a:ln>
                <a:noFill/>
              </a:ln>
              <a:solidFill>
                <a:prstClr val="white"/>
              </a:solidFill>
              <a:effectLst/>
              <a:uLnTx/>
              <a:uFillTx/>
              <a:latin typeface="等线" panose="02010600030101010101" charset="-122"/>
              <a:ea typeface="等线" panose="02010600030101010101" charset="-122"/>
              <a:cs typeface="+mn-cs"/>
            </a:endParaRPr>
          </a:p>
        </p:txBody>
      </p:sp>
      <p:sp>
        <p:nvSpPr>
          <p:cNvPr id="18" name="文本框 17"/>
          <p:cNvSpPr txBox="1"/>
          <p:nvPr/>
        </p:nvSpPr>
        <p:spPr>
          <a:xfrm>
            <a:off x="569900" y="1286269"/>
            <a:ext cx="11086603" cy="4867055"/>
          </a:xfrm>
          <a:prstGeom prst="rect">
            <a:avLst/>
          </a:prstGeom>
          <a:noFill/>
        </p:spPr>
        <p:txBody>
          <a:bodyPr wrap="square" rtlCol="0">
            <a:normAutofit/>
          </a:bodyPr>
          <a:lstStyle/>
          <a:p>
            <a:pPr algn="l">
              <a:lnSpc>
                <a:spcPct val="130000"/>
              </a:lnSpc>
              <a:spcBef>
                <a:spcPts val="600"/>
              </a:spcBef>
              <a:spcAft>
                <a:spcPts val="0"/>
              </a:spcAft>
              <a:buClrTx/>
              <a:buSzTx/>
              <a:buFontTx/>
              <a:defRPr/>
            </a:pPr>
            <a:r>
              <a:rPr lang="en-US" altLang="zh-CN" sz="1600" dirty="0">
                <a:solidFill>
                  <a:schemeClr val="tx1"/>
                </a:solidFill>
                <a:latin typeface="微软雅黑" panose="020B0503020204020204" pitchFamily="34" charset="-122"/>
                <a:ea typeface="微软雅黑" panose="020B0503020204020204" pitchFamily="34" charset="-122"/>
              </a:rPr>
              <a:t>220340100 </a:t>
            </a:r>
            <a:r>
              <a:rPr lang="zh-CN" altLang="en-US" sz="1600" dirty="0">
                <a:solidFill>
                  <a:schemeClr val="tx1"/>
                </a:solidFill>
                <a:latin typeface="微软雅黑" panose="020B0503020204020204" pitchFamily="34" charset="-122"/>
                <a:ea typeface="微软雅黑" panose="020B0503020204020204" pitchFamily="34" charset="-122"/>
              </a:rPr>
              <a:t>高克沫若</a:t>
            </a:r>
            <a:endParaRPr lang="zh-CN" altLang="en-US" sz="1600" dirty="0">
              <a:solidFill>
                <a:schemeClr val="tx1"/>
              </a:solidFill>
              <a:latin typeface="微软雅黑" panose="020B0503020204020204" pitchFamily="34" charset="-122"/>
              <a:ea typeface="微软雅黑" panose="020B0503020204020204" pitchFamily="34" charset="-122"/>
            </a:endParaRPr>
          </a:p>
          <a:p>
            <a:pPr algn="l">
              <a:lnSpc>
                <a:spcPct val="130000"/>
              </a:lnSpc>
              <a:spcBef>
                <a:spcPts val="600"/>
              </a:spcBef>
              <a:spcAft>
                <a:spcPts val="0"/>
              </a:spcAft>
              <a:buClrTx/>
              <a:buSzTx/>
              <a:buFontTx/>
              <a:defRPr/>
            </a:pPr>
            <a:endParaRPr lang="zh-CN" altLang="en-US" sz="1600" dirty="0">
              <a:solidFill>
                <a:schemeClr val="tx1"/>
              </a:solidFill>
              <a:latin typeface="微软雅黑" panose="020B0503020204020204" pitchFamily="34" charset="-122"/>
              <a:ea typeface="微软雅黑" panose="020B0503020204020204" pitchFamily="34" charset="-122"/>
            </a:endParaRPr>
          </a:p>
          <a:p>
            <a:pPr algn="l">
              <a:lnSpc>
                <a:spcPct val="130000"/>
              </a:lnSpc>
              <a:spcBef>
                <a:spcPts val="600"/>
              </a:spcBef>
              <a:spcAft>
                <a:spcPts val="0"/>
              </a:spcAft>
              <a:buClrTx/>
              <a:buSzTx/>
              <a:buFontTx/>
              <a:defRPr/>
            </a:pPr>
            <a:r>
              <a:rPr lang="zh-CN" altLang="en-US" sz="1600" dirty="0">
                <a:solidFill>
                  <a:schemeClr val="tx1"/>
                </a:solidFill>
                <a:latin typeface="微软雅黑" panose="020B0503020204020204" pitchFamily="34" charset="-122"/>
                <a:ea typeface="微软雅黑" panose="020B0503020204020204" pitchFamily="34" charset="-122"/>
              </a:rPr>
              <a:t>精读功能名称</a:t>
            </a:r>
            <a:r>
              <a:rPr lang="en-US" altLang="zh-CN" sz="1600" dirty="0">
                <a:solidFill>
                  <a:schemeClr val="tx1"/>
                </a:solidFill>
                <a:latin typeface="微软雅黑" panose="020B0503020204020204" pitchFamily="34" charset="-122"/>
                <a:ea typeface="微软雅黑" panose="020B0503020204020204" pitchFamily="34" charset="-122"/>
              </a:rPr>
              <a:t>: </a:t>
            </a:r>
            <a:r>
              <a:rPr lang="zh-CN" altLang="en-US" sz="1600" dirty="0">
                <a:solidFill>
                  <a:schemeClr val="tx1"/>
                </a:solidFill>
                <a:latin typeface="微软雅黑" panose="020B0503020204020204" pitchFamily="34" charset="-122"/>
                <a:ea typeface="微软雅黑" panose="020B0503020204020204" pitchFamily="34" charset="-122"/>
              </a:rPr>
              <a:t>修改字体大小</a:t>
            </a:r>
            <a:r>
              <a:rPr lang="en-US" altLang="zh-CN" sz="1600" dirty="0">
                <a:solidFill>
                  <a:schemeClr val="tx1"/>
                </a:solidFill>
                <a:latin typeface="微软雅黑" panose="020B0503020204020204" pitchFamily="34" charset="-122"/>
                <a:ea typeface="微软雅黑" panose="020B0503020204020204" pitchFamily="34" charset="-122"/>
              </a:rPr>
              <a:t> </a:t>
            </a:r>
            <a:endParaRPr lang="en-US" altLang="zh-CN" sz="1600" dirty="0">
              <a:solidFill>
                <a:schemeClr val="tx1"/>
              </a:solidFill>
              <a:latin typeface="微软雅黑" panose="020B0503020204020204" pitchFamily="34" charset="-122"/>
              <a:ea typeface="微软雅黑" panose="020B0503020204020204" pitchFamily="34" charset="-122"/>
            </a:endParaRPr>
          </a:p>
          <a:p>
            <a:pPr algn="l">
              <a:lnSpc>
                <a:spcPct val="130000"/>
              </a:lnSpc>
              <a:spcBef>
                <a:spcPts val="600"/>
              </a:spcBef>
              <a:spcAft>
                <a:spcPts val="0"/>
              </a:spcAft>
              <a:buClrTx/>
              <a:buSzTx/>
              <a:buFontTx/>
              <a:defRPr/>
            </a:pPr>
            <a:endParaRPr lang="en-US" altLang="zh-CN" sz="1600" dirty="0">
              <a:solidFill>
                <a:schemeClr val="tx1"/>
              </a:solidFill>
              <a:latin typeface="微软雅黑" panose="020B0503020204020204" pitchFamily="34" charset="-122"/>
              <a:ea typeface="微软雅黑" panose="020B0503020204020204" pitchFamily="34" charset="-122"/>
            </a:endParaRPr>
          </a:p>
          <a:p>
            <a:pPr algn="l">
              <a:lnSpc>
                <a:spcPct val="130000"/>
              </a:lnSpc>
              <a:spcBef>
                <a:spcPts val="600"/>
              </a:spcBef>
              <a:spcAft>
                <a:spcPts val="0"/>
              </a:spcAft>
              <a:buClrTx/>
              <a:buSzTx/>
              <a:buFontTx/>
              <a:defRPr/>
            </a:pPr>
            <a:r>
              <a:rPr lang="zh-CN" altLang="en-US" sz="1600" dirty="0">
                <a:solidFill>
                  <a:schemeClr val="tx1"/>
                </a:solidFill>
                <a:latin typeface="微软雅黑" panose="020B0503020204020204" pitchFamily="34" charset="-122"/>
                <a:ea typeface="微软雅黑" panose="020B0503020204020204" pitchFamily="34" charset="-122"/>
              </a:rPr>
              <a:t>精读功能描述</a:t>
            </a:r>
            <a:r>
              <a:rPr lang="en-US" altLang="zh-CN" sz="1600" dirty="0">
                <a:solidFill>
                  <a:schemeClr val="tx1"/>
                </a:solidFill>
                <a:latin typeface="微软雅黑" panose="020B0503020204020204" pitchFamily="34" charset="-122"/>
                <a:ea typeface="微软雅黑" panose="020B0503020204020204" pitchFamily="34" charset="-122"/>
              </a:rPr>
              <a:t>: 修改便签内部字体大小</a:t>
            </a:r>
            <a:endParaRPr lang="en-US" altLang="zh-CN" sz="1600" dirty="0">
              <a:solidFill>
                <a:schemeClr val="tx1"/>
              </a:solidFill>
              <a:latin typeface="微软雅黑" panose="020B0503020204020204" pitchFamily="34" charset="-122"/>
              <a:ea typeface="微软雅黑" panose="020B0503020204020204" pitchFamily="34" charset="-122"/>
            </a:endParaRPr>
          </a:p>
        </p:txBody>
      </p:sp>
      <p:sp>
        <p:nvSpPr>
          <p:cNvPr id="48" name="矩形 47"/>
          <p:cNvSpPr/>
          <p:nvPr>
            <p:custDataLst>
              <p:tags r:id="rId1"/>
            </p:custDataLst>
          </p:nvPr>
        </p:nvSpPr>
        <p:spPr>
          <a:xfrm>
            <a:off x="4912995" y="1050290"/>
            <a:ext cx="6903085" cy="5391150"/>
          </a:xfrm>
          <a:prstGeom prst="rect">
            <a:avLst/>
          </a:prstGeom>
          <a:noFill/>
          <a:ln w="12700" cap="flat" cmpd="sng" algn="ctr">
            <a:solidFill>
              <a:srgbClr val="024282"/>
            </a:solidFill>
            <a:prstDash val="solid"/>
            <a:miter lim="800000"/>
          </a:ln>
          <a:effectLst/>
        </p:spPr>
        <p:txBody>
          <a:bodyPr rtlCol="0" anchor="ctr"/>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dirty="0">
              <a:ln>
                <a:noFill/>
              </a:ln>
              <a:solidFill>
                <a:prstClr val="white"/>
              </a:solidFill>
              <a:effectLst/>
              <a:uLnTx/>
              <a:uFillTx/>
              <a:latin typeface="微软雅黑" panose="020B0503020204020204" pitchFamily="34" charset="-122"/>
              <a:ea typeface="微软雅黑" panose="020B0503020204020204" pitchFamily="34" charset="-122"/>
              <a:cs typeface="+mn-cs"/>
            </a:endParaRPr>
          </a:p>
        </p:txBody>
      </p:sp>
      <p:sp>
        <p:nvSpPr>
          <p:cNvPr id="11" name="圆角矩形 6"/>
          <p:cNvSpPr/>
          <p:nvPr/>
        </p:nvSpPr>
        <p:spPr>
          <a:xfrm>
            <a:off x="4913196" y="1158000"/>
            <a:ext cx="3177540" cy="348121"/>
          </a:xfrm>
          <a:prstGeom prst="roundRect">
            <a:avLst>
              <a:gd name="adj" fmla="val 37046"/>
            </a:avLst>
          </a:prstGeom>
          <a:gradFill>
            <a:gsLst>
              <a:gs pos="53000">
                <a:srgbClr val="024282"/>
              </a:gs>
              <a:gs pos="95000">
                <a:srgbClr val="024282">
                  <a:alpha val="0"/>
                </a:srgbClr>
              </a:gs>
              <a:gs pos="0">
                <a:srgbClr val="024282"/>
              </a:gs>
            </a:gsLst>
            <a:lin ang="20700000" scaled="0"/>
          </a:gradFill>
          <a:ln w="12700" cap="flat" cmpd="sng" algn="ctr">
            <a:noFill/>
            <a:prstDash val="solid"/>
            <a:miter lim="800000"/>
          </a:ln>
          <a:effectLst/>
        </p:spPr>
        <p:txBody>
          <a:bodyPr rtlCol="0" anchor="ctr"/>
          <a:p>
            <a:pPr marL="0" marR="0" lvl="0" indent="0" defTabSz="914400" rtl="0" eaLnBrk="1" fontAlgn="auto" latinLnBrk="0" hangingPunct="1">
              <a:lnSpc>
                <a:spcPct val="100000"/>
              </a:lnSpc>
              <a:spcBef>
                <a:spcPts val="0"/>
              </a:spcBef>
              <a:spcAft>
                <a:spcPts val="0"/>
              </a:spcAft>
              <a:buClrTx/>
              <a:buSzTx/>
              <a:buFontTx/>
              <a:buNone/>
              <a:defRPr/>
            </a:pPr>
            <a:r>
              <a:rPr kumimoji="0" lang="zh-CN" altLang="en-US" sz="1800" b="0" i="0" u="none" strike="noStrike" kern="0" cap="none" spc="0" normalizeH="0" baseline="0" noProof="0" dirty="0">
                <a:ln>
                  <a:noFill/>
                </a:ln>
                <a:solidFill>
                  <a:prstClr val="white"/>
                </a:solidFill>
                <a:effectLst/>
                <a:uLnTx/>
                <a:uFillTx/>
                <a:latin typeface="微软雅黑" panose="020B0503020204020204" pitchFamily="34" charset="-122"/>
                <a:ea typeface="微软雅黑" panose="020B0503020204020204" pitchFamily="34" charset="-122"/>
                <a:cs typeface="+mn-cs"/>
              </a:rPr>
              <a:t>设计顺序图</a:t>
            </a:r>
            <a:endParaRPr kumimoji="0" lang="zh-CN" altLang="en-US" sz="1800" b="0" i="0" u="none" strike="noStrike" kern="0" cap="none" spc="0" normalizeH="0" baseline="0" noProof="0" dirty="0">
              <a:ln>
                <a:noFill/>
              </a:ln>
              <a:solidFill>
                <a:prstClr val="white"/>
              </a:solidFill>
              <a:effectLst/>
              <a:uLnTx/>
              <a:uFillTx/>
              <a:latin typeface="微软雅黑" panose="020B0503020204020204" pitchFamily="34" charset="-122"/>
              <a:ea typeface="微软雅黑" panose="020B0503020204020204" pitchFamily="34" charset="-122"/>
              <a:cs typeface="+mn-cs"/>
            </a:endParaRPr>
          </a:p>
        </p:txBody>
      </p:sp>
      <p:pic>
        <p:nvPicPr>
          <p:cNvPr id="3" name="图片 2"/>
          <p:cNvPicPr>
            <a:picLocks noChangeAspect="1"/>
          </p:cNvPicPr>
          <p:nvPr/>
        </p:nvPicPr>
        <p:blipFill>
          <a:blip r:embed="rId2"/>
          <a:stretch>
            <a:fillRect/>
          </a:stretch>
        </p:blipFill>
        <p:spPr>
          <a:xfrm>
            <a:off x="4912995" y="2232660"/>
            <a:ext cx="6896100" cy="2264410"/>
          </a:xfrm>
          <a:prstGeom prst="rect">
            <a:avLst/>
          </a:prstGeom>
          <a:noFill/>
          <a:ln>
            <a:noFill/>
          </a:ln>
        </p:spPr>
      </p:pic>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 name="组合 3"/>
          <p:cNvGrpSpPr/>
          <p:nvPr/>
        </p:nvGrpSpPr>
        <p:grpSpPr>
          <a:xfrm>
            <a:off x="335361" y="116633"/>
            <a:ext cx="629872" cy="612768"/>
            <a:chOff x="3070727" y="196457"/>
            <a:chExt cx="692047" cy="673255"/>
          </a:xfrm>
        </p:grpSpPr>
        <p:sp>
          <p:nvSpPr>
            <p:cNvPr id="5" name="平行四边形 4"/>
            <p:cNvSpPr/>
            <p:nvPr/>
          </p:nvSpPr>
          <p:spPr>
            <a:xfrm>
              <a:off x="3070727" y="196457"/>
              <a:ext cx="629587" cy="612775"/>
            </a:xfrm>
            <a:prstGeom prst="parallelogram">
              <a:avLst/>
            </a:prstGeom>
            <a:solidFill>
              <a:srgbClr val="024282"/>
            </a:solidFill>
            <a:ln>
              <a:solidFill>
                <a:srgbClr val="02428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Calibri" panose="020F0502020204030204"/>
                <a:ea typeface="宋体" panose="02010600030101010101" pitchFamily="2" charset="-122"/>
                <a:cs typeface="+mn-cs"/>
              </a:endParaRPr>
            </a:p>
          </p:txBody>
        </p:sp>
        <p:sp>
          <p:nvSpPr>
            <p:cNvPr id="6" name="平行四边形 5"/>
            <p:cNvSpPr/>
            <p:nvPr/>
          </p:nvSpPr>
          <p:spPr>
            <a:xfrm>
              <a:off x="3133187" y="256937"/>
              <a:ext cx="629587" cy="612775"/>
            </a:xfrm>
            <a:prstGeom prst="parallelogram">
              <a:avLst/>
            </a:prstGeom>
            <a:noFill/>
            <a:ln>
              <a:solidFill>
                <a:srgbClr val="02428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Calibri" panose="020F0502020204030204"/>
                <a:ea typeface="宋体" panose="02010600030101010101" pitchFamily="2" charset="-122"/>
                <a:cs typeface="+mn-cs"/>
              </a:endParaRPr>
            </a:p>
          </p:txBody>
        </p:sp>
      </p:grpSp>
      <p:cxnSp>
        <p:nvCxnSpPr>
          <p:cNvPr id="7" name="直接连接符 6"/>
          <p:cNvCxnSpPr/>
          <p:nvPr/>
        </p:nvCxnSpPr>
        <p:spPr>
          <a:xfrm>
            <a:off x="367840" y="809674"/>
            <a:ext cx="11488800" cy="0"/>
          </a:xfrm>
          <a:prstGeom prst="line">
            <a:avLst/>
          </a:prstGeom>
          <a:ln w="9525">
            <a:solidFill>
              <a:srgbClr val="024282"/>
            </a:solidFill>
          </a:ln>
        </p:spPr>
        <p:style>
          <a:lnRef idx="1">
            <a:schemeClr val="accent1"/>
          </a:lnRef>
          <a:fillRef idx="0">
            <a:schemeClr val="accent1"/>
          </a:fillRef>
          <a:effectRef idx="0">
            <a:schemeClr val="accent1"/>
          </a:effectRef>
          <a:fontRef idx="minor">
            <a:schemeClr val="tx1"/>
          </a:fontRef>
        </p:style>
      </p:cxnSp>
      <p:sp>
        <p:nvSpPr>
          <p:cNvPr id="10" name="文本占位符 5"/>
          <p:cNvSpPr txBox="1"/>
          <p:nvPr/>
        </p:nvSpPr>
        <p:spPr>
          <a:xfrm>
            <a:off x="1127448" y="193957"/>
            <a:ext cx="5040313" cy="612775"/>
          </a:xfrm>
          <a:prstGeom prst="rect">
            <a:avLst/>
          </a:prstGeom>
        </p:spPr>
        <p:txBody>
          <a:bodyPr vert="horz" lIns="91440" tIns="45720" rIns="91440" bIns="45720" rtlCol="0">
            <a:normAutofit/>
          </a:bodyPr>
          <a:lstStyle>
            <a:lvl1pPr marL="0" indent="0" algn="l" defTabSz="914400" rtl="0" eaLnBrk="1" latinLnBrk="0" hangingPunct="1">
              <a:lnSpc>
                <a:spcPct val="90000"/>
              </a:lnSpc>
              <a:spcBef>
                <a:spcPts val="1000"/>
              </a:spcBef>
              <a:buFont typeface="Arial" panose="020B0604020202020204" pitchFamily="34" charset="0"/>
              <a:buNone/>
              <a:defRPr sz="3200" b="1" kern="1200">
                <a:solidFill>
                  <a:srgbClr val="024282"/>
                </a:solidFill>
                <a:latin typeface="微软雅黑" panose="020B0503020204020204" pitchFamily="34" charset="-122"/>
                <a:ea typeface="微软雅黑" panose="020B0503020204020204" pitchFamily="34" charset="-122"/>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defRPr/>
            </a:pPr>
            <a:r>
              <a:rPr lang="zh-CN" altLang="en-US" dirty="0"/>
              <a:t>精读小米便签</a:t>
            </a:r>
            <a:endParaRPr kumimoji="0" lang="zh-CN" altLang="en-US" sz="4800" b="1" i="0" u="none" strike="noStrike" kern="1200" cap="none" spc="0" normalizeH="0" baseline="0" noProof="0" dirty="0">
              <a:ln>
                <a:noFill/>
              </a:ln>
              <a:solidFill>
                <a:srgbClr val="024282"/>
              </a:solidFill>
              <a:effectLst/>
              <a:uLnTx/>
              <a:uFillTx/>
              <a:latin typeface="微软雅黑" panose="020B0503020204020204" pitchFamily="34" charset="-122"/>
              <a:ea typeface="微软雅黑" panose="020B0503020204020204" pitchFamily="34" charset="-122"/>
              <a:cs typeface="+mn-cs"/>
            </a:endParaRPr>
          </a:p>
        </p:txBody>
      </p:sp>
      <p:sp>
        <p:nvSpPr>
          <p:cNvPr id="15" name="矩形 14"/>
          <p:cNvSpPr/>
          <p:nvPr/>
        </p:nvSpPr>
        <p:spPr>
          <a:xfrm>
            <a:off x="302935" y="1049735"/>
            <a:ext cx="11513006" cy="5376014"/>
          </a:xfrm>
          <a:prstGeom prst="rect">
            <a:avLst/>
          </a:prstGeom>
          <a:solidFill>
            <a:srgbClr val="024282">
              <a:alpha val="20000"/>
            </a:srgbClr>
          </a:solidFill>
          <a:ln w="12700" cap="flat" cmpd="sng" algn="ctr">
            <a:no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dirty="0">
              <a:ln>
                <a:noFill/>
              </a:ln>
              <a:solidFill>
                <a:prstClr val="white"/>
              </a:solidFill>
              <a:effectLst/>
              <a:uLnTx/>
              <a:uFillTx/>
              <a:latin typeface="等线" panose="02010600030101010101" charset="-122"/>
              <a:ea typeface="等线" panose="02010600030101010101" charset="-122"/>
              <a:cs typeface="+mn-cs"/>
            </a:endParaRPr>
          </a:p>
        </p:txBody>
      </p:sp>
      <p:sp>
        <p:nvSpPr>
          <p:cNvPr id="48" name="矩形 47"/>
          <p:cNvSpPr/>
          <p:nvPr>
            <p:custDataLst>
              <p:tags r:id="rId1"/>
            </p:custDataLst>
          </p:nvPr>
        </p:nvSpPr>
        <p:spPr>
          <a:xfrm>
            <a:off x="335280" y="1050290"/>
            <a:ext cx="11480800" cy="5391150"/>
          </a:xfrm>
          <a:prstGeom prst="rect">
            <a:avLst/>
          </a:prstGeom>
          <a:noFill/>
          <a:ln w="12700" cap="flat" cmpd="sng" algn="ctr">
            <a:solidFill>
              <a:srgbClr val="024282"/>
            </a:solidFill>
            <a:prstDash val="solid"/>
            <a:miter lim="800000"/>
          </a:ln>
          <a:effectLst/>
        </p:spPr>
        <p:txBody>
          <a:bodyPr rtlCol="0" anchor="ctr"/>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dirty="0">
              <a:ln>
                <a:noFill/>
              </a:ln>
              <a:solidFill>
                <a:prstClr val="white"/>
              </a:solidFill>
              <a:effectLst/>
              <a:uLnTx/>
              <a:uFillTx/>
              <a:latin typeface="微软雅黑" panose="020B0503020204020204" pitchFamily="34" charset="-122"/>
              <a:ea typeface="微软雅黑" panose="020B0503020204020204" pitchFamily="34" charset="-122"/>
              <a:cs typeface="+mn-cs"/>
            </a:endParaRPr>
          </a:p>
        </p:txBody>
      </p:sp>
      <p:sp>
        <p:nvSpPr>
          <p:cNvPr id="11" name="圆角矩形 6"/>
          <p:cNvSpPr/>
          <p:nvPr/>
        </p:nvSpPr>
        <p:spPr>
          <a:xfrm>
            <a:off x="499946" y="1211975"/>
            <a:ext cx="3177540" cy="348121"/>
          </a:xfrm>
          <a:prstGeom prst="roundRect">
            <a:avLst>
              <a:gd name="adj" fmla="val 37046"/>
            </a:avLst>
          </a:prstGeom>
          <a:gradFill>
            <a:gsLst>
              <a:gs pos="53000">
                <a:srgbClr val="024282"/>
              </a:gs>
              <a:gs pos="95000">
                <a:srgbClr val="024282">
                  <a:alpha val="0"/>
                </a:srgbClr>
              </a:gs>
              <a:gs pos="0">
                <a:srgbClr val="024282"/>
              </a:gs>
            </a:gsLst>
            <a:lin ang="20700000" scaled="0"/>
          </a:gradFill>
          <a:ln w="12700" cap="flat" cmpd="sng" algn="ctr">
            <a:noFill/>
            <a:prstDash val="solid"/>
            <a:miter lim="800000"/>
          </a:ln>
          <a:effectLst/>
        </p:spPr>
        <p:txBody>
          <a:bodyPr rtlCol="0" anchor="ctr"/>
          <a:p>
            <a:pPr marL="0" marR="0" lvl="0" indent="0" defTabSz="914400" rtl="0" eaLnBrk="1" fontAlgn="auto" latinLnBrk="0" hangingPunct="1">
              <a:lnSpc>
                <a:spcPct val="100000"/>
              </a:lnSpc>
              <a:spcBef>
                <a:spcPts val="0"/>
              </a:spcBef>
              <a:spcAft>
                <a:spcPts val="0"/>
              </a:spcAft>
              <a:buClrTx/>
              <a:buSzTx/>
              <a:buFontTx/>
              <a:buNone/>
              <a:defRPr/>
            </a:pPr>
            <a:r>
              <a:rPr kumimoji="0" lang="zh-CN" altLang="en-US" sz="1800" b="0" i="0" u="none" strike="noStrike" kern="0" cap="none" spc="0" normalizeH="0" baseline="0" noProof="0" dirty="0">
                <a:ln>
                  <a:noFill/>
                </a:ln>
                <a:solidFill>
                  <a:prstClr val="white"/>
                </a:solidFill>
                <a:effectLst/>
                <a:uLnTx/>
                <a:uFillTx/>
                <a:latin typeface="微软雅黑" panose="020B0503020204020204" pitchFamily="34" charset="-122"/>
                <a:ea typeface="微软雅黑" panose="020B0503020204020204" pitchFamily="34" charset="-122"/>
                <a:cs typeface="+mn-cs"/>
              </a:rPr>
              <a:t>设计类图</a:t>
            </a:r>
            <a:endParaRPr kumimoji="0" lang="zh-CN" altLang="en-US" sz="1800" b="0" i="0" u="none" strike="noStrike" kern="0" cap="none" spc="0" normalizeH="0" baseline="0" noProof="0" dirty="0">
              <a:ln>
                <a:noFill/>
              </a:ln>
              <a:solidFill>
                <a:prstClr val="white"/>
              </a:solidFill>
              <a:effectLst/>
              <a:uLnTx/>
              <a:uFillTx/>
              <a:latin typeface="微软雅黑" panose="020B0503020204020204" pitchFamily="34" charset="-122"/>
              <a:ea typeface="微软雅黑" panose="020B0503020204020204" pitchFamily="34" charset="-122"/>
              <a:cs typeface="+mn-cs"/>
            </a:endParaRPr>
          </a:p>
        </p:txBody>
      </p:sp>
      <p:pic>
        <p:nvPicPr>
          <p:cNvPr id="2" name="图片 1"/>
          <p:cNvPicPr>
            <a:picLocks noChangeAspect="1"/>
          </p:cNvPicPr>
          <p:nvPr/>
        </p:nvPicPr>
        <p:blipFill>
          <a:blip r:embed="rId2"/>
          <a:stretch>
            <a:fillRect/>
          </a:stretch>
        </p:blipFill>
        <p:spPr>
          <a:xfrm>
            <a:off x="2630805" y="1719580"/>
            <a:ext cx="7474585" cy="4509135"/>
          </a:xfrm>
          <a:prstGeom prst="rect">
            <a:avLst/>
          </a:prstGeom>
          <a:noFill/>
          <a:ln>
            <a:noFill/>
          </a:ln>
        </p:spPr>
      </p:pic>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 name="组合 3"/>
          <p:cNvGrpSpPr/>
          <p:nvPr/>
        </p:nvGrpSpPr>
        <p:grpSpPr>
          <a:xfrm>
            <a:off x="335361" y="116633"/>
            <a:ext cx="629872" cy="612768"/>
            <a:chOff x="3070727" y="196457"/>
            <a:chExt cx="692047" cy="673255"/>
          </a:xfrm>
        </p:grpSpPr>
        <p:sp>
          <p:nvSpPr>
            <p:cNvPr id="5" name="平行四边形 4"/>
            <p:cNvSpPr/>
            <p:nvPr/>
          </p:nvSpPr>
          <p:spPr>
            <a:xfrm>
              <a:off x="3070727" y="196457"/>
              <a:ext cx="629587" cy="612775"/>
            </a:xfrm>
            <a:prstGeom prst="parallelogram">
              <a:avLst/>
            </a:prstGeom>
            <a:solidFill>
              <a:srgbClr val="024282"/>
            </a:solidFill>
            <a:ln>
              <a:solidFill>
                <a:srgbClr val="02428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Calibri" panose="020F0502020204030204"/>
                <a:ea typeface="宋体" panose="02010600030101010101" pitchFamily="2" charset="-122"/>
                <a:cs typeface="+mn-cs"/>
              </a:endParaRPr>
            </a:p>
          </p:txBody>
        </p:sp>
        <p:sp>
          <p:nvSpPr>
            <p:cNvPr id="6" name="平行四边形 5"/>
            <p:cNvSpPr/>
            <p:nvPr/>
          </p:nvSpPr>
          <p:spPr>
            <a:xfrm>
              <a:off x="3133187" y="256937"/>
              <a:ext cx="629587" cy="612775"/>
            </a:xfrm>
            <a:prstGeom prst="parallelogram">
              <a:avLst/>
            </a:prstGeom>
            <a:noFill/>
            <a:ln>
              <a:solidFill>
                <a:srgbClr val="02428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Calibri" panose="020F0502020204030204"/>
                <a:ea typeface="宋体" panose="02010600030101010101" pitchFamily="2" charset="-122"/>
                <a:cs typeface="+mn-cs"/>
              </a:endParaRPr>
            </a:p>
          </p:txBody>
        </p:sp>
      </p:grpSp>
      <p:cxnSp>
        <p:nvCxnSpPr>
          <p:cNvPr id="7" name="直接连接符 6"/>
          <p:cNvCxnSpPr/>
          <p:nvPr/>
        </p:nvCxnSpPr>
        <p:spPr>
          <a:xfrm>
            <a:off x="367840" y="809674"/>
            <a:ext cx="11488800" cy="0"/>
          </a:xfrm>
          <a:prstGeom prst="line">
            <a:avLst/>
          </a:prstGeom>
          <a:ln w="9525">
            <a:solidFill>
              <a:srgbClr val="024282"/>
            </a:solidFill>
          </a:ln>
        </p:spPr>
        <p:style>
          <a:lnRef idx="1">
            <a:schemeClr val="accent1"/>
          </a:lnRef>
          <a:fillRef idx="0">
            <a:schemeClr val="accent1"/>
          </a:fillRef>
          <a:effectRef idx="0">
            <a:schemeClr val="accent1"/>
          </a:effectRef>
          <a:fontRef idx="minor">
            <a:schemeClr val="tx1"/>
          </a:fontRef>
        </p:style>
      </p:cxnSp>
      <p:sp>
        <p:nvSpPr>
          <p:cNvPr id="10" name="文本占位符 5"/>
          <p:cNvSpPr txBox="1"/>
          <p:nvPr/>
        </p:nvSpPr>
        <p:spPr>
          <a:xfrm>
            <a:off x="1127448" y="193957"/>
            <a:ext cx="5040313" cy="612775"/>
          </a:xfrm>
          <a:prstGeom prst="rect">
            <a:avLst/>
          </a:prstGeom>
        </p:spPr>
        <p:txBody>
          <a:bodyPr vert="horz" lIns="91440" tIns="45720" rIns="91440" bIns="45720" rtlCol="0">
            <a:normAutofit/>
          </a:bodyPr>
          <a:lstStyle>
            <a:lvl1pPr marL="0" indent="0" algn="l" defTabSz="914400" rtl="0" eaLnBrk="1" latinLnBrk="0" hangingPunct="1">
              <a:lnSpc>
                <a:spcPct val="90000"/>
              </a:lnSpc>
              <a:spcBef>
                <a:spcPts val="1000"/>
              </a:spcBef>
              <a:buFont typeface="Arial" panose="020B0604020202020204" pitchFamily="34" charset="0"/>
              <a:buNone/>
              <a:defRPr sz="3200" b="1" kern="1200">
                <a:solidFill>
                  <a:srgbClr val="024282"/>
                </a:solidFill>
                <a:latin typeface="微软雅黑" panose="020B0503020204020204" pitchFamily="34" charset="-122"/>
                <a:ea typeface="微软雅黑" panose="020B0503020204020204" pitchFamily="34" charset="-122"/>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defRPr/>
            </a:pPr>
            <a:r>
              <a:rPr lang="zh-CN" altLang="en-US" dirty="0"/>
              <a:t>精读小米便签</a:t>
            </a:r>
            <a:endParaRPr kumimoji="0" lang="zh-CN" altLang="en-US" sz="4800" b="1" i="0" u="none" strike="noStrike" kern="1200" cap="none" spc="0" normalizeH="0" baseline="0" noProof="0" dirty="0">
              <a:ln>
                <a:noFill/>
              </a:ln>
              <a:solidFill>
                <a:srgbClr val="024282"/>
              </a:solidFill>
              <a:effectLst/>
              <a:uLnTx/>
              <a:uFillTx/>
              <a:latin typeface="微软雅黑" panose="020B0503020204020204" pitchFamily="34" charset="-122"/>
              <a:ea typeface="微软雅黑" panose="020B0503020204020204" pitchFamily="34" charset="-122"/>
              <a:cs typeface="+mn-cs"/>
            </a:endParaRPr>
          </a:p>
        </p:txBody>
      </p:sp>
      <p:sp>
        <p:nvSpPr>
          <p:cNvPr id="15" name="矩形 14"/>
          <p:cNvSpPr/>
          <p:nvPr/>
        </p:nvSpPr>
        <p:spPr>
          <a:xfrm>
            <a:off x="302935" y="1049735"/>
            <a:ext cx="11513006" cy="5376014"/>
          </a:xfrm>
          <a:prstGeom prst="rect">
            <a:avLst/>
          </a:prstGeom>
          <a:solidFill>
            <a:srgbClr val="024282">
              <a:alpha val="20000"/>
            </a:srgbClr>
          </a:solidFill>
          <a:ln w="12700" cap="flat" cmpd="sng" algn="ctr">
            <a:no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dirty="0">
              <a:ln>
                <a:noFill/>
              </a:ln>
              <a:solidFill>
                <a:prstClr val="white"/>
              </a:solidFill>
              <a:effectLst/>
              <a:uLnTx/>
              <a:uFillTx/>
              <a:latin typeface="等线" panose="02010600030101010101" charset="-122"/>
              <a:ea typeface="等线" panose="02010600030101010101" charset="-122"/>
              <a:cs typeface="+mn-cs"/>
            </a:endParaRPr>
          </a:p>
        </p:txBody>
      </p:sp>
      <p:sp>
        <p:nvSpPr>
          <p:cNvPr id="48" name="矩形 47"/>
          <p:cNvSpPr/>
          <p:nvPr>
            <p:custDataLst>
              <p:tags r:id="rId1"/>
            </p:custDataLst>
          </p:nvPr>
        </p:nvSpPr>
        <p:spPr>
          <a:xfrm>
            <a:off x="335280" y="1050290"/>
            <a:ext cx="11480800" cy="5391150"/>
          </a:xfrm>
          <a:prstGeom prst="rect">
            <a:avLst/>
          </a:prstGeom>
          <a:noFill/>
          <a:ln w="12700" cap="flat" cmpd="sng" algn="ctr">
            <a:solidFill>
              <a:srgbClr val="024282"/>
            </a:solidFill>
            <a:prstDash val="solid"/>
            <a:miter lim="800000"/>
          </a:ln>
          <a:effectLst/>
        </p:spPr>
        <p:txBody>
          <a:bodyPr rtlCol="0" anchor="ctr"/>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dirty="0">
              <a:ln>
                <a:noFill/>
              </a:ln>
              <a:solidFill>
                <a:prstClr val="white"/>
              </a:solidFill>
              <a:effectLst/>
              <a:uLnTx/>
              <a:uFillTx/>
              <a:latin typeface="微软雅黑" panose="020B0503020204020204" pitchFamily="34" charset="-122"/>
              <a:ea typeface="微软雅黑" panose="020B0503020204020204" pitchFamily="34" charset="-122"/>
              <a:cs typeface="+mn-cs"/>
            </a:endParaRPr>
          </a:p>
        </p:txBody>
      </p:sp>
      <p:sp>
        <p:nvSpPr>
          <p:cNvPr id="11" name="圆角矩形 6"/>
          <p:cNvSpPr/>
          <p:nvPr/>
        </p:nvSpPr>
        <p:spPr>
          <a:xfrm>
            <a:off x="499946" y="1211975"/>
            <a:ext cx="3177540" cy="348121"/>
          </a:xfrm>
          <a:prstGeom prst="roundRect">
            <a:avLst>
              <a:gd name="adj" fmla="val 37046"/>
            </a:avLst>
          </a:prstGeom>
          <a:gradFill>
            <a:gsLst>
              <a:gs pos="53000">
                <a:srgbClr val="024282"/>
              </a:gs>
              <a:gs pos="95000">
                <a:srgbClr val="024282">
                  <a:alpha val="0"/>
                </a:srgbClr>
              </a:gs>
              <a:gs pos="0">
                <a:srgbClr val="024282"/>
              </a:gs>
            </a:gsLst>
            <a:lin ang="20700000" scaled="0"/>
          </a:gradFill>
          <a:ln w="12700" cap="flat" cmpd="sng" algn="ctr">
            <a:noFill/>
            <a:prstDash val="solid"/>
            <a:miter lim="800000"/>
          </a:ln>
          <a:effectLst/>
        </p:spPr>
        <p:txBody>
          <a:bodyPr rtlCol="0" anchor="ctr"/>
          <a:p>
            <a:pPr marL="0" marR="0" lvl="0" indent="0" defTabSz="914400" rtl="0" eaLnBrk="1" fontAlgn="auto" latinLnBrk="0" hangingPunct="1">
              <a:lnSpc>
                <a:spcPct val="100000"/>
              </a:lnSpc>
              <a:spcBef>
                <a:spcPts val="0"/>
              </a:spcBef>
              <a:spcAft>
                <a:spcPts val="0"/>
              </a:spcAft>
              <a:buClrTx/>
              <a:buSzTx/>
              <a:buFontTx/>
              <a:buNone/>
              <a:defRPr/>
            </a:pPr>
            <a:r>
              <a:rPr kumimoji="0" lang="zh-CN" altLang="en-US" sz="1800" b="0" i="0" u="none" strike="noStrike" kern="0" cap="none" spc="0" normalizeH="0" baseline="0" noProof="0" dirty="0">
                <a:ln>
                  <a:noFill/>
                </a:ln>
                <a:solidFill>
                  <a:prstClr val="white"/>
                </a:solidFill>
                <a:effectLst/>
                <a:uLnTx/>
                <a:uFillTx/>
                <a:latin typeface="微软雅黑" panose="020B0503020204020204" pitchFamily="34" charset="-122"/>
                <a:ea typeface="微软雅黑" panose="020B0503020204020204" pitchFamily="34" charset="-122"/>
                <a:cs typeface="+mn-cs"/>
              </a:rPr>
              <a:t>代码标注情况</a:t>
            </a:r>
            <a:endParaRPr kumimoji="0" lang="zh-CN" altLang="en-US" sz="1800" b="0" i="0" u="none" strike="noStrike" kern="0" cap="none" spc="0" normalizeH="0" baseline="0" noProof="0" dirty="0">
              <a:ln>
                <a:noFill/>
              </a:ln>
              <a:solidFill>
                <a:prstClr val="white"/>
              </a:solidFill>
              <a:effectLst/>
              <a:uLnTx/>
              <a:uFillTx/>
              <a:latin typeface="微软雅黑" panose="020B0503020204020204" pitchFamily="34" charset="-122"/>
              <a:ea typeface="微软雅黑" panose="020B0503020204020204" pitchFamily="34" charset="-122"/>
              <a:cs typeface="+mn-cs"/>
            </a:endParaRPr>
          </a:p>
        </p:txBody>
      </p:sp>
      <p:sp>
        <p:nvSpPr>
          <p:cNvPr id="2" name="文本框 1"/>
          <p:cNvSpPr txBox="1"/>
          <p:nvPr/>
        </p:nvSpPr>
        <p:spPr>
          <a:xfrm>
            <a:off x="499745" y="1471930"/>
            <a:ext cx="11394440" cy="4246245"/>
          </a:xfrm>
          <a:prstGeom prst="rect">
            <a:avLst/>
          </a:prstGeom>
          <a:noFill/>
        </p:spPr>
        <p:txBody>
          <a:bodyPr wrap="square" rtlCol="0">
            <a:spAutoFit/>
          </a:bodyPr>
          <a:p>
            <a:r>
              <a:rPr lang="zh-CN" altLang="en-US"/>
              <a:t>（1）类名：WorkingNote</a:t>
            </a:r>
            <a:endParaRPr lang="zh-CN" altLang="en-US"/>
          </a:p>
          <a:p>
            <a:r>
              <a:rPr lang="zh-CN" altLang="en-US"/>
              <a:t>package net.micode.notes.model;</a:t>
            </a:r>
            <a:endParaRPr lang="zh-CN" altLang="en-US"/>
          </a:p>
          <a:p>
            <a:r>
              <a:rPr lang="zh-CN" altLang="en-US"/>
              <a:t> </a:t>
            </a:r>
            <a:endParaRPr lang="zh-CN" altLang="en-US"/>
          </a:p>
          <a:p>
            <a:r>
              <a:rPr lang="zh-CN" altLang="en-US"/>
              <a:t>public class WorkingNote {</a:t>
            </a:r>
            <a:endParaRPr lang="zh-CN" altLang="en-US"/>
          </a:p>
          <a:p>
            <a:r>
              <a:rPr lang="zh-CN" altLang="en-US"/>
              <a:t>    // Note for the working note</a:t>
            </a:r>
            <a:endParaRPr lang="zh-CN" altLang="en-US"/>
          </a:p>
          <a:p>
            <a:r>
              <a:rPr lang="zh-CN" altLang="en-US"/>
              <a:t>    private Note mNote;</a:t>
            </a:r>
            <a:endParaRPr lang="zh-CN" altLang="en-US"/>
          </a:p>
          <a:p>
            <a:r>
              <a:rPr lang="zh-CN" altLang="en-US"/>
              <a:t>    // Note Id</a:t>
            </a:r>
            <a:endParaRPr lang="zh-CN" altLang="en-US"/>
          </a:p>
          <a:p>
            <a:r>
              <a:rPr lang="zh-CN" altLang="en-US"/>
              <a:t>    private long mNoteId;</a:t>
            </a:r>
            <a:endParaRPr lang="zh-CN" altLang="en-US"/>
          </a:p>
          <a:p>
            <a:r>
              <a:rPr lang="zh-CN" altLang="en-US"/>
              <a:t>    // Note content</a:t>
            </a:r>
            <a:endParaRPr lang="zh-CN" altLang="en-US"/>
          </a:p>
          <a:p>
            <a:r>
              <a:rPr lang="zh-CN" altLang="en-US"/>
              <a:t>    private String mContent;</a:t>
            </a:r>
            <a:endParaRPr lang="zh-CN" altLang="en-US"/>
          </a:p>
          <a:p>
            <a:r>
              <a:rPr lang="zh-CN" altLang="en-US"/>
              <a:t>    // Note mode</a:t>
            </a:r>
            <a:endParaRPr lang="zh-CN" altLang="en-US"/>
          </a:p>
          <a:p>
            <a:r>
              <a:rPr lang="zh-CN" altLang="en-US"/>
              <a:t>    private int mMode;</a:t>
            </a:r>
            <a:endParaRPr lang="zh-CN" altLang="en-US"/>
          </a:p>
          <a:p>
            <a:r>
              <a:rPr lang="zh-CN" altLang="en-US"/>
              <a:t> </a:t>
            </a:r>
            <a:endParaRPr lang="zh-CN" altLang="en-US"/>
          </a:p>
          <a:p>
            <a:r>
              <a:rPr lang="zh-CN" altLang="en-US"/>
              <a:t> </a:t>
            </a:r>
            <a:endParaRPr lang="zh-CN" altLang="en-US"/>
          </a:p>
          <a:p>
            <a:r>
              <a:rPr lang="zh-CN" altLang="en-US"/>
              <a:t>    private NoteSettingChangedListener mNoteSettingStatusListener;</a:t>
            </a:r>
            <a:endParaRPr lang="zh-CN" altLang="en-US"/>
          </a:p>
        </p:txBody>
      </p:sp>
      <p:sp>
        <p:nvSpPr>
          <p:cNvPr id="3" name="文本框 2"/>
          <p:cNvSpPr txBox="1"/>
          <p:nvPr/>
        </p:nvSpPr>
        <p:spPr>
          <a:xfrm>
            <a:off x="6918325" y="1748790"/>
            <a:ext cx="4064000" cy="3692525"/>
          </a:xfrm>
          <a:prstGeom prst="rect">
            <a:avLst/>
          </a:prstGeom>
          <a:noFill/>
        </p:spPr>
        <p:txBody>
          <a:bodyPr wrap="square" rtlCol="0">
            <a:spAutoFit/>
          </a:bodyPr>
          <a:p>
            <a:r>
              <a:rPr lang="zh-CN" altLang="en-US">
                <a:sym typeface="+mn-ea"/>
              </a:rPr>
              <a:t>    private long mAlertDate;</a:t>
            </a:r>
            <a:endParaRPr lang="zh-CN" altLang="en-US"/>
          </a:p>
          <a:p>
            <a:r>
              <a:rPr lang="zh-CN" altLang="en-US">
                <a:sym typeface="+mn-ea"/>
              </a:rPr>
              <a:t>    private long mModifiedDate;</a:t>
            </a:r>
            <a:endParaRPr lang="zh-CN" altLang="en-US"/>
          </a:p>
          <a:p>
            <a:r>
              <a:rPr lang="zh-CN" altLang="en-US">
                <a:sym typeface="+mn-ea"/>
              </a:rPr>
              <a:t>    private int mBgColorId;</a:t>
            </a:r>
            <a:endParaRPr lang="zh-CN" altLang="en-US"/>
          </a:p>
          <a:p>
            <a:r>
              <a:rPr lang="zh-CN" altLang="en-US">
                <a:sym typeface="+mn-ea"/>
              </a:rPr>
              <a:t>    private int mWidgetId;</a:t>
            </a:r>
            <a:endParaRPr lang="zh-CN" altLang="en-US"/>
          </a:p>
          <a:p>
            <a:r>
              <a:rPr lang="zh-CN" altLang="en-US">
                <a:sym typeface="+mn-ea"/>
              </a:rPr>
              <a:t>    private int mWidgetType;</a:t>
            </a:r>
            <a:endParaRPr lang="zh-CN" altLang="en-US"/>
          </a:p>
          <a:p>
            <a:r>
              <a:rPr lang="zh-CN" altLang="en-US">
                <a:sym typeface="+mn-ea"/>
              </a:rPr>
              <a:t>    private long mFolderId;</a:t>
            </a:r>
            <a:endParaRPr lang="zh-CN" altLang="en-US"/>
          </a:p>
          <a:p>
            <a:r>
              <a:rPr lang="zh-CN" altLang="en-US">
                <a:sym typeface="+mn-ea"/>
              </a:rPr>
              <a:t>    private Context mContext;</a:t>
            </a:r>
            <a:endParaRPr lang="zh-CN" altLang="en-US"/>
          </a:p>
          <a:p>
            <a:r>
              <a:rPr lang="zh-CN" altLang="en-US">
                <a:sym typeface="+mn-ea"/>
              </a:rPr>
              <a:t> </a:t>
            </a:r>
            <a:endParaRPr lang="zh-CN" altLang="en-US"/>
          </a:p>
          <a:p>
            <a:r>
              <a:rPr lang="zh-CN" altLang="en-US">
                <a:sym typeface="+mn-ea"/>
              </a:rPr>
              <a:t>    private static final String TAG = "WorkingNote";</a:t>
            </a:r>
            <a:endParaRPr lang="zh-CN" altLang="en-US"/>
          </a:p>
          <a:p>
            <a:r>
              <a:rPr lang="zh-CN" altLang="en-US">
                <a:sym typeface="+mn-ea"/>
              </a:rPr>
              <a:t> </a:t>
            </a:r>
            <a:endParaRPr lang="zh-CN" altLang="en-US"/>
          </a:p>
          <a:p>
            <a:r>
              <a:rPr lang="zh-CN" altLang="en-US">
                <a:sym typeface="+mn-ea"/>
              </a:rPr>
              <a:t>    private boolean mIsDeleted;</a:t>
            </a:r>
            <a:endParaRPr lang="zh-CN" altLang="en-US"/>
          </a:p>
          <a:p>
            <a:endParaRPr lang="zh-CN" altLang="en-US"/>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 name="组合 3"/>
          <p:cNvGrpSpPr/>
          <p:nvPr/>
        </p:nvGrpSpPr>
        <p:grpSpPr>
          <a:xfrm>
            <a:off x="335361" y="116633"/>
            <a:ext cx="629872" cy="612768"/>
            <a:chOff x="3070727" y="196457"/>
            <a:chExt cx="692047" cy="673255"/>
          </a:xfrm>
        </p:grpSpPr>
        <p:sp>
          <p:nvSpPr>
            <p:cNvPr id="5" name="平行四边形 4"/>
            <p:cNvSpPr/>
            <p:nvPr/>
          </p:nvSpPr>
          <p:spPr>
            <a:xfrm>
              <a:off x="3070727" y="196457"/>
              <a:ext cx="629587" cy="612775"/>
            </a:xfrm>
            <a:prstGeom prst="parallelogram">
              <a:avLst/>
            </a:prstGeom>
            <a:solidFill>
              <a:srgbClr val="024282"/>
            </a:solidFill>
            <a:ln>
              <a:solidFill>
                <a:srgbClr val="02428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Calibri" panose="020F0502020204030204"/>
                <a:ea typeface="宋体" panose="02010600030101010101" pitchFamily="2" charset="-122"/>
                <a:cs typeface="+mn-cs"/>
              </a:endParaRPr>
            </a:p>
          </p:txBody>
        </p:sp>
        <p:sp>
          <p:nvSpPr>
            <p:cNvPr id="6" name="平行四边形 5"/>
            <p:cNvSpPr/>
            <p:nvPr/>
          </p:nvSpPr>
          <p:spPr>
            <a:xfrm>
              <a:off x="3133187" y="256937"/>
              <a:ext cx="629587" cy="612775"/>
            </a:xfrm>
            <a:prstGeom prst="parallelogram">
              <a:avLst/>
            </a:prstGeom>
            <a:noFill/>
            <a:ln>
              <a:solidFill>
                <a:srgbClr val="02428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Calibri" panose="020F0502020204030204"/>
                <a:ea typeface="宋体" panose="02010600030101010101" pitchFamily="2" charset="-122"/>
                <a:cs typeface="+mn-cs"/>
              </a:endParaRPr>
            </a:p>
          </p:txBody>
        </p:sp>
      </p:grpSp>
      <p:cxnSp>
        <p:nvCxnSpPr>
          <p:cNvPr id="7" name="直接连接符 6"/>
          <p:cNvCxnSpPr/>
          <p:nvPr/>
        </p:nvCxnSpPr>
        <p:spPr>
          <a:xfrm>
            <a:off x="367840" y="809674"/>
            <a:ext cx="11488800" cy="0"/>
          </a:xfrm>
          <a:prstGeom prst="line">
            <a:avLst/>
          </a:prstGeom>
          <a:ln w="9525">
            <a:solidFill>
              <a:srgbClr val="024282"/>
            </a:solidFill>
          </a:ln>
        </p:spPr>
        <p:style>
          <a:lnRef idx="1">
            <a:schemeClr val="accent1"/>
          </a:lnRef>
          <a:fillRef idx="0">
            <a:schemeClr val="accent1"/>
          </a:fillRef>
          <a:effectRef idx="0">
            <a:schemeClr val="accent1"/>
          </a:effectRef>
          <a:fontRef idx="minor">
            <a:schemeClr val="tx1"/>
          </a:fontRef>
        </p:style>
      </p:cxnSp>
      <p:sp>
        <p:nvSpPr>
          <p:cNvPr id="10" name="文本占位符 5"/>
          <p:cNvSpPr txBox="1"/>
          <p:nvPr/>
        </p:nvSpPr>
        <p:spPr>
          <a:xfrm>
            <a:off x="1127448" y="193957"/>
            <a:ext cx="5040313" cy="612775"/>
          </a:xfrm>
          <a:prstGeom prst="rect">
            <a:avLst/>
          </a:prstGeom>
        </p:spPr>
        <p:txBody>
          <a:bodyPr vert="horz" lIns="91440" tIns="45720" rIns="91440" bIns="45720" rtlCol="0">
            <a:normAutofit/>
          </a:bodyPr>
          <a:lstStyle>
            <a:lvl1pPr marL="0" indent="0" algn="l" defTabSz="914400" rtl="0" eaLnBrk="1" latinLnBrk="0" hangingPunct="1">
              <a:lnSpc>
                <a:spcPct val="90000"/>
              </a:lnSpc>
              <a:spcBef>
                <a:spcPts val="1000"/>
              </a:spcBef>
              <a:buFont typeface="Arial" panose="020B0604020202020204" pitchFamily="34" charset="0"/>
              <a:buNone/>
              <a:defRPr sz="3200" b="1" kern="1200">
                <a:solidFill>
                  <a:srgbClr val="024282"/>
                </a:solidFill>
                <a:latin typeface="微软雅黑" panose="020B0503020204020204" pitchFamily="34" charset="-122"/>
                <a:ea typeface="微软雅黑" panose="020B0503020204020204" pitchFamily="34" charset="-122"/>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defRPr/>
            </a:pPr>
            <a:r>
              <a:rPr lang="zh-CN" altLang="en-US" dirty="0"/>
              <a:t>精读小米便签</a:t>
            </a:r>
            <a:endParaRPr kumimoji="0" lang="zh-CN" altLang="en-US" sz="4800" b="1" i="0" u="none" strike="noStrike" kern="1200" cap="none" spc="0" normalizeH="0" baseline="0" noProof="0" dirty="0">
              <a:ln>
                <a:noFill/>
              </a:ln>
              <a:solidFill>
                <a:srgbClr val="024282"/>
              </a:solidFill>
              <a:effectLst/>
              <a:uLnTx/>
              <a:uFillTx/>
              <a:latin typeface="微软雅黑" panose="020B0503020204020204" pitchFamily="34" charset="-122"/>
              <a:ea typeface="微软雅黑" panose="020B0503020204020204" pitchFamily="34" charset="-122"/>
              <a:cs typeface="+mn-cs"/>
            </a:endParaRPr>
          </a:p>
        </p:txBody>
      </p:sp>
      <p:sp>
        <p:nvSpPr>
          <p:cNvPr id="15" name="矩形 14"/>
          <p:cNvSpPr/>
          <p:nvPr/>
        </p:nvSpPr>
        <p:spPr>
          <a:xfrm>
            <a:off x="302935" y="1049735"/>
            <a:ext cx="11513006" cy="5376014"/>
          </a:xfrm>
          <a:prstGeom prst="rect">
            <a:avLst/>
          </a:prstGeom>
          <a:solidFill>
            <a:srgbClr val="024282">
              <a:alpha val="20000"/>
            </a:srgbClr>
          </a:solidFill>
          <a:ln w="12700" cap="flat" cmpd="sng" algn="ctr">
            <a:no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dirty="0">
              <a:ln>
                <a:noFill/>
              </a:ln>
              <a:solidFill>
                <a:prstClr val="white"/>
              </a:solidFill>
              <a:effectLst/>
              <a:uLnTx/>
              <a:uFillTx/>
              <a:latin typeface="等线" panose="02010600030101010101" charset="-122"/>
              <a:ea typeface="等线" panose="02010600030101010101" charset="-122"/>
              <a:cs typeface="+mn-cs"/>
            </a:endParaRPr>
          </a:p>
        </p:txBody>
      </p:sp>
      <p:sp>
        <p:nvSpPr>
          <p:cNvPr id="48" name="矩形 47"/>
          <p:cNvSpPr/>
          <p:nvPr>
            <p:custDataLst>
              <p:tags r:id="rId1"/>
            </p:custDataLst>
          </p:nvPr>
        </p:nvSpPr>
        <p:spPr>
          <a:xfrm>
            <a:off x="335280" y="1050290"/>
            <a:ext cx="11480800" cy="5391150"/>
          </a:xfrm>
          <a:prstGeom prst="rect">
            <a:avLst/>
          </a:prstGeom>
          <a:noFill/>
          <a:ln w="12700" cap="flat" cmpd="sng" algn="ctr">
            <a:solidFill>
              <a:srgbClr val="024282"/>
            </a:solidFill>
            <a:prstDash val="solid"/>
            <a:miter lim="800000"/>
          </a:ln>
          <a:effectLst/>
        </p:spPr>
        <p:txBody>
          <a:bodyPr rtlCol="0" anchor="ctr"/>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dirty="0">
              <a:ln>
                <a:noFill/>
              </a:ln>
              <a:solidFill>
                <a:prstClr val="white"/>
              </a:solidFill>
              <a:effectLst/>
              <a:uLnTx/>
              <a:uFillTx/>
              <a:latin typeface="微软雅黑" panose="020B0503020204020204" pitchFamily="34" charset="-122"/>
              <a:ea typeface="微软雅黑" panose="020B0503020204020204" pitchFamily="34" charset="-122"/>
              <a:cs typeface="+mn-cs"/>
            </a:endParaRPr>
          </a:p>
        </p:txBody>
      </p:sp>
      <p:sp>
        <p:nvSpPr>
          <p:cNvPr id="11" name="圆角矩形 6"/>
          <p:cNvSpPr/>
          <p:nvPr/>
        </p:nvSpPr>
        <p:spPr>
          <a:xfrm>
            <a:off x="499946" y="1211975"/>
            <a:ext cx="3177540" cy="348121"/>
          </a:xfrm>
          <a:prstGeom prst="roundRect">
            <a:avLst>
              <a:gd name="adj" fmla="val 37046"/>
            </a:avLst>
          </a:prstGeom>
          <a:gradFill>
            <a:gsLst>
              <a:gs pos="53000">
                <a:srgbClr val="024282"/>
              </a:gs>
              <a:gs pos="95000">
                <a:srgbClr val="024282">
                  <a:alpha val="0"/>
                </a:srgbClr>
              </a:gs>
              <a:gs pos="0">
                <a:srgbClr val="024282"/>
              </a:gs>
            </a:gsLst>
            <a:lin ang="20700000" scaled="0"/>
          </a:gradFill>
          <a:ln w="12700" cap="flat" cmpd="sng" algn="ctr">
            <a:noFill/>
            <a:prstDash val="solid"/>
            <a:miter lim="800000"/>
          </a:ln>
          <a:effectLst/>
        </p:spPr>
        <p:txBody>
          <a:bodyPr rtlCol="0" anchor="ctr"/>
          <a:p>
            <a:pPr marL="0" marR="0" lvl="0" indent="0" defTabSz="914400" rtl="0" eaLnBrk="1" fontAlgn="auto" latinLnBrk="0" hangingPunct="1">
              <a:lnSpc>
                <a:spcPct val="100000"/>
              </a:lnSpc>
              <a:spcBef>
                <a:spcPts val="0"/>
              </a:spcBef>
              <a:spcAft>
                <a:spcPts val="0"/>
              </a:spcAft>
              <a:buClrTx/>
              <a:buSzTx/>
              <a:buFontTx/>
              <a:buNone/>
              <a:defRPr/>
            </a:pPr>
            <a:r>
              <a:rPr kumimoji="0" lang="zh-CN" altLang="en-US" sz="1800" b="0" i="0" u="none" strike="noStrike" kern="0" cap="none" spc="0" normalizeH="0" baseline="0" noProof="0" dirty="0">
                <a:ln>
                  <a:noFill/>
                </a:ln>
                <a:solidFill>
                  <a:prstClr val="white"/>
                </a:solidFill>
                <a:effectLst/>
                <a:uLnTx/>
                <a:uFillTx/>
                <a:latin typeface="微软雅黑" panose="020B0503020204020204" pitchFamily="34" charset="-122"/>
                <a:ea typeface="微软雅黑" panose="020B0503020204020204" pitchFamily="34" charset="-122"/>
                <a:cs typeface="+mn-cs"/>
              </a:rPr>
              <a:t>代码标注情况</a:t>
            </a:r>
            <a:endParaRPr kumimoji="0" lang="zh-CN" altLang="en-US" sz="1800" b="0" i="0" u="none" strike="noStrike" kern="0" cap="none" spc="0" normalizeH="0" baseline="0" noProof="0" dirty="0">
              <a:ln>
                <a:noFill/>
              </a:ln>
              <a:solidFill>
                <a:prstClr val="white"/>
              </a:solidFill>
              <a:effectLst/>
              <a:uLnTx/>
              <a:uFillTx/>
              <a:latin typeface="微软雅黑" panose="020B0503020204020204" pitchFamily="34" charset="-122"/>
              <a:ea typeface="微软雅黑" panose="020B0503020204020204" pitchFamily="34" charset="-122"/>
              <a:cs typeface="+mn-cs"/>
            </a:endParaRPr>
          </a:p>
        </p:txBody>
      </p:sp>
      <p:sp>
        <p:nvSpPr>
          <p:cNvPr id="2" name="文本框 1"/>
          <p:cNvSpPr txBox="1"/>
          <p:nvPr/>
        </p:nvSpPr>
        <p:spPr>
          <a:xfrm>
            <a:off x="613410" y="1641475"/>
            <a:ext cx="6921500" cy="4799965"/>
          </a:xfrm>
          <a:prstGeom prst="rect">
            <a:avLst/>
          </a:prstGeom>
          <a:noFill/>
        </p:spPr>
        <p:txBody>
          <a:bodyPr wrap="square" rtlCol="0">
            <a:spAutoFit/>
          </a:bodyPr>
          <a:p>
            <a:r>
              <a:rPr lang="zh-CN" altLang="en-US"/>
              <a:t>    private static final String TAG = "WorkingNote";</a:t>
            </a:r>
            <a:endParaRPr lang="zh-CN" altLang="en-US"/>
          </a:p>
          <a:p>
            <a:r>
              <a:rPr lang="zh-CN" altLang="en-US"/>
              <a:t> </a:t>
            </a:r>
            <a:endParaRPr lang="zh-CN" altLang="en-US"/>
          </a:p>
          <a:p>
            <a:r>
              <a:rPr lang="zh-CN" altLang="en-US"/>
              <a:t>    private boolean mIsDeleted;</a:t>
            </a:r>
            <a:endParaRPr lang="zh-CN" altLang="en-US"/>
          </a:p>
          <a:p>
            <a:r>
              <a:rPr lang="zh-CN" altLang="en-US"/>
              <a:t> </a:t>
            </a:r>
            <a:endParaRPr lang="zh-CN" altLang="en-US"/>
          </a:p>
          <a:p>
            <a:r>
              <a:rPr lang="zh-CN" altLang="en-US"/>
              <a:t>    private NoteSettingChangedListener mNoteSettingStatusListener;</a:t>
            </a:r>
            <a:endParaRPr lang="zh-CN" altLang="en-US"/>
          </a:p>
          <a:p>
            <a:r>
              <a:rPr lang="zh-CN" altLang="en-US"/>
              <a:t>    </a:t>
            </a:r>
            <a:endParaRPr lang="zh-CN" altLang="en-US"/>
          </a:p>
          <a:p>
            <a:r>
              <a:rPr lang="zh-CN" altLang="en-US"/>
              <a:t>    // 声明 DATA_PROJECTION字符串数组</a:t>
            </a:r>
            <a:endParaRPr lang="zh-CN" altLang="en-US"/>
          </a:p>
          <a:p>
            <a:r>
              <a:rPr lang="zh-CN" altLang="en-US"/>
              <a:t>    public static final String[] DATA_PROJECTION = new String[] {</a:t>
            </a:r>
            <a:endParaRPr lang="zh-CN" altLang="en-US"/>
          </a:p>
          <a:p>
            <a:r>
              <a:rPr lang="zh-CN" altLang="en-US"/>
              <a:t>            DataColumns.ID,</a:t>
            </a:r>
            <a:endParaRPr lang="zh-CN" altLang="en-US"/>
          </a:p>
          <a:p>
            <a:r>
              <a:rPr lang="zh-CN" altLang="en-US"/>
              <a:t>            DataColumns.CONTENT,</a:t>
            </a:r>
            <a:endParaRPr lang="zh-CN" altLang="en-US"/>
          </a:p>
          <a:p>
            <a:r>
              <a:rPr lang="zh-CN" altLang="en-US"/>
              <a:t>            DataColumns.MIME_TYPE,</a:t>
            </a:r>
            <a:endParaRPr lang="zh-CN" altLang="en-US"/>
          </a:p>
          <a:p>
            <a:r>
              <a:rPr lang="zh-CN" altLang="en-US"/>
              <a:t>            DataColumns.DATA1,</a:t>
            </a:r>
            <a:endParaRPr lang="zh-CN" altLang="en-US"/>
          </a:p>
          <a:p>
            <a:r>
              <a:rPr lang="zh-CN" altLang="en-US"/>
              <a:t>            DataColumns.DATA2,</a:t>
            </a:r>
            <a:endParaRPr lang="zh-CN" altLang="en-US"/>
          </a:p>
          <a:p>
            <a:r>
              <a:rPr lang="zh-CN" altLang="en-US"/>
              <a:t>            DataColumns.DATA3,</a:t>
            </a:r>
            <a:endParaRPr lang="zh-CN" altLang="en-US"/>
          </a:p>
          <a:p>
            <a:r>
              <a:rPr lang="zh-CN" altLang="en-US"/>
              <a:t>            DataColumns.DATA4,</a:t>
            </a:r>
            <a:endParaRPr lang="zh-CN" altLang="en-US"/>
          </a:p>
          <a:p>
            <a:r>
              <a:rPr lang="zh-CN" altLang="en-US"/>
              <a:t>    };</a:t>
            </a:r>
            <a:endParaRPr lang="zh-CN" altLang="en-US"/>
          </a:p>
          <a:p>
            <a:r>
              <a:rPr lang="zh-CN" altLang="en-US"/>
              <a:t>    </a:t>
            </a:r>
            <a:endParaRPr lang="zh-CN" altLang="en-US"/>
          </a:p>
        </p:txBody>
      </p:sp>
      <p:sp>
        <p:nvSpPr>
          <p:cNvPr id="3" name="文本框 2"/>
          <p:cNvSpPr txBox="1"/>
          <p:nvPr/>
        </p:nvSpPr>
        <p:spPr>
          <a:xfrm>
            <a:off x="7121525" y="1641475"/>
            <a:ext cx="4064000" cy="3138170"/>
          </a:xfrm>
          <a:prstGeom prst="rect">
            <a:avLst/>
          </a:prstGeom>
          <a:noFill/>
        </p:spPr>
        <p:txBody>
          <a:bodyPr wrap="square" rtlCol="0">
            <a:spAutoFit/>
          </a:bodyPr>
          <a:p>
            <a:r>
              <a:rPr lang="zh-CN" altLang="en-US">
                <a:sym typeface="+mn-ea"/>
              </a:rPr>
              <a:t> // 声明 NOTE_PROJECTION字符串数组</a:t>
            </a:r>
            <a:endParaRPr lang="zh-CN" altLang="en-US"/>
          </a:p>
          <a:p>
            <a:r>
              <a:rPr lang="zh-CN" altLang="en-US">
                <a:sym typeface="+mn-ea"/>
              </a:rPr>
              <a:t>    public static final String[] NOTE_PROJECTION = new String[] {</a:t>
            </a:r>
            <a:endParaRPr lang="zh-CN" altLang="en-US"/>
          </a:p>
          <a:p>
            <a:r>
              <a:rPr lang="zh-CN" altLang="en-US">
                <a:sym typeface="+mn-ea"/>
              </a:rPr>
              <a:t>            NoteColumns.PARENT_ID,</a:t>
            </a:r>
            <a:endParaRPr lang="zh-CN" altLang="en-US"/>
          </a:p>
          <a:p>
            <a:r>
              <a:rPr lang="zh-CN" altLang="en-US">
                <a:sym typeface="+mn-ea"/>
              </a:rPr>
              <a:t>            NoteColumns.ALERTED_DATE,</a:t>
            </a:r>
            <a:endParaRPr lang="zh-CN" altLang="en-US"/>
          </a:p>
          <a:p>
            <a:r>
              <a:rPr lang="zh-CN" altLang="en-US">
                <a:sym typeface="+mn-ea"/>
              </a:rPr>
              <a:t>            NoteColumns.BG_COLOR_ID,</a:t>
            </a:r>
            <a:endParaRPr lang="zh-CN" altLang="en-US"/>
          </a:p>
          <a:p>
            <a:r>
              <a:rPr lang="zh-CN" altLang="en-US">
                <a:sym typeface="+mn-ea"/>
              </a:rPr>
              <a:t>            NoteColumns.WIDGET_ID,</a:t>
            </a:r>
            <a:endParaRPr lang="zh-CN" altLang="en-US"/>
          </a:p>
          <a:p>
            <a:r>
              <a:rPr lang="zh-CN" altLang="en-US">
                <a:sym typeface="+mn-ea"/>
              </a:rPr>
              <a:t>            NoteColumns.WIDGET_TYPE,</a:t>
            </a:r>
            <a:endParaRPr lang="zh-CN" altLang="en-US"/>
          </a:p>
          <a:p>
            <a:r>
              <a:rPr lang="zh-CN" altLang="en-US">
                <a:sym typeface="+mn-ea"/>
              </a:rPr>
              <a:t>            NoteColumns.MODIFIED_DATE</a:t>
            </a:r>
            <a:endParaRPr lang="zh-CN" altLang="en-US"/>
          </a:p>
          <a:p>
            <a:r>
              <a:rPr lang="zh-CN" altLang="en-US">
                <a:sym typeface="+mn-ea"/>
              </a:rPr>
              <a:t>    };</a:t>
            </a:r>
            <a:endParaRPr lang="zh-CN" altLang="en-US"/>
          </a:p>
          <a:p>
            <a:endParaRPr lang="zh-CN" altLang="en-US"/>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 name="组合 3"/>
          <p:cNvGrpSpPr/>
          <p:nvPr/>
        </p:nvGrpSpPr>
        <p:grpSpPr>
          <a:xfrm>
            <a:off x="335361" y="116633"/>
            <a:ext cx="629872" cy="612768"/>
            <a:chOff x="3070727" y="196457"/>
            <a:chExt cx="692047" cy="673255"/>
          </a:xfrm>
        </p:grpSpPr>
        <p:sp>
          <p:nvSpPr>
            <p:cNvPr id="5" name="平行四边形 4"/>
            <p:cNvSpPr/>
            <p:nvPr/>
          </p:nvSpPr>
          <p:spPr>
            <a:xfrm>
              <a:off x="3070727" y="196457"/>
              <a:ext cx="629587" cy="612775"/>
            </a:xfrm>
            <a:prstGeom prst="parallelogram">
              <a:avLst/>
            </a:prstGeom>
            <a:solidFill>
              <a:srgbClr val="024282"/>
            </a:solidFill>
            <a:ln>
              <a:solidFill>
                <a:srgbClr val="02428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Calibri" panose="020F0502020204030204"/>
                <a:ea typeface="宋体" panose="02010600030101010101" pitchFamily="2" charset="-122"/>
                <a:cs typeface="+mn-cs"/>
              </a:endParaRPr>
            </a:p>
          </p:txBody>
        </p:sp>
        <p:sp>
          <p:nvSpPr>
            <p:cNvPr id="6" name="平行四边形 5"/>
            <p:cNvSpPr/>
            <p:nvPr/>
          </p:nvSpPr>
          <p:spPr>
            <a:xfrm>
              <a:off x="3133187" y="256937"/>
              <a:ext cx="629587" cy="612775"/>
            </a:xfrm>
            <a:prstGeom prst="parallelogram">
              <a:avLst/>
            </a:prstGeom>
            <a:noFill/>
            <a:ln>
              <a:solidFill>
                <a:srgbClr val="02428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Calibri" panose="020F0502020204030204"/>
                <a:ea typeface="宋体" panose="02010600030101010101" pitchFamily="2" charset="-122"/>
                <a:cs typeface="+mn-cs"/>
              </a:endParaRPr>
            </a:p>
          </p:txBody>
        </p:sp>
      </p:grpSp>
      <p:cxnSp>
        <p:nvCxnSpPr>
          <p:cNvPr id="7" name="直接连接符 6"/>
          <p:cNvCxnSpPr/>
          <p:nvPr/>
        </p:nvCxnSpPr>
        <p:spPr>
          <a:xfrm>
            <a:off x="367840" y="809674"/>
            <a:ext cx="11488800" cy="0"/>
          </a:xfrm>
          <a:prstGeom prst="line">
            <a:avLst/>
          </a:prstGeom>
          <a:ln w="9525">
            <a:solidFill>
              <a:srgbClr val="024282"/>
            </a:solidFill>
          </a:ln>
        </p:spPr>
        <p:style>
          <a:lnRef idx="1">
            <a:schemeClr val="accent1"/>
          </a:lnRef>
          <a:fillRef idx="0">
            <a:schemeClr val="accent1"/>
          </a:fillRef>
          <a:effectRef idx="0">
            <a:schemeClr val="accent1"/>
          </a:effectRef>
          <a:fontRef idx="minor">
            <a:schemeClr val="tx1"/>
          </a:fontRef>
        </p:style>
      </p:cxnSp>
      <p:sp>
        <p:nvSpPr>
          <p:cNvPr id="10" name="文本占位符 5"/>
          <p:cNvSpPr txBox="1"/>
          <p:nvPr/>
        </p:nvSpPr>
        <p:spPr>
          <a:xfrm>
            <a:off x="1127448" y="193957"/>
            <a:ext cx="5040313" cy="612775"/>
          </a:xfrm>
          <a:prstGeom prst="rect">
            <a:avLst/>
          </a:prstGeom>
        </p:spPr>
        <p:txBody>
          <a:bodyPr vert="horz" lIns="91440" tIns="45720" rIns="91440" bIns="45720" rtlCol="0">
            <a:normAutofit/>
          </a:bodyPr>
          <a:lstStyle>
            <a:lvl1pPr marL="0" indent="0" algn="l" defTabSz="914400" rtl="0" eaLnBrk="1" latinLnBrk="0" hangingPunct="1">
              <a:lnSpc>
                <a:spcPct val="90000"/>
              </a:lnSpc>
              <a:spcBef>
                <a:spcPts val="1000"/>
              </a:spcBef>
              <a:buFont typeface="Arial" panose="020B0604020202020204" pitchFamily="34" charset="0"/>
              <a:buNone/>
              <a:defRPr sz="3200" b="1" kern="1200">
                <a:solidFill>
                  <a:srgbClr val="024282"/>
                </a:solidFill>
                <a:latin typeface="微软雅黑" panose="020B0503020204020204" pitchFamily="34" charset="-122"/>
                <a:ea typeface="微软雅黑" panose="020B0503020204020204" pitchFamily="34" charset="-122"/>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defRPr/>
            </a:pPr>
            <a:r>
              <a:rPr lang="zh-CN" altLang="en-US" dirty="0"/>
              <a:t>精读小米便签</a:t>
            </a:r>
            <a:endParaRPr kumimoji="0" lang="zh-CN" altLang="en-US" sz="4800" b="1" i="0" u="none" strike="noStrike" kern="1200" cap="none" spc="0" normalizeH="0" baseline="0" noProof="0" dirty="0">
              <a:ln>
                <a:noFill/>
              </a:ln>
              <a:solidFill>
                <a:srgbClr val="024282"/>
              </a:solidFill>
              <a:effectLst/>
              <a:uLnTx/>
              <a:uFillTx/>
              <a:latin typeface="微软雅黑" panose="020B0503020204020204" pitchFamily="34" charset="-122"/>
              <a:ea typeface="微软雅黑" panose="020B0503020204020204" pitchFamily="34" charset="-122"/>
              <a:cs typeface="+mn-cs"/>
            </a:endParaRPr>
          </a:p>
        </p:txBody>
      </p:sp>
      <p:sp>
        <p:nvSpPr>
          <p:cNvPr id="15" name="矩形 14"/>
          <p:cNvSpPr/>
          <p:nvPr/>
        </p:nvSpPr>
        <p:spPr>
          <a:xfrm>
            <a:off x="302935" y="1049735"/>
            <a:ext cx="11513006" cy="5376014"/>
          </a:xfrm>
          <a:prstGeom prst="rect">
            <a:avLst/>
          </a:prstGeom>
          <a:solidFill>
            <a:srgbClr val="024282">
              <a:alpha val="20000"/>
            </a:srgbClr>
          </a:solidFill>
          <a:ln w="12700" cap="flat" cmpd="sng" algn="ctr">
            <a:no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dirty="0">
              <a:ln>
                <a:noFill/>
              </a:ln>
              <a:solidFill>
                <a:prstClr val="white"/>
              </a:solidFill>
              <a:effectLst/>
              <a:uLnTx/>
              <a:uFillTx/>
              <a:latin typeface="等线" panose="02010600030101010101" charset="-122"/>
              <a:ea typeface="等线" panose="02010600030101010101" charset="-122"/>
              <a:cs typeface="+mn-cs"/>
            </a:endParaRPr>
          </a:p>
        </p:txBody>
      </p:sp>
      <p:sp>
        <p:nvSpPr>
          <p:cNvPr id="48" name="矩形 47"/>
          <p:cNvSpPr/>
          <p:nvPr>
            <p:custDataLst>
              <p:tags r:id="rId1"/>
            </p:custDataLst>
          </p:nvPr>
        </p:nvSpPr>
        <p:spPr>
          <a:xfrm>
            <a:off x="335280" y="1050290"/>
            <a:ext cx="11480800" cy="5391150"/>
          </a:xfrm>
          <a:prstGeom prst="rect">
            <a:avLst/>
          </a:prstGeom>
          <a:noFill/>
          <a:ln w="12700" cap="flat" cmpd="sng" algn="ctr">
            <a:solidFill>
              <a:srgbClr val="024282"/>
            </a:solidFill>
            <a:prstDash val="solid"/>
            <a:miter lim="800000"/>
          </a:ln>
          <a:effectLst/>
        </p:spPr>
        <p:txBody>
          <a:bodyPr rtlCol="0" anchor="ctr"/>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dirty="0">
              <a:ln>
                <a:noFill/>
              </a:ln>
              <a:solidFill>
                <a:prstClr val="white"/>
              </a:solidFill>
              <a:effectLst/>
              <a:uLnTx/>
              <a:uFillTx/>
              <a:latin typeface="微软雅黑" panose="020B0503020204020204" pitchFamily="34" charset="-122"/>
              <a:ea typeface="微软雅黑" panose="020B0503020204020204" pitchFamily="34" charset="-122"/>
              <a:cs typeface="+mn-cs"/>
            </a:endParaRPr>
          </a:p>
        </p:txBody>
      </p:sp>
      <p:sp>
        <p:nvSpPr>
          <p:cNvPr id="11" name="圆角矩形 6"/>
          <p:cNvSpPr/>
          <p:nvPr/>
        </p:nvSpPr>
        <p:spPr>
          <a:xfrm>
            <a:off x="499946" y="1211975"/>
            <a:ext cx="3177540" cy="348121"/>
          </a:xfrm>
          <a:prstGeom prst="roundRect">
            <a:avLst>
              <a:gd name="adj" fmla="val 37046"/>
            </a:avLst>
          </a:prstGeom>
          <a:gradFill>
            <a:gsLst>
              <a:gs pos="53000">
                <a:srgbClr val="024282"/>
              </a:gs>
              <a:gs pos="95000">
                <a:srgbClr val="024282">
                  <a:alpha val="0"/>
                </a:srgbClr>
              </a:gs>
              <a:gs pos="0">
                <a:srgbClr val="024282"/>
              </a:gs>
            </a:gsLst>
            <a:lin ang="20700000" scaled="0"/>
          </a:gradFill>
          <a:ln w="12700" cap="flat" cmpd="sng" algn="ctr">
            <a:noFill/>
            <a:prstDash val="solid"/>
            <a:miter lim="800000"/>
          </a:ln>
          <a:effectLst/>
        </p:spPr>
        <p:txBody>
          <a:bodyPr rtlCol="0" anchor="ctr"/>
          <a:p>
            <a:pPr marL="0" marR="0" lvl="0" indent="0" defTabSz="914400" rtl="0" eaLnBrk="1" fontAlgn="auto" latinLnBrk="0" hangingPunct="1">
              <a:lnSpc>
                <a:spcPct val="100000"/>
              </a:lnSpc>
              <a:spcBef>
                <a:spcPts val="0"/>
              </a:spcBef>
              <a:spcAft>
                <a:spcPts val="0"/>
              </a:spcAft>
              <a:buClrTx/>
              <a:buSzTx/>
              <a:buFontTx/>
              <a:buNone/>
              <a:defRPr/>
            </a:pPr>
            <a:r>
              <a:rPr kumimoji="0" lang="zh-CN" altLang="en-US" sz="1800" b="0" i="0" u="none" strike="noStrike" kern="0" cap="none" spc="0" normalizeH="0" baseline="0" noProof="0" dirty="0">
                <a:ln>
                  <a:noFill/>
                </a:ln>
                <a:solidFill>
                  <a:prstClr val="white"/>
                </a:solidFill>
                <a:effectLst/>
                <a:uLnTx/>
                <a:uFillTx/>
                <a:latin typeface="微软雅黑" panose="020B0503020204020204" pitchFamily="34" charset="-122"/>
                <a:ea typeface="微软雅黑" panose="020B0503020204020204" pitchFamily="34" charset="-122"/>
                <a:cs typeface="+mn-cs"/>
              </a:rPr>
              <a:t>代码标注情况</a:t>
            </a:r>
            <a:endParaRPr kumimoji="0" lang="zh-CN" altLang="en-US" sz="1800" b="0" i="0" u="none" strike="noStrike" kern="0" cap="none" spc="0" normalizeH="0" baseline="0" noProof="0" dirty="0">
              <a:ln>
                <a:noFill/>
              </a:ln>
              <a:solidFill>
                <a:prstClr val="white"/>
              </a:solidFill>
              <a:effectLst/>
              <a:uLnTx/>
              <a:uFillTx/>
              <a:latin typeface="微软雅黑" panose="020B0503020204020204" pitchFamily="34" charset="-122"/>
              <a:ea typeface="微软雅黑" panose="020B0503020204020204" pitchFamily="34" charset="-122"/>
              <a:cs typeface="+mn-cs"/>
            </a:endParaRPr>
          </a:p>
        </p:txBody>
      </p:sp>
      <p:sp>
        <p:nvSpPr>
          <p:cNvPr id="3" name="文本框 2"/>
          <p:cNvSpPr txBox="1"/>
          <p:nvPr/>
        </p:nvSpPr>
        <p:spPr>
          <a:xfrm>
            <a:off x="499745" y="1560195"/>
            <a:ext cx="10243820" cy="5354320"/>
          </a:xfrm>
          <a:prstGeom prst="rect">
            <a:avLst/>
          </a:prstGeom>
          <a:noFill/>
        </p:spPr>
        <p:txBody>
          <a:bodyPr wrap="square" rtlCol="0">
            <a:spAutoFit/>
          </a:bodyPr>
          <a:p>
            <a:r>
              <a:rPr lang="zh-CN" altLang="en-US"/>
              <a:t>    // WorkingNote的构造函数</a:t>
            </a:r>
            <a:endParaRPr lang="zh-CN" altLang="en-US"/>
          </a:p>
          <a:p>
            <a:r>
              <a:rPr lang="zh-CN" altLang="en-US"/>
              <a:t>    // Existing note construct</a:t>
            </a:r>
            <a:endParaRPr lang="zh-CN" altLang="en-US"/>
          </a:p>
          <a:p>
            <a:r>
              <a:rPr lang="zh-CN" altLang="en-US"/>
              <a:t>    private WorkingNote(Context context, long noteId, long folderId) {</a:t>
            </a:r>
            <a:endParaRPr lang="zh-CN" altLang="en-US"/>
          </a:p>
          <a:p>
            <a:r>
              <a:rPr lang="zh-CN" altLang="en-US"/>
              <a:t>        mContext = context;</a:t>
            </a:r>
            <a:endParaRPr lang="zh-CN" altLang="en-US"/>
          </a:p>
          <a:p>
            <a:r>
              <a:rPr lang="zh-CN" altLang="en-US"/>
              <a:t>        mNoteId = noteId;</a:t>
            </a:r>
            <a:endParaRPr lang="zh-CN" altLang="en-US"/>
          </a:p>
          <a:p>
            <a:r>
              <a:rPr lang="zh-CN" altLang="en-US"/>
              <a:t>        mFolderId = folderId;</a:t>
            </a:r>
            <a:endParaRPr lang="zh-CN" altLang="en-US"/>
          </a:p>
          <a:p>
            <a:r>
              <a:rPr lang="zh-CN" altLang="en-US"/>
              <a:t>        mIsDeleted = false;</a:t>
            </a:r>
            <a:endParaRPr lang="zh-CN" altLang="en-US"/>
          </a:p>
          <a:p>
            <a:r>
              <a:rPr lang="zh-CN" altLang="en-US"/>
              <a:t>        mNote = new Note();</a:t>
            </a:r>
            <a:endParaRPr lang="zh-CN" altLang="en-US"/>
          </a:p>
          <a:p>
            <a:r>
              <a:rPr lang="zh-CN" altLang="en-US"/>
              <a:t>        loadNote();</a:t>
            </a:r>
            <a:endParaRPr lang="zh-CN" altLang="en-US"/>
          </a:p>
          <a:p>
            <a:r>
              <a:rPr lang="zh-CN" altLang="en-US"/>
              <a:t>    }</a:t>
            </a:r>
            <a:endParaRPr lang="zh-CN" altLang="en-US"/>
          </a:p>
          <a:p>
            <a:r>
              <a:rPr lang="zh-CN" altLang="en-US"/>
              <a:t>    </a:t>
            </a:r>
            <a:endParaRPr lang="zh-CN" altLang="en-US"/>
          </a:p>
          <a:p>
            <a:r>
              <a:rPr lang="zh-CN" altLang="en-US"/>
              <a:t>    // 加载Note</a:t>
            </a:r>
            <a:endParaRPr lang="zh-CN" altLang="en-US"/>
          </a:p>
          <a:p>
            <a:r>
              <a:rPr lang="zh-CN" altLang="en-US"/>
              <a:t>    // 通过数据库调用query函数找到第一个条目</a:t>
            </a:r>
            <a:endParaRPr lang="zh-CN" altLang="en-US"/>
          </a:p>
          <a:p>
            <a:r>
              <a:rPr lang="zh-CN" altLang="en-US"/>
              <a:t>    private void loadNote() {</a:t>
            </a:r>
            <a:endParaRPr lang="zh-CN" altLang="en-US"/>
          </a:p>
          <a:p>
            <a:r>
              <a:rPr lang="zh-CN" altLang="en-US"/>
              <a:t>        Cursor cursor = mContext.getContentResolver().query(</a:t>
            </a:r>
            <a:endParaRPr lang="zh-CN" altLang="en-US"/>
          </a:p>
          <a:p>
            <a:r>
              <a:rPr lang="zh-CN" altLang="en-US"/>
              <a:t>                ContentUris.withAppendedId(Notes.CONTENT_NOTE_URI, mNoteId), NOTE_PROJECTION, null,</a:t>
            </a:r>
            <a:endParaRPr lang="zh-CN" altLang="en-US"/>
          </a:p>
          <a:p>
            <a:r>
              <a:rPr lang="zh-CN" altLang="en-US"/>
              <a:t>                null, null);</a:t>
            </a:r>
            <a:r>
              <a:rPr lang="en-US" altLang="zh-CN"/>
              <a:t> </a:t>
            </a:r>
            <a:endParaRPr lang="zh-CN" altLang="en-US"/>
          </a:p>
          <a:p>
            <a:r>
              <a:rPr lang="zh-CN" altLang="en-US"/>
              <a:t>        </a:t>
            </a:r>
            <a:endParaRPr lang="zh-CN" altLang="en-US"/>
          </a:p>
          <a:p>
            <a:r>
              <a:rPr lang="zh-CN" altLang="en-US"/>
              <a:t>       </a:t>
            </a:r>
            <a:endParaRPr lang="zh-CN" altLang="en-US"/>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 name="组合 3"/>
          <p:cNvGrpSpPr/>
          <p:nvPr/>
        </p:nvGrpSpPr>
        <p:grpSpPr>
          <a:xfrm>
            <a:off x="335361" y="116633"/>
            <a:ext cx="629872" cy="612768"/>
            <a:chOff x="3070727" y="196457"/>
            <a:chExt cx="692047" cy="673255"/>
          </a:xfrm>
        </p:grpSpPr>
        <p:sp>
          <p:nvSpPr>
            <p:cNvPr id="5" name="平行四边形 4"/>
            <p:cNvSpPr/>
            <p:nvPr/>
          </p:nvSpPr>
          <p:spPr>
            <a:xfrm>
              <a:off x="3070727" y="196457"/>
              <a:ext cx="629587" cy="612775"/>
            </a:xfrm>
            <a:prstGeom prst="parallelogram">
              <a:avLst/>
            </a:prstGeom>
            <a:solidFill>
              <a:srgbClr val="024282"/>
            </a:solidFill>
            <a:ln>
              <a:solidFill>
                <a:srgbClr val="02428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Calibri" panose="020F0502020204030204"/>
                <a:ea typeface="宋体" panose="02010600030101010101" pitchFamily="2" charset="-122"/>
                <a:cs typeface="+mn-cs"/>
              </a:endParaRPr>
            </a:p>
          </p:txBody>
        </p:sp>
        <p:sp>
          <p:nvSpPr>
            <p:cNvPr id="6" name="平行四边形 5"/>
            <p:cNvSpPr/>
            <p:nvPr/>
          </p:nvSpPr>
          <p:spPr>
            <a:xfrm>
              <a:off x="3133187" y="256937"/>
              <a:ext cx="629587" cy="612775"/>
            </a:xfrm>
            <a:prstGeom prst="parallelogram">
              <a:avLst/>
            </a:prstGeom>
            <a:noFill/>
            <a:ln>
              <a:solidFill>
                <a:srgbClr val="02428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Calibri" panose="020F0502020204030204"/>
                <a:ea typeface="宋体" panose="02010600030101010101" pitchFamily="2" charset="-122"/>
                <a:cs typeface="+mn-cs"/>
              </a:endParaRPr>
            </a:p>
          </p:txBody>
        </p:sp>
      </p:grpSp>
      <p:cxnSp>
        <p:nvCxnSpPr>
          <p:cNvPr id="7" name="直接连接符 6"/>
          <p:cNvCxnSpPr/>
          <p:nvPr/>
        </p:nvCxnSpPr>
        <p:spPr>
          <a:xfrm>
            <a:off x="367840" y="809674"/>
            <a:ext cx="11488800" cy="0"/>
          </a:xfrm>
          <a:prstGeom prst="line">
            <a:avLst/>
          </a:prstGeom>
          <a:ln w="9525">
            <a:solidFill>
              <a:srgbClr val="024282"/>
            </a:solidFill>
          </a:ln>
        </p:spPr>
        <p:style>
          <a:lnRef idx="1">
            <a:schemeClr val="accent1"/>
          </a:lnRef>
          <a:fillRef idx="0">
            <a:schemeClr val="accent1"/>
          </a:fillRef>
          <a:effectRef idx="0">
            <a:schemeClr val="accent1"/>
          </a:effectRef>
          <a:fontRef idx="minor">
            <a:schemeClr val="tx1"/>
          </a:fontRef>
        </p:style>
      </p:cxnSp>
      <p:sp>
        <p:nvSpPr>
          <p:cNvPr id="10" name="文本占位符 5"/>
          <p:cNvSpPr txBox="1"/>
          <p:nvPr/>
        </p:nvSpPr>
        <p:spPr>
          <a:xfrm>
            <a:off x="1127448" y="193957"/>
            <a:ext cx="5040313" cy="612775"/>
          </a:xfrm>
          <a:prstGeom prst="rect">
            <a:avLst/>
          </a:prstGeom>
        </p:spPr>
        <p:txBody>
          <a:bodyPr vert="horz" lIns="91440" tIns="45720" rIns="91440" bIns="45720" rtlCol="0">
            <a:normAutofit/>
          </a:bodyPr>
          <a:lstStyle>
            <a:lvl1pPr marL="0" indent="0" algn="l" defTabSz="914400" rtl="0" eaLnBrk="1" latinLnBrk="0" hangingPunct="1">
              <a:lnSpc>
                <a:spcPct val="90000"/>
              </a:lnSpc>
              <a:spcBef>
                <a:spcPts val="1000"/>
              </a:spcBef>
              <a:buFont typeface="Arial" panose="020B0604020202020204" pitchFamily="34" charset="0"/>
              <a:buNone/>
              <a:defRPr sz="3200" b="1" kern="1200">
                <a:solidFill>
                  <a:srgbClr val="024282"/>
                </a:solidFill>
                <a:latin typeface="微软雅黑" panose="020B0503020204020204" pitchFamily="34" charset="-122"/>
                <a:ea typeface="微软雅黑" panose="020B0503020204020204" pitchFamily="34" charset="-122"/>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defRPr/>
            </a:pPr>
            <a:r>
              <a:rPr lang="zh-CN" altLang="en-US" dirty="0"/>
              <a:t>精读小米便签</a:t>
            </a:r>
            <a:endParaRPr kumimoji="0" lang="zh-CN" altLang="en-US" sz="4800" b="1" i="0" u="none" strike="noStrike" kern="1200" cap="none" spc="0" normalizeH="0" baseline="0" noProof="0" dirty="0">
              <a:ln>
                <a:noFill/>
              </a:ln>
              <a:solidFill>
                <a:srgbClr val="024282"/>
              </a:solidFill>
              <a:effectLst/>
              <a:uLnTx/>
              <a:uFillTx/>
              <a:latin typeface="微软雅黑" panose="020B0503020204020204" pitchFamily="34" charset="-122"/>
              <a:ea typeface="微软雅黑" panose="020B0503020204020204" pitchFamily="34" charset="-122"/>
              <a:cs typeface="+mn-cs"/>
            </a:endParaRPr>
          </a:p>
        </p:txBody>
      </p:sp>
      <p:sp>
        <p:nvSpPr>
          <p:cNvPr id="15" name="矩形 14"/>
          <p:cNvSpPr/>
          <p:nvPr/>
        </p:nvSpPr>
        <p:spPr>
          <a:xfrm>
            <a:off x="302935" y="1049735"/>
            <a:ext cx="11513006" cy="5376014"/>
          </a:xfrm>
          <a:prstGeom prst="rect">
            <a:avLst/>
          </a:prstGeom>
          <a:solidFill>
            <a:srgbClr val="024282">
              <a:alpha val="20000"/>
            </a:srgbClr>
          </a:solidFill>
          <a:ln w="12700" cap="flat" cmpd="sng" algn="ctr">
            <a:no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dirty="0">
              <a:ln>
                <a:noFill/>
              </a:ln>
              <a:solidFill>
                <a:prstClr val="white"/>
              </a:solidFill>
              <a:effectLst/>
              <a:uLnTx/>
              <a:uFillTx/>
              <a:latin typeface="等线" panose="02010600030101010101" charset="-122"/>
              <a:ea typeface="等线" panose="02010600030101010101" charset="-122"/>
              <a:cs typeface="+mn-cs"/>
            </a:endParaRPr>
          </a:p>
        </p:txBody>
      </p:sp>
      <p:sp>
        <p:nvSpPr>
          <p:cNvPr id="48" name="矩形 47"/>
          <p:cNvSpPr/>
          <p:nvPr>
            <p:custDataLst>
              <p:tags r:id="rId1"/>
            </p:custDataLst>
          </p:nvPr>
        </p:nvSpPr>
        <p:spPr>
          <a:xfrm>
            <a:off x="335280" y="1050290"/>
            <a:ext cx="11480800" cy="5391150"/>
          </a:xfrm>
          <a:prstGeom prst="rect">
            <a:avLst/>
          </a:prstGeom>
          <a:noFill/>
          <a:ln w="12700" cap="flat" cmpd="sng" algn="ctr">
            <a:solidFill>
              <a:srgbClr val="024282"/>
            </a:solidFill>
            <a:prstDash val="solid"/>
            <a:miter lim="800000"/>
          </a:ln>
          <a:effectLst/>
        </p:spPr>
        <p:txBody>
          <a:bodyPr rtlCol="0" anchor="ctr"/>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dirty="0">
              <a:ln>
                <a:noFill/>
              </a:ln>
              <a:solidFill>
                <a:prstClr val="white"/>
              </a:solidFill>
              <a:effectLst/>
              <a:uLnTx/>
              <a:uFillTx/>
              <a:latin typeface="微软雅黑" panose="020B0503020204020204" pitchFamily="34" charset="-122"/>
              <a:ea typeface="微软雅黑" panose="020B0503020204020204" pitchFamily="34" charset="-122"/>
              <a:cs typeface="+mn-cs"/>
            </a:endParaRPr>
          </a:p>
        </p:txBody>
      </p:sp>
      <p:sp>
        <p:nvSpPr>
          <p:cNvPr id="11" name="圆角矩形 6"/>
          <p:cNvSpPr/>
          <p:nvPr/>
        </p:nvSpPr>
        <p:spPr>
          <a:xfrm>
            <a:off x="499946" y="1079895"/>
            <a:ext cx="3177540" cy="348121"/>
          </a:xfrm>
          <a:prstGeom prst="roundRect">
            <a:avLst>
              <a:gd name="adj" fmla="val 37046"/>
            </a:avLst>
          </a:prstGeom>
          <a:gradFill>
            <a:gsLst>
              <a:gs pos="53000">
                <a:srgbClr val="024282"/>
              </a:gs>
              <a:gs pos="95000">
                <a:srgbClr val="024282">
                  <a:alpha val="0"/>
                </a:srgbClr>
              </a:gs>
              <a:gs pos="0">
                <a:srgbClr val="024282"/>
              </a:gs>
            </a:gsLst>
            <a:lin ang="20700000" scaled="0"/>
          </a:gradFill>
          <a:ln w="12700" cap="flat" cmpd="sng" algn="ctr">
            <a:noFill/>
            <a:prstDash val="solid"/>
            <a:miter lim="800000"/>
          </a:ln>
          <a:effectLst/>
        </p:spPr>
        <p:txBody>
          <a:bodyPr rtlCol="0" anchor="ctr"/>
          <a:p>
            <a:pPr marL="0" marR="0" lvl="0" indent="0" defTabSz="914400" rtl="0" eaLnBrk="1" fontAlgn="auto" latinLnBrk="0" hangingPunct="1">
              <a:lnSpc>
                <a:spcPct val="100000"/>
              </a:lnSpc>
              <a:spcBef>
                <a:spcPts val="0"/>
              </a:spcBef>
              <a:spcAft>
                <a:spcPts val="0"/>
              </a:spcAft>
              <a:buClrTx/>
              <a:buSzTx/>
              <a:buFontTx/>
              <a:buNone/>
              <a:defRPr/>
            </a:pPr>
            <a:r>
              <a:rPr kumimoji="0" lang="zh-CN" altLang="en-US" sz="1800" b="0" i="0" u="none" strike="noStrike" kern="0" cap="none" spc="0" normalizeH="0" baseline="0" noProof="0" dirty="0">
                <a:ln>
                  <a:noFill/>
                </a:ln>
                <a:solidFill>
                  <a:prstClr val="white"/>
                </a:solidFill>
                <a:effectLst/>
                <a:uLnTx/>
                <a:uFillTx/>
                <a:latin typeface="微软雅黑" panose="020B0503020204020204" pitchFamily="34" charset="-122"/>
                <a:ea typeface="微软雅黑" panose="020B0503020204020204" pitchFamily="34" charset="-122"/>
                <a:cs typeface="+mn-cs"/>
              </a:rPr>
              <a:t>代码标注情况</a:t>
            </a:r>
            <a:endParaRPr kumimoji="0" lang="zh-CN" altLang="en-US" sz="1800" b="0" i="0" u="none" strike="noStrike" kern="0" cap="none" spc="0" normalizeH="0" baseline="0" noProof="0" dirty="0">
              <a:ln>
                <a:noFill/>
              </a:ln>
              <a:solidFill>
                <a:prstClr val="white"/>
              </a:solidFill>
              <a:effectLst/>
              <a:uLnTx/>
              <a:uFillTx/>
              <a:latin typeface="微软雅黑" panose="020B0503020204020204" pitchFamily="34" charset="-122"/>
              <a:ea typeface="微软雅黑" panose="020B0503020204020204" pitchFamily="34" charset="-122"/>
              <a:cs typeface="+mn-cs"/>
            </a:endParaRPr>
          </a:p>
        </p:txBody>
      </p:sp>
      <p:sp>
        <p:nvSpPr>
          <p:cNvPr id="2" name="文本框 1"/>
          <p:cNvSpPr txBox="1"/>
          <p:nvPr/>
        </p:nvSpPr>
        <p:spPr>
          <a:xfrm>
            <a:off x="392430" y="1428115"/>
            <a:ext cx="10586720" cy="5354320"/>
          </a:xfrm>
          <a:prstGeom prst="rect">
            <a:avLst/>
          </a:prstGeom>
          <a:noFill/>
        </p:spPr>
        <p:txBody>
          <a:bodyPr wrap="square" rtlCol="0">
            <a:spAutoFit/>
          </a:bodyPr>
          <a:p>
            <a:r>
              <a:rPr lang="zh-CN" altLang="en-US"/>
              <a:t>        // 若存在，储存相应信息</a:t>
            </a:r>
            <a:endParaRPr lang="zh-CN" altLang="en-US"/>
          </a:p>
          <a:p>
            <a:r>
              <a:rPr lang="zh-CN" altLang="en-US"/>
              <a:t>        if (cursor != null) {</a:t>
            </a:r>
            <a:endParaRPr lang="zh-CN" altLang="en-US"/>
          </a:p>
          <a:p>
            <a:r>
              <a:rPr lang="zh-CN" altLang="en-US"/>
              <a:t>            if (cursor.moveToFirst()) {</a:t>
            </a:r>
            <a:endParaRPr lang="zh-CN" altLang="en-US"/>
          </a:p>
          <a:p>
            <a:r>
              <a:rPr lang="zh-CN" altLang="en-US"/>
              <a:t>                mFolderId = cursor.getLong(NOTE_PARENT_ID_COLUMN);</a:t>
            </a:r>
            <a:endParaRPr lang="zh-CN" altLang="en-US"/>
          </a:p>
          <a:p>
            <a:r>
              <a:rPr lang="zh-CN" altLang="en-US"/>
              <a:t>                mBgColorId = cursor.getInt(NOTE_BG_COLOR_ID_COLUMN);</a:t>
            </a:r>
            <a:endParaRPr lang="zh-CN" altLang="en-US"/>
          </a:p>
          <a:p>
            <a:r>
              <a:rPr lang="zh-CN" altLang="en-US"/>
              <a:t>                mWidgetId = cursor.getInt(NOTE_WIDGET_ID_COLUMN);</a:t>
            </a:r>
            <a:endParaRPr lang="zh-CN" altLang="en-US"/>
          </a:p>
          <a:p>
            <a:r>
              <a:rPr lang="zh-CN" altLang="en-US"/>
              <a:t>                mWidgetType = cursor.getInt(NOTE_WIDGET_TYPE_COLUMN);</a:t>
            </a:r>
            <a:endParaRPr lang="zh-CN" altLang="en-US"/>
          </a:p>
          <a:p>
            <a:r>
              <a:rPr lang="zh-CN" altLang="en-US"/>
              <a:t>                mAlertDate = cursor.getLong(NOTE_ALERTED_DATE_COLUMN);</a:t>
            </a:r>
            <a:endParaRPr lang="zh-CN" altLang="en-US"/>
          </a:p>
          <a:p>
            <a:r>
              <a:rPr lang="zh-CN" altLang="en-US"/>
              <a:t>                mModifiedDate = cursor.getLong(NOTE_MODIFIED_DATE_COLUMN);</a:t>
            </a:r>
            <a:endParaRPr lang="zh-CN" altLang="en-US"/>
          </a:p>
          <a:p>
            <a:r>
              <a:rPr lang="zh-CN" altLang="en-US"/>
              <a:t>            }</a:t>
            </a:r>
            <a:endParaRPr lang="zh-CN" altLang="en-US"/>
          </a:p>
          <a:p>
            <a:r>
              <a:rPr lang="zh-CN" altLang="en-US"/>
              <a:t>            cursor.close();</a:t>
            </a:r>
            <a:endParaRPr lang="zh-CN" altLang="en-US"/>
          </a:p>
          <a:p>
            <a:r>
              <a:rPr lang="zh-CN" altLang="en-US"/>
              <a:t>        // 若不存在，报错</a:t>
            </a:r>
            <a:endParaRPr lang="zh-CN" altLang="en-US"/>
          </a:p>
          <a:p>
            <a:r>
              <a:rPr lang="zh-CN" altLang="en-US"/>
              <a:t>        } else {</a:t>
            </a:r>
            <a:endParaRPr lang="zh-CN" altLang="en-US"/>
          </a:p>
          <a:p>
            <a:r>
              <a:rPr lang="zh-CN" altLang="en-US"/>
              <a:t>            Log.e(TAG, "No note with id:" + mNoteId);</a:t>
            </a:r>
            <a:endParaRPr lang="zh-CN" altLang="en-US"/>
          </a:p>
          <a:p>
            <a:r>
              <a:rPr lang="zh-CN" altLang="en-US"/>
              <a:t>            throw new IllegalArgumentException("Unable to find note with id " + mNoteId);</a:t>
            </a:r>
            <a:endParaRPr lang="zh-CN" altLang="en-US"/>
          </a:p>
          <a:p>
            <a:r>
              <a:rPr lang="zh-CN" altLang="en-US"/>
              <a:t>        }</a:t>
            </a:r>
            <a:endParaRPr lang="zh-CN" altLang="en-US"/>
          </a:p>
          <a:p>
            <a:r>
              <a:rPr lang="zh-CN" altLang="en-US"/>
              <a:t>        loadNoteData();</a:t>
            </a:r>
            <a:endParaRPr lang="zh-CN" altLang="en-US"/>
          </a:p>
          <a:p>
            <a:r>
              <a:rPr lang="zh-CN" altLang="en-US"/>
              <a:t>    }</a:t>
            </a:r>
            <a:endParaRPr lang="zh-CN" altLang="en-US"/>
          </a:p>
          <a:p>
            <a:r>
              <a:rPr lang="zh-CN" altLang="en-US"/>
              <a:t> </a:t>
            </a:r>
            <a:endParaRPr lang="zh-CN" altLang="en-US"/>
          </a:p>
        </p:txBody>
      </p:sp>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 name="组合 3"/>
          <p:cNvGrpSpPr/>
          <p:nvPr/>
        </p:nvGrpSpPr>
        <p:grpSpPr>
          <a:xfrm>
            <a:off x="335361" y="116633"/>
            <a:ext cx="629872" cy="612768"/>
            <a:chOff x="3070727" y="196457"/>
            <a:chExt cx="692047" cy="673255"/>
          </a:xfrm>
        </p:grpSpPr>
        <p:sp>
          <p:nvSpPr>
            <p:cNvPr id="5" name="平行四边形 4"/>
            <p:cNvSpPr/>
            <p:nvPr/>
          </p:nvSpPr>
          <p:spPr>
            <a:xfrm>
              <a:off x="3070727" y="196457"/>
              <a:ext cx="629587" cy="612775"/>
            </a:xfrm>
            <a:prstGeom prst="parallelogram">
              <a:avLst/>
            </a:prstGeom>
            <a:solidFill>
              <a:srgbClr val="024282"/>
            </a:solidFill>
            <a:ln>
              <a:solidFill>
                <a:srgbClr val="02428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Calibri" panose="020F0502020204030204"/>
                <a:ea typeface="宋体" panose="02010600030101010101" pitchFamily="2" charset="-122"/>
                <a:cs typeface="+mn-cs"/>
              </a:endParaRPr>
            </a:p>
          </p:txBody>
        </p:sp>
        <p:sp>
          <p:nvSpPr>
            <p:cNvPr id="6" name="平行四边形 5"/>
            <p:cNvSpPr/>
            <p:nvPr/>
          </p:nvSpPr>
          <p:spPr>
            <a:xfrm>
              <a:off x="3133187" y="256937"/>
              <a:ext cx="629587" cy="612775"/>
            </a:xfrm>
            <a:prstGeom prst="parallelogram">
              <a:avLst/>
            </a:prstGeom>
            <a:noFill/>
            <a:ln>
              <a:solidFill>
                <a:srgbClr val="02428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Calibri" panose="020F0502020204030204"/>
                <a:ea typeface="宋体" panose="02010600030101010101" pitchFamily="2" charset="-122"/>
                <a:cs typeface="+mn-cs"/>
              </a:endParaRPr>
            </a:p>
          </p:txBody>
        </p:sp>
      </p:grpSp>
      <p:cxnSp>
        <p:nvCxnSpPr>
          <p:cNvPr id="7" name="直接连接符 6"/>
          <p:cNvCxnSpPr/>
          <p:nvPr/>
        </p:nvCxnSpPr>
        <p:spPr>
          <a:xfrm>
            <a:off x="367840" y="809674"/>
            <a:ext cx="11488800" cy="0"/>
          </a:xfrm>
          <a:prstGeom prst="line">
            <a:avLst/>
          </a:prstGeom>
          <a:ln w="9525">
            <a:solidFill>
              <a:srgbClr val="024282"/>
            </a:solidFill>
          </a:ln>
        </p:spPr>
        <p:style>
          <a:lnRef idx="1">
            <a:schemeClr val="accent1"/>
          </a:lnRef>
          <a:fillRef idx="0">
            <a:schemeClr val="accent1"/>
          </a:fillRef>
          <a:effectRef idx="0">
            <a:schemeClr val="accent1"/>
          </a:effectRef>
          <a:fontRef idx="minor">
            <a:schemeClr val="tx1"/>
          </a:fontRef>
        </p:style>
      </p:cxnSp>
      <p:sp>
        <p:nvSpPr>
          <p:cNvPr id="10" name="文本占位符 5"/>
          <p:cNvSpPr txBox="1"/>
          <p:nvPr/>
        </p:nvSpPr>
        <p:spPr>
          <a:xfrm>
            <a:off x="1127448" y="193957"/>
            <a:ext cx="5040313" cy="612775"/>
          </a:xfrm>
          <a:prstGeom prst="rect">
            <a:avLst/>
          </a:prstGeom>
        </p:spPr>
        <p:txBody>
          <a:bodyPr vert="horz" lIns="91440" tIns="45720" rIns="91440" bIns="45720" rtlCol="0">
            <a:normAutofit/>
          </a:bodyPr>
          <a:lstStyle>
            <a:lvl1pPr marL="0" indent="0" algn="l" defTabSz="914400" rtl="0" eaLnBrk="1" latinLnBrk="0" hangingPunct="1">
              <a:lnSpc>
                <a:spcPct val="90000"/>
              </a:lnSpc>
              <a:spcBef>
                <a:spcPts val="1000"/>
              </a:spcBef>
              <a:buFont typeface="Arial" panose="020B0604020202020204" pitchFamily="34" charset="0"/>
              <a:buNone/>
              <a:defRPr sz="3200" b="1" kern="1200">
                <a:solidFill>
                  <a:srgbClr val="024282"/>
                </a:solidFill>
                <a:latin typeface="微软雅黑" panose="020B0503020204020204" pitchFamily="34" charset="-122"/>
                <a:ea typeface="微软雅黑" panose="020B0503020204020204" pitchFamily="34" charset="-122"/>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defRPr/>
            </a:pPr>
            <a:r>
              <a:rPr lang="zh-CN" altLang="en-US" dirty="0"/>
              <a:t>精读小米便签</a:t>
            </a:r>
            <a:endParaRPr kumimoji="0" lang="zh-CN" altLang="en-US" sz="4800" b="1" i="0" u="none" strike="noStrike" kern="1200" cap="none" spc="0" normalizeH="0" baseline="0" noProof="0" dirty="0">
              <a:ln>
                <a:noFill/>
              </a:ln>
              <a:solidFill>
                <a:srgbClr val="024282"/>
              </a:solidFill>
              <a:effectLst/>
              <a:uLnTx/>
              <a:uFillTx/>
              <a:latin typeface="微软雅黑" panose="020B0503020204020204" pitchFamily="34" charset="-122"/>
              <a:ea typeface="微软雅黑" panose="020B0503020204020204" pitchFamily="34" charset="-122"/>
              <a:cs typeface="+mn-cs"/>
            </a:endParaRPr>
          </a:p>
        </p:txBody>
      </p:sp>
      <p:sp>
        <p:nvSpPr>
          <p:cNvPr id="15" name="矩形 14"/>
          <p:cNvSpPr/>
          <p:nvPr/>
        </p:nvSpPr>
        <p:spPr>
          <a:xfrm>
            <a:off x="302935" y="1049735"/>
            <a:ext cx="11513006" cy="5376014"/>
          </a:xfrm>
          <a:prstGeom prst="rect">
            <a:avLst/>
          </a:prstGeom>
          <a:solidFill>
            <a:srgbClr val="024282">
              <a:alpha val="20000"/>
            </a:srgbClr>
          </a:solidFill>
          <a:ln w="12700" cap="flat" cmpd="sng" algn="ctr">
            <a:no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dirty="0">
              <a:ln>
                <a:noFill/>
              </a:ln>
              <a:solidFill>
                <a:prstClr val="white"/>
              </a:solidFill>
              <a:effectLst/>
              <a:uLnTx/>
              <a:uFillTx/>
              <a:latin typeface="等线" panose="02010600030101010101" charset="-122"/>
              <a:ea typeface="等线" panose="02010600030101010101" charset="-122"/>
              <a:cs typeface="+mn-cs"/>
            </a:endParaRPr>
          </a:p>
        </p:txBody>
      </p:sp>
      <p:sp>
        <p:nvSpPr>
          <p:cNvPr id="48" name="矩形 47"/>
          <p:cNvSpPr/>
          <p:nvPr>
            <p:custDataLst>
              <p:tags r:id="rId1"/>
            </p:custDataLst>
          </p:nvPr>
        </p:nvSpPr>
        <p:spPr>
          <a:xfrm>
            <a:off x="335280" y="1050290"/>
            <a:ext cx="11480800" cy="5391150"/>
          </a:xfrm>
          <a:prstGeom prst="rect">
            <a:avLst/>
          </a:prstGeom>
          <a:noFill/>
          <a:ln w="12700" cap="flat" cmpd="sng" algn="ctr">
            <a:solidFill>
              <a:srgbClr val="024282"/>
            </a:solidFill>
            <a:prstDash val="solid"/>
            <a:miter lim="800000"/>
          </a:ln>
          <a:effectLst/>
        </p:spPr>
        <p:txBody>
          <a:bodyPr rtlCol="0" anchor="ctr"/>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dirty="0">
              <a:ln>
                <a:noFill/>
              </a:ln>
              <a:solidFill>
                <a:prstClr val="white"/>
              </a:solidFill>
              <a:effectLst/>
              <a:uLnTx/>
              <a:uFillTx/>
              <a:latin typeface="微软雅黑" panose="020B0503020204020204" pitchFamily="34" charset="-122"/>
              <a:ea typeface="微软雅黑" panose="020B0503020204020204" pitchFamily="34" charset="-122"/>
              <a:cs typeface="+mn-cs"/>
            </a:endParaRPr>
          </a:p>
        </p:txBody>
      </p:sp>
      <p:sp>
        <p:nvSpPr>
          <p:cNvPr id="11" name="圆角矩形 6"/>
          <p:cNvSpPr/>
          <p:nvPr/>
        </p:nvSpPr>
        <p:spPr>
          <a:xfrm>
            <a:off x="499946" y="1211975"/>
            <a:ext cx="3177540" cy="348121"/>
          </a:xfrm>
          <a:prstGeom prst="roundRect">
            <a:avLst>
              <a:gd name="adj" fmla="val 37046"/>
            </a:avLst>
          </a:prstGeom>
          <a:gradFill>
            <a:gsLst>
              <a:gs pos="53000">
                <a:srgbClr val="024282"/>
              </a:gs>
              <a:gs pos="95000">
                <a:srgbClr val="024282">
                  <a:alpha val="0"/>
                </a:srgbClr>
              </a:gs>
              <a:gs pos="0">
                <a:srgbClr val="024282"/>
              </a:gs>
            </a:gsLst>
            <a:lin ang="20700000" scaled="0"/>
          </a:gradFill>
          <a:ln w="12700" cap="flat" cmpd="sng" algn="ctr">
            <a:noFill/>
            <a:prstDash val="solid"/>
            <a:miter lim="800000"/>
          </a:ln>
          <a:effectLst/>
        </p:spPr>
        <p:txBody>
          <a:bodyPr rtlCol="0" anchor="ctr"/>
          <a:p>
            <a:pPr marL="0" marR="0" lvl="0" indent="0" defTabSz="914400" rtl="0" eaLnBrk="1" fontAlgn="auto" latinLnBrk="0" hangingPunct="1">
              <a:lnSpc>
                <a:spcPct val="100000"/>
              </a:lnSpc>
              <a:spcBef>
                <a:spcPts val="0"/>
              </a:spcBef>
              <a:spcAft>
                <a:spcPts val="0"/>
              </a:spcAft>
              <a:buClrTx/>
              <a:buSzTx/>
              <a:buFontTx/>
              <a:buNone/>
              <a:defRPr/>
            </a:pPr>
            <a:r>
              <a:rPr kumimoji="0" lang="zh-CN" altLang="en-US" sz="1800" b="0" i="0" u="none" strike="noStrike" kern="0" cap="none" spc="0" normalizeH="0" baseline="0" noProof="0" dirty="0">
                <a:ln>
                  <a:noFill/>
                </a:ln>
                <a:solidFill>
                  <a:prstClr val="white"/>
                </a:solidFill>
                <a:effectLst/>
                <a:uLnTx/>
                <a:uFillTx/>
                <a:latin typeface="微软雅黑" panose="020B0503020204020204" pitchFamily="34" charset="-122"/>
                <a:ea typeface="微软雅黑" panose="020B0503020204020204" pitchFamily="34" charset="-122"/>
                <a:cs typeface="+mn-cs"/>
              </a:rPr>
              <a:t>代码标注情况</a:t>
            </a:r>
            <a:endParaRPr kumimoji="0" lang="zh-CN" altLang="en-US" sz="1800" b="0" i="0" u="none" strike="noStrike" kern="0" cap="none" spc="0" normalizeH="0" baseline="0" noProof="0" dirty="0">
              <a:ln>
                <a:noFill/>
              </a:ln>
              <a:solidFill>
                <a:prstClr val="white"/>
              </a:solidFill>
              <a:effectLst/>
              <a:uLnTx/>
              <a:uFillTx/>
              <a:latin typeface="微软雅黑" panose="020B0503020204020204" pitchFamily="34" charset="-122"/>
              <a:ea typeface="微软雅黑" panose="020B0503020204020204" pitchFamily="34" charset="-122"/>
              <a:cs typeface="+mn-cs"/>
            </a:endParaRPr>
          </a:p>
        </p:txBody>
      </p:sp>
      <p:sp>
        <p:nvSpPr>
          <p:cNvPr id="2" name="文本框 1"/>
          <p:cNvSpPr txBox="1"/>
          <p:nvPr/>
        </p:nvSpPr>
        <p:spPr>
          <a:xfrm>
            <a:off x="392430" y="1653540"/>
            <a:ext cx="11868785" cy="5077460"/>
          </a:xfrm>
          <a:prstGeom prst="rect">
            <a:avLst/>
          </a:prstGeom>
          <a:noFill/>
        </p:spPr>
        <p:txBody>
          <a:bodyPr wrap="square" rtlCol="0">
            <a:spAutoFit/>
          </a:bodyPr>
          <a:p>
            <a:r>
              <a:rPr lang="zh-CN" altLang="en-US"/>
              <a:t>    // 加载NoteData</a:t>
            </a:r>
            <a:endParaRPr lang="zh-CN" altLang="en-US"/>
          </a:p>
          <a:p>
            <a:r>
              <a:rPr lang="zh-CN" altLang="en-US"/>
              <a:t>    private void loadNoteData() {</a:t>
            </a:r>
            <a:endParaRPr lang="zh-CN" altLang="en-US"/>
          </a:p>
          <a:p>
            <a:r>
              <a:rPr lang="zh-CN" altLang="en-US"/>
              <a:t>        Cursor cursor = mContext.getContentResolver().query(Notes.CONTENT_DATA_URI, DATA_PROJECTION,</a:t>
            </a:r>
            <a:endParaRPr lang="zh-CN" altLang="en-US"/>
          </a:p>
          <a:p>
            <a:r>
              <a:rPr lang="zh-CN" altLang="en-US"/>
              <a:t>                DataColumns.NOTE_ID + "=?", new String[] {</a:t>
            </a:r>
            <a:endParaRPr lang="zh-CN" altLang="en-US"/>
          </a:p>
          <a:p>
            <a:r>
              <a:rPr lang="zh-CN" altLang="en-US"/>
              <a:t>                    String.valueOf(mNoteId)</a:t>
            </a:r>
            <a:endParaRPr lang="zh-CN" altLang="en-US"/>
          </a:p>
          <a:p>
            <a:r>
              <a:rPr lang="zh-CN" altLang="en-US"/>
              <a:t>                }, null);</a:t>
            </a:r>
            <a:endParaRPr lang="zh-CN" altLang="en-US"/>
          </a:p>
          <a:p>
            <a:r>
              <a:rPr lang="zh-CN" altLang="en-US"/>
              <a:t> </a:t>
            </a:r>
            <a:endParaRPr lang="zh-CN" altLang="en-US"/>
          </a:p>
          <a:p>
            <a:r>
              <a:rPr lang="zh-CN" altLang="en-US"/>
              <a:t>        if (cursor != null) {</a:t>
            </a:r>
            <a:endParaRPr lang="zh-CN" altLang="en-US"/>
          </a:p>
          <a:p>
            <a:r>
              <a:rPr lang="zh-CN" altLang="en-US"/>
              <a:t>        	// 查到信息不为空</a:t>
            </a:r>
            <a:endParaRPr lang="zh-CN" altLang="en-US"/>
          </a:p>
          <a:p>
            <a:r>
              <a:rPr lang="zh-CN" altLang="en-US"/>
              <a:t>            if (cursor.moveToFirst()) { // 查看第一项是否存在 </a:t>
            </a:r>
            <a:endParaRPr lang="zh-CN" altLang="en-US"/>
          </a:p>
          <a:p>
            <a:r>
              <a:rPr lang="zh-CN" altLang="en-US"/>
              <a:t>                do {</a:t>
            </a:r>
            <a:endParaRPr lang="zh-CN" altLang="en-US"/>
          </a:p>
          <a:p>
            <a:r>
              <a:rPr lang="zh-CN" altLang="en-US"/>
              <a:t>                    String type = cursor.getString(DATA_MIME_TYPE_COLUMN);</a:t>
            </a:r>
            <a:endParaRPr lang="zh-CN" altLang="en-US"/>
          </a:p>
          <a:p>
            <a:r>
              <a:rPr lang="zh-CN" altLang="en-US"/>
              <a:t>                    if (DataConstants.NOTE.equals(type)) {</a:t>
            </a:r>
            <a:endParaRPr lang="zh-CN" altLang="en-US"/>
          </a:p>
          <a:p>
            <a:r>
              <a:rPr lang="zh-CN" altLang="en-US"/>
              <a:t>                        mContent = cursor.getString(DATA_CONTENT_COLUMN);</a:t>
            </a:r>
            <a:endParaRPr lang="zh-CN" altLang="en-US"/>
          </a:p>
          <a:p>
            <a:r>
              <a:rPr lang="zh-CN" altLang="en-US"/>
              <a:t>                        mMode = cursor.getInt(DATA_MODE_COLUMN);</a:t>
            </a:r>
            <a:endParaRPr lang="zh-CN" altLang="en-US"/>
          </a:p>
          <a:p>
            <a:r>
              <a:rPr lang="zh-CN" altLang="en-US"/>
              <a:t>                        mNote.setTextDataId(cursor.getLong(DATA_ID_COLUMN));</a:t>
            </a:r>
            <a:endParaRPr lang="zh-CN" altLang="en-US"/>
          </a:p>
          <a:p>
            <a:r>
              <a:rPr lang="zh-CN" altLang="en-US"/>
              <a:t>                    } else if (DataConstants.CALL_NOTE.equals(type)) {</a:t>
            </a:r>
            <a:endParaRPr lang="zh-CN" altLang="en-US"/>
          </a:p>
          <a:p>
            <a:endParaRPr lang="zh-CN" altLang="en-US"/>
          </a:p>
        </p:txBody>
      </p:sp>
      <p:sp>
        <p:nvSpPr>
          <p:cNvPr id="3" name="文本框 2"/>
          <p:cNvSpPr txBox="1"/>
          <p:nvPr/>
        </p:nvSpPr>
        <p:spPr>
          <a:xfrm>
            <a:off x="7224395" y="2239645"/>
            <a:ext cx="4731385" cy="4554220"/>
          </a:xfrm>
          <a:prstGeom prst="rect">
            <a:avLst/>
          </a:prstGeom>
          <a:noFill/>
        </p:spPr>
        <p:txBody>
          <a:bodyPr wrap="square" rtlCol="0">
            <a:spAutoFit/>
          </a:bodyPr>
          <a:p>
            <a:r>
              <a:rPr lang="zh-CN" altLang="en-US">
                <a:sym typeface="+mn-ea"/>
              </a:rPr>
              <a:t>                        </a:t>
            </a:r>
            <a:r>
              <a:rPr lang="zh-CN" altLang="en-US" sz="1600">
                <a:sym typeface="+mn-ea"/>
              </a:rPr>
              <a:t>mNote.setCallDataId(cursor.getLong(DATA_ID_COLUMN));</a:t>
            </a:r>
            <a:endParaRPr lang="zh-CN" altLang="en-US" sz="1600"/>
          </a:p>
          <a:p>
            <a:r>
              <a:rPr lang="zh-CN" altLang="en-US" sz="1600">
                <a:sym typeface="+mn-ea"/>
              </a:rPr>
              <a:t>                    } else {</a:t>
            </a:r>
            <a:endParaRPr lang="zh-CN" altLang="en-US" sz="1600"/>
          </a:p>
          <a:p>
            <a:r>
              <a:rPr lang="zh-CN" altLang="en-US" sz="1600">
                <a:sym typeface="+mn-ea"/>
              </a:rPr>
              <a:t>                        Log.d(TAG, "Wrong note type with type:" + type);</a:t>
            </a:r>
            <a:endParaRPr lang="zh-CN" altLang="en-US" sz="1600"/>
          </a:p>
          <a:p>
            <a:r>
              <a:rPr lang="zh-CN" altLang="en-US" sz="1600">
                <a:sym typeface="+mn-ea"/>
              </a:rPr>
              <a:t>                    }</a:t>
            </a:r>
            <a:endParaRPr lang="zh-CN" altLang="en-US" sz="1600"/>
          </a:p>
          <a:p>
            <a:r>
              <a:rPr lang="zh-CN" altLang="en-US" sz="1600">
                <a:sym typeface="+mn-ea"/>
              </a:rPr>
              <a:t>                } while (cursor.moveToNext());//查阅所有项,直到为空</a:t>
            </a:r>
            <a:endParaRPr lang="zh-CN" altLang="en-US" sz="1600"/>
          </a:p>
          <a:p>
            <a:r>
              <a:rPr lang="zh-CN" altLang="en-US" sz="1600">
                <a:sym typeface="+mn-ea"/>
              </a:rPr>
              <a:t>            }</a:t>
            </a:r>
            <a:endParaRPr lang="zh-CN" altLang="en-US" sz="1600"/>
          </a:p>
          <a:p>
            <a:r>
              <a:rPr lang="zh-CN" altLang="en-US" sz="1600">
                <a:sym typeface="+mn-ea"/>
              </a:rPr>
              <a:t>            cursor.close();</a:t>
            </a:r>
            <a:endParaRPr lang="zh-CN" altLang="en-US" sz="1600"/>
          </a:p>
          <a:p>
            <a:r>
              <a:rPr lang="zh-CN" altLang="en-US" sz="1600">
                <a:sym typeface="+mn-ea"/>
              </a:rPr>
              <a:t>        } else {</a:t>
            </a:r>
            <a:endParaRPr lang="zh-CN" altLang="en-US" sz="1600"/>
          </a:p>
          <a:p>
            <a:r>
              <a:rPr lang="zh-CN" altLang="en-US" sz="1600">
                <a:sym typeface="+mn-ea"/>
              </a:rPr>
              <a:t>            Log.e(TAG, "No data with id:" + mNoteId);</a:t>
            </a:r>
            <a:endParaRPr lang="zh-CN" altLang="en-US" sz="1600"/>
          </a:p>
          <a:p>
            <a:r>
              <a:rPr lang="zh-CN" altLang="en-US" sz="1600">
                <a:sym typeface="+mn-ea"/>
              </a:rPr>
              <a:t>            throw new IllegalArgumentException("Unable to find note's data with id " + mNoteId);</a:t>
            </a:r>
            <a:endParaRPr lang="zh-CN" altLang="en-US" sz="1600"/>
          </a:p>
          <a:p>
            <a:r>
              <a:rPr lang="zh-CN" altLang="en-US" sz="1600">
                <a:sym typeface="+mn-ea"/>
              </a:rPr>
              <a:t>        }</a:t>
            </a:r>
            <a:endParaRPr lang="zh-CN" altLang="en-US" sz="1600"/>
          </a:p>
          <a:p>
            <a:r>
              <a:rPr lang="zh-CN" altLang="en-US" sz="1600">
                <a:sym typeface="+mn-ea"/>
              </a:rPr>
              <a:t>    }</a:t>
            </a:r>
            <a:endParaRPr lang="zh-CN" altLang="en-US" sz="1600"/>
          </a:p>
          <a:p>
            <a:endParaRPr lang="zh-CN" altLang="en-US" sz="1600"/>
          </a:p>
        </p:txBody>
      </p:sp>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 name="组合 3"/>
          <p:cNvGrpSpPr/>
          <p:nvPr/>
        </p:nvGrpSpPr>
        <p:grpSpPr>
          <a:xfrm>
            <a:off x="335361" y="116633"/>
            <a:ext cx="629872" cy="612768"/>
            <a:chOff x="3070727" y="196457"/>
            <a:chExt cx="692047" cy="673255"/>
          </a:xfrm>
        </p:grpSpPr>
        <p:sp>
          <p:nvSpPr>
            <p:cNvPr id="5" name="平行四边形 4"/>
            <p:cNvSpPr/>
            <p:nvPr/>
          </p:nvSpPr>
          <p:spPr>
            <a:xfrm>
              <a:off x="3070727" y="196457"/>
              <a:ext cx="629587" cy="612775"/>
            </a:xfrm>
            <a:prstGeom prst="parallelogram">
              <a:avLst/>
            </a:prstGeom>
            <a:solidFill>
              <a:srgbClr val="024282"/>
            </a:solidFill>
            <a:ln>
              <a:solidFill>
                <a:srgbClr val="02428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Calibri" panose="020F0502020204030204"/>
                <a:ea typeface="宋体" panose="02010600030101010101" pitchFamily="2" charset="-122"/>
                <a:cs typeface="+mn-cs"/>
              </a:endParaRPr>
            </a:p>
          </p:txBody>
        </p:sp>
        <p:sp>
          <p:nvSpPr>
            <p:cNvPr id="6" name="平行四边形 5"/>
            <p:cNvSpPr/>
            <p:nvPr/>
          </p:nvSpPr>
          <p:spPr>
            <a:xfrm>
              <a:off x="3133187" y="256937"/>
              <a:ext cx="629587" cy="612775"/>
            </a:xfrm>
            <a:prstGeom prst="parallelogram">
              <a:avLst/>
            </a:prstGeom>
            <a:noFill/>
            <a:ln>
              <a:solidFill>
                <a:srgbClr val="02428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Calibri" panose="020F0502020204030204"/>
                <a:ea typeface="宋体" panose="02010600030101010101" pitchFamily="2" charset="-122"/>
                <a:cs typeface="+mn-cs"/>
              </a:endParaRPr>
            </a:p>
          </p:txBody>
        </p:sp>
      </p:grpSp>
      <p:cxnSp>
        <p:nvCxnSpPr>
          <p:cNvPr id="7" name="直接连接符 6"/>
          <p:cNvCxnSpPr/>
          <p:nvPr/>
        </p:nvCxnSpPr>
        <p:spPr>
          <a:xfrm>
            <a:off x="367840" y="809674"/>
            <a:ext cx="11488800" cy="0"/>
          </a:xfrm>
          <a:prstGeom prst="line">
            <a:avLst/>
          </a:prstGeom>
          <a:ln w="9525">
            <a:solidFill>
              <a:srgbClr val="024282"/>
            </a:solidFill>
          </a:ln>
        </p:spPr>
        <p:style>
          <a:lnRef idx="1">
            <a:schemeClr val="accent1"/>
          </a:lnRef>
          <a:fillRef idx="0">
            <a:schemeClr val="accent1"/>
          </a:fillRef>
          <a:effectRef idx="0">
            <a:schemeClr val="accent1"/>
          </a:effectRef>
          <a:fontRef idx="minor">
            <a:schemeClr val="tx1"/>
          </a:fontRef>
        </p:style>
      </p:cxnSp>
      <p:sp>
        <p:nvSpPr>
          <p:cNvPr id="10" name="文本占位符 5"/>
          <p:cNvSpPr txBox="1"/>
          <p:nvPr/>
        </p:nvSpPr>
        <p:spPr>
          <a:xfrm>
            <a:off x="1127448" y="193957"/>
            <a:ext cx="5040313" cy="612775"/>
          </a:xfrm>
          <a:prstGeom prst="rect">
            <a:avLst/>
          </a:prstGeom>
        </p:spPr>
        <p:txBody>
          <a:bodyPr vert="horz" lIns="91440" tIns="45720" rIns="91440" bIns="45720" rtlCol="0">
            <a:normAutofit/>
          </a:bodyPr>
          <a:lstStyle>
            <a:lvl1pPr marL="0" indent="0" algn="l" defTabSz="914400" rtl="0" eaLnBrk="1" latinLnBrk="0" hangingPunct="1">
              <a:lnSpc>
                <a:spcPct val="90000"/>
              </a:lnSpc>
              <a:spcBef>
                <a:spcPts val="1000"/>
              </a:spcBef>
              <a:buFont typeface="Arial" panose="020B0604020202020204" pitchFamily="34" charset="0"/>
              <a:buNone/>
              <a:defRPr sz="3200" b="1" kern="1200">
                <a:solidFill>
                  <a:srgbClr val="024282"/>
                </a:solidFill>
                <a:latin typeface="微软雅黑" panose="020B0503020204020204" pitchFamily="34" charset="-122"/>
                <a:ea typeface="微软雅黑" panose="020B0503020204020204" pitchFamily="34" charset="-122"/>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defRPr/>
            </a:pPr>
            <a:r>
              <a:rPr lang="zh-CN" altLang="en-US" dirty="0"/>
              <a:t>精读小米便签</a:t>
            </a:r>
            <a:endParaRPr kumimoji="0" lang="zh-CN" altLang="en-US" sz="4800" b="1" i="0" u="none" strike="noStrike" kern="1200" cap="none" spc="0" normalizeH="0" baseline="0" noProof="0" dirty="0">
              <a:ln>
                <a:noFill/>
              </a:ln>
              <a:solidFill>
                <a:srgbClr val="024282"/>
              </a:solidFill>
              <a:effectLst/>
              <a:uLnTx/>
              <a:uFillTx/>
              <a:latin typeface="微软雅黑" panose="020B0503020204020204" pitchFamily="34" charset="-122"/>
              <a:ea typeface="微软雅黑" panose="020B0503020204020204" pitchFamily="34" charset="-122"/>
              <a:cs typeface="+mn-cs"/>
            </a:endParaRPr>
          </a:p>
        </p:txBody>
      </p:sp>
      <p:sp>
        <p:nvSpPr>
          <p:cNvPr id="15" name="矩形 14"/>
          <p:cNvSpPr/>
          <p:nvPr/>
        </p:nvSpPr>
        <p:spPr>
          <a:xfrm>
            <a:off x="302935" y="1049735"/>
            <a:ext cx="11513006" cy="5376014"/>
          </a:xfrm>
          <a:prstGeom prst="rect">
            <a:avLst/>
          </a:prstGeom>
          <a:solidFill>
            <a:srgbClr val="024282">
              <a:alpha val="20000"/>
            </a:srgbClr>
          </a:solidFill>
          <a:ln w="12700" cap="flat" cmpd="sng" algn="ctr">
            <a:no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dirty="0">
              <a:ln>
                <a:noFill/>
              </a:ln>
              <a:solidFill>
                <a:prstClr val="white"/>
              </a:solidFill>
              <a:effectLst/>
              <a:uLnTx/>
              <a:uFillTx/>
              <a:latin typeface="等线" panose="02010600030101010101" charset="-122"/>
              <a:ea typeface="等线" panose="02010600030101010101" charset="-122"/>
              <a:cs typeface="+mn-cs"/>
            </a:endParaRPr>
          </a:p>
        </p:txBody>
      </p:sp>
      <p:sp>
        <p:nvSpPr>
          <p:cNvPr id="18" name="文本框 17"/>
          <p:cNvSpPr txBox="1"/>
          <p:nvPr/>
        </p:nvSpPr>
        <p:spPr>
          <a:xfrm>
            <a:off x="569900" y="1286269"/>
            <a:ext cx="11086603" cy="4867055"/>
          </a:xfrm>
          <a:prstGeom prst="rect">
            <a:avLst/>
          </a:prstGeom>
          <a:noFill/>
        </p:spPr>
        <p:txBody>
          <a:bodyPr wrap="square" rtlCol="0">
            <a:normAutofit/>
          </a:bodyPr>
          <a:lstStyle/>
          <a:p>
            <a:pPr algn="l">
              <a:lnSpc>
                <a:spcPct val="130000"/>
              </a:lnSpc>
              <a:spcBef>
                <a:spcPts val="600"/>
              </a:spcBef>
              <a:spcAft>
                <a:spcPts val="0"/>
              </a:spcAft>
              <a:buClrTx/>
              <a:buSzTx/>
              <a:buFontTx/>
              <a:defRPr/>
            </a:pPr>
            <a:r>
              <a:rPr lang="en-US" altLang="zh-CN" sz="1600" dirty="0">
                <a:solidFill>
                  <a:schemeClr val="tx1"/>
                </a:solidFill>
                <a:latin typeface="微软雅黑" panose="020B0503020204020204" pitchFamily="34" charset="-122"/>
                <a:ea typeface="微软雅黑" panose="020B0503020204020204" pitchFamily="34" charset="-122"/>
              </a:rPr>
              <a:t>220340126 </a:t>
            </a:r>
            <a:r>
              <a:rPr lang="zh-CN" altLang="en-US" sz="1600" dirty="0">
                <a:solidFill>
                  <a:schemeClr val="tx1"/>
                </a:solidFill>
                <a:latin typeface="微软雅黑" panose="020B0503020204020204" pitchFamily="34" charset="-122"/>
                <a:ea typeface="微软雅黑" panose="020B0503020204020204" pitchFamily="34" charset="-122"/>
              </a:rPr>
              <a:t>马凤涛</a:t>
            </a:r>
            <a:endParaRPr lang="zh-CN" altLang="en-US" sz="1600" dirty="0">
              <a:solidFill>
                <a:schemeClr val="tx1"/>
              </a:solidFill>
              <a:latin typeface="微软雅黑" panose="020B0503020204020204" pitchFamily="34" charset="-122"/>
              <a:ea typeface="微软雅黑" panose="020B0503020204020204" pitchFamily="34" charset="-122"/>
            </a:endParaRPr>
          </a:p>
          <a:p>
            <a:pPr algn="l">
              <a:lnSpc>
                <a:spcPct val="130000"/>
              </a:lnSpc>
              <a:spcBef>
                <a:spcPts val="600"/>
              </a:spcBef>
              <a:spcAft>
                <a:spcPts val="0"/>
              </a:spcAft>
              <a:buClrTx/>
              <a:buSzTx/>
              <a:buFontTx/>
              <a:defRPr/>
            </a:pPr>
            <a:endParaRPr lang="zh-CN" altLang="en-US" sz="1600" dirty="0">
              <a:solidFill>
                <a:schemeClr val="tx1"/>
              </a:solidFill>
              <a:latin typeface="微软雅黑" panose="020B0503020204020204" pitchFamily="34" charset="-122"/>
              <a:ea typeface="微软雅黑" panose="020B0503020204020204" pitchFamily="34" charset="-122"/>
            </a:endParaRPr>
          </a:p>
          <a:p>
            <a:pPr algn="l">
              <a:lnSpc>
                <a:spcPct val="130000"/>
              </a:lnSpc>
              <a:spcBef>
                <a:spcPts val="600"/>
              </a:spcBef>
              <a:spcAft>
                <a:spcPts val="0"/>
              </a:spcAft>
              <a:buClrTx/>
              <a:buSzTx/>
              <a:buFontTx/>
              <a:defRPr/>
            </a:pPr>
            <a:r>
              <a:rPr lang="zh-CN" altLang="en-US" sz="1600" dirty="0">
                <a:solidFill>
                  <a:schemeClr val="tx1"/>
                </a:solidFill>
                <a:latin typeface="微软雅黑" panose="020B0503020204020204" pitchFamily="34" charset="-122"/>
                <a:ea typeface="微软雅黑" panose="020B0503020204020204" pitchFamily="34" charset="-122"/>
              </a:rPr>
              <a:t>精读功能名称</a:t>
            </a:r>
            <a:r>
              <a:rPr lang="en-US" altLang="zh-CN" sz="1600" dirty="0">
                <a:solidFill>
                  <a:schemeClr val="tx1"/>
                </a:solidFill>
                <a:latin typeface="微软雅黑" panose="020B0503020204020204" pitchFamily="34" charset="-122"/>
                <a:ea typeface="微软雅黑" panose="020B0503020204020204" pitchFamily="34" charset="-122"/>
              </a:rPr>
              <a:t>: 闹钟提醒 </a:t>
            </a:r>
            <a:endParaRPr lang="en-US" altLang="zh-CN" sz="1600" dirty="0">
              <a:solidFill>
                <a:schemeClr val="tx1"/>
              </a:solidFill>
              <a:latin typeface="微软雅黑" panose="020B0503020204020204" pitchFamily="34" charset="-122"/>
              <a:ea typeface="微软雅黑" panose="020B0503020204020204" pitchFamily="34" charset="-122"/>
            </a:endParaRPr>
          </a:p>
          <a:p>
            <a:pPr algn="l">
              <a:lnSpc>
                <a:spcPct val="130000"/>
              </a:lnSpc>
              <a:spcBef>
                <a:spcPts val="600"/>
              </a:spcBef>
              <a:spcAft>
                <a:spcPts val="0"/>
              </a:spcAft>
              <a:buClrTx/>
              <a:buSzTx/>
              <a:buFontTx/>
              <a:defRPr/>
            </a:pPr>
            <a:endParaRPr lang="en-US" altLang="zh-CN" sz="1600" dirty="0">
              <a:solidFill>
                <a:schemeClr val="tx1"/>
              </a:solidFill>
              <a:latin typeface="微软雅黑" panose="020B0503020204020204" pitchFamily="34" charset="-122"/>
              <a:ea typeface="微软雅黑" panose="020B0503020204020204" pitchFamily="34" charset="-122"/>
            </a:endParaRPr>
          </a:p>
          <a:p>
            <a:pPr algn="l">
              <a:lnSpc>
                <a:spcPct val="130000"/>
              </a:lnSpc>
              <a:spcBef>
                <a:spcPts val="600"/>
              </a:spcBef>
              <a:spcAft>
                <a:spcPts val="0"/>
              </a:spcAft>
              <a:buClrTx/>
              <a:buSzTx/>
              <a:buFontTx/>
              <a:defRPr/>
            </a:pPr>
            <a:r>
              <a:rPr lang="zh-CN" altLang="en-US" sz="1600" dirty="0">
                <a:solidFill>
                  <a:schemeClr val="tx1"/>
                </a:solidFill>
                <a:latin typeface="微软雅黑" panose="020B0503020204020204" pitchFamily="34" charset="-122"/>
                <a:ea typeface="微软雅黑" panose="020B0503020204020204" pitchFamily="34" charset="-122"/>
              </a:rPr>
              <a:t>精读功能描述</a:t>
            </a:r>
            <a:r>
              <a:rPr lang="en-US" altLang="zh-CN" sz="1600" dirty="0">
                <a:solidFill>
                  <a:schemeClr val="tx1"/>
                </a:solidFill>
                <a:latin typeface="微软雅黑" panose="020B0503020204020204" pitchFamily="34" charset="-122"/>
                <a:ea typeface="微软雅黑" panose="020B0503020204020204" pitchFamily="34" charset="-122"/>
              </a:rPr>
              <a:t>: </a:t>
            </a:r>
            <a:endParaRPr lang="en-US" altLang="zh-CN" sz="1600" dirty="0">
              <a:solidFill>
                <a:schemeClr val="tx1"/>
              </a:solidFill>
              <a:latin typeface="微软雅黑" panose="020B0503020204020204" pitchFamily="34" charset="-122"/>
              <a:ea typeface="微软雅黑" panose="020B0503020204020204" pitchFamily="34" charset="-122"/>
            </a:endParaRPr>
          </a:p>
        </p:txBody>
      </p:sp>
      <p:sp>
        <p:nvSpPr>
          <p:cNvPr id="48" name="矩形 47"/>
          <p:cNvSpPr/>
          <p:nvPr>
            <p:custDataLst>
              <p:tags r:id="rId1"/>
            </p:custDataLst>
          </p:nvPr>
        </p:nvSpPr>
        <p:spPr>
          <a:xfrm>
            <a:off x="4912995" y="1050290"/>
            <a:ext cx="6903085" cy="5391150"/>
          </a:xfrm>
          <a:prstGeom prst="rect">
            <a:avLst/>
          </a:prstGeom>
          <a:noFill/>
          <a:ln w="12700" cap="flat" cmpd="sng" algn="ctr">
            <a:solidFill>
              <a:srgbClr val="024282"/>
            </a:solidFill>
            <a:prstDash val="solid"/>
            <a:miter lim="800000"/>
          </a:ln>
          <a:effectLst/>
        </p:spPr>
        <p:txBody>
          <a:bodyPr rtlCol="0" anchor="ctr"/>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dirty="0">
              <a:ln>
                <a:noFill/>
              </a:ln>
              <a:solidFill>
                <a:prstClr val="white"/>
              </a:solidFill>
              <a:effectLst/>
              <a:uLnTx/>
              <a:uFillTx/>
              <a:latin typeface="微软雅黑" panose="020B0503020204020204" pitchFamily="34" charset="-122"/>
              <a:ea typeface="微软雅黑" panose="020B0503020204020204" pitchFamily="34" charset="-122"/>
              <a:cs typeface="+mn-cs"/>
            </a:endParaRPr>
          </a:p>
        </p:txBody>
      </p:sp>
      <p:sp>
        <p:nvSpPr>
          <p:cNvPr id="11" name="圆角矩形 6"/>
          <p:cNvSpPr/>
          <p:nvPr/>
        </p:nvSpPr>
        <p:spPr>
          <a:xfrm>
            <a:off x="4913196" y="1158000"/>
            <a:ext cx="3177540" cy="348121"/>
          </a:xfrm>
          <a:prstGeom prst="roundRect">
            <a:avLst>
              <a:gd name="adj" fmla="val 37046"/>
            </a:avLst>
          </a:prstGeom>
          <a:gradFill>
            <a:gsLst>
              <a:gs pos="53000">
                <a:srgbClr val="024282"/>
              </a:gs>
              <a:gs pos="95000">
                <a:srgbClr val="024282">
                  <a:alpha val="0"/>
                </a:srgbClr>
              </a:gs>
              <a:gs pos="0">
                <a:srgbClr val="024282"/>
              </a:gs>
            </a:gsLst>
            <a:lin ang="20700000" scaled="0"/>
          </a:gradFill>
          <a:ln w="12700" cap="flat" cmpd="sng" algn="ctr">
            <a:noFill/>
            <a:prstDash val="solid"/>
            <a:miter lim="800000"/>
          </a:ln>
          <a:effectLst/>
        </p:spPr>
        <p:txBody>
          <a:bodyPr rtlCol="0" anchor="ctr"/>
          <a:p>
            <a:pPr marL="0" marR="0" lvl="0" indent="0" defTabSz="914400" rtl="0" eaLnBrk="1" fontAlgn="auto" latinLnBrk="0" hangingPunct="1">
              <a:lnSpc>
                <a:spcPct val="100000"/>
              </a:lnSpc>
              <a:spcBef>
                <a:spcPts val="0"/>
              </a:spcBef>
              <a:spcAft>
                <a:spcPts val="0"/>
              </a:spcAft>
              <a:buClrTx/>
              <a:buSzTx/>
              <a:buFontTx/>
              <a:buNone/>
              <a:defRPr/>
            </a:pPr>
            <a:r>
              <a:rPr kumimoji="0" lang="zh-CN" altLang="en-US" sz="1800" b="0" i="0" u="none" strike="noStrike" kern="0" cap="none" spc="0" normalizeH="0" baseline="0" noProof="0" dirty="0">
                <a:ln>
                  <a:noFill/>
                </a:ln>
                <a:solidFill>
                  <a:prstClr val="white"/>
                </a:solidFill>
                <a:effectLst/>
                <a:uLnTx/>
                <a:uFillTx/>
                <a:latin typeface="微软雅黑" panose="020B0503020204020204" pitchFamily="34" charset="-122"/>
                <a:ea typeface="微软雅黑" panose="020B0503020204020204" pitchFamily="34" charset="-122"/>
                <a:cs typeface="+mn-cs"/>
              </a:rPr>
              <a:t>设计顺序图</a:t>
            </a:r>
            <a:endParaRPr kumimoji="0" lang="zh-CN" altLang="en-US" sz="1800" b="0" i="0" u="none" strike="noStrike" kern="0" cap="none" spc="0" normalizeH="0" baseline="0" noProof="0" dirty="0">
              <a:ln>
                <a:noFill/>
              </a:ln>
              <a:solidFill>
                <a:prstClr val="white"/>
              </a:solidFill>
              <a:effectLst/>
              <a:uLnTx/>
              <a:uFillTx/>
              <a:latin typeface="微软雅黑" panose="020B0503020204020204" pitchFamily="34" charset="-122"/>
              <a:ea typeface="微软雅黑" panose="020B0503020204020204" pitchFamily="34" charset="-122"/>
              <a:cs typeface="+mn-cs"/>
            </a:endParaRPr>
          </a:p>
        </p:txBody>
      </p:sp>
      <p:sp>
        <p:nvSpPr>
          <p:cNvPr id="2" name="文本框 1"/>
          <p:cNvSpPr txBox="1"/>
          <p:nvPr/>
        </p:nvSpPr>
        <p:spPr>
          <a:xfrm>
            <a:off x="569595" y="3274060"/>
            <a:ext cx="4064000" cy="617220"/>
          </a:xfrm>
          <a:prstGeom prst="rect">
            <a:avLst/>
          </a:prstGeom>
          <a:noFill/>
        </p:spPr>
        <p:txBody>
          <a:bodyPr wrap="square" rtlCol="0">
            <a:noAutofit/>
          </a:bodyPr>
          <a:p>
            <a:r>
              <a:rPr lang="zh-CN" altLang="en-US" sz="1600">
                <a:latin typeface="微软雅黑" panose="020B0503020204020204" pitchFamily="34" charset="-122"/>
                <a:ea typeface="微软雅黑" panose="020B0503020204020204" pitchFamily="34" charset="-122"/>
                <a:cs typeface="微软雅黑" panose="020B0503020204020204" pitchFamily="34" charset="-122"/>
              </a:rPr>
              <a:t>在便签编辑页面中，选择“提醒我”选项后，会弹出选择框，用于选择提醒时间，选择完成后会在便签上显示闹钟的图标，到了提醒时间时，系统会弹出对话框显示便签内容并响铃</a:t>
            </a:r>
            <a:endParaRPr lang="zh-CN" altLang="en-US" sz="1600">
              <a:latin typeface="微软雅黑" panose="020B0503020204020204" pitchFamily="34" charset="-122"/>
              <a:ea typeface="微软雅黑" panose="020B0503020204020204" pitchFamily="34" charset="-122"/>
              <a:cs typeface="微软雅黑" panose="020B0503020204020204" pitchFamily="34" charset="-122"/>
            </a:endParaRPr>
          </a:p>
        </p:txBody>
      </p:sp>
      <p:pic>
        <p:nvPicPr>
          <p:cNvPr id="3" name="图片 4"/>
          <p:cNvPicPr>
            <a:picLocks noChangeAspect="1"/>
          </p:cNvPicPr>
          <p:nvPr/>
        </p:nvPicPr>
        <p:blipFill>
          <a:blip r:embed="rId2"/>
          <a:stretch>
            <a:fillRect/>
          </a:stretch>
        </p:blipFill>
        <p:spPr>
          <a:xfrm>
            <a:off x="5092065" y="1970405"/>
            <a:ext cx="6564630" cy="3086100"/>
          </a:xfrm>
          <a:prstGeom prst="rect">
            <a:avLst/>
          </a:prstGeom>
          <a:noFill/>
          <a:ln>
            <a:noFill/>
          </a:ln>
        </p:spPr>
      </p:pic>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 name="组合 3"/>
          <p:cNvGrpSpPr/>
          <p:nvPr/>
        </p:nvGrpSpPr>
        <p:grpSpPr>
          <a:xfrm>
            <a:off x="335361" y="116633"/>
            <a:ext cx="629872" cy="612768"/>
            <a:chOff x="3070727" y="196457"/>
            <a:chExt cx="692047" cy="673255"/>
          </a:xfrm>
        </p:grpSpPr>
        <p:sp>
          <p:nvSpPr>
            <p:cNvPr id="5" name="平行四边形 4"/>
            <p:cNvSpPr/>
            <p:nvPr/>
          </p:nvSpPr>
          <p:spPr>
            <a:xfrm>
              <a:off x="3070727" y="196457"/>
              <a:ext cx="629587" cy="612775"/>
            </a:xfrm>
            <a:prstGeom prst="parallelogram">
              <a:avLst/>
            </a:prstGeom>
            <a:solidFill>
              <a:srgbClr val="024282"/>
            </a:solidFill>
            <a:ln>
              <a:solidFill>
                <a:srgbClr val="02428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Calibri" panose="020F0502020204030204"/>
                <a:ea typeface="宋体" panose="02010600030101010101" pitchFamily="2" charset="-122"/>
                <a:cs typeface="+mn-cs"/>
              </a:endParaRPr>
            </a:p>
          </p:txBody>
        </p:sp>
        <p:sp>
          <p:nvSpPr>
            <p:cNvPr id="6" name="平行四边形 5"/>
            <p:cNvSpPr/>
            <p:nvPr/>
          </p:nvSpPr>
          <p:spPr>
            <a:xfrm>
              <a:off x="3133187" y="256937"/>
              <a:ext cx="629587" cy="612775"/>
            </a:xfrm>
            <a:prstGeom prst="parallelogram">
              <a:avLst/>
            </a:prstGeom>
            <a:noFill/>
            <a:ln>
              <a:solidFill>
                <a:srgbClr val="02428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Calibri" panose="020F0502020204030204"/>
                <a:ea typeface="宋体" panose="02010600030101010101" pitchFamily="2" charset="-122"/>
                <a:cs typeface="+mn-cs"/>
              </a:endParaRPr>
            </a:p>
          </p:txBody>
        </p:sp>
      </p:grpSp>
      <p:cxnSp>
        <p:nvCxnSpPr>
          <p:cNvPr id="7" name="直接连接符 6"/>
          <p:cNvCxnSpPr/>
          <p:nvPr/>
        </p:nvCxnSpPr>
        <p:spPr>
          <a:xfrm>
            <a:off x="367840" y="809674"/>
            <a:ext cx="11488800" cy="0"/>
          </a:xfrm>
          <a:prstGeom prst="line">
            <a:avLst/>
          </a:prstGeom>
          <a:ln w="9525">
            <a:solidFill>
              <a:srgbClr val="024282"/>
            </a:solidFill>
          </a:ln>
        </p:spPr>
        <p:style>
          <a:lnRef idx="1">
            <a:schemeClr val="accent1"/>
          </a:lnRef>
          <a:fillRef idx="0">
            <a:schemeClr val="accent1"/>
          </a:fillRef>
          <a:effectRef idx="0">
            <a:schemeClr val="accent1"/>
          </a:effectRef>
          <a:fontRef idx="minor">
            <a:schemeClr val="tx1"/>
          </a:fontRef>
        </p:style>
      </p:cxnSp>
      <p:sp>
        <p:nvSpPr>
          <p:cNvPr id="10" name="文本占位符 5"/>
          <p:cNvSpPr txBox="1"/>
          <p:nvPr/>
        </p:nvSpPr>
        <p:spPr>
          <a:xfrm>
            <a:off x="1127448" y="193957"/>
            <a:ext cx="5040313" cy="612775"/>
          </a:xfrm>
          <a:prstGeom prst="rect">
            <a:avLst/>
          </a:prstGeom>
        </p:spPr>
        <p:txBody>
          <a:bodyPr vert="horz" lIns="91440" tIns="45720" rIns="91440" bIns="45720" rtlCol="0">
            <a:normAutofit/>
          </a:bodyPr>
          <a:lstStyle>
            <a:lvl1pPr marL="0" indent="0" algn="l" defTabSz="914400" rtl="0" eaLnBrk="1" latinLnBrk="0" hangingPunct="1">
              <a:lnSpc>
                <a:spcPct val="90000"/>
              </a:lnSpc>
              <a:spcBef>
                <a:spcPts val="1000"/>
              </a:spcBef>
              <a:buFont typeface="Arial" panose="020B0604020202020204" pitchFamily="34" charset="0"/>
              <a:buNone/>
              <a:defRPr sz="3200" b="1" kern="1200">
                <a:solidFill>
                  <a:srgbClr val="024282"/>
                </a:solidFill>
                <a:latin typeface="微软雅黑" panose="020B0503020204020204" pitchFamily="34" charset="-122"/>
                <a:ea typeface="微软雅黑" panose="020B0503020204020204" pitchFamily="34" charset="-122"/>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defRPr/>
            </a:pPr>
            <a:r>
              <a:rPr lang="zh-CN" altLang="en-US" dirty="0"/>
              <a:t>精读小米便签</a:t>
            </a:r>
            <a:endParaRPr kumimoji="0" lang="zh-CN" altLang="en-US" sz="4800" b="1" i="0" u="none" strike="noStrike" kern="1200" cap="none" spc="0" normalizeH="0" baseline="0" noProof="0" dirty="0">
              <a:ln>
                <a:noFill/>
              </a:ln>
              <a:solidFill>
                <a:srgbClr val="024282"/>
              </a:solidFill>
              <a:effectLst/>
              <a:uLnTx/>
              <a:uFillTx/>
              <a:latin typeface="微软雅黑" panose="020B0503020204020204" pitchFamily="34" charset="-122"/>
              <a:ea typeface="微软雅黑" panose="020B0503020204020204" pitchFamily="34" charset="-122"/>
              <a:cs typeface="+mn-cs"/>
            </a:endParaRPr>
          </a:p>
        </p:txBody>
      </p:sp>
      <p:sp>
        <p:nvSpPr>
          <p:cNvPr id="15" name="矩形 14"/>
          <p:cNvSpPr/>
          <p:nvPr/>
        </p:nvSpPr>
        <p:spPr>
          <a:xfrm>
            <a:off x="302935" y="1049735"/>
            <a:ext cx="11513006" cy="5376014"/>
          </a:xfrm>
          <a:prstGeom prst="rect">
            <a:avLst/>
          </a:prstGeom>
          <a:solidFill>
            <a:srgbClr val="024282">
              <a:alpha val="20000"/>
            </a:srgbClr>
          </a:solidFill>
          <a:ln w="12700" cap="flat" cmpd="sng" algn="ctr">
            <a:no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dirty="0">
              <a:ln>
                <a:noFill/>
              </a:ln>
              <a:solidFill>
                <a:prstClr val="white"/>
              </a:solidFill>
              <a:effectLst/>
              <a:uLnTx/>
              <a:uFillTx/>
              <a:latin typeface="等线" panose="02010600030101010101" charset="-122"/>
              <a:ea typeface="等线" panose="02010600030101010101" charset="-122"/>
              <a:cs typeface="+mn-cs"/>
            </a:endParaRPr>
          </a:p>
        </p:txBody>
      </p:sp>
      <p:sp>
        <p:nvSpPr>
          <p:cNvPr id="48" name="矩形 47"/>
          <p:cNvSpPr/>
          <p:nvPr>
            <p:custDataLst>
              <p:tags r:id="rId1"/>
            </p:custDataLst>
          </p:nvPr>
        </p:nvSpPr>
        <p:spPr>
          <a:xfrm>
            <a:off x="335280" y="1050290"/>
            <a:ext cx="11480800" cy="5391150"/>
          </a:xfrm>
          <a:prstGeom prst="rect">
            <a:avLst/>
          </a:prstGeom>
          <a:noFill/>
          <a:ln w="12700" cap="flat" cmpd="sng" algn="ctr">
            <a:solidFill>
              <a:srgbClr val="024282"/>
            </a:solidFill>
            <a:prstDash val="solid"/>
            <a:miter lim="800000"/>
          </a:ln>
          <a:effectLst/>
        </p:spPr>
        <p:txBody>
          <a:bodyPr rtlCol="0" anchor="ctr"/>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dirty="0">
              <a:ln>
                <a:noFill/>
              </a:ln>
              <a:solidFill>
                <a:prstClr val="white"/>
              </a:solidFill>
              <a:effectLst/>
              <a:uLnTx/>
              <a:uFillTx/>
              <a:latin typeface="微软雅黑" panose="020B0503020204020204" pitchFamily="34" charset="-122"/>
              <a:ea typeface="微软雅黑" panose="020B0503020204020204" pitchFamily="34" charset="-122"/>
              <a:cs typeface="+mn-cs"/>
            </a:endParaRPr>
          </a:p>
        </p:txBody>
      </p:sp>
      <p:sp>
        <p:nvSpPr>
          <p:cNvPr id="11" name="圆角矩形 6"/>
          <p:cNvSpPr/>
          <p:nvPr/>
        </p:nvSpPr>
        <p:spPr>
          <a:xfrm>
            <a:off x="499946" y="1211975"/>
            <a:ext cx="3177540" cy="348121"/>
          </a:xfrm>
          <a:prstGeom prst="roundRect">
            <a:avLst>
              <a:gd name="adj" fmla="val 37046"/>
            </a:avLst>
          </a:prstGeom>
          <a:gradFill>
            <a:gsLst>
              <a:gs pos="53000">
                <a:srgbClr val="024282"/>
              </a:gs>
              <a:gs pos="95000">
                <a:srgbClr val="024282">
                  <a:alpha val="0"/>
                </a:srgbClr>
              </a:gs>
              <a:gs pos="0">
                <a:srgbClr val="024282"/>
              </a:gs>
            </a:gsLst>
            <a:lin ang="20700000" scaled="0"/>
          </a:gradFill>
          <a:ln w="12700" cap="flat" cmpd="sng" algn="ctr">
            <a:noFill/>
            <a:prstDash val="solid"/>
            <a:miter lim="800000"/>
          </a:ln>
          <a:effectLst/>
        </p:spPr>
        <p:txBody>
          <a:bodyPr rtlCol="0" anchor="ctr"/>
          <a:p>
            <a:pPr marL="0" marR="0" lvl="0" indent="0" defTabSz="914400" rtl="0" eaLnBrk="1" fontAlgn="auto" latinLnBrk="0" hangingPunct="1">
              <a:lnSpc>
                <a:spcPct val="100000"/>
              </a:lnSpc>
              <a:spcBef>
                <a:spcPts val="0"/>
              </a:spcBef>
              <a:spcAft>
                <a:spcPts val="0"/>
              </a:spcAft>
              <a:buClrTx/>
              <a:buSzTx/>
              <a:buFontTx/>
              <a:buNone/>
              <a:defRPr/>
            </a:pPr>
            <a:r>
              <a:rPr kumimoji="0" lang="zh-CN" altLang="en-US" sz="1800" b="0" i="0" u="none" strike="noStrike" kern="0" cap="none" spc="0" normalizeH="0" baseline="0" noProof="0" dirty="0">
                <a:ln>
                  <a:noFill/>
                </a:ln>
                <a:solidFill>
                  <a:prstClr val="white"/>
                </a:solidFill>
                <a:effectLst/>
                <a:uLnTx/>
                <a:uFillTx/>
                <a:latin typeface="微软雅黑" panose="020B0503020204020204" pitchFamily="34" charset="-122"/>
                <a:ea typeface="微软雅黑" panose="020B0503020204020204" pitchFamily="34" charset="-122"/>
                <a:cs typeface="+mn-cs"/>
              </a:rPr>
              <a:t>设计类图</a:t>
            </a:r>
            <a:endParaRPr kumimoji="0" lang="zh-CN" altLang="en-US" sz="1800" b="0" i="0" u="none" strike="noStrike" kern="0" cap="none" spc="0" normalizeH="0" baseline="0" noProof="0" dirty="0">
              <a:ln>
                <a:noFill/>
              </a:ln>
              <a:solidFill>
                <a:prstClr val="white"/>
              </a:solidFill>
              <a:effectLst/>
              <a:uLnTx/>
              <a:uFillTx/>
              <a:latin typeface="微软雅黑" panose="020B0503020204020204" pitchFamily="34" charset="-122"/>
              <a:ea typeface="微软雅黑" panose="020B0503020204020204" pitchFamily="34" charset="-122"/>
              <a:cs typeface="+mn-cs"/>
            </a:endParaRPr>
          </a:p>
        </p:txBody>
      </p:sp>
      <p:pic>
        <p:nvPicPr>
          <p:cNvPr id="2" name="图片 5"/>
          <p:cNvPicPr>
            <a:picLocks noChangeAspect="1"/>
          </p:cNvPicPr>
          <p:nvPr/>
        </p:nvPicPr>
        <p:blipFill>
          <a:blip r:embed="rId2"/>
          <a:stretch>
            <a:fillRect/>
          </a:stretch>
        </p:blipFill>
        <p:spPr>
          <a:xfrm>
            <a:off x="2342515" y="1772285"/>
            <a:ext cx="7807960" cy="4300220"/>
          </a:xfrm>
          <a:prstGeom prst="rect">
            <a:avLst/>
          </a:prstGeom>
          <a:noFill/>
          <a:ln>
            <a:noFill/>
          </a:ln>
        </p:spPr>
      </p:pic>
    </p:spTree>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 name="组合 3"/>
          <p:cNvGrpSpPr/>
          <p:nvPr/>
        </p:nvGrpSpPr>
        <p:grpSpPr>
          <a:xfrm>
            <a:off x="335361" y="116633"/>
            <a:ext cx="629872" cy="612768"/>
            <a:chOff x="3070727" y="196457"/>
            <a:chExt cx="692047" cy="673255"/>
          </a:xfrm>
        </p:grpSpPr>
        <p:sp>
          <p:nvSpPr>
            <p:cNvPr id="5" name="平行四边形 4"/>
            <p:cNvSpPr/>
            <p:nvPr/>
          </p:nvSpPr>
          <p:spPr>
            <a:xfrm>
              <a:off x="3070727" y="196457"/>
              <a:ext cx="629587" cy="612775"/>
            </a:xfrm>
            <a:prstGeom prst="parallelogram">
              <a:avLst/>
            </a:prstGeom>
            <a:solidFill>
              <a:srgbClr val="024282"/>
            </a:solidFill>
            <a:ln>
              <a:solidFill>
                <a:srgbClr val="02428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Calibri" panose="020F0502020204030204"/>
                <a:ea typeface="宋体" panose="02010600030101010101" pitchFamily="2" charset="-122"/>
                <a:cs typeface="+mn-cs"/>
              </a:endParaRPr>
            </a:p>
          </p:txBody>
        </p:sp>
        <p:sp>
          <p:nvSpPr>
            <p:cNvPr id="6" name="平行四边形 5"/>
            <p:cNvSpPr/>
            <p:nvPr/>
          </p:nvSpPr>
          <p:spPr>
            <a:xfrm>
              <a:off x="3133187" y="256937"/>
              <a:ext cx="629587" cy="612775"/>
            </a:xfrm>
            <a:prstGeom prst="parallelogram">
              <a:avLst/>
            </a:prstGeom>
            <a:noFill/>
            <a:ln>
              <a:solidFill>
                <a:srgbClr val="02428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Calibri" panose="020F0502020204030204"/>
                <a:ea typeface="宋体" panose="02010600030101010101" pitchFamily="2" charset="-122"/>
                <a:cs typeface="+mn-cs"/>
              </a:endParaRPr>
            </a:p>
          </p:txBody>
        </p:sp>
      </p:grpSp>
      <p:cxnSp>
        <p:nvCxnSpPr>
          <p:cNvPr id="7" name="直接连接符 6"/>
          <p:cNvCxnSpPr/>
          <p:nvPr/>
        </p:nvCxnSpPr>
        <p:spPr>
          <a:xfrm>
            <a:off x="367840" y="809674"/>
            <a:ext cx="11488800" cy="0"/>
          </a:xfrm>
          <a:prstGeom prst="line">
            <a:avLst/>
          </a:prstGeom>
          <a:ln w="9525">
            <a:solidFill>
              <a:srgbClr val="024282"/>
            </a:solidFill>
          </a:ln>
        </p:spPr>
        <p:style>
          <a:lnRef idx="1">
            <a:schemeClr val="accent1"/>
          </a:lnRef>
          <a:fillRef idx="0">
            <a:schemeClr val="accent1"/>
          </a:fillRef>
          <a:effectRef idx="0">
            <a:schemeClr val="accent1"/>
          </a:effectRef>
          <a:fontRef idx="minor">
            <a:schemeClr val="tx1"/>
          </a:fontRef>
        </p:style>
      </p:cxnSp>
      <p:sp>
        <p:nvSpPr>
          <p:cNvPr id="10" name="文本占位符 5"/>
          <p:cNvSpPr txBox="1"/>
          <p:nvPr/>
        </p:nvSpPr>
        <p:spPr>
          <a:xfrm>
            <a:off x="1127448" y="193957"/>
            <a:ext cx="5040313" cy="612775"/>
          </a:xfrm>
          <a:prstGeom prst="rect">
            <a:avLst/>
          </a:prstGeom>
        </p:spPr>
        <p:txBody>
          <a:bodyPr vert="horz" lIns="91440" tIns="45720" rIns="91440" bIns="45720" rtlCol="0">
            <a:normAutofit/>
          </a:bodyPr>
          <a:lstStyle>
            <a:lvl1pPr marL="0" indent="0" algn="l" defTabSz="914400" rtl="0" eaLnBrk="1" latinLnBrk="0" hangingPunct="1">
              <a:lnSpc>
                <a:spcPct val="90000"/>
              </a:lnSpc>
              <a:spcBef>
                <a:spcPts val="1000"/>
              </a:spcBef>
              <a:buFont typeface="Arial" panose="020B0604020202020204" pitchFamily="34" charset="0"/>
              <a:buNone/>
              <a:defRPr sz="3200" b="1" kern="1200">
                <a:solidFill>
                  <a:srgbClr val="024282"/>
                </a:solidFill>
                <a:latin typeface="微软雅黑" panose="020B0503020204020204" pitchFamily="34" charset="-122"/>
                <a:ea typeface="微软雅黑" panose="020B0503020204020204" pitchFamily="34" charset="-122"/>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defRPr/>
            </a:pPr>
            <a:r>
              <a:rPr lang="zh-CN" altLang="en-US" dirty="0"/>
              <a:t>精读小米便签</a:t>
            </a:r>
            <a:endParaRPr kumimoji="0" lang="zh-CN" altLang="en-US" sz="4800" b="1" i="0" u="none" strike="noStrike" kern="1200" cap="none" spc="0" normalizeH="0" baseline="0" noProof="0" dirty="0">
              <a:ln>
                <a:noFill/>
              </a:ln>
              <a:solidFill>
                <a:srgbClr val="024282"/>
              </a:solidFill>
              <a:effectLst/>
              <a:uLnTx/>
              <a:uFillTx/>
              <a:latin typeface="微软雅黑" panose="020B0503020204020204" pitchFamily="34" charset="-122"/>
              <a:ea typeface="微软雅黑" panose="020B0503020204020204" pitchFamily="34" charset="-122"/>
              <a:cs typeface="+mn-cs"/>
            </a:endParaRPr>
          </a:p>
        </p:txBody>
      </p:sp>
      <p:sp>
        <p:nvSpPr>
          <p:cNvPr id="15" name="矩形 14"/>
          <p:cNvSpPr/>
          <p:nvPr/>
        </p:nvSpPr>
        <p:spPr>
          <a:xfrm>
            <a:off x="302935" y="1049735"/>
            <a:ext cx="11513006" cy="5376014"/>
          </a:xfrm>
          <a:prstGeom prst="rect">
            <a:avLst/>
          </a:prstGeom>
          <a:solidFill>
            <a:srgbClr val="024282">
              <a:alpha val="20000"/>
            </a:srgbClr>
          </a:solidFill>
          <a:ln w="12700" cap="flat" cmpd="sng" algn="ctr">
            <a:no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dirty="0">
              <a:ln>
                <a:noFill/>
              </a:ln>
              <a:solidFill>
                <a:prstClr val="white"/>
              </a:solidFill>
              <a:effectLst/>
              <a:uLnTx/>
              <a:uFillTx/>
              <a:latin typeface="等线" panose="02010600030101010101" charset="-122"/>
              <a:ea typeface="等线" panose="02010600030101010101" charset="-122"/>
              <a:cs typeface="+mn-cs"/>
            </a:endParaRPr>
          </a:p>
        </p:txBody>
      </p:sp>
      <p:sp>
        <p:nvSpPr>
          <p:cNvPr id="48" name="矩形 47"/>
          <p:cNvSpPr/>
          <p:nvPr>
            <p:custDataLst>
              <p:tags r:id="rId1"/>
            </p:custDataLst>
          </p:nvPr>
        </p:nvSpPr>
        <p:spPr>
          <a:xfrm>
            <a:off x="335280" y="1050290"/>
            <a:ext cx="11480800" cy="5391150"/>
          </a:xfrm>
          <a:prstGeom prst="rect">
            <a:avLst/>
          </a:prstGeom>
          <a:noFill/>
          <a:ln w="12700" cap="flat" cmpd="sng" algn="ctr">
            <a:solidFill>
              <a:srgbClr val="024282"/>
            </a:solidFill>
            <a:prstDash val="solid"/>
            <a:miter lim="800000"/>
          </a:ln>
          <a:effectLst/>
        </p:spPr>
        <p:txBody>
          <a:bodyPr rtlCol="0" anchor="ctr"/>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dirty="0">
              <a:ln>
                <a:noFill/>
              </a:ln>
              <a:solidFill>
                <a:prstClr val="white"/>
              </a:solidFill>
              <a:effectLst/>
              <a:uLnTx/>
              <a:uFillTx/>
              <a:latin typeface="微软雅黑" panose="020B0503020204020204" pitchFamily="34" charset="-122"/>
              <a:ea typeface="微软雅黑" panose="020B0503020204020204" pitchFamily="34" charset="-122"/>
              <a:cs typeface="+mn-cs"/>
            </a:endParaRPr>
          </a:p>
        </p:txBody>
      </p:sp>
      <p:sp>
        <p:nvSpPr>
          <p:cNvPr id="11" name="圆角矩形 6"/>
          <p:cNvSpPr/>
          <p:nvPr/>
        </p:nvSpPr>
        <p:spPr>
          <a:xfrm>
            <a:off x="499946" y="1211975"/>
            <a:ext cx="3177540" cy="348121"/>
          </a:xfrm>
          <a:prstGeom prst="roundRect">
            <a:avLst>
              <a:gd name="adj" fmla="val 37046"/>
            </a:avLst>
          </a:prstGeom>
          <a:gradFill>
            <a:gsLst>
              <a:gs pos="53000">
                <a:srgbClr val="024282"/>
              </a:gs>
              <a:gs pos="95000">
                <a:srgbClr val="024282">
                  <a:alpha val="0"/>
                </a:srgbClr>
              </a:gs>
              <a:gs pos="0">
                <a:srgbClr val="024282"/>
              </a:gs>
            </a:gsLst>
            <a:lin ang="20700000" scaled="0"/>
          </a:gradFill>
          <a:ln w="12700" cap="flat" cmpd="sng" algn="ctr">
            <a:noFill/>
            <a:prstDash val="solid"/>
            <a:miter lim="800000"/>
          </a:ln>
          <a:effectLst/>
        </p:spPr>
        <p:txBody>
          <a:bodyPr rtlCol="0" anchor="ctr"/>
          <a:p>
            <a:pPr marL="0" marR="0" lvl="0" indent="0" defTabSz="914400" rtl="0" eaLnBrk="1" fontAlgn="auto" latinLnBrk="0" hangingPunct="1">
              <a:lnSpc>
                <a:spcPct val="100000"/>
              </a:lnSpc>
              <a:spcBef>
                <a:spcPts val="0"/>
              </a:spcBef>
              <a:spcAft>
                <a:spcPts val="0"/>
              </a:spcAft>
              <a:buClrTx/>
              <a:buSzTx/>
              <a:buFontTx/>
              <a:buNone/>
              <a:defRPr/>
            </a:pPr>
            <a:r>
              <a:rPr kumimoji="0" lang="zh-CN" altLang="en-US" sz="1800" b="0" i="0" u="none" strike="noStrike" kern="0" cap="none" spc="0" normalizeH="0" baseline="0" noProof="0" dirty="0">
                <a:ln>
                  <a:noFill/>
                </a:ln>
                <a:solidFill>
                  <a:prstClr val="white"/>
                </a:solidFill>
                <a:effectLst/>
                <a:uLnTx/>
                <a:uFillTx/>
                <a:latin typeface="微软雅黑" panose="020B0503020204020204" pitchFamily="34" charset="-122"/>
                <a:ea typeface="微软雅黑" panose="020B0503020204020204" pitchFamily="34" charset="-122"/>
                <a:cs typeface="+mn-cs"/>
              </a:rPr>
              <a:t>代码标注情况</a:t>
            </a:r>
            <a:endParaRPr kumimoji="0" lang="zh-CN" altLang="en-US" sz="1800" b="0" i="0" u="none" strike="noStrike" kern="0" cap="none" spc="0" normalizeH="0" baseline="0" noProof="0" dirty="0">
              <a:ln>
                <a:noFill/>
              </a:ln>
              <a:solidFill>
                <a:prstClr val="white"/>
              </a:solidFill>
              <a:effectLst/>
              <a:uLnTx/>
              <a:uFillTx/>
              <a:latin typeface="微软雅黑" panose="020B0503020204020204" pitchFamily="34" charset="-122"/>
              <a:ea typeface="微软雅黑" panose="020B0503020204020204" pitchFamily="34" charset="-122"/>
              <a:cs typeface="+mn-cs"/>
            </a:endParaRPr>
          </a:p>
        </p:txBody>
      </p:sp>
      <p:sp>
        <p:nvSpPr>
          <p:cNvPr id="3" name="文本框 2"/>
          <p:cNvSpPr txBox="1"/>
          <p:nvPr/>
        </p:nvSpPr>
        <p:spPr>
          <a:xfrm>
            <a:off x="752475" y="1753870"/>
            <a:ext cx="10727055" cy="3969385"/>
          </a:xfrm>
          <a:prstGeom prst="rect">
            <a:avLst/>
          </a:prstGeom>
          <a:noFill/>
        </p:spPr>
        <p:txBody>
          <a:bodyPr wrap="square" rtlCol="0">
            <a:spAutoFit/>
          </a:bodyPr>
          <a:p>
            <a:r>
              <a:rPr lang="zh-CN" altLang="en-US"/>
              <a:t>类名：DateTimePickerDialog</a:t>
            </a:r>
            <a:endParaRPr lang="zh-CN" altLang="en-US"/>
          </a:p>
          <a:p>
            <a:r>
              <a:rPr lang="zh-CN" altLang="en-US"/>
              <a:t>public class DateTimePickerDialog extends AlertDialog implements OnClickListener {</a:t>
            </a:r>
            <a:endParaRPr lang="zh-CN" altLang="en-US"/>
          </a:p>
          <a:p>
            <a:r>
              <a:rPr lang="zh-CN" altLang="en-US">
                <a:solidFill>
                  <a:srgbClr val="FF0000"/>
                </a:solidFill>
              </a:rPr>
              <a:t>//它主要用于创建一个自定义的日期和时间选择器对话框。</a:t>
            </a:r>
            <a:endParaRPr lang="zh-CN" altLang="en-US"/>
          </a:p>
          <a:p>
            <a:r>
              <a:rPr lang="zh-CN" altLang="en-US"/>
              <a:t>    private Calendar mDate = Calendar.getInstance();</a:t>
            </a:r>
            <a:endParaRPr lang="zh-CN" altLang="en-US"/>
          </a:p>
          <a:p>
            <a:r>
              <a:rPr lang="zh-CN" altLang="en-US"/>
              <a:t>   </a:t>
            </a:r>
            <a:r>
              <a:rPr lang="zh-CN" altLang="en-US">
                <a:solidFill>
                  <a:srgbClr val="FF0000"/>
                </a:solidFill>
              </a:rPr>
              <a:t> //它主要用于判断是否为24小时制，默认为false。</a:t>
            </a:r>
            <a:endParaRPr lang="zh-CN" altLang="en-US"/>
          </a:p>
          <a:p>
            <a:r>
              <a:rPr lang="zh-CN" altLang="en-US"/>
              <a:t>    private boolean mIs24HourView;</a:t>
            </a:r>
            <a:endParaRPr lang="zh-CN" altLang="en-US"/>
          </a:p>
          <a:p>
            <a:r>
              <a:rPr lang="zh-CN" altLang="en-US"/>
              <a:t>    </a:t>
            </a:r>
            <a:r>
              <a:rPr lang="zh-CN" altLang="en-US">
                <a:solidFill>
                  <a:srgbClr val="FF0000"/>
                </a:solidFill>
              </a:rPr>
              <a:t>//它主要用于设置一个回调接口，当用户点击确定按钮时，会调用该接口的OnDateTimeSet方法。</a:t>
            </a:r>
            <a:endParaRPr lang="zh-CN" altLang="en-US"/>
          </a:p>
          <a:p>
            <a:r>
              <a:rPr lang="zh-CN" altLang="en-US"/>
              <a:t>    private OnDateTimeSetListener mOnDateTimeSetListener;</a:t>
            </a:r>
            <a:endParaRPr lang="zh-CN" altLang="en-US"/>
          </a:p>
          <a:p>
            <a:r>
              <a:rPr lang="zh-CN" altLang="en-US"/>
              <a:t>    </a:t>
            </a:r>
            <a:r>
              <a:rPr lang="zh-CN" altLang="en-US">
                <a:solidFill>
                  <a:srgbClr val="FF0000"/>
                </a:solidFill>
              </a:rPr>
              <a:t>//它主要用于设置一个日期和时间选择器，该选择器用于显示当前的时间和日期。</a:t>
            </a:r>
            <a:endParaRPr lang="zh-CN" altLang="en-US"/>
          </a:p>
          <a:p>
            <a:r>
              <a:rPr lang="zh-CN" altLang="en-US"/>
              <a:t>    private DateTimePicker mDateTimePicker;</a:t>
            </a:r>
            <a:endParaRPr lang="zh-CN" altLang="en-US"/>
          </a:p>
          <a:p>
            <a:r>
              <a:rPr lang="zh-CN" altLang="en-US"/>
              <a:t>   </a:t>
            </a:r>
            <a:r>
              <a:rPr lang="zh-CN" altLang="en-US">
                <a:solidFill>
                  <a:srgbClr val="FF0000"/>
                </a:solidFill>
              </a:rPr>
              <a:t> //它主要用于创建一个自定义的日期和时间选择器对话框。</a:t>
            </a:r>
            <a:endParaRPr lang="zh-CN" altLang="en-US">
              <a:solidFill>
                <a:srgbClr val="FF0000"/>
              </a:solidFill>
            </a:endParaRPr>
          </a:p>
          <a:p>
            <a:r>
              <a:rPr lang="zh-CN" altLang="en-US"/>
              <a:t>    public interface OnDateTimeSetListener {</a:t>
            </a:r>
            <a:endParaRPr lang="zh-CN" altLang="en-US"/>
          </a:p>
          <a:p>
            <a:r>
              <a:rPr lang="zh-CN" altLang="en-US"/>
              <a:t>        void OnDateTimeSet(AlertDialog dialog, long date);</a:t>
            </a:r>
            <a:endParaRPr lang="zh-CN" altLang="en-US"/>
          </a:p>
          <a:p>
            <a:r>
              <a:rPr lang="zh-CN" altLang="en-US"/>
              <a:t>    }</a:t>
            </a:r>
            <a:r>
              <a:rPr lang="zh-CN" altLang="en-US">
                <a:solidFill>
                  <a:srgbClr val="FF0000"/>
                </a:solidFill>
              </a:rPr>
              <a:t>//它主要用于创建一个自定义的日期和时间选择器对话框。</a:t>
            </a:r>
            <a:endParaRPr lang="zh-CN" altLang="en-US">
              <a:solidFill>
                <a:srgbClr val="FF0000"/>
              </a:solidFill>
            </a:endParaRPr>
          </a:p>
        </p:txBody>
      </p:sp>
    </p:spTree>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 name="组合 3"/>
          <p:cNvGrpSpPr/>
          <p:nvPr/>
        </p:nvGrpSpPr>
        <p:grpSpPr>
          <a:xfrm>
            <a:off x="335361" y="116633"/>
            <a:ext cx="629872" cy="612768"/>
            <a:chOff x="3070727" y="196457"/>
            <a:chExt cx="692047" cy="673255"/>
          </a:xfrm>
        </p:grpSpPr>
        <p:sp>
          <p:nvSpPr>
            <p:cNvPr id="5" name="平行四边形 4"/>
            <p:cNvSpPr/>
            <p:nvPr/>
          </p:nvSpPr>
          <p:spPr>
            <a:xfrm>
              <a:off x="3070727" y="196457"/>
              <a:ext cx="629587" cy="612775"/>
            </a:xfrm>
            <a:prstGeom prst="parallelogram">
              <a:avLst/>
            </a:prstGeom>
            <a:solidFill>
              <a:srgbClr val="024282"/>
            </a:solidFill>
            <a:ln>
              <a:solidFill>
                <a:srgbClr val="02428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Calibri" panose="020F0502020204030204"/>
                <a:ea typeface="宋体" panose="02010600030101010101" pitchFamily="2" charset="-122"/>
                <a:cs typeface="+mn-cs"/>
              </a:endParaRPr>
            </a:p>
          </p:txBody>
        </p:sp>
        <p:sp>
          <p:nvSpPr>
            <p:cNvPr id="6" name="平行四边形 5"/>
            <p:cNvSpPr/>
            <p:nvPr/>
          </p:nvSpPr>
          <p:spPr>
            <a:xfrm>
              <a:off x="3133187" y="256937"/>
              <a:ext cx="629587" cy="612775"/>
            </a:xfrm>
            <a:prstGeom prst="parallelogram">
              <a:avLst/>
            </a:prstGeom>
            <a:noFill/>
            <a:ln>
              <a:solidFill>
                <a:srgbClr val="02428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Calibri" panose="020F0502020204030204"/>
                <a:ea typeface="宋体" panose="02010600030101010101" pitchFamily="2" charset="-122"/>
                <a:cs typeface="+mn-cs"/>
              </a:endParaRPr>
            </a:p>
          </p:txBody>
        </p:sp>
      </p:grpSp>
      <p:cxnSp>
        <p:nvCxnSpPr>
          <p:cNvPr id="7" name="直接连接符 6"/>
          <p:cNvCxnSpPr/>
          <p:nvPr/>
        </p:nvCxnSpPr>
        <p:spPr>
          <a:xfrm>
            <a:off x="367840" y="809674"/>
            <a:ext cx="11488800" cy="0"/>
          </a:xfrm>
          <a:prstGeom prst="line">
            <a:avLst/>
          </a:prstGeom>
          <a:ln w="9525">
            <a:solidFill>
              <a:srgbClr val="024282"/>
            </a:solidFill>
          </a:ln>
        </p:spPr>
        <p:style>
          <a:lnRef idx="1">
            <a:schemeClr val="accent1"/>
          </a:lnRef>
          <a:fillRef idx="0">
            <a:schemeClr val="accent1"/>
          </a:fillRef>
          <a:effectRef idx="0">
            <a:schemeClr val="accent1"/>
          </a:effectRef>
          <a:fontRef idx="minor">
            <a:schemeClr val="tx1"/>
          </a:fontRef>
        </p:style>
      </p:cxnSp>
      <p:sp>
        <p:nvSpPr>
          <p:cNvPr id="10" name="文本占位符 5"/>
          <p:cNvSpPr txBox="1"/>
          <p:nvPr/>
        </p:nvSpPr>
        <p:spPr>
          <a:xfrm>
            <a:off x="1127448" y="193957"/>
            <a:ext cx="5040313" cy="612775"/>
          </a:xfrm>
          <a:prstGeom prst="rect">
            <a:avLst/>
          </a:prstGeom>
        </p:spPr>
        <p:txBody>
          <a:bodyPr vert="horz" lIns="91440" tIns="45720" rIns="91440" bIns="45720" rtlCol="0">
            <a:normAutofit/>
          </a:bodyPr>
          <a:lstStyle>
            <a:lvl1pPr marL="0" indent="0" algn="l" defTabSz="914400" rtl="0" eaLnBrk="1" latinLnBrk="0" hangingPunct="1">
              <a:lnSpc>
                <a:spcPct val="90000"/>
              </a:lnSpc>
              <a:spcBef>
                <a:spcPts val="1000"/>
              </a:spcBef>
              <a:buFont typeface="Arial" panose="020B0604020202020204" pitchFamily="34" charset="0"/>
              <a:buNone/>
              <a:defRPr sz="3200" b="1" kern="1200">
                <a:solidFill>
                  <a:srgbClr val="024282"/>
                </a:solidFill>
                <a:latin typeface="微软雅黑" panose="020B0503020204020204" pitchFamily="34" charset="-122"/>
                <a:ea typeface="微软雅黑" panose="020B0503020204020204" pitchFamily="34" charset="-122"/>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defRPr/>
            </a:pPr>
            <a:r>
              <a:rPr lang="zh-CN" altLang="en-US" dirty="0"/>
              <a:t>精读小米便签</a:t>
            </a:r>
            <a:endParaRPr kumimoji="0" lang="zh-CN" altLang="en-US" sz="4800" b="1" i="0" u="none" strike="noStrike" kern="1200" cap="none" spc="0" normalizeH="0" baseline="0" noProof="0" dirty="0">
              <a:ln>
                <a:noFill/>
              </a:ln>
              <a:solidFill>
                <a:srgbClr val="024282"/>
              </a:solidFill>
              <a:effectLst/>
              <a:uLnTx/>
              <a:uFillTx/>
              <a:latin typeface="微软雅黑" panose="020B0503020204020204" pitchFamily="34" charset="-122"/>
              <a:ea typeface="微软雅黑" panose="020B0503020204020204" pitchFamily="34" charset="-122"/>
              <a:cs typeface="+mn-cs"/>
            </a:endParaRPr>
          </a:p>
        </p:txBody>
      </p:sp>
      <p:sp>
        <p:nvSpPr>
          <p:cNvPr id="15" name="矩形 14"/>
          <p:cNvSpPr/>
          <p:nvPr/>
        </p:nvSpPr>
        <p:spPr>
          <a:xfrm>
            <a:off x="302935" y="1049735"/>
            <a:ext cx="11513006" cy="5376014"/>
          </a:xfrm>
          <a:prstGeom prst="rect">
            <a:avLst/>
          </a:prstGeom>
          <a:solidFill>
            <a:srgbClr val="024282">
              <a:alpha val="20000"/>
            </a:srgbClr>
          </a:solidFill>
          <a:ln w="12700" cap="flat" cmpd="sng" algn="ctr">
            <a:no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dirty="0">
              <a:ln>
                <a:noFill/>
              </a:ln>
              <a:solidFill>
                <a:prstClr val="white"/>
              </a:solidFill>
              <a:effectLst/>
              <a:uLnTx/>
              <a:uFillTx/>
              <a:latin typeface="等线" panose="02010600030101010101" charset="-122"/>
              <a:ea typeface="等线" panose="02010600030101010101" charset="-122"/>
              <a:cs typeface="+mn-cs"/>
            </a:endParaRPr>
          </a:p>
        </p:txBody>
      </p:sp>
      <p:sp>
        <p:nvSpPr>
          <p:cNvPr id="48" name="矩形 47"/>
          <p:cNvSpPr/>
          <p:nvPr>
            <p:custDataLst>
              <p:tags r:id="rId1"/>
            </p:custDataLst>
          </p:nvPr>
        </p:nvSpPr>
        <p:spPr>
          <a:xfrm>
            <a:off x="335280" y="1050290"/>
            <a:ext cx="11480800" cy="5391150"/>
          </a:xfrm>
          <a:prstGeom prst="rect">
            <a:avLst/>
          </a:prstGeom>
          <a:noFill/>
          <a:ln w="12700" cap="flat" cmpd="sng" algn="ctr">
            <a:solidFill>
              <a:srgbClr val="024282"/>
            </a:solidFill>
            <a:prstDash val="solid"/>
            <a:miter lim="800000"/>
          </a:ln>
          <a:effectLst/>
        </p:spPr>
        <p:txBody>
          <a:bodyPr rtlCol="0" anchor="ctr"/>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dirty="0">
              <a:ln>
                <a:noFill/>
              </a:ln>
              <a:solidFill>
                <a:prstClr val="white"/>
              </a:solidFill>
              <a:effectLst/>
              <a:uLnTx/>
              <a:uFillTx/>
              <a:latin typeface="微软雅黑" panose="020B0503020204020204" pitchFamily="34" charset="-122"/>
              <a:ea typeface="微软雅黑" panose="020B0503020204020204" pitchFamily="34" charset="-122"/>
              <a:cs typeface="+mn-cs"/>
            </a:endParaRPr>
          </a:p>
        </p:txBody>
      </p:sp>
      <p:sp>
        <p:nvSpPr>
          <p:cNvPr id="11" name="圆角矩形 6"/>
          <p:cNvSpPr/>
          <p:nvPr/>
        </p:nvSpPr>
        <p:spPr>
          <a:xfrm>
            <a:off x="499946" y="1211975"/>
            <a:ext cx="3177540" cy="348121"/>
          </a:xfrm>
          <a:prstGeom prst="roundRect">
            <a:avLst>
              <a:gd name="adj" fmla="val 37046"/>
            </a:avLst>
          </a:prstGeom>
          <a:gradFill>
            <a:gsLst>
              <a:gs pos="53000">
                <a:srgbClr val="024282"/>
              </a:gs>
              <a:gs pos="95000">
                <a:srgbClr val="024282">
                  <a:alpha val="0"/>
                </a:srgbClr>
              </a:gs>
              <a:gs pos="0">
                <a:srgbClr val="024282"/>
              </a:gs>
            </a:gsLst>
            <a:lin ang="20700000" scaled="0"/>
          </a:gradFill>
          <a:ln w="12700" cap="flat" cmpd="sng" algn="ctr">
            <a:noFill/>
            <a:prstDash val="solid"/>
            <a:miter lim="800000"/>
          </a:ln>
          <a:effectLst/>
        </p:spPr>
        <p:txBody>
          <a:bodyPr rtlCol="0" anchor="ctr"/>
          <a:p>
            <a:pPr marL="0" marR="0" lvl="0" indent="0" defTabSz="914400" rtl="0" eaLnBrk="1" fontAlgn="auto" latinLnBrk="0" hangingPunct="1">
              <a:lnSpc>
                <a:spcPct val="100000"/>
              </a:lnSpc>
              <a:spcBef>
                <a:spcPts val="0"/>
              </a:spcBef>
              <a:spcAft>
                <a:spcPts val="0"/>
              </a:spcAft>
              <a:buClrTx/>
              <a:buSzTx/>
              <a:buFontTx/>
              <a:buNone/>
              <a:defRPr/>
            </a:pPr>
            <a:r>
              <a:rPr kumimoji="0" lang="zh-CN" altLang="en-US" sz="1800" b="0" i="0" u="none" strike="noStrike" kern="0" cap="none" spc="0" normalizeH="0" baseline="0" noProof="0" dirty="0">
                <a:ln>
                  <a:noFill/>
                </a:ln>
                <a:solidFill>
                  <a:prstClr val="white"/>
                </a:solidFill>
                <a:effectLst/>
                <a:uLnTx/>
                <a:uFillTx/>
                <a:latin typeface="微软雅黑" panose="020B0503020204020204" pitchFamily="34" charset="-122"/>
                <a:ea typeface="微软雅黑" panose="020B0503020204020204" pitchFamily="34" charset="-122"/>
                <a:cs typeface="+mn-cs"/>
              </a:rPr>
              <a:t>代码标注情况</a:t>
            </a:r>
            <a:endParaRPr kumimoji="0" lang="zh-CN" altLang="en-US" sz="1800" b="0" i="0" u="none" strike="noStrike" kern="0" cap="none" spc="0" normalizeH="0" baseline="0" noProof="0" dirty="0">
              <a:ln>
                <a:noFill/>
              </a:ln>
              <a:solidFill>
                <a:prstClr val="white"/>
              </a:solidFill>
              <a:effectLst/>
              <a:uLnTx/>
              <a:uFillTx/>
              <a:latin typeface="微软雅黑" panose="020B0503020204020204" pitchFamily="34" charset="-122"/>
              <a:ea typeface="微软雅黑" panose="020B0503020204020204" pitchFamily="34" charset="-122"/>
              <a:cs typeface="+mn-cs"/>
            </a:endParaRPr>
          </a:p>
        </p:txBody>
      </p:sp>
      <p:sp>
        <p:nvSpPr>
          <p:cNvPr id="2" name="文本框 1"/>
          <p:cNvSpPr txBox="1"/>
          <p:nvPr/>
        </p:nvSpPr>
        <p:spPr>
          <a:xfrm>
            <a:off x="499745" y="1560195"/>
            <a:ext cx="11130280" cy="4799965"/>
          </a:xfrm>
          <a:prstGeom prst="rect">
            <a:avLst/>
          </a:prstGeom>
          <a:noFill/>
        </p:spPr>
        <p:txBody>
          <a:bodyPr wrap="square" rtlCol="0">
            <a:spAutoFit/>
          </a:bodyPr>
          <a:p>
            <a:r>
              <a:rPr lang="zh-CN" altLang="en-US" sz="1700"/>
              <a:t>public DateTimePickerDialog(Context context, long date) {</a:t>
            </a:r>
            <a:endParaRPr lang="zh-CN" altLang="en-US" sz="1700"/>
          </a:p>
          <a:p>
            <a:r>
              <a:rPr lang="zh-CN" altLang="en-US" sz="1700"/>
              <a:t>       </a:t>
            </a:r>
            <a:r>
              <a:rPr lang="zh-CN" altLang="en-US" sz="1700">
                <a:solidFill>
                  <a:srgbClr val="FF0000"/>
                </a:solidFill>
              </a:rPr>
              <a:t> //它主要用于创建一个自定义的日期和时间选择器对话框。</a:t>
            </a:r>
            <a:endParaRPr lang="zh-CN" altLang="en-US" sz="1700"/>
          </a:p>
          <a:p>
            <a:r>
              <a:rPr lang="zh-CN" altLang="en-US" sz="1700"/>
              <a:t>        super(context);</a:t>
            </a:r>
            <a:endParaRPr lang="zh-CN" altLang="en-US" sz="1700"/>
          </a:p>
          <a:p>
            <a:r>
              <a:rPr lang="zh-CN" altLang="en-US" sz="1700"/>
              <a:t>        //对数据库的操作</a:t>
            </a:r>
            <a:endParaRPr lang="zh-CN" altLang="en-US" sz="1700"/>
          </a:p>
          <a:p>
            <a:r>
              <a:rPr lang="zh-CN" altLang="en-US" sz="1700"/>
              <a:t>        mDateTimePicker = new DateTimePicker(context);</a:t>
            </a:r>
            <a:endParaRPr lang="zh-CN" altLang="en-US" sz="1700"/>
          </a:p>
          <a:p>
            <a:r>
              <a:rPr lang="zh-CN" altLang="en-US" sz="1700"/>
              <a:t>        setView(mDateTimePicker);</a:t>
            </a:r>
            <a:r>
              <a:rPr lang="zh-CN" altLang="en-US" sz="1700">
                <a:solidFill>
                  <a:srgbClr val="FF0000"/>
                </a:solidFill>
              </a:rPr>
              <a:t>//用于显示当前的时间和日期。</a:t>
            </a:r>
            <a:endParaRPr lang="zh-CN" altLang="en-US" sz="1700"/>
          </a:p>
          <a:p>
            <a:r>
              <a:rPr lang="zh-CN" altLang="en-US" sz="1700"/>
              <a:t>        mDateTimePicker.setOnDateTimeChangedListener(new OnDateTimeChangedListener() {</a:t>
            </a:r>
            <a:endParaRPr lang="zh-CN" altLang="en-US" sz="1700"/>
          </a:p>
          <a:p>
            <a:r>
              <a:rPr lang="zh-CN" altLang="en-US" sz="1700"/>
              <a:t>           </a:t>
            </a:r>
            <a:r>
              <a:rPr lang="zh-CN" altLang="en-US" sz="1700">
                <a:solidFill>
                  <a:srgbClr val="FF0000"/>
                </a:solidFill>
              </a:rPr>
              <a:t> //设置了一个日期和时间变化监听器。当用户在DateTimePicker中更改日期和时间时，这个监听器会被触发</a:t>
            </a:r>
            <a:r>
              <a:rPr lang="zh-CN" altLang="en-US" sz="1700"/>
              <a:t>。</a:t>
            </a:r>
            <a:endParaRPr lang="zh-CN" altLang="en-US" sz="1700"/>
          </a:p>
          <a:p>
            <a:r>
              <a:rPr lang="zh-CN" altLang="en-US" sz="1700"/>
              <a:t>            public void onDateTimeChanged(DateTimePicker view, int year, int month,</a:t>
            </a:r>
            <a:endParaRPr lang="zh-CN" altLang="en-US" sz="1700"/>
          </a:p>
          <a:p>
            <a:r>
              <a:rPr lang="zh-CN" altLang="en-US" sz="1700"/>
              <a:t>                    int dayOfMonth, int hourOfDay, int minute) {</a:t>
            </a:r>
            <a:endParaRPr lang="zh-CN" altLang="en-US" sz="1700"/>
          </a:p>
          <a:p>
            <a:r>
              <a:rPr lang="zh-CN" altLang="en-US" sz="1700"/>
              <a:t>                mDate.set(Calendar.YEAR, year);//设置年</a:t>
            </a:r>
            <a:endParaRPr lang="zh-CN" altLang="en-US" sz="1700"/>
          </a:p>
          <a:p>
            <a:r>
              <a:rPr lang="zh-CN" altLang="en-US" sz="1700"/>
              <a:t>                mDate.set(Calendar.MONTH, month);//设置月</a:t>
            </a:r>
            <a:endParaRPr lang="zh-CN" altLang="en-US" sz="1700"/>
          </a:p>
          <a:p>
            <a:r>
              <a:rPr lang="zh-CN" altLang="en-US" sz="1700"/>
              <a:t>                mDate.set(Calendar.DAY_OF_MONTH, dayOfMonth);//设置天</a:t>
            </a:r>
            <a:endParaRPr lang="zh-CN" altLang="en-US" sz="1700"/>
          </a:p>
          <a:p>
            <a:r>
              <a:rPr lang="zh-CN" altLang="en-US" sz="1700"/>
              <a:t>                mDate.set(Calendar.HOUR_OF_DAY, hourOfDay);//设置小时</a:t>
            </a:r>
            <a:endParaRPr lang="zh-CN" altLang="en-US" sz="1700"/>
          </a:p>
          <a:p>
            <a:r>
              <a:rPr lang="zh-CN" altLang="en-US" sz="1700"/>
              <a:t>                mDate.set(Calendar.MINUTE, minute);//设置分钟</a:t>
            </a:r>
            <a:endParaRPr lang="zh-CN" altLang="en-US" sz="1700"/>
          </a:p>
          <a:p>
            <a:r>
              <a:rPr lang="zh-CN" altLang="en-US" sz="1700"/>
              <a:t>                updateTitle(mDate.getTimeInMillis());//更新标题</a:t>
            </a:r>
            <a:endParaRPr lang="zh-CN" altLang="en-US" sz="1700"/>
          </a:p>
          <a:p>
            <a:r>
              <a:rPr lang="zh-CN" altLang="en-US" sz="1700"/>
              <a:t>            }</a:t>
            </a:r>
            <a:r>
              <a:rPr lang="zh-CN" altLang="en-US" sz="1700">
                <a:solidFill>
                  <a:srgbClr val="FF0000"/>
                </a:solidFill>
              </a:rPr>
              <a:t>//设置了一个日期和时间变化监听器。当用户在DateTimePicker中更改日期和时间时，这个监听器会被触发。</a:t>
            </a:r>
            <a:endParaRPr lang="zh-CN" altLang="en-US" sz="1700"/>
          </a:p>
          <a:p>
            <a:r>
              <a:rPr lang="zh-CN" altLang="en-US" sz="1700"/>
              <a:t>        });</a:t>
            </a:r>
            <a:endParaRPr lang="zh-CN" altLang="en-US" sz="1700"/>
          </a:p>
        </p:txBody>
      </p:sp>
    </p:spTree>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 name="组合 3"/>
          <p:cNvGrpSpPr/>
          <p:nvPr/>
        </p:nvGrpSpPr>
        <p:grpSpPr>
          <a:xfrm>
            <a:off x="335361" y="116633"/>
            <a:ext cx="629872" cy="612768"/>
            <a:chOff x="3070727" y="196457"/>
            <a:chExt cx="692047" cy="673255"/>
          </a:xfrm>
        </p:grpSpPr>
        <p:sp>
          <p:nvSpPr>
            <p:cNvPr id="5" name="平行四边形 4"/>
            <p:cNvSpPr/>
            <p:nvPr/>
          </p:nvSpPr>
          <p:spPr>
            <a:xfrm>
              <a:off x="3070727" y="196457"/>
              <a:ext cx="629587" cy="612775"/>
            </a:xfrm>
            <a:prstGeom prst="parallelogram">
              <a:avLst/>
            </a:prstGeom>
            <a:solidFill>
              <a:srgbClr val="024282"/>
            </a:solidFill>
            <a:ln>
              <a:solidFill>
                <a:srgbClr val="02428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Calibri" panose="020F0502020204030204"/>
                <a:ea typeface="宋体" panose="02010600030101010101" pitchFamily="2" charset="-122"/>
                <a:cs typeface="+mn-cs"/>
              </a:endParaRPr>
            </a:p>
          </p:txBody>
        </p:sp>
        <p:sp>
          <p:nvSpPr>
            <p:cNvPr id="6" name="平行四边形 5"/>
            <p:cNvSpPr/>
            <p:nvPr/>
          </p:nvSpPr>
          <p:spPr>
            <a:xfrm>
              <a:off x="3133187" y="256937"/>
              <a:ext cx="629587" cy="612775"/>
            </a:xfrm>
            <a:prstGeom prst="parallelogram">
              <a:avLst/>
            </a:prstGeom>
            <a:noFill/>
            <a:ln>
              <a:solidFill>
                <a:srgbClr val="02428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Calibri" panose="020F0502020204030204"/>
                <a:ea typeface="宋体" panose="02010600030101010101" pitchFamily="2" charset="-122"/>
                <a:cs typeface="+mn-cs"/>
              </a:endParaRPr>
            </a:p>
          </p:txBody>
        </p:sp>
      </p:grpSp>
      <p:cxnSp>
        <p:nvCxnSpPr>
          <p:cNvPr id="7" name="直接连接符 6"/>
          <p:cNvCxnSpPr/>
          <p:nvPr/>
        </p:nvCxnSpPr>
        <p:spPr>
          <a:xfrm>
            <a:off x="367840" y="809674"/>
            <a:ext cx="11488800" cy="0"/>
          </a:xfrm>
          <a:prstGeom prst="line">
            <a:avLst/>
          </a:prstGeom>
          <a:ln w="9525">
            <a:solidFill>
              <a:srgbClr val="024282"/>
            </a:solidFill>
          </a:ln>
        </p:spPr>
        <p:style>
          <a:lnRef idx="1">
            <a:schemeClr val="accent1"/>
          </a:lnRef>
          <a:fillRef idx="0">
            <a:schemeClr val="accent1"/>
          </a:fillRef>
          <a:effectRef idx="0">
            <a:schemeClr val="accent1"/>
          </a:effectRef>
          <a:fontRef idx="minor">
            <a:schemeClr val="tx1"/>
          </a:fontRef>
        </p:style>
      </p:cxnSp>
      <p:sp>
        <p:nvSpPr>
          <p:cNvPr id="10" name="文本占位符 5"/>
          <p:cNvSpPr txBox="1"/>
          <p:nvPr/>
        </p:nvSpPr>
        <p:spPr>
          <a:xfrm>
            <a:off x="1127448" y="193957"/>
            <a:ext cx="5040313" cy="612775"/>
          </a:xfrm>
          <a:prstGeom prst="rect">
            <a:avLst/>
          </a:prstGeom>
        </p:spPr>
        <p:txBody>
          <a:bodyPr vert="horz" lIns="91440" tIns="45720" rIns="91440" bIns="45720" rtlCol="0">
            <a:normAutofit/>
          </a:bodyPr>
          <a:lstStyle>
            <a:lvl1pPr marL="0" indent="0" algn="l" defTabSz="914400" rtl="0" eaLnBrk="1" latinLnBrk="0" hangingPunct="1">
              <a:lnSpc>
                <a:spcPct val="90000"/>
              </a:lnSpc>
              <a:spcBef>
                <a:spcPts val="1000"/>
              </a:spcBef>
              <a:buFont typeface="Arial" panose="020B0604020202020204" pitchFamily="34" charset="0"/>
              <a:buNone/>
              <a:defRPr sz="3200" b="1" kern="1200">
                <a:solidFill>
                  <a:srgbClr val="024282"/>
                </a:solidFill>
                <a:latin typeface="微软雅黑" panose="020B0503020204020204" pitchFamily="34" charset="-122"/>
                <a:ea typeface="微软雅黑" panose="020B0503020204020204" pitchFamily="34" charset="-122"/>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defRPr/>
            </a:pPr>
            <a:r>
              <a:rPr lang="zh-CN" altLang="en-US" dirty="0"/>
              <a:t>精读小米便签</a:t>
            </a:r>
            <a:endParaRPr kumimoji="0" lang="zh-CN" altLang="en-US" sz="4800" b="1" i="0" u="none" strike="noStrike" kern="1200" cap="none" spc="0" normalizeH="0" baseline="0" noProof="0" dirty="0">
              <a:ln>
                <a:noFill/>
              </a:ln>
              <a:solidFill>
                <a:srgbClr val="024282"/>
              </a:solidFill>
              <a:effectLst/>
              <a:uLnTx/>
              <a:uFillTx/>
              <a:latin typeface="微软雅黑" panose="020B0503020204020204" pitchFamily="34" charset="-122"/>
              <a:ea typeface="微软雅黑" panose="020B0503020204020204" pitchFamily="34" charset="-122"/>
              <a:cs typeface="+mn-cs"/>
            </a:endParaRPr>
          </a:p>
        </p:txBody>
      </p:sp>
      <p:sp>
        <p:nvSpPr>
          <p:cNvPr id="15" name="矩形 14"/>
          <p:cNvSpPr/>
          <p:nvPr/>
        </p:nvSpPr>
        <p:spPr>
          <a:xfrm>
            <a:off x="302935" y="1049735"/>
            <a:ext cx="11513006" cy="5376014"/>
          </a:xfrm>
          <a:prstGeom prst="rect">
            <a:avLst/>
          </a:prstGeom>
          <a:solidFill>
            <a:srgbClr val="024282">
              <a:alpha val="20000"/>
            </a:srgbClr>
          </a:solidFill>
          <a:ln w="12700" cap="flat" cmpd="sng" algn="ctr">
            <a:no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dirty="0">
              <a:ln>
                <a:noFill/>
              </a:ln>
              <a:solidFill>
                <a:prstClr val="white"/>
              </a:solidFill>
              <a:effectLst/>
              <a:uLnTx/>
              <a:uFillTx/>
              <a:latin typeface="等线" panose="02010600030101010101" charset="-122"/>
              <a:ea typeface="等线" panose="02010600030101010101" charset="-122"/>
              <a:cs typeface="+mn-cs"/>
            </a:endParaRPr>
          </a:p>
        </p:txBody>
      </p:sp>
      <p:sp>
        <p:nvSpPr>
          <p:cNvPr id="48" name="矩形 47"/>
          <p:cNvSpPr/>
          <p:nvPr>
            <p:custDataLst>
              <p:tags r:id="rId1"/>
            </p:custDataLst>
          </p:nvPr>
        </p:nvSpPr>
        <p:spPr>
          <a:xfrm>
            <a:off x="335280" y="1050290"/>
            <a:ext cx="11480800" cy="5391150"/>
          </a:xfrm>
          <a:prstGeom prst="rect">
            <a:avLst/>
          </a:prstGeom>
          <a:noFill/>
          <a:ln w="12700" cap="flat" cmpd="sng" algn="ctr">
            <a:solidFill>
              <a:srgbClr val="024282"/>
            </a:solidFill>
            <a:prstDash val="solid"/>
            <a:miter lim="800000"/>
          </a:ln>
          <a:effectLst/>
        </p:spPr>
        <p:txBody>
          <a:bodyPr rtlCol="0" anchor="ctr"/>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dirty="0">
              <a:ln>
                <a:noFill/>
              </a:ln>
              <a:solidFill>
                <a:prstClr val="white"/>
              </a:solidFill>
              <a:effectLst/>
              <a:uLnTx/>
              <a:uFillTx/>
              <a:latin typeface="微软雅黑" panose="020B0503020204020204" pitchFamily="34" charset="-122"/>
              <a:ea typeface="微软雅黑" panose="020B0503020204020204" pitchFamily="34" charset="-122"/>
              <a:cs typeface="+mn-cs"/>
            </a:endParaRPr>
          </a:p>
        </p:txBody>
      </p:sp>
      <p:sp>
        <p:nvSpPr>
          <p:cNvPr id="11" name="圆角矩形 6"/>
          <p:cNvSpPr/>
          <p:nvPr/>
        </p:nvSpPr>
        <p:spPr>
          <a:xfrm>
            <a:off x="499946" y="1211975"/>
            <a:ext cx="3177540" cy="348121"/>
          </a:xfrm>
          <a:prstGeom prst="roundRect">
            <a:avLst>
              <a:gd name="adj" fmla="val 37046"/>
            </a:avLst>
          </a:prstGeom>
          <a:gradFill>
            <a:gsLst>
              <a:gs pos="53000">
                <a:srgbClr val="024282"/>
              </a:gs>
              <a:gs pos="95000">
                <a:srgbClr val="024282">
                  <a:alpha val="0"/>
                </a:srgbClr>
              </a:gs>
              <a:gs pos="0">
                <a:srgbClr val="024282"/>
              </a:gs>
            </a:gsLst>
            <a:lin ang="20700000" scaled="0"/>
          </a:gradFill>
          <a:ln w="12700" cap="flat" cmpd="sng" algn="ctr">
            <a:noFill/>
            <a:prstDash val="solid"/>
            <a:miter lim="800000"/>
          </a:ln>
          <a:effectLst/>
        </p:spPr>
        <p:txBody>
          <a:bodyPr rtlCol="0" anchor="ctr"/>
          <a:p>
            <a:pPr marL="0" marR="0" lvl="0" indent="0" defTabSz="914400" rtl="0" eaLnBrk="1" fontAlgn="auto" latinLnBrk="0" hangingPunct="1">
              <a:lnSpc>
                <a:spcPct val="100000"/>
              </a:lnSpc>
              <a:spcBef>
                <a:spcPts val="0"/>
              </a:spcBef>
              <a:spcAft>
                <a:spcPts val="0"/>
              </a:spcAft>
              <a:buClrTx/>
              <a:buSzTx/>
              <a:buFontTx/>
              <a:buNone/>
              <a:defRPr/>
            </a:pPr>
            <a:r>
              <a:rPr kumimoji="0" lang="zh-CN" altLang="en-US" sz="1800" b="0" i="0" u="none" strike="noStrike" kern="0" cap="none" spc="0" normalizeH="0" baseline="0" noProof="0" dirty="0">
                <a:ln>
                  <a:noFill/>
                </a:ln>
                <a:solidFill>
                  <a:prstClr val="white"/>
                </a:solidFill>
                <a:effectLst/>
                <a:uLnTx/>
                <a:uFillTx/>
                <a:latin typeface="微软雅黑" panose="020B0503020204020204" pitchFamily="34" charset="-122"/>
                <a:ea typeface="微软雅黑" panose="020B0503020204020204" pitchFamily="34" charset="-122"/>
                <a:cs typeface="+mn-cs"/>
              </a:rPr>
              <a:t>代码标注情况</a:t>
            </a:r>
            <a:endParaRPr kumimoji="0" lang="zh-CN" altLang="en-US" sz="1800" b="0" i="0" u="none" strike="noStrike" kern="0" cap="none" spc="0" normalizeH="0" baseline="0" noProof="0" dirty="0">
              <a:ln>
                <a:noFill/>
              </a:ln>
              <a:solidFill>
                <a:prstClr val="white"/>
              </a:solidFill>
              <a:effectLst/>
              <a:uLnTx/>
              <a:uFillTx/>
              <a:latin typeface="微软雅黑" panose="020B0503020204020204" pitchFamily="34" charset="-122"/>
              <a:ea typeface="微软雅黑" panose="020B0503020204020204" pitchFamily="34" charset="-122"/>
              <a:cs typeface="+mn-cs"/>
            </a:endParaRPr>
          </a:p>
        </p:txBody>
      </p:sp>
      <p:sp>
        <p:nvSpPr>
          <p:cNvPr id="2" name="文本框 1"/>
          <p:cNvSpPr txBox="1"/>
          <p:nvPr/>
        </p:nvSpPr>
        <p:spPr>
          <a:xfrm>
            <a:off x="628650" y="1699895"/>
            <a:ext cx="10695940" cy="4536440"/>
          </a:xfrm>
          <a:prstGeom prst="rect">
            <a:avLst/>
          </a:prstGeom>
          <a:noFill/>
        </p:spPr>
        <p:txBody>
          <a:bodyPr wrap="square" rtlCol="0">
            <a:noAutofit/>
          </a:bodyPr>
          <a:p>
            <a:r>
              <a:rPr lang="zh-CN" altLang="en-US"/>
              <a:t>mDate.setTimeInMillis(date);</a:t>
            </a:r>
            <a:r>
              <a:rPr lang="zh-CN" altLang="en-US">
                <a:solidFill>
                  <a:srgbClr val="FF0000"/>
                </a:solidFill>
              </a:rPr>
              <a:t>//得到当前的时间</a:t>
            </a:r>
            <a:endParaRPr lang="zh-CN" altLang="en-US">
              <a:solidFill>
                <a:srgbClr val="FF0000"/>
              </a:solidFill>
            </a:endParaRPr>
          </a:p>
          <a:p>
            <a:r>
              <a:rPr lang="zh-CN" altLang="en-US"/>
              <a:t>        mDate.set(Calendar.SECOND, 0);/</a:t>
            </a:r>
            <a:r>
              <a:rPr lang="zh-CN" altLang="en-US">
                <a:solidFill>
                  <a:srgbClr val="FF0000"/>
                </a:solidFill>
              </a:rPr>
              <a:t>/得到系统当前时间，并设置秒为0</a:t>
            </a:r>
            <a:endParaRPr lang="zh-CN" altLang="en-US">
              <a:solidFill>
                <a:srgbClr val="FF0000"/>
              </a:solidFill>
            </a:endParaRPr>
          </a:p>
          <a:p>
            <a:r>
              <a:rPr lang="zh-CN" altLang="en-US"/>
              <a:t>        mDateTimePicker.setCurrentDate(mDate.getTimeInMillis());</a:t>
            </a:r>
            <a:endParaRPr lang="zh-CN" altLang="en-US"/>
          </a:p>
          <a:p>
            <a:r>
              <a:rPr lang="zh-CN" altLang="en-US"/>
              <a:t>        setButton(context.getString(R.string.datetime_dialog_ok), this);</a:t>
            </a:r>
            <a:endParaRPr lang="zh-CN" altLang="en-US"/>
          </a:p>
          <a:p>
            <a:r>
              <a:rPr lang="zh-CN" altLang="en-US"/>
              <a:t>        setButton2(context.getString(R.string.datetime_dialog_cancel), (OnClickListener)null);</a:t>
            </a:r>
            <a:endParaRPr lang="zh-CN" altLang="en-US"/>
          </a:p>
          <a:p>
            <a:r>
              <a:rPr lang="zh-CN" altLang="en-US"/>
              <a:t>        set24HourView(DateFormat.is24HourFormat(this.getContext()));</a:t>
            </a:r>
            <a:endParaRPr lang="zh-CN" altLang="en-US"/>
          </a:p>
          <a:p>
            <a:r>
              <a:rPr lang="zh-CN" altLang="en-US"/>
              <a:t>        </a:t>
            </a:r>
            <a:r>
              <a:rPr lang="zh-CN" altLang="en-US">
                <a:solidFill>
                  <a:srgbClr val="FF0000"/>
                </a:solidFill>
              </a:rPr>
              <a:t>//决定DateTimePicker是否使用24小时制。</a:t>
            </a:r>
            <a:endParaRPr lang="zh-CN" altLang="en-US"/>
          </a:p>
          <a:p>
            <a:r>
              <a:rPr lang="zh-CN" altLang="en-US"/>
              <a:t>        updateTitle(mDate.getTimeInMillis());</a:t>
            </a:r>
            <a:r>
              <a:rPr lang="zh-CN" altLang="en-US">
                <a:solidFill>
                  <a:srgbClr val="FF0000"/>
                </a:solidFill>
              </a:rPr>
              <a:t>//使用当前的日期和时间更新对话框的标题。</a:t>
            </a:r>
            <a:endParaRPr lang="zh-CN" altLang="en-US"/>
          </a:p>
          <a:p>
            <a:endParaRPr lang="zh-CN" altLang="en-US"/>
          </a:p>
          <a:p>
            <a:r>
              <a:rPr lang="zh-CN" altLang="en-US"/>
              <a:t>    }  </a:t>
            </a:r>
            <a:r>
              <a:rPr lang="zh-CN" altLang="en-US">
                <a:solidFill>
                  <a:srgbClr val="FF0000"/>
                </a:solidFill>
              </a:rPr>
              <a:t> /*为对话框设置两个按钮：一个“确定”按钮和一个“取消”按钮。</a:t>
            </a:r>
            <a:endParaRPr lang="zh-CN" altLang="en-US">
              <a:solidFill>
                <a:srgbClr val="FF0000"/>
              </a:solidFill>
            </a:endParaRPr>
          </a:p>
          <a:p>
            <a:r>
              <a:rPr lang="zh-CN" altLang="en-US">
                <a:solidFill>
                  <a:srgbClr val="FF0000"/>
                </a:solidFill>
              </a:rPr>
              <a:t>    当点击“确定”按钮时，会触发此类的onClick方法。 */</a:t>
            </a:r>
            <a:endParaRPr lang="zh-CN" altLang="en-US">
              <a:solidFill>
                <a:srgbClr val="FF0000"/>
              </a:solidFill>
            </a:endParaRPr>
          </a:p>
          <a:p>
            <a:endParaRPr lang="zh-CN" altLang="en-US"/>
          </a:p>
          <a:p>
            <a:r>
              <a:rPr lang="zh-CN" altLang="en-US"/>
              <a:t>    public void set24HourView(boolean is24HourView) {</a:t>
            </a:r>
            <a:endParaRPr lang="zh-CN" altLang="en-US"/>
          </a:p>
          <a:p>
            <a:r>
              <a:rPr lang="zh-CN" altLang="en-US"/>
              <a:t>        mIs24HourView = is24HourView;</a:t>
            </a:r>
            <a:endParaRPr lang="zh-CN" altLang="en-US"/>
          </a:p>
          <a:p>
            <a:r>
              <a:rPr lang="zh-CN" altLang="en-US"/>
              <a:t>    }</a:t>
            </a:r>
            <a:endParaRPr lang="zh-CN" altLang="en-US"/>
          </a:p>
          <a:p>
            <a:r>
              <a:rPr lang="zh-CN" altLang="en-US"/>
              <a:t> </a:t>
            </a:r>
            <a:r>
              <a:rPr lang="zh-CN" altLang="en-US">
                <a:solidFill>
                  <a:srgbClr val="FF0000"/>
                </a:solidFill>
              </a:rPr>
              <a:t>   //设置是否为24小时制显示。</a:t>
            </a:r>
            <a:endParaRPr lang="zh-CN" altLang="en-US"/>
          </a:p>
          <a:p>
            <a:r>
              <a:rPr lang="zh-CN" altLang="en-US"/>
              <a:t>    </a:t>
            </a:r>
            <a:endParaRPr lang="zh-CN" altLang="en-US"/>
          </a:p>
        </p:txBody>
      </p:sp>
    </p:spTree>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 name="组合 3"/>
          <p:cNvGrpSpPr/>
          <p:nvPr/>
        </p:nvGrpSpPr>
        <p:grpSpPr>
          <a:xfrm>
            <a:off x="335361" y="116633"/>
            <a:ext cx="629872" cy="612768"/>
            <a:chOff x="3070727" y="196457"/>
            <a:chExt cx="692047" cy="673255"/>
          </a:xfrm>
        </p:grpSpPr>
        <p:sp>
          <p:nvSpPr>
            <p:cNvPr id="5" name="平行四边形 4"/>
            <p:cNvSpPr/>
            <p:nvPr/>
          </p:nvSpPr>
          <p:spPr>
            <a:xfrm>
              <a:off x="3070727" y="196457"/>
              <a:ext cx="629587" cy="612775"/>
            </a:xfrm>
            <a:prstGeom prst="parallelogram">
              <a:avLst/>
            </a:prstGeom>
            <a:solidFill>
              <a:srgbClr val="024282"/>
            </a:solidFill>
            <a:ln>
              <a:solidFill>
                <a:srgbClr val="02428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Calibri" panose="020F0502020204030204"/>
                <a:ea typeface="宋体" panose="02010600030101010101" pitchFamily="2" charset="-122"/>
                <a:cs typeface="+mn-cs"/>
              </a:endParaRPr>
            </a:p>
          </p:txBody>
        </p:sp>
        <p:sp>
          <p:nvSpPr>
            <p:cNvPr id="6" name="平行四边形 5"/>
            <p:cNvSpPr/>
            <p:nvPr/>
          </p:nvSpPr>
          <p:spPr>
            <a:xfrm>
              <a:off x="3133187" y="256937"/>
              <a:ext cx="629587" cy="612775"/>
            </a:xfrm>
            <a:prstGeom prst="parallelogram">
              <a:avLst/>
            </a:prstGeom>
            <a:noFill/>
            <a:ln>
              <a:solidFill>
                <a:srgbClr val="02428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Calibri" panose="020F0502020204030204"/>
                <a:ea typeface="宋体" panose="02010600030101010101" pitchFamily="2" charset="-122"/>
                <a:cs typeface="+mn-cs"/>
              </a:endParaRPr>
            </a:p>
          </p:txBody>
        </p:sp>
      </p:grpSp>
      <p:cxnSp>
        <p:nvCxnSpPr>
          <p:cNvPr id="7" name="直接连接符 6"/>
          <p:cNvCxnSpPr/>
          <p:nvPr/>
        </p:nvCxnSpPr>
        <p:spPr>
          <a:xfrm>
            <a:off x="367840" y="809674"/>
            <a:ext cx="11488800" cy="0"/>
          </a:xfrm>
          <a:prstGeom prst="line">
            <a:avLst/>
          </a:prstGeom>
          <a:ln w="9525">
            <a:solidFill>
              <a:srgbClr val="024282"/>
            </a:solidFill>
          </a:ln>
        </p:spPr>
        <p:style>
          <a:lnRef idx="1">
            <a:schemeClr val="accent1"/>
          </a:lnRef>
          <a:fillRef idx="0">
            <a:schemeClr val="accent1"/>
          </a:fillRef>
          <a:effectRef idx="0">
            <a:schemeClr val="accent1"/>
          </a:effectRef>
          <a:fontRef idx="minor">
            <a:schemeClr val="tx1"/>
          </a:fontRef>
        </p:style>
      </p:cxnSp>
      <p:sp>
        <p:nvSpPr>
          <p:cNvPr id="10" name="文本占位符 5"/>
          <p:cNvSpPr txBox="1"/>
          <p:nvPr/>
        </p:nvSpPr>
        <p:spPr>
          <a:xfrm>
            <a:off x="1127448" y="193957"/>
            <a:ext cx="5040313" cy="612775"/>
          </a:xfrm>
          <a:prstGeom prst="rect">
            <a:avLst/>
          </a:prstGeom>
        </p:spPr>
        <p:txBody>
          <a:bodyPr vert="horz" lIns="91440" tIns="45720" rIns="91440" bIns="45720" rtlCol="0">
            <a:normAutofit/>
          </a:bodyPr>
          <a:lstStyle>
            <a:lvl1pPr marL="0" indent="0" algn="l" defTabSz="914400" rtl="0" eaLnBrk="1" latinLnBrk="0" hangingPunct="1">
              <a:lnSpc>
                <a:spcPct val="90000"/>
              </a:lnSpc>
              <a:spcBef>
                <a:spcPts val="1000"/>
              </a:spcBef>
              <a:buFont typeface="Arial" panose="020B0604020202020204" pitchFamily="34" charset="0"/>
              <a:buNone/>
              <a:defRPr sz="3200" b="1" kern="1200">
                <a:solidFill>
                  <a:srgbClr val="024282"/>
                </a:solidFill>
                <a:latin typeface="微软雅黑" panose="020B0503020204020204" pitchFamily="34" charset="-122"/>
                <a:ea typeface="微软雅黑" panose="020B0503020204020204" pitchFamily="34" charset="-122"/>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defRPr/>
            </a:pPr>
            <a:r>
              <a:rPr lang="zh-CN" altLang="en-US" dirty="0"/>
              <a:t>精读小米便签</a:t>
            </a:r>
            <a:endParaRPr kumimoji="0" lang="zh-CN" altLang="en-US" sz="4800" b="1" i="0" u="none" strike="noStrike" kern="1200" cap="none" spc="0" normalizeH="0" baseline="0" noProof="0" dirty="0">
              <a:ln>
                <a:noFill/>
              </a:ln>
              <a:solidFill>
                <a:srgbClr val="024282"/>
              </a:solidFill>
              <a:effectLst/>
              <a:uLnTx/>
              <a:uFillTx/>
              <a:latin typeface="微软雅黑" panose="020B0503020204020204" pitchFamily="34" charset="-122"/>
              <a:ea typeface="微软雅黑" panose="020B0503020204020204" pitchFamily="34" charset="-122"/>
              <a:cs typeface="+mn-cs"/>
            </a:endParaRPr>
          </a:p>
        </p:txBody>
      </p:sp>
      <p:sp>
        <p:nvSpPr>
          <p:cNvPr id="15" name="矩形 14"/>
          <p:cNvSpPr/>
          <p:nvPr/>
        </p:nvSpPr>
        <p:spPr>
          <a:xfrm>
            <a:off x="302935" y="1049735"/>
            <a:ext cx="11513006" cy="5376014"/>
          </a:xfrm>
          <a:prstGeom prst="rect">
            <a:avLst/>
          </a:prstGeom>
          <a:solidFill>
            <a:srgbClr val="024282">
              <a:alpha val="20000"/>
            </a:srgbClr>
          </a:solidFill>
          <a:ln w="12700" cap="flat" cmpd="sng" algn="ctr">
            <a:no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dirty="0">
              <a:ln>
                <a:noFill/>
              </a:ln>
              <a:solidFill>
                <a:prstClr val="white"/>
              </a:solidFill>
              <a:effectLst/>
              <a:uLnTx/>
              <a:uFillTx/>
              <a:latin typeface="等线" panose="02010600030101010101" charset="-122"/>
              <a:ea typeface="等线" panose="02010600030101010101" charset="-122"/>
              <a:cs typeface="+mn-cs"/>
            </a:endParaRPr>
          </a:p>
        </p:txBody>
      </p:sp>
      <p:sp>
        <p:nvSpPr>
          <p:cNvPr id="48" name="矩形 47"/>
          <p:cNvSpPr/>
          <p:nvPr>
            <p:custDataLst>
              <p:tags r:id="rId1"/>
            </p:custDataLst>
          </p:nvPr>
        </p:nvSpPr>
        <p:spPr>
          <a:xfrm>
            <a:off x="335280" y="1050290"/>
            <a:ext cx="11480800" cy="5391150"/>
          </a:xfrm>
          <a:prstGeom prst="rect">
            <a:avLst/>
          </a:prstGeom>
          <a:noFill/>
          <a:ln w="12700" cap="flat" cmpd="sng" algn="ctr">
            <a:solidFill>
              <a:srgbClr val="024282"/>
            </a:solidFill>
            <a:prstDash val="solid"/>
            <a:miter lim="800000"/>
          </a:ln>
          <a:effectLst/>
        </p:spPr>
        <p:txBody>
          <a:bodyPr rtlCol="0" anchor="ctr"/>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dirty="0">
              <a:ln>
                <a:noFill/>
              </a:ln>
              <a:solidFill>
                <a:prstClr val="white"/>
              </a:solidFill>
              <a:effectLst/>
              <a:uLnTx/>
              <a:uFillTx/>
              <a:latin typeface="微软雅黑" panose="020B0503020204020204" pitchFamily="34" charset="-122"/>
              <a:ea typeface="微软雅黑" panose="020B0503020204020204" pitchFamily="34" charset="-122"/>
              <a:cs typeface="+mn-cs"/>
            </a:endParaRPr>
          </a:p>
        </p:txBody>
      </p:sp>
      <p:sp>
        <p:nvSpPr>
          <p:cNvPr id="11" name="圆角矩形 6"/>
          <p:cNvSpPr/>
          <p:nvPr/>
        </p:nvSpPr>
        <p:spPr>
          <a:xfrm>
            <a:off x="499946" y="1111645"/>
            <a:ext cx="3177540" cy="348121"/>
          </a:xfrm>
          <a:prstGeom prst="roundRect">
            <a:avLst>
              <a:gd name="adj" fmla="val 37046"/>
            </a:avLst>
          </a:prstGeom>
          <a:gradFill>
            <a:gsLst>
              <a:gs pos="53000">
                <a:srgbClr val="024282"/>
              </a:gs>
              <a:gs pos="95000">
                <a:srgbClr val="024282">
                  <a:alpha val="0"/>
                </a:srgbClr>
              </a:gs>
              <a:gs pos="0">
                <a:srgbClr val="024282"/>
              </a:gs>
            </a:gsLst>
            <a:lin ang="20700000" scaled="0"/>
          </a:gradFill>
          <a:ln w="12700" cap="flat" cmpd="sng" algn="ctr">
            <a:noFill/>
            <a:prstDash val="solid"/>
            <a:miter lim="800000"/>
          </a:ln>
          <a:effectLst/>
        </p:spPr>
        <p:txBody>
          <a:bodyPr rtlCol="0" anchor="ctr"/>
          <a:p>
            <a:pPr marL="0" marR="0" lvl="0" indent="0" defTabSz="914400" rtl="0" eaLnBrk="1" fontAlgn="auto" latinLnBrk="0" hangingPunct="1">
              <a:lnSpc>
                <a:spcPct val="100000"/>
              </a:lnSpc>
              <a:spcBef>
                <a:spcPts val="0"/>
              </a:spcBef>
              <a:spcAft>
                <a:spcPts val="0"/>
              </a:spcAft>
              <a:buClrTx/>
              <a:buSzTx/>
              <a:buFontTx/>
              <a:buNone/>
              <a:defRPr/>
            </a:pPr>
            <a:r>
              <a:rPr kumimoji="0" lang="zh-CN" altLang="en-US" sz="1800" b="0" i="0" u="none" strike="noStrike" kern="0" cap="none" spc="0" normalizeH="0" baseline="0" noProof="0" dirty="0">
                <a:ln>
                  <a:noFill/>
                </a:ln>
                <a:solidFill>
                  <a:prstClr val="white"/>
                </a:solidFill>
                <a:effectLst/>
                <a:uLnTx/>
                <a:uFillTx/>
                <a:latin typeface="微软雅黑" panose="020B0503020204020204" pitchFamily="34" charset="-122"/>
                <a:ea typeface="微软雅黑" panose="020B0503020204020204" pitchFamily="34" charset="-122"/>
                <a:cs typeface="+mn-cs"/>
              </a:rPr>
              <a:t>代码标注情况</a:t>
            </a:r>
            <a:endParaRPr kumimoji="0" lang="zh-CN" altLang="en-US" sz="1800" b="0" i="0" u="none" strike="noStrike" kern="0" cap="none" spc="0" normalizeH="0" baseline="0" noProof="0" dirty="0">
              <a:ln>
                <a:noFill/>
              </a:ln>
              <a:solidFill>
                <a:prstClr val="white"/>
              </a:solidFill>
              <a:effectLst/>
              <a:uLnTx/>
              <a:uFillTx/>
              <a:latin typeface="微软雅黑" panose="020B0503020204020204" pitchFamily="34" charset="-122"/>
              <a:ea typeface="微软雅黑" panose="020B0503020204020204" pitchFamily="34" charset="-122"/>
              <a:cs typeface="+mn-cs"/>
            </a:endParaRPr>
          </a:p>
        </p:txBody>
      </p:sp>
      <p:sp>
        <p:nvSpPr>
          <p:cNvPr id="2" name="文本框 1"/>
          <p:cNvSpPr txBox="1"/>
          <p:nvPr/>
        </p:nvSpPr>
        <p:spPr>
          <a:xfrm>
            <a:off x="452755" y="1459865"/>
            <a:ext cx="10958830" cy="5061585"/>
          </a:xfrm>
          <a:prstGeom prst="rect">
            <a:avLst/>
          </a:prstGeom>
          <a:noFill/>
        </p:spPr>
        <p:txBody>
          <a:bodyPr wrap="square" rtlCol="0">
            <a:spAutoFit/>
          </a:bodyPr>
          <a:p>
            <a:r>
              <a:rPr lang="zh-CN" altLang="en-US" sz="1700"/>
              <a:t>public void setOnDateTimeSetListener(OnDateTimeSetListener callBack) {</a:t>
            </a:r>
            <a:endParaRPr lang="zh-CN" altLang="en-US" sz="1700"/>
          </a:p>
          <a:p>
            <a:r>
              <a:rPr lang="zh-CN" altLang="en-US" sz="1700"/>
              <a:t>        mOnDateTimeSetListener = callBack;</a:t>
            </a:r>
            <a:endParaRPr lang="zh-CN" altLang="en-US" sz="1700"/>
          </a:p>
          <a:p>
            <a:r>
              <a:rPr lang="zh-CN" altLang="en-US" sz="1700"/>
              <a:t>    }</a:t>
            </a:r>
            <a:r>
              <a:rPr lang="zh-CN" altLang="en-US" sz="1700">
                <a:solidFill>
                  <a:srgbClr val="FF0000"/>
                </a:solidFill>
              </a:rPr>
              <a:t>//设置日期时间设置监听器。</a:t>
            </a:r>
            <a:endParaRPr lang="zh-CN" altLang="en-US" sz="1700"/>
          </a:p>
          <a:p>
            <a:endParaRPr lang="zh-CN" altLang="en-US" sz="1700"/>
          </a:p>
          <a:p>
            <a:r>
              <a:rPr lang="zh-CN" altLang="en-US" sz="1700"/>
              <a:t>    private void updateTitle(long date) {</a:t>
            </a:r>
            <a:endParaRPr lang="zh-CN" altLang="en-US" sz="1700"/>
          </a:p>
          <a:p>
            <a:r>
              <a:rPr lang="zh-CN" altLang="en-US" sz="1700"/>
              <a:t>        int flag =</a:t>
            </a:r>
            <a:endParaRPr lang="zh-CN" altLang="en-US" sz="1700"/>
          </a:p>
          <a:p>
            <a:r>
              <a:rPr lang="zh-CN" altLang="en-US" sz="1700"/>
              <a:t>            DateUtils.FORMAT_SHOW_YEAR |</a:t>
            </a:r>
            <a:endParaRPr lang="zh-CN" altLang="en-US" sz="1700"/>
          </a:p>
          <a:p>
            <a:r>
              <a:rPr lang="zh-CN" altLang="en-US" sz="1700"/>
              <a:t>            DateUtils.FORMAT_SHOW_DATE |</a:t>
            </a:r>
            <a:endParaRPr lang="zh-CN" altLang="en-US" sz="1700"/>
          </a:p>
          <a:p>
            <a:r>
              <a:rPr lang="zh-CN" altLang="en-US" sz="1700"/>
              <a:t>            DateUtils.FORMAT_SHOW_TIME;</a:t>
            </a:r>
            <a:endParaRPr lang="zh-CN" altLang="en-US" sz="1700"/>
          </a:p>
          <a:p>
            <a:r>
              <a:rPr lang="zh-CN" altLang="en-US" sz="1700"/>
              <a:t>        flag |= mIs24HourView ? DateUtils.FORMAT_24HOUR : DateUtils.FORMAT_24HOUR;</a:t>
            </a:r>
            <a:endParaRPr lang="zh-CN" altLang="en-US" sz="1700"/>
          </a:p>
          <a:p>
            <a:r>
              <a:rPr lang="zh-CN" altLang="en-US" sz="1700"/>
              <a:t>        setTitle(DateUtils.formatDateTime(this.getContext(), date, flag));</a:t>
            </a:r>
            <a:endParaRPr lang="zh-CN" altLang="en-US" sz="1700"/>
          </a:p>
          <a:p>
            <a:r>
              <a:rPr lang="zh-CN" altLang="en-US" sz="1700"/>
              <a:t>    }</a:t>
            </a:r>
            <a:r>
              <a:rPr lang="zh-CN" altLang="en-US" sz="1700">
                <a:solidFill>
                  <a:srgbClr val="FF0000"/>
                </a:solidFill>
              </a:rPr>
              <a:t>//使用当前的日期和时间更新对话框的标题。</a:t>
            </a:r>
            <a:endParaRPr lang="zh-CN" altLang="en-US" sz="1700"/>
          </a:p>
          <a:p>
            <a:endParaRPr lang="zh-CN" altLang="en-US" sz="1700"/>
          </a:p>
          <a:p>
            <a:r>
              <a:rPr lang="zh-CN" altLang="en-US" sz="1700"/>
              <a:t>    public void onClick(DialogInterface arg0, int arg1) {</a:t>
            </a:r>
            <a:endParaRPr lang="zh-CN" altLang="en-US" sz="1700"/>
          </a:p>
          <a:p>
            <a:r>
              <a:rPr lang="zh-CN" altLang="en-US" sz="1700"/>
              <a:t>        if (mOnDateTimeSetListener != null) {</a:t>
            </a:r>
            <a:endParaRPr lang="zh-CN" altLang="en-US" sz="1700"/>
          </a:p>
          <a:p>
            <a:r>
              <a:rPr lang="zh-CN" altLang="en-US" sz="1700"/>
              <a:t>            mOnDateTimeSetListener.OnDateTimeSet(this, mDate.getTimeInMillis());</a:t>
            </a:r>
            <a:endParaRPr lang="zh-CN" altLang="en-US" sz="1700"/>
          </a:p>
          <a:p>
            <a:r>
              <a:rPr lang="zh-CN" altLang="en-US" sz="1700"/>
              <a:t>        }</a:t>
            </a:r>
            <a:endParaRPr lang="zh-CN" altLang="en-US" sz="1700"/>
          </a:p>
          <a:p>
            <a:r>
              <a:rPr lang="zh-CN" altLang="en-US" sz="1700"/>
              <a:t>    }</a:t>
            </a:r>
            <a:r>
              <a:rPr lang="zh-CN" altLang="en-US" sz="1700">
                <a:solidFill>
                  <a:srgbClr val="FF0000"/>
                </a:solidFill>
              </a:rPr>
              <a:t>//当点击“确定”按钮时，会触发此类的onClick方法。</a:t>
            </a:r>
            <a:endParaRPr lang="zh-CN" altLang="en-US" sz="1700"/>
          </a:p>
          <a:p>
            <a:r>
              <a:rPr lang="zh-CN" altLang="en-US" sz="1700"/>
              <a:t>}</a:t>
            </a:r>
            <a:endParaRPr lang="zh-CN" altLang="en-US" sz="1700"/>
          </a:p>
        </p:txBody>
      </p:sp>
    </p:spTree>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 name="组合 3"/>
          <p:cNvGrpSpPr/>
          <p:nvPr/>
        </p:nvGrpSpPr>
        <p:grpSpPr>
          <a:xfrm>
            <a:off x="335361" y="116633"/>
            <a:ext cx="629872" cy="612768"/>
            <a:chOff x="3070727" y="196457"/>
            <a:chExt cx="692047" cy="673255"/>
          </a:xfrm>
        </p:grpSpPr>
        <p:sp>
          <p:nvSpPr>
            <p:cNvPr id="5" name="平行四边形 4"/>
            <p:cNvSpPr/>
            <p:nvPr/>
          </p:nvSpPr>
          <p:spPr>
            <a:xfrm>
              <a:off x="3070727" y="196457"/>
              <a:ext cx="629587" cy="612775"/>
            </a:xfrm>
            <a:prstGeom prst="parallelogram">
              <a:avLst/>
            </a:prstGeom>
            <a:solidFill>
              <a:srgbClr val="024282"/>
            </a:solidFill>
            <a:ln>
              <a:solidFill>
                <a:srgbClr val="02428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Calibri" panose="020F0502020204030204"/>
                <a:ea typeface="宋体" panose="02010600030101010101" pitchFamily="2" charset="-122"/>
                <a:cs typeface="+mn-cs"/>
              </a:endParaRPr>
            </a:p>
          </p:txBody>
        </p:sp>
        <p:sp>
          <p:nvSpPr>
            <p:cNvPr id="6" name="平行四边形 5"/>
            <p:cNvSpPr/>
            <p:nvPr/>
          </p:nvSpPr>
          <p:spPr>
            <a:xfrm>
              <a:off x="3133187" y="256937"/>
              <a:ext cx="629587" cy="612775"/>
            </a:xfrm>
            <a:prstGeom prst="parallelogram">
              <a:avLst/>
            </a:prstGeom>
            <a:noFill/>
            <a:ln>
              <a:solidFill>
                <a:srgbClr val="02428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Calibri" panose="020F0502020204030204"/>
                <a:ea typeface="宋体" panose="02010600030101010101" pitchFamily="2" charset="-122"/>
                <a:cs typeface="+mn-cs"/>
              </a:endParaRPr>
            </a:p>
          </p:txBody>
        </p:sp>
      </p:grpSp>
      <p:cxnSp>
        <p:nvCxnSpPr>
          <p:cNvPr id="7" name="直接连接符 6"/>
          <p:cNvCxnSpPr/>
          <p:nvPr/>
        </p:nvCxnSpPr>
        <p:spPr>
          <a:xfrm>
            <a:off x="367840" y="809674"/>
            <a:ext cx="11488800" cy="0"/>
          </a:xfrm>
          <a:prstGeom prst="line">
            <a:avLst/>
          </a:prstGeom>
          <a:ln w="9525">
            <a:solidFill>
              <a:srgbClr val="024282"/>
            </a:solidFill>
          </a:ln>
        </p:spPr>
        <p:style>
          <a:lnRef idx="1">
            <a:schemeClr val="accent1"/>
          </a:lnRef>
          <a:fillRef idx="0">
            <a:schemeClr val="accent1"/>
          </a:fillRef>
          <a:effectRef idx="0">
            <a:schemeClr val="accent1"/>
          </a:effectRef>
          <a:fontRef idx="minor">
            <a:schemeClr val="tx1"/>
          </a:fontRef>
        </p:style>
      </p:cxnSp>
      <p:sp>
        <p:nvSpPr>
          <p:cNvPr id="10" name="文本占位符 5"/>
          <p:cNvSpPr txBox="1"/>
          <p:nvPr/>
        </p:nvSpPr>
        <p:spPr>
          <a:xfrm>
            <a:off x="1127448" y="193957"/>
            <a:ext cx="5040313" cy="612775"/>
          </a:xfrm>
          <a:prstGeom prst="rect">
            <a:avLst/>
          </a:prstGeom>
        </p:spPr>
        <p:txBody>
          <a:bodyPr vert="horz" lIns="91440" tIns="45720" rIns="91440" bIns="45720" rtlCol="0">
            <a:normAutofit/>
          </a:bodyPr>
          <a:lstStyle>
            <a:lvl1pPr marL="0" indent="0" algn="l" defTabSz="914400" rtl="0" eaLnBrk="1" latinLnBrk="0" hangingPunct="1">
              <a:lnSpc>
                <a:spcPct val="90000"/>
              </a:lnSpc>
              <a:spcBef>
                <a:spcPts val="1000"/>
              </a:spcBef>
              <a:buFont typeface="Arial" panose="020B0604020202020204" pitchFamily="34" charset="0"/>
              <a:buNone/>
              <a:defRPr sz="3200" b="1" kern="1200">
                <a:solidFill>
                  <a:srgbClr val="024282"/>
                </a:solidFill>
                <a:latin typeface="微软雅黑" panose="020B0503020204020204" pitchFamily="34" charset="-122"/>
                <a:ea typeface="微软雅黑" panose="020B0503020204020204" pitchFamily="34" charset="-122"/>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defRPr/>
            </a:pPr>
            <a:r>
              <a:rPr lang="zh-CN" altLang="en-US" dirty="0"/>
              <a:t>精读小米便签</a:t>
            </a:r>
            <a:endParaRPr kumimoji="0" lang="zh-CN" altLang="en-US" sz="4800" b="1" i="0" u="none" strike="noStrike" kern="1200" cap="none" spc="0" normalizeH="0" baseline="0" noProof="0" dirty="0">
              <a:ln>
                <a:noFill/>
              </a:ln>
              <a:solidFill>
                <a:srgbClr val="024282"/>
              </a:solidFill>
              <a:effectLst/>
              <a:uLnTx/>
              <a:uFillTx/>
              <a:latin typeface="微软雅黑" panose="020B0503020204020204" pitchFamily="34" charset="-122"/>
              <a:ea typeface="微软雅黑" panose="020B0503020204020204" pitchFamily="34" charset="-122"/>
              <a:cs typeface="+mn-cs"/>
            </a:endParaRPr>
          </a:p>
        </p:txBody>
      </p:sp>
      <p:sp>
        <p:nvSpPr>
          <p:cNvPr id="15" name="矩形 14"/>
          <p:cNvSpPr/>
          <p:nvPr/>
        </p:nvSpPr>
        <p:spPr>
          <a:xfrm>
            <a:off x="302935" y="1049735"/>
            <a:ext cx="11513006" cy="5376014"/>
          </a:xfrm>
          <a:prstGeom prst="rect">
            <a:avLst/>
          </a:prstGeom>
          <a:solidFill>
            <a:srgbClr val="024282">
              <a:alpha val="20000"/>
            </a:srgbClr>
          </a:solidFill>
          <a:ln w="12700" cap="flat" cmpd="sng" algn="ctr">
            <a:no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dirty="0">
              <a:ln>
                <a:noFill/>
              </a:ln>
              <a:solidFill>
                <a:prstClr val="white"/>
              </a:solidFill>
              <a:effectLst/>
              <a:uLnTx/>
              <a:uFillTx/>
              <a:latin typeface="等线" panose="02010600030101010101" charset="-122"/>
              <a:ea typeface="等线" panose="02010600030101010101" charset="-122"/>
              <a:cs typeface="+mn-cs"/>
            </a:endParaRPr>
          </a:p>
        </p:txBody>
      </p:sp>
      <p:sp>
        <p:nvSpPr>
          <p:cNvPr id="18" name="文本框 17"/>
          <p:cNvSpPr txBox="1"/>
          <p:nvPr/>
        </p:nvSpPr>
        <p:spPr>
          <a:xfrm>
            <a:off x="570535" y="1285634"/>
            <a:ext cx="11086603" cy="4867055"/>
          </a:xfrm>
          <a:prstGeom prst="rect">
            <a:avLst/>
          </a:prstGeom>
          <a:noFill/>
        </p:spPr>
        <p:txBody>
          <a:bodyPr wrap="square" rtlCol="0">
            <a:normAutofit/>
          </a:bodyPr>
          <a:lstStyle/>
          <a:p>
            <a:pPr algn="l">
              <a:lnSpc>
                <a:spcPct val="130000"/>
              </a:lnSpc>
              <a:spcBef>
                <a:spcPts val="600"/>
              </a:spcBef>
              <a:spcAft>
                <a:spcPts val="0"/>
              </a:spcAft>
              <a:buClrTx/>
              <a:buSzTx/>
              <a:buFontTx/>
              <a:defRPr/>
            </a:pPr>
            <a:r>
              <a:rPr lang="en-US" altLang="zh-CN" sz="1600" dirty="0">
                <a:solidFill>
                  <a:schemeClr val="tx1"/>
                </a:solidFill>
                <a:latin typeface="微软雅黑" panose="020B0503020204020204" pitchFamily="34" charset="-122"/>
                <a:ea typeface="微软雅黑" panose="020B0503020204020204" pitchFamily="34" charset="-122"/>
              </a:rPr>
              <a:t>220340117 </a:t>
            </a:r>
            <a:r>
              <a:rPr lang="zh-CN" altLang="en-US" sz="1600" dirty="0">
                <a:solidFill>
                  <a:schemeClr val="tx1"/>
                </a:solidFill>
                <a:latin typeface="微软雅黑" panose="020B0503020204020204" pitchFamily="34" charset="-122"/>
                <a:ea typeface="微软雅黑" panose="020B0503020204020204" pitchFamily="34" charset="-122"/>
              </a:rPr>
              <a:t>张从睿</a:t>
            </a:r>
            <a:endParaRPr lang="zh-CN" altLang="en-US" sz="1600" dirty="0">
              <a:solidFill>
                <a:schemeClr val="tx1"/>
              </a:solidFill>
              <a:latin typeface="微软雅黑" panose="020B0503020204020204" pitchFamily="34" charset="-122"/>
              <a:ea typeface="微软雅黑" panose="020B0503020204020204" pitchFamily="34" charset="-122"/>
            </a:endParaRPr>
          </a:p>
          <a:p>
            <a:pPr algn="l">
              <a:lnSpc>
                <a:spcPct val="130000"/>
              </a:lnSpc>
              <a:spcBef>
                <a:spcPts val="600"/>
              </a:spcBef>
              <a:spcAft>
                <a:spcPts val="0"/>
              </a:spcAft>
              <a:buClrTx/>
              <a:buSzTx/>
              <a:buFontTx/>
              <a:defRPr/>
            </a:pPr>
            <a:endParaRPr lang="zh-CN" altLang="en-US" sz="1600" dirty="0">
              <a:solidFill>
                <a:schemeClr val="tx1"/>
              </a:solidFill>
              <a:latin typeface="微软雅黑" panose="020B0503020204020204" pitchFamily="34" charset="-122"/>
              <a:ea typeface="微软雅黑" panose="020B0503020204020204" pitchFamily="34" charset="-122"/>
            </a:endParaRPr>
          </a:p>
          <a:p>
            <a:pPr algn="l">
              <a:lnSpc>
                <a:spcPct val="130000"/>
              </a:lnSpc>
              <a:spcBef>
                <a:spcPts val="600"/>
              </a:spcBef>
              <a:spcAft>
                <a:spcPts val="0"/>
              </a:spcAft>
              <a:buClrTx/>
              <a:buSzTx/>
              <a:buFontTx/>
              <a:defRPr/>
            </a:pPr>
            <a:r>
              <a:rPr lang="zh-CN" altLang="en-US" sz="1600" dirty="0">
                <a:solidFill>
                  <a:schemeClr val="tx1"/>
                </a:solidFill>
                <a:latin typeface="微软雅黑" panose="020B0503020204020204" pitchFamily="34" charset="-122"/>
                <a:ea typeface="微软雅黑" panose="020B0503020204020204" pitchFamily="34" charset="-122"/>
              </a:rPr>
              <a:t>精读功能名称</a:t>
            </a:r>
            <a:r>
              <a:rPr lang="en-US" altLang="zh-CN" sz="1600" dirty="0">
                <a:solidFill>
                  <a:schemeClr val="tx1"/>
                </a:solidFill>
                <a:latin typeface="微软雅黑" panose="020B0503020204020204" pitchFamily="34" charset="-122"/>
                <a:ea typeface="微软雅黑" panose="020B0503020204020204" pitchFamily="34" charset="-122"/>
              </a:rPr>
              <a:t>: </a:t>
            </a:r>
            <a:r>
              <a:rPr lang="zh-CN" altLang="en-US" sz="1600" dirty="0">
                <a:solidFill>
                  <a:schemeClr val="tx1"/>
                </a:solidFill>
                <a:latin typeface="微软雅黑" panose="020B0503020204020204" pitchFamily="34" charset="-122"/>
                <a:ea typeface="微软雅黑" panose="020B0503020204020204" pitchFamily="34" charset="-122"/>
              </a:rPr>
              <a:t>桌面</a:t>
            </a:r>
            <a:r>
              <a:rPr lang="en-US" altLang="zh-CN" sz="1600" dirty="0">
                <a:solidFill>
                  <a:schemeClr val="tx1"/>
                </a:solidFill>
                <a:latin typeface="微软雅黑" panose="020B0503020204020204" pitchFamily="34" charset="-122"/>
                <a:ea typeface="微软雅黑" panose="020B0503020204020204" pitchFamily="34" charset="-122"/>
              </a:rPr>
              <a:t> </a:t>
            </a:r>
            <a:endParaRPr lang="en-US" altLang="zh-CN" sz="1600" dirty="0">
              <a:solidFill>
                <a:schemeClr val="tx1"/>
              </a:solidFill>
              <a:latin typeface="微软雅黑" panose="020B0503020204020204" pitchFamily="34" charset="-122"/>
              <a:ea typeface="微软雅黑" panose="020B0503020204020204" pitchFamily="34" charset="-122"/>
            </a:endParaRPr>
          </a:p>
          <a:p>
            <a:pPr algn="l">
              <a:lnSpc>
                <a:spcPct val="130000"/>
              </a:lnSpc>
              <a:spcBef>
                <a:spcPts val="600"/>
              </a:spcBef>
              <a:spcAft>
                <a:spcPts val="0"/>
              </a:spcAft>
              <a:buClrTx/>
              <a:buSzTx/>
              <a:buFontTx/>
              <a:defRPr/>
            </a:pPr>
            <a:endParaRPr lang="en-US" altLang="zh-CN" sz="1600" dirty="0">
              <a:solidFill>
                <a:schemeClr val="tx1"/>
              </a:solidFill>
              <a:latin typeface="微软雅黑" panose="020B0503020204020204" pitchFamily="34" charset="-122"/>
              <a:ea typeface="微软雅黑" panose="020B0503020204020204" pitchFamily="34" charset="-122"/>
            </a:endParaRPr>
          </a:p>
          <a:p>
            <a:pPr algn="l">
              <a:lnSpc>
                <a:spcPct val="130000"/>
              </a:lnSpc>
              <a:spcBef>
                <a:spcPts val="600"/>
              </a:spcBef>
              <a:spcAft>
                <a:spcPts val="0"/>
              </a:spcAft>
              <a:buClrTx/>
              <a:buSzTx/>
              <a:buFontTx/>
              <a:defRPr/>
            </a:pPr>
            <a:r>
              <a:rPr lang="zh-CN" altLang="en-US" sz="1600" dirty="0">
                <a:solidFill>
                  <a:schemeClr val="tx1"/>
                </a:solidFill>
                <a:latin typeface="微软雅黑" panose="020B0503020204020204" pitchFamily="34" charset="-122"/>
                <a:ea typeface="微软雅黑" panose="020B0503020204020204" pitchFamily="34" charset="-122"/>
              </a:rPr>
              <a:t>精读功能描述</a:t>
            </a:r>
            <a:r>
              <a:rPr lang="en-US" altLang="zh-CN" sz="1600" dirty="0">
                <a:solidFill>
                  <a:schemeClr val="tx1"/>
                </a:solidFill>
                <a:latin typeface="微软雅黑" panose="020B0503020204020204" pitchFamily="34" charset="-122"/>
                <a:ea typeface="微软雅黑" panose="020B0503020204020204" pitchFamily="34" charset="-122"/>
              </a:rPr>
              <a:t>: 实现在小米便签中创建、</a:t>
            </a:r>
            <a:endParaRPr lang="en-US" altLang="zh-CN" sz="1600" dirty="0">
              <a:solidFill>
                <a:schemeClr val="tx1"/>
              </a:solidFill>
              <a:latin typeface="微软雅黑" panose="020B0503020204020204" pitchFamily="34" charset="-122"/>
              <a:ea typeface="微软雅黑" panose="020B0503020204020204" pitchFamily="34" charset="-122"/>
            </a:endParaRPr>
          </a:p>
          <a:p>
            <a:pPr algn="l">
              <a:lnSpc>
                <a:spcPct val="130000"/>
              </a:lnSpc>
              <a:spcBef>
                <a:spcPts val="600"/>
              </a:spcBef>
              <a:spcAft>
                <a:spcPts val="0"/>
              </a:spcAft>
              <a:buClrTx/>
              <a:buSzTx/>
              <a:buFontTx/>
              <a:defRPr/>
            </a:pPr>
            <a:r>
              <a:rPr lang="en-US" altLang="zh-CN" sz="1600" dirty="0">
                <a:solidFill>
                  <a:schemeClr val="tx1"/>
                </a:solidFill>
                <a:latin typeface="微软雅黑" panose="020B0503020204020204" pitchFamily="34" charset="-122"/>
                <a:ea typeface="微软雅黑" panose="020B0503020204020204" pitchFamily="34" charset="-122"/>
              </a:rPr>
              <a:t>编辑和管理卓面（Widget）的功能</a:t>
            </a:r>
            <a:endParaRPr lang="en-US" altLang="zh-CN" sz="1600" dirty="0">
              <a:solidFill>
                <a:schemeClr val="tx1"/>
              </a:solidFill>
              <a:latin typeface="微软雅黑" panose="020B0503020204020204" pitchFamily="34" charset="-122"/>
              <a:ea typeface="微软雅黑" panose="020B0503020204020204" pitchFamily="34" charset="-122"/>
            </a:endParaRPr>
          </a:p>
        </p:txBody>
      </p:sp>
      <p:sp>
        <p:nvSpPr>
          <p:cNvPr id="48" name="矩形 47"/>
          <p:cNvSpPr/>
          <p:nvPr>
            <p:custDataLst>
              <p:tags r:id="rId1"/>
            </p:custDataLst>
          </p:nvPr>
        </p:nvSpPr>
        <p:spPr>
          <a:xfrm>
            <a:off x="4912995" y="1050290"/>
            <a:ext cx="6903085" cy="5391150"/>
          </a:xfrm>
          <a:prstGeom prst="rect">
            <a:avLst/>
          </a:prstGeom>
          <a:noFill/>
          <a:ln w="12700" cap="flat" cmpd="sng" algn="ctr">
            <a:solidFill>
              <a:srgbClr val="024282"/>
            </a:solidFill>
            <a:prstDash val="solid"/>
            <a:miter lim="800000"/>
          </a:ln>
          <a:effectLst/>
        </p:spPr>
        <p:txBody>
          <a:bodyPr rtlCol="0" anchor="ctr"/>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dirty="0">
              <a:ln>
                <a:noFill/>
              </a:ln>
              <a:solidFill>
                <a:prstClr val="white"/>
              </a:solidFill>
              <a:effectLst/>
              <a:uLnTx/>
              <a:uFillTx/>
              <a:latin typeface="微软雅黑" panose="020B0503020204020204" pitchFamily="34" charset="-122"/>
              <a:ea typeface="微软雅黑" panose="020B0503020204020204" pitchFamily="34" charset="-122"/>
              <a:cs typeface="+mn-cs"/>
            </a:endParaRPr>
          </a:p>
        </p:txBody>
      </p:sp>
      <p:sp>
        <p:nvSpPr>
          <p:cNvPr id="11" name="圆角矩形 6"/>
          <p:cNvSpPr/>
          <p:nvPr/>
        </p:nvSpPr>
        <p:spPr>
          <a:xfrm>
            <a:off x="4913196" y="1158000"/>
            <a:ext cx="3177540" cy="348121"/>
          </a:xfrm>
          <a:prstGeom prst="roundRect">
            <a:avLst>
              <a:gd name="adj" fmla="val 37046"/>
            </a:avLst>
          </a:prstGeom>
          <a:gradFill>
            <a:gsLst>
              <a:gs pos="53000">
                <a:srgbClr val="024282"/>
              </a:gs>
              <a:gs pos="95000">
                <a:srgbClr val="024282">
                  <a:alpha val="0"/>
                </a:srgbClr>
              </a:gs>
              <a:gs pos="0">
                <a:srgbClr val="024282"/>
              </a:gs>
            </a:gsLst>
            <a:lin ang="20700000" scaled="0"/>
          </a:gradFill>
          <a:ln w="12700" cap="flat" cmpd="sng" algn="ctr">
            <a:noFill/>
            <a:prstDash val="solid"/>
            <a:miter lim="800000"/>
          </a:ln>
          <a:effectLst/>
        </p:spPr>
        <p:txBody>
          <a:bodyPr rtlCol="0" anchor="ctr"/>
          <a:p>
            <a:pPr marL="0" marR="0" lvl="0" indent="0" defTabSz="914400" rtl="0" eaLnBrk="1" fontAlgn="auto" latinLnBrk="0" hangingPunct="1">
              <a:lnSpc>
                <a:spcPct val="100000"/>
              </a:lnSpc>
              <a:spcBef>
                <a:spcPts val="0"/>
              </a:spcBef>
              <a:spcAft>
                <a:spcPts val="0"/>
              </a:spcAft>
              <a:buClrTx/>
              <a:buSzTx/>
              <a:buFontTx/>
              <a:buNone/>
              <a:defRPr/>
            </a:pPr>
            <a:r>
              <a:rPr kumimoji="0" lang="zh-CN" altLang="en-US" sz="1800" b="0" i="0" u="none" strike="noStrike" kern="0" cap="none" spc="0" normalizeH="0" baseline="0" noProof="0" dirty="0">
                <a:ln>
                  <a:noFill/>
                </a:ln>
                <a:solidFill>
                  <a:prstClr val="white"/>
                </a:solidFill>
                <a:effectLst/>
                <a:uLnTx/>
                <a:uFillTx/>
                <a:latin typeface="微软雅黑" panose="020B0503020204020204" pitchFamily="34" charset="-122"/>
                <a:ea typeface="微软雅黑" panose="020B0503020204020204" pitchFamily="34" charset="-122"/>
                <a:cs typeface="+mn-cs"/>
              </a:rPr>
              <a:t>设计顺序图</a:t>
            </a:r>
            <a:endParaRPr kumimoji="0" lang="zh-CN" altLang="en-US" sz="1800" b="0" i="0" u="none" strike="noStrike" kern="0" cap="none" spc="0" normalizeH="0" baseline="0" noProof="0" dirty="0">
              <a:ln>
                <a:noFill/>
              </a:ln>
              <a:solidFill>
                <a:prstClr val="white"/>
              </a:solidFill>
              <a:effectLst/>
              <a:uLnTx/>
              <a:uFillTx/>
              <a:latin typeface="微软雅黑" panose="020B0503020204020204" pitchFamily="34" charset="-122"/>
              <a:ea typeface="微软雅黑" panose="020B0503020204020204" pitchFamily="34" charset="-122"/>
              <a:cs typeface="+mn-cs"/>
            </a:endParaRPr>
          </a:p>
        </p:txBody>
      </p:sp>
      <p:pic>
        <p:nvPicPr>
          <p:cNvPr id="2" name="图片 2"/>
          <p:cNvPicPr>
            <a:picLocks noChangeAspect="1"/>
          </p:cNvPicPr>
          <p:nvPr/>
        </p:nvPicPr>
        <p:blipFill>
          <a:blip r:embed="rId2"/>
          <a:stretch>
            <a:fillRect/>
          </a:stretch>
        </p:blipFill>
        <p:spPr>
          <a:xfrm>
            <a:off x="5275580" y="1795780"/>
            <a:ext cx="6272530" cy="3469640"/>
          </a:xfrm>
          <a:prstGeom prst="rect">
            <a:avLst/>
          </a:prstGeom>
          <a:noFill/>
          <a:ln>
            <a:noFill/>
          </a:ln>
        </p:spPr>
      </p:pic>
    </p:spTree>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 name="组合 3"/>
          <p:cNvGrpSpPr/>
          <p:nvPr/>
        </p:nvGrpSpPr>
        <p:grpSpPr>
          <a:xfrm>
            <a:off x="335361" y="116633"/>
            <a:ext cx="629872" cy="612768"/>
            <a:chOff x="3070727" y="196457"/>
            <a:chExt cx="692047" cy="673255"/>
          </a:xfrm>
        </p:grpSpPr>
        <p:sp>
          <p:nvSpPr>
            <p:cNvPr id="5" name="平行四边形 4"/>
            <p:cNvSpPr/>
            <p:nvPr/>
          </p:nvSpPr>
          <p:spPr>
            <a:xfrm>
              <a:off x="3070727" y="196457"/>
              <a:ext cx="629587" cy="612775"/>
            </a:xfrm>
            <a:prstGeom prst="parallelogram">
              <a:avLst/>
            </a:prstGeom>
            <a:solidFill>
              <a:srgbClr val="024282"/>
            </a:solidFill>
            <a:ln>
              <a:solidFill>
                <a:srgbClr val="02428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Calibri" panose="020F0502020204030204"/>
                <a:ea typeface="宋体" panose="02010600030101010101" pitchFamily="2" charset="-122"/>
                <a:cs typeface="+mn-cs"/>
              </a:endParaRPr>
            </a:p>
          </p:txBody>
        </p:sp>
        <p:sp>
          <p:nvSpPr>
            <p:cNvPr id="6" name="平行四边形 5"/>
            <p:cNvSpPr/>
            <p:nvPr/>
          </p:nvSpPr>
          <p:spPr>
            <a:xfrm>
              <a:off x="3133187" y="256937"/>
              <a:ext cx="629587" cy="612775"/>
            </a:xfrm>
            <a:prstGeom prst="parallelogram">
              <a:avLst/>
            </a:prstGeom>
            <a:noFill/>
            <a:ln>
              <a:solidFill>
                <a:srgbClr val="02428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Calibri" panose="020F0502020204030204"/>
                <a:ea typeface="宋体" panose="02010600030101010101" pitchFamily="2" charset="-122"/>
                <a:cs typeface="+mn-cs"/>
              </a:endParaRPr>
            </a:p>
          </p:txBody>
        </p:sp>
      </p:grpSp>
      <p:cxnSp>
        <p:nvCxnSpPr>
          <p:cNvPr id="7" name="直接连接符 6"/>
          <p:cNvCxnSpPr/>
          <p:nvPr/>
        </p:nvCxnSpPr>
        <p:spPr>
          <a:xfrm>
            <a:off x="367840" y="809674"/>
            <a:ext cx="11488800" cy="0"/>
          </a:xfrm>
          <a:prstGeom prst="line">
            <a:avLst/>
          </a:prstGeom>
          <a:ln w="9525">
            <a:solidFill>
              <a:srgbClr val="024282"/>
            </a:solidFill>
          </a:ln>
        </p:spPr>
        <p:style>
          <a:lnRef idx="1">
            <a:schemeClr val="accent1"/>
          </a:lnRef>
          <a:fillRef idx="0">
            <a:schemeClr val="accent1"/>
          </a:fillRef>
          <a:effectRef idx="0">
            <a:schemeClr val="accent1"/>
          </a:effectRef>
          <a:fontRef idx="minor">
            <a:schemeClr val="tx1"/>
          </a:fontRef>
        </p:style>
      </p:cxnSp>
      <p:sp>
        <p:nvSpPr>
          <p:cNvPr id="10" name="文本占位符 5"/>
          <p:cNvSpPr txBox="1"/>
          <p:nvPr/>
        </p:nvSpPr>
        <p:spPr>
          <a:xfrm>
            <a:off x="1127448" y="193957"/>
            <a:ext cx="5040313" cy="612775"/>
          </a:xfrm>
          <a:prstGeom prst="rect">
            <a:avLst/>
          </a:prstGeom>
        </p:spPr>
        <p:txBody>
          <a:bodyPr vert="horz" lIns="91440" tIns="45720" rIns="91440" bIns="45720" rtlCol="0">
            <a:normAutofit/>
          </a:bodyPr>
          <a:lstStyle>
            <a:lvl1pPr marL="0" indent="0" algn="l" defTabSz="914400" rtl="0" eaLnBrk="1" latinLnBrk="0" hangingPunct="1">
              <a:lnSpc>
                <a:spcPct val="90000"/>
              </a:lnSpc>
              <a:spcBef>
                <a:spcPts val="1000"/>
              </a:spcBef>
              <a:buFont typeface="Arial" panose="020B0604020202020204" pitchFamily="34" charset="0"/>
              <a:buNone/>
              <a:defRPr sz="3200" b="1" kern="1200">
                <a:solidFill>
                  <a:srgbClr val="024282"/>
                </a:solidFill>
                <a:latin typeface="微软雅黑" panose="020B0503020204020204" pitchFamily="34" charset="-122"/>
                <a:ea typeface="微软雅黑" panose="020B0503020204020204" pitchFamily="34" charset="-122"/>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defRPr/>
            </a:pPr>
            <a:r>
              <a:rPr lang="zh-CN" altLang="en-US" dirty="0"/>
              <a:t>精读小米便签</a:t>
            </a:r>
            <a:endParaRPr kumimoji="0" lang="zh-CN" altLang="en-US" sz="4800" b="1" i="0" u="none" strike="noStrike" kern="1200" cap="none" spc="0" normalizeH="0" baseline="0" noProof="0" dirty="0">
              <a:ln>
                <a:noFill/>
              </a:ln>
              <a:solidFill>
                <a:srgbClr val="024282"/>
              </a:solidFill>
              <a:effectLst/>
              <a:uLnTx/>
              <a:uFillTx/>
              <a:latin typeface="微软雅黑" panose="020B0503020204020204" pitchFamily="34" charset="-122"/>
              <a:ea typeface="微软雅黑" panose="020B0503020204020204" pitchFamily="34" charset="-122"/>
              <a:cs typeface="+mn-cs"/>
            </a:endParaRPr>
          </a:p>
        </p:txBody>
      </p:sp>
      <p:sp>
        <p:nvSpPr>
          <p:cNvPr id="15" name="矩形 14"/>
          <p:cNvSpPr/>
          <p:nvPr/>
        </p:nvSpPr>
        <p:spPr>
          <a:xfrm>
            <a:off x="302935" y="1049735"/>
            <a:ext cx="11513006" cy="5376014"/>
          </a:xfrm>
          <a:prstGeom prst="rect">
            <a:avLst/>
          </a:prstGeom>
          <a:solidFill>
            <a:srgbClr val="024282">
              <a:alpha val="20000"/>
            </a:srgbClr>
          </a:solidFill>
          <a:ln w="12700" cap="flat" cmpd="sng" algn="ctr">
            <a:no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dirty="0">
              <a:ln>
                <a:noFill/>
              </a:ln>
              <a:solidFill>
                <a:prstClr val="white"/>
              </a:solidFill>
              <a:effectLst/>
              <a:uLnTx/>
              <a:uFillTx/>
              <a:latin typeface="等线" panose="02010600030101010101" charset="-122"/>
              <a:ea typeface="等线" panose="02010600030101010101" charset="-122"/>
              <a:cs typeface="+mn-cs"/>
            </a:endParaRPr>
          </a:p>
        </p:txBody>
      </p:sp>
      <p:sp>
        <p:nvSpPr>
          <p:cNvPr id="48" name="矩形 47"/>
          <p:cNvSpPr/>
          <p:nvPr>
            <p:custDataLst>
              <p:tags r:id="rId1"/>
            </p:custDataLst>
          </p:nvPr>
        </p:nvSpPr>
        <p:spPr>
          <a:xfrm>
            <a:off x="335280" y="1050290"/>
            <a:ext cx="11480800" cy="5391150"/>
          </a:xfrm>
          <a:prstGeom prst="rect">
            <a:avLst/>
          </a:prstGeom>
          <a:noFill/>
          <a:ln w="12700" cap="flat" cmpd="sng" algn="ctr">
            <a:solidFill>
              <a:srgbClr val="024282"/>
            </a:solidFill>
            <a:prstDash val="solid"/>
            <a:miter lim="800000"/>
          </a:ln>
          <a:effectLst/>
        </p:spPr>
        <p:txBody>
          <a:bodyPr rtlCol="0" anchor="ctr"/>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dirty="0">
              <a:ln>
                <a:noFill/>
              </a:ln>
              <a:solidFill>
                <a:prstClr val="white"/>
              </a:solidFill>
              <a:effectLst/>
              <a:uLnTx/>
              <a:uFillTx/>
              <a:latin typeface="微软雅黑" panose="020B0503020204020204" pitchFamily="34" charset="-122"/>
              <a:ea typeface="微软雅黑" panose="020B0503020204020204" pitchFamily="34" charset="-122"/>
              <a:cs typeface="+mn-cs"/>
            </a:endParaRPr>
          </a:p>
        </p:txBody>
      </p:sp>
      <p:sp>
        <p:nvSpPr>
          <p:cNvPr id="11" name="圆角矩形 6"/>
          <p:cNvSpPr/>
          <p:nvPr/>
        </p:nvSpPr>
        <p:spPr>
          <a:xfrm>
            <a:off x="499946" y="1211975"/>
            <a:ext cx="3177540" cy="348121"/>
          </a:xfrm>
          <a:prstGeom prst="roundRect">
            <a:avLst>
              <a:gd name="adj" fmla="val 37046"/>
            </a:avLst>
          </a:prstGeom>
          <a:gradFill>
            <a:gsLst>
              <a:gs pos="53000">
                <a:srgbClr val="024282"/>
              </a:gs>
              <a:gs pos="95000">
                <a:srgbClr val="024282">
                  <a:alpha val="0"/>
                </a:srgbClr>
              </a:gs>
              <a:gs pos="0">
                <a:srgbClr val="024282"/>
              </a:gs>
            </a:gsLst>
            <a:lin ang="20700000" scaled="0"/>
          </a:gradFill>
          <a:ln w="12700" cap="flat" cmpd="sng" algn="ctr">
            <a:noFill/>
            <a:prstDash val="solid"/>
            <a:miter lim="800000"/>
          </a:ln>
          <a:effectLst/>
        </p:spPr>
        <p:txBody>
          <a:bodyPr rtlCol="0" anchor="ctr"/>
          <a:p>
            <a:pPr marL="0" marR="0" lvl="0" indent="0" defTabSz="914400" rtl="0" eaLnBrk="1" fontAlgn="auto" latinLnBrk="0" hangingPunct="1">
              <a:lnSpc>
                <a:spcPct val="100000"/>
              </a:lnSpc>
              <a:spcBef>
                <a:spcPts val="0"/>
              </a:spcBef>
              <a:spcAft>
                <a:spcPts val="0"/>
              </a:spcAft>
              <a:buClrTx/>
              <a:buSzTx/>
              <a:buFontTx/>
              <a:buNone/>
              <a:defRPr/>
            </a:pPr>
            <a:r>
              <a:rPr kumimoji="0" lang="zh-CN" altLang="en-US" sz="1800" b="0" i="0" u="none" strike="noStrike" kern="0" cap="none" spc="0" normalizeH="0" baseline="0" noProof="0" dirty="0">
                <a:ln>
                  <a:noFill/>
                </a:ln>
                <a:solidFill>
                  <a:prstClr val="white"/>
                </a:solidFill>
                <a:effectLst/>
                <a:uLnTx/>
                <a:uFillTx/>
                <a:latin typeface="微软雅黑" panose="020B0503020204020204" pitchFamily="34" charset="-122"/>
                <a:ea typeface="微软雅黑" panose="020B0503020204020204" pitchFamily="34" charset="-122"/>
                <a:cs typeface="+mn-cs"/>
              </a:rPr>
              <a:t>设计类图</a:t>
            </a:r>
            <a:endParaRPr kumimoji="0" lang="zh-CN" altLang="en-US" sz="1800" b="0" i="0" u="none" strike="noStrike" kern="0" cap="none" spc="0" normalizeH="0" baseline="0" noProof="0" dirty="0">
              <a:ln>
                <a:noFill/>
              </a:ln>
              <a:solidFill>
                <a:prstClr val="white"/>
              </a:solidFill>
              <a:effectLst/>
              <a:uLnTx/>
              <a:uFillTx/>
              <a:latin typeface="微软雅黑" panose="020B0503020204020204" pitchFamily="34" charset="-122"/>
              <a:ea typeface="微软雅黑" panose="020B0503020204020204" pitchFamily="34" charset="-122"/>
              <a:cs typeface="+mn-cs"/>
            </a:endParaRPr>
          </a:p>
        </p:txBody>
      </p:sp>
      <p:pic>
        <p:nvPicPr>
          <p:cNvPr id="3" name="图片 3"/>
          <p:cNvPicPr>
            <a:picLocks noChangeAspect="1"/>
          </p:cNvPicPr>
          <p:nvPr/>
        </p:nvPicPr>
        <p:blipFill>
          <a:blip r:embed="rId2"/>
          <a:srcRect l="5517" t="6836" r="3204" b="7096"/>
          <a:stretch>
            <a:fillRect/>
          </a:stretch>
        </p:blipFill>
        <p:spPr>
          <a:xfrm>
            <a:off x="3130550" y="1699260"/>
            <a:ext cx="6239510" cy="4354830"/>
          </a:xfrm>
          <a:prstGeom prst="rect">
            <a:avLst/>
          </a:prstGeom>
          <a:noFill/>
          <a:ln>
            <a:noFill/>
          </a:ln>
        </p:spPr>
      </p:pic>
    </p:spTree>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 name="组合 3"/>
          <p:cNvGrpSpPr/>
          <p:nvPr/>
        </p:nvGrpSpPr>
        <p:grpSpPr>
          <a:xfrm>
            <a:off x="335361" y="116633"/>
            <a:ext cx="629872" cy="612768"/>
            <a:chOff x="3070727" y="196457"/>
            <a:chExt cx="692047" cy="673255"/>
          </a:xfrm>
        </p:grpSpPr>
        <p:sp>
          <p:nvSpPr>
            <p:cNvPr id="5" name="平行四边形 4"/>
            <p:cNvSpPr/>
            <p:nvPr/>
          </p:nvSpPr>
          <p:spPr>
            <a:xfrm>
              <a:off x="3070727" y="196457"/>
              <a:ext cx="629587" cy="612775"/>
            </a:xfrm>
            <a:prstGeom prst="parallelogram">
              <a:avLst/>
            </a:prstGeom>
            <a:solidFill>
              <a:srgbClr val="024282"/>
            </a:solidFill>
            <a:ln>
              <a:solidFill>
                <a:srgbClr val="02428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Calibri" panose="020F0502020204030204"/>
                <a:ea typeface="宋体" panose="02010600030101010101" pitchFamily="2" charset="-122"/>
                <a:cs typeface="+mn-cs"/>
              </a:endParaRPr>
            </a:p>
          </p:txBody>
        </p:sp>
        <p:sp>
          <p:nvSpPr>
            <p:cNvPr id="6" name="平行四边形 5"/>
            <p:cNvSpPr/>
            <p:nvPr/>
          </p:nvSpPr>
          <p:spPr>
            <a:xfrm>
              <a:off x="3133187" y="256937"/>
              <a:ext cx="629587" cy="612775"/>
            </a:xfrm>
            <a:prstGeom prst="parallelogram">
              <a:avLst/>
            </a:prstGeom>
            <a:noFill/>
            <a:ln>
              <a:solidFill>
                <a:srgbClr val="02428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Calibri" panose="020F0502020204030204"/>
                <a:ea typeface="宋体" panose="02010600030101010101" pitchFamily="2" charset="-122"/>
                <a:cs typeface="+mn-cs"/>
              </a:endParaRPr>
            </a:p>
          </p:txBody>
        </p:sp>
      </p:grpSp>
      <p:cxnSp>
        <p:nvCxnSpPr>
          <p:cNvPr id="7" name="直接连接符 6"/>
          <p:cNvCxnSpPr/>
          <p:nvPr/>
        </p:nvCxnSpPr>
        <p:spPr>
          <a:xfrm>
            <a:off x="367840" y="809674"/>
            <a:ext cx="11488800" cy="0"/>
          </a:xfrm>
          <a:prstGeom prst="line">
            <a:avLst/>
          </a:prstGeom>
          <a:ln w="9525">
            <a:solidFill>
              <a:srgbClr val="024282"/>
            </a:solidFill>
          </a:ln>
        </p:spPr>
        <p:style>
          <a:lnRef idx="1">
            <a:schemeClr val="accent1"/>
          </a:lnRef>
          <a:fillRef idx="0">
            <a:schemeClr val="accent1"/>
          </a:fillRef>
          <a:effectRef idx="0">
            <a:schemeClr val="accent1"/>
          </a:effectRef>
          <a:fontRef idx="minor">
            <a:schemeClr val="tx1"/>
          </a:fontRef>
        </p:style>
      </p:cxnSp>
      <p:sp>
        <p:nvSpPr>
          <p:cNvPr id="10" name="文本占位符 5"/>
          <p:cNvSpPr txBox="1"/>
          <p:nvPr/>
        </p:nvSpPr>
        <p:spPr>
          <a:xfrm>
            <a:off x="1127448" y="193957"/>
            <a:ext cx="5040313" cy="612775"/>
          </a:xfrm>
          <a:prstGeom prst="rect">
            <a:avLst/>
          </a:prstGeom>
        </p:spPr>
        <p:txBody>
          <a:bodyPr vert="horz" lIns="91440" tIns="45720" rIns="91440" bIns="45720" rtlCol="0">
            <a:normAutofit/>
          </a:bodyPr>
          <a:lstStyle>
            <a:lvl1pPr marL="0" indent="0" algn="l" defTabSz="914400" rtl="0" eaLnBrk="1" latinLnBrk="0" hangingPunct="1">
              <a:lnSpc>
                <a:spcPct val="90000"/>
              </a:lnSpc>
              <a:spcBef>
                <a:spcPts val="1000"/>
              </a:spcBef>
              <a:buFont typeface="Arial" panose="020B0604020202020204" pitchFamily="34" charset="0"/>
              <a:buNone/>
              <a:defRPr sz="3200" b="1" kern="1200">
                <a:solidFill>
                  <a:srgbClr val="024282"/>
                </a:solidFill>
                <a:latin typeface="微软雅黑" panose="020B0503020204020204" pitchFamily="34" charset="-122"/>
                <a:ea typeface="微软雅黑" panose="020B0503020204020204" pitchFamily="34" charset="-122"/>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defRPr/>
            </a:pPr>
            <a:r>
              <a:rPr lang="zh-CN" altLang="en-US" dirty="0"/>
              <a:t>精读小米便签</a:t>
            </a:r>
            <a:endParaRPr kumimoji="0" lang="zh-CN" altLang="en-US" sz="4800" b="1" i="0" u="none" strike="noStrike" kern="1200" cap="none" spc="0" normalizeH="0" baseline="0" noProof="0" dirty="0">
              <a:ln>
                <a:noFill/>
              </a:ln>
              <a:solidFill>
                <a:srgbClr val="024282"/>
              </a:solidFill>
              <a:effectLst/>
              <a:uLnTx/>
              <a:uFillTx/>
              <a:latin typeface="微软雅黑" panose="020B0503020204020204" pitchFamily="34" charset="-122"/>
              <a:ea typeface="微软雅黑" panose="020B0503020204020204" pitchFamily="34" charset="-122"/>
              <a:cs typeface="+mn-cs"/>
            </a:endParaRPr>
          </a:p>
        </p:txBody>
      </p:sp>
      <p:sp>
        <p:nvSpPr>
          <p:cNvPr id="15" name="矩形 14"/>
          <p:cNvSpPr/>
          <p:nvPr/>
        </p:nvSpPr>
        <p:spPr>
          <a:xfrm>
            <a:off x="302935" y="1049735"/>
            <a:ext cx="11513006" cy="5376014"/>
          </a:xfrm>
          <a:prstGeom prst="rect">
            <a:avLst/>
          </a:prstGeom>
          <a:solidFill>
            <a:srgbClr val="024282">
              <a:alpha val="20000"/>
            </a:srgbClr>
          </a:solidFill>
          <a:ln w="12700" cap="flat" cmpd="sng" algn="ctr">
            <a:no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dirty="0">
              <a:ln>
                <a:noFill/>
              </a:ln>
              <a:solidFill>
                <a:prstClr val="white"/>
              </a:solidFill>
              <a:effectLst/>
              <a:uLnTx/>
              <a:uFillTx/>
              <a:latin typeface="等线" panose="02010600030101010101" charset="-122"/>
              <a:ea typeface="等线" panose="02010600030101010101" charset="-122"/>
              <a:cs typeface="+mn-cs"/>
            </a:endParaRPr>
          </a:p>
        </p:txBody>
      </p:sp>
      <p:sp>
        <p:nvSpPr>
          <p:cNvPr id="48" name="矩形 47"/>
          <p:cNvSpPr/>
          <p:nvPr>
            <p:custDataLst>
              <p:tags r:id="rId1"/>
            </p:custDataLst>
          </p:nvPr>
        </p:nvSpPr>
        <p:spPr>
          <a:xfrm>
            <a:off x="335280" y="1050290"/>
            <a:ext cx="11480800" cy="5391150"/>
          </a:xfrm>
          <a:prstGeom prst="rect">
            <a:avLst/>
          </a:prstGeom>
          <a:noFill/>
          <a:ln w="12700" cap="flat" cmpd="sng" algn="ctr">
            <a:solidFill>
              <a:srgbClr val="024282"/>
            </a:solidFill>
            <a:prstDash val="solid"/>
            <a:miter lim="800000"/>
          </a:ln>
          <a:effectLst/>
        </p:spPr>
        <p:txBody>
          <a:bodyPr rtlCol="0" anchor="ctr"/>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dirty="0">
              <a:ln>
                <a:noFill/>
              </a:ln>
              <a:solidFill>
                <a:prstClr val="white"/>
              </a:solidFill>
              <a:effectLst/>
              <a:uLnTx/>
              <a:uFillTx/>
              <a:latin typeface="微软雅黑" panose="020B0503020204020204" pitchFamily="34" charset="-122"/>
              <a:ea typeface="微软雅黑" panose="020B0503020204020204" pitchFamily="34" charset="-122"/>
              <a:cs typeface="+mn-cs"/>
            </a:endParaRPr>
          </a:p>
        </p:txBody>
      </p:sp>
      <p:sp>
        <p:nvSpPr>
          <p:cNvPr id="11" name="圆角矩形 6"/>
          <p:cNvSpPr/>
          <p:nvPr/>
        </p:nvSpPr>
        <p:spPr>
          <a:xfrm>
            <a:off x="499946" y="1211975"/>
            <a:ext cx="3177540" cy="348121"/>
          </a:xfrm>
          <a:prstGeom prst="roundRect">
            <a:avLst>
              <a:gd name="adj" fmla="val 37046"/>
            </a:avLst>
          </a:prstGeom>
          <a:gradFill>
            <a:gsLst>
              <a:gs pos="53000">
                <a:srgbClr val="024282"/>
              </a:gs>
              <a:gs pos="95000">
                <a:srgbClr val="024282">
                  <a:alpha val="0"/>
                </a:srgbClr>
              </a:gs>
              <a:gs pos="0">
                <a:srgbClr val="024282"/>
              </a:gs>
            </a:gsLst>
            <a:lin ang="20700000" scaled="0"/>
          </a:gradFill>
          <a:ln w="12700" cap="flat" cmpd="sng" algn="ctr">
            <a:noFill/>
            <a:prstDash val="solid"/>
            <a:miter lim="800000"/>
          </a:ln>
          <a:effectLst/>
        </p:spPr>
        <p:txBody>
          <a:bodyPr rtlCol="0" anchor="ctr"/>
          <a:p>
            <a:pPr marL="0" marR="0" lvl="0" indent="0" defTabSz="914400" rtl="0" eaLnBrk="1" fontAlgn="auto" latinLnBrk="0" hangingPunct="1">
              <a:lnSpc>
                <a:spcPct val="100000"/>
              </a:lnSpc>
              <a:spcBef>
                <a:spcPts val="0"/>
              </a:spcBef>
              <a:spcAft>
                <a:spcPts val="0"/>
              </a:spcAft>
              <a:buClrTx/>
              <a:buSzTx/>
              <a:buFontTx/>
              <a:buNone/>
              <a:defRPr/>
            </a:pPr>
            <a:r>
              <a:rPr kumimoji="0" lang="zh-CN" altLang="en-US" sz="1800" b="0" i="0" u="none" strike="noStrike" kern="0" cap="none" spc="0" normalizeH="0" baseline="0" noProof="0" dirty="0">
                <a:ln>
                  <a:noFill/>
                </a:ln>
                <a:solidFill>
                  <a:prstClr val="white"/>
                </a:solidFill>
                <a:effectLst/>
                <a:uLnTx/>
                <a:uFillTx/>
                <a:latin typeface="微软雅黑" panose="020B0503020204020204" pitchFamily="34" charset="-122"/>
                <a:ea typeface="微软雅黑" panose="020B0503020204020204" pitchFamily="34" charset="-122"/>
                <a:cs typeface="+mn-cs"/>
              </a:rPr>
              <a:t>代码标注情况</a:t>
            </a:r>
            <a:endParaRPr kumimoji="0" lang="zh-CN" altLang="en-US" sz="1800" b="0" i="0" u="none" strike="noStrike" kern="0" cap="none" spc="0" normalizeH="0" baseline="0" noProof="0" dirty="0">
              <a:ln>
                <a:noFill/>
              </a:ln>
              <a:solidFill>
                <a:prstClr val="white"/>
              </a:solidFill>
              <a:effectLst/>
              <a:uLnTx/>
              <a:uFillTx/>
              <a:latin typeface="微软雅黑" panose="020B0503020204020204" pitchFamily="34" charset="-122"/>
              <a:ea typeface="微软雅黑" panose="020B0503020204020204" pitchFamily="34" charset="-122"/>
              <a:cs typeface="+mn-cs"/>
            </a:endParaRPr>
          </a:p>
        </p:txBody>
      </p:sp>
      <p:sp>
        <p:nvSpPr>
          <p:cNvPr id="2" name="文本框 1"/>
          <p:cNvSpPr txBox="1"/>
          <p:nvPr/>
        </p:nvSpPr>
        <p:spPr>
          <a:xfrm>
            <a:off x="392430" y="1720215"/>
            <a:ext cx="4064000" cy="4799965"/>
          </a:xfrm>
          <a:prstGeom prst="rect">
            <a:avLst/>
          </a:prstGeom>
          <a:noFill/>
        </p:spPr>
        <p:txBody>
          <a:bodyPr wrap="square" rtlCol="0">
            <a:spAutoFit/>
          </a:bodyPr>
          <a:p>
            <a:r>
              <a:rPr lang="zh-CN" altLang="en-US"/>
              <a:t> protected int getLayoutId() {</a:t>
            </a:r>
            <a:endParaRPr lang="zh-CN" altLang="en-US"/>
          </a:p>
          <a:p>
            <a:r>
              <a:rPr lang="zh-CN" altLang="en-US"/>
              <a:t>        return R.layout.widget_4x;</a:t>
            </a:r>
            <a:endParaRPr lang="zh-CN" altLang="en-US"/>
          </a:p>
          <a:p>
            <a:r>
              <a:rPr lang="zh-CN" altLang="en-US"/>
              <a:t>    }</a:t>
            </a:r>
            <a:endParaRPr lang="zh-CN" altLang="en-US"/>
          </a:p>
          <a:p>
            <a:endParaRPr lang="zh-CN" altLang="en-US"/>
          </a:p>
          <a:p>
            <a:r>
              <a:rPr lang="zh-CN" altLang="en-US"/>
              <a:t>    @Override</a:t>
            </a:r>
            <a:endParaRPr lang="zh-CN" altLang="en-US"/>
          </a:p>
          <a:p>
            <a:r>
              <a:rPr lang="zh-CN" altLang="en-US"/>
              <a:t>    protected int getBgResourceId(int bgId) {</a:t>
            </a:r>
            <a:endParaRPr lang="zh-CN" altLang="en-US"/>
          </a:p>
          <a:p>
            <a:r>
              <a:rPr lang="zh-CN" altLang="en-US"/>
              <a:t>        return ResourceParser.WidgetBgResources.getWidget4xBgResource(bgId);</a:t>
            </a:r>
            <a:endParaRPr lang="zh-CN" altLang="en-US"/>
          </a:p>
          <a:p>
            <a:r>
              <a:rPr lang="zh-CN" altLang="en-US"/>
              <a:t>    }</a:t>
            </a:r>
            <a:endParaRPr lang="zh-CN" altLang="en-US"/>
          </a:p>
          <a:p>
            <a:endParaRPr lang="zh-CN" altLang="en-US"/>
          </a:p>
          <a:p>
            <a:r>
              <a:rPr lang="zh-CN" altLang="en-US"/>
              <a:t>    @Override</a:t>
            </a:r>
            <a:endParaRPr lang="zh-CN" altLang="en-US"/>
          </a:p>
          <a:p>
            <a:r>
              <a:rPr lang="zh-CN" altLang="en-US"/>
              <a:t>    protected int getWidgetType() {</a:t>
            </a:r>
            <a:endParaRPr lang="zh-CN" altLang="en-US"/>
          </a:p>
          <a:p>
            <a:r>
              <a:rPr lang="zh-CN" altLang="en-US"/>
              <a:t>        return Notes.TYPE_WIDGET_4X;</a:t>
            </a:r>
            <a:endParaRPr lang="zh-CN" altLang="en-US"/>
          </a:p>
          <a:p>
            <a:r>
              <a:rPr lang="zh-CN" altLang="en-US"/>
              <a:t>    }</a:t>
            </a:r>
            <a:endParaRPr lang="zh-CN" altLang="en-US"/>
          </a:p>
          <a:p>
            <a:r>
              <a:rPr lang="zh-CN" altLang="en-US"/>
              <a:t>}</a:t>
            </a:r>
            <a:endParaRPr lang="zh-CN" altLang="en-US"/>
          </a:p>
        </p:txBody>
      </p:sp>
      <p:sp>
        <p:nvSpPr>
          <p:cNvPr id="3" name="文本框 2"/>
          <p:cNvSpPr txBox="1"/>
          <p:nvPr/>
        </p:nvSpPr>
        <p:spPr>
          <a:xfrm>
            <a:off x="6009640" y="1463675"/>
            <a:ext cx="4064000" cy="4799965"/>
          </a:xfrm>
          <a:prstGeom prst="rect">
            <a:avLst/>
          </a:prstGeom>
          <a:noFill/>
        </p:spPr>
        <p:txBody>
          <a:bodyPr wrap="square" rtlCol="0">
            <a:spAutoFit/>
          </a:bodyPr>
          <a:p>
            <a:r>
              <a:rPr lang="zh-CN" altLang="en-US">
                <a:solidFill>
                  <a:srgbClr val="FF0000"/>
                </a:solidFill>
              </a:rPr>
              <a:t>getLayoutId方法：</a:t>
            </a:r>
            <a:endParaRPr lang="zh-CN" altLang="en-US">
              <a:solidFill>
                <a:srgbClr val="FF0000"/>
              </a:solidFill>
            </a:endParaRPr>
          </a:p>
          <a:p>
            <a:r>
              <a:rPr lang="zh-CN" altLang="en-US">
                <a:solidFill>
                  <a:srgbClr val="FF0000"/>
                </a:solidFill>
              </a:rPr>
              <a:t>返回小部件的布局资源ID。</a:t>
            </a:r>
            <a:endParaRPr lang="zh-CN" altLang="en-US">
              <a:solidFill>
                <a:srgbClr val="FF0000"/>
              </a:solidFill>
            </a:endParaRPr>
          </a:p>
          <a:p>
            <a:r>
              <a:rPr lang="zh-CN" altLang="en-US">
                <a:solidFill>
                  <a:srgbClr val="FF0000"/>
                </a:solidFill>
              </a:rPr>
              <a:t>在这里，它返回R.layout.widget_4x，这意味着4x大小的笔记小部件使用widget_4x.xml布局文件。</a:t>
            </a:r>
            <a:endParaRPr lang="zh-CN" altLang="en-US">
              <a:solidFill>
                <a:srgbClr val="FF0000"/>
              </a:solidFill>
            </a:endParaRPr>
          </a:p>
          <a:p>
            <a:endParaRPr lang="zh-CN" altLang="en-US">
              <a:solidFill>
                <a:srgbClr val="FF0000"/>
              </a:solidFill>
            </a:endParaRPr>
          </a:p>
          <a:p>
            <a:r>
              <a:rPr lang="zh-CN" altLang="en-US">
                <a:solidFill>
                  <a:srgbClr val="FF0000"/>
                </a:solidFill>
              </a:rPr>
              <a:t>getBgResourceId方法：</a:t>
            </a:r>
            <a:endParaRPr lang="zh-CN" altLang="en-US">
              <a:solidFill>
                <a:srgbClr val="FF0000"/>
              </a:solidFill>
            </a:endParaRPr>
          </a:p>
          <a:p>
            <a:r>
              <a:rPr lang="zh-CN" altLang="en-US">
                <a:solidFill>
                  <a:srgbClr val="FF0000"/>
                </a:solidFill>
              </a:rPr>
              <a:t>根据传入的背景ID返回相应的资源ID。</a:t>
            </a:r>
            <a:endParaRPr lang="zh-CN" altLang="en-US">
              <a:solidFill>
                <a:srgbClr val="FF0000"/>
              </a:solidFill>
            </a:endParaRPr>
          </a:p>
          <a:p>
            <a:r>
              <a:rPr lang="zh-CN" altLang="en-US">
                <a:solidFill>
                  <a:srgbClr val="FF0000"/>
                </a:solidFill>
              </a:rPr>
              <a:t>这里使用ResourceParser.WidgetBgResources.getWidget4xBgResource(bgId)来获取4x大小小部件的背景资源ID。</a:t>
            </a:r>
            <a:endParaRPr lang="zh-CN" altLang="en-US">
              <a:solidFill>
                <a:srgbClr val="FF0000"/>
              </a:solidFill>
            </a:endParaRPr>
          </a:p>
          <a:p>
            <a:endParaRPr lang="zh-CN" altLang="en-US">
              <a:solidFill>
                <a:srgbClr val="FF0000"/>
              </a:solidFill>
            </a:endParaRPr>
          </a:p>
          <a:p>
            <a:r>
              <a:rPr lang="zh-CN" altLang="en-US">
                <a:solidFill>
                  <a:srgbClr val="FF0000"/>
                </a:solidFill>
              </a:rPr>
              <a:t>getWidgetType方法：</a:t>
            </a:r>
            <a:endParaRPr lang="zh-CN" altLang="en-US">
              <a:solidFill>
                <a:srgbClr val="FF0000"/>
              </a:solidFill>
            </a:endParaRPr>
          </a:p>
          <a:p>
            <a:r>
              <a:rPr lang="zh-CN" altLang="en-US">
                <a:solidFill>
                  <a:srgbClr val="FF0000"/>
                </a:solidFill>
              </a:rPr>
              <a:t>返回小部件的类型。</a:t>
            </a:r>
            <a:endParaRPr lang="zh-CN" altLang="en-US">
              <a:solidFill>
                <a:srgbClr val="FF0000"/>
              </a:solidFill>
            </a:endParaRPr>
          </a:p>
          <a:p>
            <a:r>
              <a:rPr lang="zh-CN" altLang="en-US">
                <a:solidFill>
                  <a:srgbClr val="FF0000"/>
                </a:solidFill>
              </a:rPr>
              <a:t>在这里，它返回Notes.TYPE_WIDGET_4X，这表示这是一个4x大小的笔记小部件。</a:t>
            </a:r>
            <a:endParaRPr lang="zh-CN" altLang="en-US">
              <a:solidFill>
                <a:srgbClr val="FF0000"/>
              </a:solidFill>
            </a:endParaRPr>
          </a:p>
        </p:txBody>
      </p:sp>
    </p:spTree>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 name="组合 3"/>
          <p:cNvGrpSpPr/>
          <p:nvPr/>
        </p:nvGrpSpPr>
        <p:grpSpPr>
          <a:xfrm>
            <a:off x="335361" y="116633"/>
            <a:ext cx="629872" cy="612768"/>
            <a:chOff x="3070727" y="196457"/>
            <a:chExt cx="692047" cy="673255"/>
          </a:xfrm>
        </p:grpSpPr>
        <p:sp>
          <p:nvSpPr>
            <p:cNvPr id="5" name="平行四边形 4"/>
            <p:cNvSpPr/>
            <p:nvPr/>
          </p:nvSpPr>
          <p:spPr>
            <a:xfrm>
              <a:off x="3070727" y="196457"/>
              <a:ext cx="629587" cy="612775"/>
            </a:xfrm>
            <a:prstGeom prst="parallelogram">
              <a:avLst/>
            </a:prstGeom>
            <a:solidFill>
              <a:srgbClr val="024282"/>
            </a:solidFill>
            <a:ln>
              <a:solidFill>
                <a:srgbClr val="02428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Calibri" panose="020F0502020204030204"/>
                <a:ea typeface="宋体" panose="02010600030101010101" pitchFamily="2" charset="-122"/>
                <a:cs typeface="+mn-cs"/>
              </a:endParaRPr>
            </a:p>
          </p:txBody>
        </p:sp>
        <p:sp>
          <p:nvSpPr>
            <p:cNvPr id="6" name="平行四边形 5"/>
            <p:cNvSpPr/>
            <p:nvPr/>
          </p:nvSpPr>
          <p:spPr>
            <a:xfrm>
              <a:off x="3133187" y="256937"/>
              <a:ext cx="629587" cy="612775"/>
            </a:xfrm>
            <a:prstGeom prst="parallelogram">
              <a:avLst/>
            </a:prstGeom>
            <a:noFill/>
            <a:ln>
              <a:solidFill>
                <a:srgbClr val="02428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Calibri" panose="020F0502020204030204"/>
                <a:ea typeface="宋体" panose="02010600030101010101" pitchFamily="2" charset="-122"/>
                <a:cs typeface="+mn-cs"/>
              </a:endParaRPr>
            </a:p>
          </p:txBody>
        </p:sp>
      </p:grpSp>
      <p:cxnSp>
        <p:nvCxnSpPr>
          <p:cNvPr id="7" name="直接连接符 6"/>
          <p:cNvCxnSpPr/>
          <p:nvPr/>
        </p:nvCxnSpPr>
        <p:spPr>
          <a:xfrm>
            <a:off x="367840" y="809674"/>
            <a:ext cx="11488800" cy="0"/>
          </a:xfrm>
          <a:prstGeom prst="line">
            <a:avLst/>
          </a:prstGeom>
          <a:ln w="9525">
            <a:solidFill>
              <a:srgbClr val="024282"/>
            </a:solidFill>
          </a:ln>
        </p:spPr>
        <p:style>
          <a:lnRef idx="1">
            <a:schemeClr val="accent1"/>
          </a:lnRef>
          <a:fillRef idx="0">
            <a:schemeClr val="accent1"/>
          </a:fillRef>
          <a:effectRef idx="0">
            <a:schemeClr val="accent1"/>
          </a:effectRef>
          <a:fontRef idx="minor">
            <a:schemeClr val="tx1"/>
          </a:fontRef>
        </p:style>
      </p:cxnSp>
      <p:sp>
        <p:nvSpPr>
          <p:cNvPr id="10" name="文本占位符 5"/>
          <p:cNvSpPr txBox="1"/>
          <p:nvPr/>
        </p:nvSpPr>
        <p:spPr>
          <a:xfrm>
            <a:off x="1127448" y="193957"/>
            <a:ext cx="5040313" cy="612775"/>
          </a:xfrm>
          <a:prstGeom prst="rect">
            <a:avLst/>
          </a:prstGeom>
        </p:spPr>
        <p:txBody>
          <a:bodyPr vert="horz" lIns="91440" tIns="45720" rIns="91440" bIns="45720" rtlCol="0">
            <a:normAutofit/>
          </a:bodyPr>
          <a:lstStyle>
            <a:lvl1pPr marL="0" indent="0" algn="l" defTabSz="914400" rtl="0" eaLnBrk="1" latinLnBrk="0" hangingPunct="1">
              <a:lnSpc>
                <a:spcPct val="90000"/>
              </a:lnSpc>
              <a:spcBef>
                <a:spcPts val="1000"/>
              </a:spcBef>
              <a:buFont typeface="Arial" panose="020B0604020202020204" pitchFamily="34" charset="0"/>
              <a:buNone/>
              <a:defRPr sz="3200" b="1" kern="1200">
                <a:solidFill>
                  <a:srgbClr val="024282"/>
                </a:solidFill>
                <a:latin typeface="微软雅黑" panose="020B0503020204020204" pitchFamily="34" charset="-122"/>
                <a:ea typeface="微软雅黑" panose="020B0503020204020204" pitchFamily="34" charset="-122"/>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defRPr/>
            </a:pPr>
            <a:r>
              <a:rPr lang="zh-CN" altLang="en-US" dirty="0"/>
              <a:t>精读小米便签</a:t>
            </a:r>
            <a:endParaRPr kumimoji="0" lang="zh-CN" altLang="en-US" sz="4800" b="1" i="0" u="none" strike="noStrike" kern="1200" cap="none" spc="0" normalizeH="0" baseline="0" noProof="0" dirty="0">
              <a:ln>
                <a:noFill/>
              </a:ln>
              <a:solidFill>
                <a:srgbClr val="024282"/>
              </a:solidFill>
              <a:effectLst/>
              <a:uLnTx/>
              <a:uFillTx/>
              <a:latin typeface="微软雅黑" panose="020B0503020204020204" pitchFamily="34" charset="-122"/>
              <a:ea typeface="微软雅黑" panose="020B0503020204020204" pitchFamily="34" charset="-122"/>
              <a:cs typeface="+mn-cs"/>
            </a:endParaRPr>
          </a:p>
        </p:txBody>
      </p:sp>
      <p:sp>
        <p:nvSpPr>
          <p:cNvPr id="15" name="矩形 14"/>
          <p:cNvSpPr/>
          <p:nvPr/>
        </p:nvSpPr>
        <p:spPr>
          <a:xfrm>
            <a:off x="302935" y="1049735"/>
            <a:ext cx="11513006" cy="5376014"/>
          </a:xfrm>
          <a:prstGeom prst="rect">
            <a:avLst/>
          </a:prstGeom>
          <a:solidFill>
            <a:srgbClr val="024282">
              <a:alpha val="20000"/>
            </a:srgbClr>
          </a:solidFill>
          <a:ln w="12700" cap="flat" cmpd="sng" algn="ctr">
            <a:no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dirty="0">
              <a:ln>
                <a:noFill/>
              </a:ln>
              <a:solidFill>
                <a:prstClr val="white"/>
              </a:solidFill>
              <a:effectLst/>
              <a:uLnTx/>
              <a:uFillTx/>
              <a:latin typeface="等线" panose="02010600030101010101" charset="-122"/>
              <a:ea typeface="等线" panose="02010600030101010101" charset="-122"/>
              <a:cs typeface="+mn-cs"/>
            </a:endParaRPr>
          </a:p>
        </p:txBody>
      </p:sp>
      <p:sp>
        <p:nvSpPr>
          <p:cNvPr id="48" name="矩形 47"/>
          <p:cNvSpPr/>
          <p:nvPr>
            <p:custDataLst>
              <p:tags r:id="rId1"/>
            </p:custDataLst>
          </p:nvPr>
        </p:nvSpPr>
        <p:spPr>
          <a:xfrm>
            <a:off x="335280" y="1050290"/>
            <a:ext cx="11480800" cy="5391150"/>
          </a:xfrm>
          <a:prstGeom prst="rect">
            <a:avLst/>
          </a:prstGeom>
          <a:noFill/>
          <a:ln w="12700" cap="flat" cmpd="sng" algn="ctr">
            <a:solidFill>
              <a:srgbClr val="024282"/>
            </a:solidFill>
            <a:prstDash val="solid"/>
            <a:miter lim="800000"/>
          </a:ln>
          <a:effectLst/>
        </p:spPr>
        <p:txBody>
          <a:bodyPr rtlCol="0" anchor="ctr"/>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dirty="0">
              <a:ln>
                <a:noFill/>
              </a:ln>
              <a:solidFill>
                <a:prstClr val="white"/>
              </a:solidFill>
              <a:effectLst/>
              <a:uLnTx/>
              <a:uFillTx/>
              <a:latin typeface="微软雅黑" panose="020B0503020204020204" pitchFamily="34" charset="-122"/>
              <a:ea typeface="微软雅黑" panose="020B0503020204020204" pitchFamily="34" charset="-122"/>
              <a:cs typeface="+mn-cs"/>
            </a:endParaRPr>
          </a:p>
        </p:txBody>
      </p:sp>
      <p:sp>
        <p:nvSpPr>
          <p:cNvPr id="11" name="圆角矩形 6"/>
          <p:cNvSpPr/>
          <p:nvPr/>
        </p:nvSpPr>
        <p:spPr>
          <a:xfrm>
            <a:off x="499946" y="1211975"/>
            <a:ext cx="3177540" cy="348121"/>
          </a:xfrm>
          <a:prstGeom prst="roundRect">
            <a:avLst>
              <a:gd name="adj" fmla="val 37046"/>
            </a:avLst>
          </a:prstGeom>
          <a:gradFill>
            <a:gsLst>
              <a:gs pos="53000">
                <a:srgbClr val="024282"/>
              </a:gs>
              <a:gs pos="95000">
                <a:srgbClr val="024282">
                  <a:alpha val="0"/>
                </a:srgbClr>
              </a:gs>
              <a:gs pos="0">
                <a:srgbClr val="024282"/>
              </a:gs>
            </a:gsLst>
            <a:lin ang="20700000" scaled="0"/>
          </a:gradFill>
          <a:ln w="12700" cap="flat" cmpd="sng" algn="ctr">
            <a:noFill/>
            <a:prstDash val="solid"/>
            <a:miter lim="800000"/>
          </a:ln>
          <a:effectLst/>
        </p:spPr>
        <p:txBody>
          <a:bodyPr rtlCol="0" anchor="ctr"/>
          <a:p>
            <a:pPr marL="0" marR="0" lvl="0" indent="0" defTabSz="914400" rtl="0" eaLnBrk="1" fontAlgn="auto" latinLnBrk="0" hangingPunct="1">
              <a:lnSpc>
                <a:spcPct val="100000"/>
              </a:lnSpc>
              <a:spcBef>
                <a:spcPts val="0"/>
              </a:spcBef>
              <a:spcAft>
                <a:spcPts val="0"/>
              </a:spcAft>
              <a:buClrTx/>
              <a:buSzTx/>
              <a:buFontTx/>
              <a:buNone/>
              <a:defRPr/>
            </a:pPr>
            <a:r>
              <a:rPr kumimoji="0" lang="zh-CN" altLang="en-US" sz="1800" b="0" i="0" u="none" strike="noStrike" kern="0" cap="none" spc="0" normalizeH="0" baseline="0" noProof="0" dirty="0">
                <a:ln>
                  <a:noFill/>
                </a:ln>
                <a:solidFill>
                  <a:prstClr val="white"/>
                </a:solidFill>
                <a:effectLst/>
                <a:uLnTx/>
                <a:uFillTx/>
                <a:latin typeface="微软雅黑" panose="020B0503020204020204" pitchFamily="34" charset="-122"/>
                <a:ea typeface="微软雅黑" panose="020B0503020204020204" pitchFamily="34" charset="-122"/>
                <a:cs typeface="+mn-cs"/>
              </a:rPr>
              <a:t>代码标注情况</a:t>
            </a:r>
            <a:endParaRPr kumimoji="0" lang="zh-CN" altLang="en-US" sz="1800" b="0" i="0" u="none" strike="noStrike" kern="0" cap="none" spc="0" normalizeH="0" baseline="0" noProof="0" dirty="0">
              <a:ln>
                <a:noFill/>
              </a:ln>
              <a:solidFill>
                <a:prstClr val="white"/>
              </a:solidFill>
              <a:effectLst/>
              <a:uLnTx/>
              <a:uFillTx/>
              <a:latin typeface="微软雅黑" panose="020B0503020204020204" pitchFamily="34" charset="-122"/>
              <a:ea typeface="微软雅黑" panose="020B0503020204020204" pitchFamily="34" charset="-122"/>
              <a:cs typeface="+mn-cs"/>
            </a:endParaRPr>
          </a:p>
        </p:txBody>
      </p:sp>
      <p:sp>
        <p:nvSpPr>
          <p:cNvPr id="2" name="文本框 1"/>
          <p:cNvSpPr txBox="1"/>
          <p:nvPr/>
        </p:nvSpPr>
        <p:spPr>
          <a:xfrm>
            <a:off x="499745" y="1503680"/>
            <a:ext cx="10540365" cy="4799965"/>
          </a:xfrm>
          <a:prstGeom prst="rect">
            <a:avLst/>
          </a:prstGeom>
          <a:noFill/>
        </p:spPr>
        <p:txBody>
          <a:bodyPr wrap="square" rtlCol="0">
            <a:spAutoFit/>
          </a:bodyPr>
          <a:p>
            <a:r>
              <a:rPr lang="zh-CN" altLang="en-US"/>
              <a:t> public void onUpdate(Context context, AppWidgetManager appWidgetManager, int[] appWidgetIds) {</a:t>
            </a:r>
            <a:endParaRPr lang="zh-CN" altLang="en-US"/>
          </a:p>
          <a:p>
            <a:r>
              <a:rPr lang="zh-CN" altLang="en-US"/>
              <a:t>        super.update(context, appWidgetManager, appWidgetIds);</a:t>
            </a:r>
            <a:endParaRPr lang="zh-CN" altLang="en-US"/>
          </a:p>
          <a:p>
            <a:r>
              <a:rPr lang="zh-CN" altLang="en-US"/>
              <a:t>    }</a:t>
            </a:r>
            <a:endParaRPr lang="zh-CN" altLang="en-US"/>
          </a:p>
          <a:p>
            <a:endParaRPr lang="zh-CN" altLang="en-US"/>
          </a:p>
          <a:p>
            <a:r>
              <a:rPr lang="zh-CN" altLang="en-US"/>
              <a:t>    @Override</a:t>
            </a:r>
            <a:endParaRPr lang="zh-CN" altLang="en-US"/>
          </a:p>
          <a:p>
            <a:r>
              <a:rPr lang="zh-CN" altLang="en-US"/>
              <a:t>    protected int getLayoutId() {</a:t>
            </a:r>
            <a:endParaRPr lang="zh-CN" altLang="en-US"/>
          </a:p>
          <a:p>
            <a:r>
              <a:rPr lang="zh-CN" altLang="en-US"/>
              <a:t>        return R.layout.widget_2x;</a:t>
            </a:r>
            <a:endParaRPr lang="zh-CN" altLang="en-US"/>
          </a:p>
          <a:p>
            <a:r>
              <a:rPr lang="zh-CN" altLang="en-US"/>
              <a:t>    }</a:t>
            </a:r>
            <a:endParaRPr lang="zh-CN" altLang="en-US"/>
          </a:p>
          <a:p>
            <a:endParaRPr lang="zh-CN" altLang="en-US"/>
          </a:p>
          <a:p>
            <a:r>
              <a:rPr lang="zh-CN" altLang="en-US"/>
              <a:t>    protected int getBgResourceId(int bgId) {</a:t>
            </a:r>
            <a:endParaRPr lang="zh-CN" altLang="en-US"/>
          </a:p>
          <a:p>
            <a:r>
              <a:rPr lang="zh-CN" altLang="en-US"/>
              <a:t>        return ResourceParser.WidgetBgResources.getWidget2xBgResource(bgId);</a:t>
            </a:r>
            <a:endParaRPr lang="zh-CN" altLang="en-US"/>
          </a:p>
          <a:p>
            <a:r>
              <a:rPr lang="zh-CN" altLang="en-US"/>
              <a:t>    }</a:t>
            </a:r>
            <a:endParaRPr lang="zh-CN" altLang="en-US"/>
          </a:p>
          <a:p>
            <a:endParaRPr lang="zh-CN" altLang="en-US"/>
          </a:p>
          <a:p>
            <a:r>
              <a:rPr lang="zh-CN" altLang="en-US"/>
              <a:t>   </a:t>
            </a:r>
            <a:r>
              <a:rPr lang="en-US" altLang="zh-CN"/>
              <a:t> </a:t>
            </a:r>
            <a:r>
              <a:rPr lang="zh-CN" altLang="en-US"/>
              <a:t>    protected int getWidgetType() {</a:t>
            </a:r>
            <a:endParaRPr lang="zh-CN" altLang="en-US"/>
          </a:p>
          <a:p>
            <a:r>
              <a:rPr lang="zh-CN" altLang="en-US"/>
              <a:t>        return Notes.TYPE_WIDGET_2X;</a:t>
            </a:r>
            <a:endParaRPr lang="zh-CN" altLang="en-US"/>
          </a:p>
          <a:p>
            <a:r>
              <a:rPr lang="zh-CN" altLang="en-US"/>
              <a:t>    }</a:t>
            </a:r>
            <a:endParaRPr lang="zh-CN" altLang="en-US"/>
          </a:p>
          <a:p>
            <a:r>
              <a:rPr lang="zh-CN" altLang="en-US"/>
              <a:t>}</a:t>
            </a:r>
            <a:endParaRPr lang="zh-CN" altLang="en-US"/>
          </a:p>
        </p:txBody>
      </p:sp>
      <p:sp>
        <p:nvSpPr>
          <p:cNvPr id="3" name="文本框 2"/>
          <p:cNvSpPr txBox="1"/>
          <p:nvPr/>
        </p:nvSpPr>
        <p:spPr>
          <a:xfrm>
            <a:off x="7113270" y="5556250"/>
            <a:ext cx="4064000" cy="368300"/>
          </a:xfrm>
          <a:prstGeom prst="rect">
            <a:avLst/>
          </a:prstGeom>
          <a:noFill/>
        </p:spPr>
        <p:txBody>
          <a:bodyPr wrap="square" rtlCol="0">
            <a:spAutoFit/>
          </a:bodyPr>
          <a:p>
            <a:r>
              <a:rPr lang="zh-CN" altLang="en-US">
                <a:solidFill>
                  <a:srgbClr val="FF0000"/>
                </a:solidFill>
              </a:rPr>
              <a:t>代码注释在下一页</a:t>
            </a:r>
            <a:endParaRPr lang="zh-CN" altLang="en-US">
              <a:solidFill>
                <a:srgbClr val="FF0000"/>
              </a:solidFill>
            </a:endParaRPr>
          </a:p>
        </p:txBody>
      </p:sp>
    </p:spTree>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 name="组合 3"/>
          <p:cNvGrpSpPr/>
          <p:nvPr/>
        </p:nvGrpSpPr>
        <p:grpSpPr>
          <a:xfrm>
            <a:off x="335361" y="116633"/>
            <a:ext cx="629872" cy="612768"/>
            <a:chOff x="3070727" y="196457"/>
            <a:chExt cx="692047" cy="673255"/>
          </a:xfrm>
        </p:grpSpPr>
        <p:sp>
          <p:nvSpPr>
            <p:cNvPr id="5" name="平行四边形 4"/>
            <p:cNvSpPr/>
            <p:nvPr/>
          </p:nvSpPr>
          <p:spPr>
            <a:xfrm>
              <a:off x="3070727" y="196457"/>
              <a:ext cx="629587" cy="612775"/>
            </a:xfrm>
            <a:prstGeom prst="parallelogram">
              <a:avLst/>
            </a:prstGeom>
            <a:solidFill>
              <a:srgbClr val="024282"/>
            </a:solidFill>
            <a:ln>
              <a:solidFill>
                <a:srgbClr val="02428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Calibri" panose="020F0502020204030204"/>
                <a:ea typeface="宋体" panose="02010600030101010101" pitchFamily="2" charset="-122"/>
                <a:cs typeface="+mn-cs"/>
              </a:endParaRPr>
            </a:p>
          </p:txBody>
        </p:sp>
        <p:sp>
          <p:nvSpPr>
            <p:cNvPr id="6" name="平行四边形 5"/>
            <p:cNvSpPr/>
            <p:nvPr/>
          </p:nvSpPr>
          <p:spPr>
            <a:xfrm>
              <a:off x="3133187" y="256937"/>
              <a:ext cx="629587" cy="612775"/>
            </a:xfrm>
            <a:prstGeom prst="parallelogram">
              <a:avLst/>
            </a:prstGeom>
            <a:noFill/>
            <a:ln>
              <a:solidFill>
                <a:srgbClr val="02428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Calibri" panose="020F0502020204030204"/>
                <a:ea typeface="宋体" panose="02010600030101010101" pitchFamily="2" charset="-122"/>
                <a:cs typeface="+mn-cs"/>
              </a:endParaRPr>
            </a:p>
          </p:txBody>
        </p:sp>
      </p:grpSp>
      <p:cxnSp>
        <p:nvCxnSpPr>
          <p:cNvPr id="7" name="直接连接符 6"/>
          <p:cNvCxnSpPr/>
          <p:nvPr/>
        </p:nvCxnSpPr>
        <p:spPr>
          <a:xfrm>
            <a:off x="367840" y="809674"/>
            <a:ext cx="11488800" cy="0"/>
          </a:xfrm>
          <a:prstGeom prst="line">
            <a:avLst/>
          </a:prstGeom>
          <a:ln w="9525">
            <a:solidFill>
              <a:srgbClr val="024282"/>
            </a:solidFill>
          </a:ln>
        </p:spPr>
        <p:style>
          <a:lnRef idx="1">
            <a:schemeClr val="accent1"/>
          </a:lnRef>
          <a:fillRef idx="0">
            <a:schemeClr val="accent1"/>
          </a:fillRef>
          <a:effectRef idx="0">
            <a:schemeClr val="accent1"/>
          </a:effectRef>
          <a:fontRef idx="minor">
            <a:schemeClr val="tx1"/>
          </a:fontRef>
        </p:style>
      </p:cxnSp>
      <p:sp>
        <p:nvSpPr>
          <p:cNvPr id="10" name="文本占位符 5"/>
          <p:cNvSpPr txBox="1"/>
          <p:nvPr/>
        </p:nvSpPr>
        <p:spPr>
          <a:xfrm>
            <a:off x="1127448" y="193957"/>
            <a:ext cx="5040313" cy="612775"/>
          </a:xfrm>
          <a:prstGeom prst="rect">
            <a:avLst/>
          </a:prstGeom>
        </p:spPr>
        <p:txBody>
          <a:bodyPr vert="horz" lIns="91440" tIns="45720" rIns="91440" bIns="45720" rtlCol="0">
            <a:normAutofit/>
          </a:bodyPr>
          <a:lstStyle>
            <a:lvl1pPr marL="0" indent="0" algn="l" defTabSz="914400" rtl="0" eaLnBrk="1" latinLnBrk="0" hangingPunct="1">
              <a:lnSpc>
                <a:spcPct val="90000"/>
              </a:lnSpc>
              <a:spcBef>
                <a:spcPts val="1000"/>
              </a:spcBef>
              <a:buFont typeface="Arial" panose="020B0604020202020204" pitchFamily="34" charset="0"/>
              <a:buNone/>
              <a:defRPr sz="3200" b="1" kern="1200">
                <a:solidFill>
                  <a:srgbClr val="024282"/>
                </a:solidFill>
                <a:latin typeface="微软雅黑" panose="020B0503020204020204" pitchFamily="34" charset="-122"/>
                <a:ea typeface="微软雅黑" panose="020B0503020204020204" pitchFamily="34" charset="-122"/>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defRPr/>
            </a:pPr>
            <a:r>
              <a:rPr lang="zh-CN" altLang="en-US" dirty="0"/>
              <a:t>精读小米便签</a:t>
            </a:r>
            <a:endParaRPr kumimoji="0" lang="zh-CN" altLang="en-US" sz="4800" b="1" i="0" u="none" strike="noStrike" kern="1200" cap="none" spc="0" normalizeH="0" baseline="0" noProof="0" dirty="0">
              <a:ln>
                <a:noFill/>
              </a:ln>
              <a:solidFill>
                <a:srgbClr val="024282"/>
              </a:solidFill>
              <a:effectLst/>
              <a:uLnTx/>
              <a:uFillTx/>
              <a:latin typeface="微软雅黑" panose="020B0503020204020204" pitchFamily="34" charset="-122"/>
              <a:ea typeface="微软雅黑" panose="020B0503020204020204" pitchFamily="34" charset="-122"/>
              <a:cs typeface="+mn-cs"/>
            </a:endParaRPr>
          </a:p>
        </p:txBody>
      </p:sp>
      <p:sp>
        <p:nvSpPr>
          <p:cNvPr id="15" name="矩形 14"/>
          <p:cNvSpPr/>
          <p:nvPr/>
        </p:nvSpPr>
        <p:spPr>
          <a:xfrm>
            <a:off x="302935" y="1049735"/>
            <a:ext cx="11513006" cy="5376014"/>
          </a:xfrm>
          <a:prstGeom prst="rect">
            <a:avLst/>
          </a:prstGeom>
          <a:solidFill>
            <a:srgbClr val="024282">
              <a:alpha val="20000"/>
            </a:srgbClr>
          </a:solidFill>
          <a:ln w="12700" cap="flat" cmpd="sng" algn="ctr">
            <a:no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dirty="0">
              <a:ln>
                <a:noFill/>
              </a:ln>
              <a:solidFill>
                <a:prstClr val="white"/>
              </a:solidFill>
              <a:effectLst/>
              <a:uLnTx/>
              <a:uFillTx/>
              <a:latin typeface="等线" panose="02010600030101010101" charset="-122"/>
              <a:ea typeface="等线" panose="02010600030101010101" charset="-122"/>
              <a:cs typeface="+mn-cs"/>
            </a:endParaRPr>
          </a:p>
        </p:txBody>
      </p:sp>
      <p:sp>
        <p:nvSpPr>
          <p:cNvPr id="48" name="矩形 47"/>
          <p:cNvSpPr/>
          <p:nvPr>
            <p:custDataLst>
              <p:tags r:id="rId1"/>
            </p:custDataLst>
          </p:nvPr>
        </p:nvSpPr>
        <p:spPr>
          <a:xfrm>
            <a:off x="335280" y="1050290"/>
            <a:ext cx="11480800" cy="5391150"/>
          </a:xfrm>
          <a:prstGeom prst="rect">
            <a:avLst/>
          </a:prstGeom>
          <a:noFill/>
          <a:ln w="12700" cap="flat" cmpd="sng" algn="ctr">
            <a:solidFill>
              <a:srgbClr val="024282"/>
            </a:solidFill>
            <a:prstDash val="solid"/>
            <a:miter lim="800000"/>
          </a:ln>
          <a:effectLst/>
        </p:spPr>
        <p:txBody>
          <a:bodyPr rtlCol="0" anchor="ctr"/>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dirty="0">
              <a:ln>
                <a:noFill/>
              </a:ln>
              <a:solidFill>
                <a:prstClr val="white"/>
              </a:solidFill>
              <a:effectLst/>
              <a:uLnTx/>
              <a:uFillTx/>
              <a:latin typeface="微软雅黑" panose="020B0503020204020204" pitchFamily="34" charset="-122"/>
              <a:ea typeface="微软雅黑" panose="020B0503020204020204" pitchFamily="34" charset="-122"/>
              <a:cs typeface="+mn-cs"/>
            </a:endParaRPr>
          </a:p>
        </p:txBody>
      </p:sp>
      <p:sp>
        <p:nvSpPr>
          <p:cNvPr id="11" name="圆角矩形 6"/>
          <p:cNvSpPr/>
          <p:nvPr/>
        </p:nvSpPr>
        <p:spPr>
          <a:xfrm>
            <a:off x="499946" y="1211975"/>
            <a:ext cx="3177540" cy="348121"/>
          </a:xfrm>
          <a:prstGeom prst="roundRect">
            <a:avLst>
              <a:gd name="adj" fmla="val 37046"/>
            </a:avLst>
          </a:prstGeom>
          <a:gradFill>
            <a:gsLst>
              <a:gs pos="53000">
                <a:srgbClr val="024282"/>
              </a:gs>
              <a:gs pos="95000">
                <a:srgbClr val="024282">
                  <a:alpha val="0"/>
                </a:srgbClr>
              </a:gs>
              <a:gs pos="0">
                <a:srgbClr val="024282"/>
              </a:gs>
            </a:gsLst>
            <a:lin ang="20700000" scaled="0"/>
          </a:gradFill>
          <a:ln w="12700" cap="flat" cmpd="sng" algn="ctr">
            <a:noFill/>
            <a:prstDash val="solid"/>
            <a:miter lim="800000"/>
          </a:ln>
          <a:effectLst/>
        </p:spPr>
        <p:txBody>
          <a:bodyPr rtlCol="0" anchor="ctr"/>
          <a:p>
            <a:pPr marL="0" marR="0" lvl="0" indent="0" defTabSz="914400" rtl="0" eaLnBrk="1" fontAlgn="auto" latinLnBrk="0" hangingPunct="1">
              <a:lnSpc>
                <a:spcPct val="100000"/>
              </a:lnSpc>
              <a:spcBef>
                <a:spcPts val="0"/>
              </a:spcBef>
              <a:spcAft>
                <a:spcPts val="0"/>
              </a:spcAft>
              <a:buClrTx/>
              <a:buSzTx/>
              <a:buFontTx/>
              <a:buNone/>
              <a:defRPr/>
            </a:pPr>
            <a:r>
              <a:rPr kumimoji="0" lang="zh-CN" altLang="en-US" sz="1800" b="0" i="0" u="none" strike="noStrike" kern="0" cap="none" spc="0" normalizeH="0" baseline="0" noProof="0" dirty="0">
                <a:ln>
                  <a:noFill/>
                </a:ln>
                <a:solidFill>
                  <a:prstClr val="white"/>
                </a:solidFill>
                <a:effectLst/>
                <a:uLnTx/>
                <a:uFillTx/>
                <a:latin typeface="微软雅黑" panose="020B0503020204020204" pitchFamily="34" charset="-122"/>
                <a:ea typeface="微软雅黑" panose="020B0503020204020204" pitchFamily="34" charset="-122"/>
                <a:cs typeface="+mn-cs"/>
              </a:rPr>
              <a:t>代码标注情况</a:t>
            </a:r>
            <a:endParaRPr kumimoji="0" lang="zh-CN" altLang="en-US" sz="1800" b="0" i="0" u="none" strike="noStrike" kern="0" cap="none" spc="0" normalizeH="0" baseline="0" noProof="0" dirty="0">
              <a:ln>
                <a:noFill/>
              </a:ln>
              <a:solidFill>
                <a:prstClr val="white"/>
              </a:solidFill>
              <a:effectLst/>
              <a:uLnTx/>
              <a:uFillTx/>
              <a:latin typeface="微软雅黑" panose="020B0503020204020204" pitchFamily="34" charset="-122"/>
              <a:ea typeface="微软雅黑" panose="020B0503020204020204" pitchFamily="34" charset="-122"/>
              <a:cs typeface="+mn-cs"/>
            </a:endParaRPr>
          </a:p>
        </p:txBody>
      </p:sp>
      <p:sp>
        <p:nvSpPr>
          <p:cNvPr id="2" name="文本框 1"/>
          <p:cNvSpPr txBox="1"/>
          <p:nvPr/>
        </p:nvSpPr>
        <p:spPr>
          <a:xfrm>
            <a:off x="499745" y="1503045"/>
            <a:ext cx="8893810" cy="4799965"/>
          </a:xfrm>
          <a:prstGeom prst="rect">
            <a:avLst/>
          </a:prstGeom>
          <a:noFill/>
        </p:spPr>
        <p:txBody>
          <a:bodyPr wrap="square" rtlCol="0">
            <a:spAutoFit/>
          </a:bodyPr>
          <a:p>
            <a:r>
              <a:rPr lang="zh-CN" altLang="en-US"/>
              <a:t>onUpdate方法：</a:t>
            </a:r>
            <a:endParaRPr lang="zh-CN" altLang="en-US"/>
          </a:p>
          <a:p>
            <a:r>
              <a:rPr lang="zh-CN" altLang="en-US"/>
              <a:t>当小部件需要更新时，此方法会被调用。</a:t>
            </a:r>
            <a:endParaRPr lang="zh-CN" altLang="en-US"/>
          </a:p>
          <a:p>
            <a:r>
              <a:rPr lang="zh-CN" altLang="en-US"/>
              <a:t>这里只是简单地调用了父类的update方法，没有添加额外的逻辑。</a:t>
            </a:r>
            <a:endParaRPr lang="zh-CN" altLang="en-US"/>
          </a:p>
          <a:p>
            <a:endParaRPr lang="zh-CN" altLang="en-US"/>
          </a:p>
          <a:p>
            <a:r>
              <a:rPr lang="zh-CN" altLang="en-US"/>
              <a:t>getLayoutId方法：</a:t>
            </a:r>
            <a:endParaRPr lang="zh-CN" altLang="en-US"/>
          </a:p>
          <a:p>
            <a:r>
              <a:rPr lang="zh-CN" altLang="en-US"/>
              <a:t>返回小部件的布局资源ID。</a:t>
            </a:r>
            <a:endParaRPr lang="zh-CN" altLang="en-US"/>
          </a:p>
          <a:p>
            <a:r>
              <a:rPr lang="zh-CN" altLang="en-US"/>
              <a:t>在这里，它返回R.layout.widget_2x，这意味着2x大小的笔记小部件使用widget_2x.xml布局文件。</a:t>
            </a:r>
            <a:endParaRPr lang="zh-CN" altLang="en-US"/>
          </a:p>
          <a:p>
            <a:endParaRPr lang="zh-CN" altLang="en-US"/>
          </a:p>
          <a:p>
            <a:r>
              <a:rPr lang="zh-CN" altLang="en-US"/>
              <a:t>getBgResourceId方法：</a:t>
            </a:r>
            <a:endParaRPr lang="zh-CN" altLang="en-US"/>
          </a:p>
          <a:p>
            <a:r>
              <a:rPr lang="zh-CN" altLang="en-US"/>
              <a:t>根据传入的背景ID返回相应的资源ID。</a:t>
            </a:r>
            <a:endParaRPr lang="zh-CN" altLang="en-US"/>
          </a:p>
          <a:p>
            <a:r>
              <a:rPr lang="zh-CN" altLang="en-US"/>
              <a:t>这里使用ResourceParser.WidgetBgResources.getWidget2xBgResource(bgId)来获取2x大小小部件的背景资源ID。</a:t>
            </a:r>
            <a:endParaRPr lang="zh-CN" altLang="en-US"/>
          </a:p>
          <a:p>
            <a:endParaRPr lang="zh-CN" altLang="en-US"/>
          </a:p>
          <a:p>
            <a:r>
              <a:rPr lang="zh-CN" altLang="en-US"/>
              <a:t>getWidgetType方法：</a:t>
            </a:r>
            <a:endParaRPr lang="zh-CN" altLang="en-US"/>
          </a:p>
          <a:p>
            <a:r>
              <a:rPr lang="zh-CN" altLang="en-US"/>
              <a:t>返回小部件的类型。</a:t>
            </a:r>
            <a:endParaRPr lang="zh-CN" altLang="en-US"/>
          </a:p>
          <a:p>
            <a:r>
              <a:rPr lang="zh-CN" altLang="en-US"/>
              <a:t>在这里，它返回Notes.TYPE_WIDGET_2X，这表示这是一个2x大小的笔记小部件。</a:t>
            </a:r>
            <a:endParaRPr lang="zh-CN" altLang="en-US"/>
          </a:p>
        </p:txBody>
      </p:sp>
    </p:spTree>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 name="组合 3"/>
          <p:cNvGrpSpPr/>
          <p:nvPr/>
        </p:nvGrpSpPr>
        <p:grpSpPr>
          <a:xfrm>
            <a:off x="335361" y="116633"/>
            <a:ext cx="629872" cy="612768"/>
            <a:chOff x="3070727" y="196457"/>
            <a:chExt cx="692047" cy="673255"/>
          </a:xfrm>
        </p:grpSpPr>
        <p:sp>
          <p:nvSpPr>
            <p:cNvPr id="5" name="平行四边形 4"/>
            <p:cNvSpPr/>
            <p:nvPr/>
          </p:nvSpPr>
          <p:spPr>
            <a:xfrm>
              <a:off x="3070727" y="196457"/>
              <a:ext cx="629587" cy="612775"/>
            </a:xfrm>
            <a:prstGeom prst="parallelogram">
              <a:avLst/>
            </a:prstGeom>
            <a:solidFill>
              <a:srgbClr val="024282"/>
            </a:solidFill>
            <a:ln>
              <a:solidFill>
                <a:srgbClr val="02428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Calibri" panose="020F0502020204030204"/>
                <a:ea typeface="宋体" panose="02010600030101010101" pitchFamily="2" charset="-122"/>
                <a:cs typeface="+mn-cs"/>
              </a:endParaRPr>
            </a:p>
          </p:txBody>
        </p:sp>
        <p:sp>
          <p:nvSpPr>
            <p:cNvPr id="6" name="平行四边形 5"/>
            <p:cNvSpPr/>
            <p:nvPr/>
          </p:nvSpPr>
          <p:spPr>
            <a:xfrm>
              <a:off x="3133187" y="256937"/>
              <a:ext cx="629587" cy="612775"/>
            </a:xfrm>
            <a:prstGeom prst="parallelogram">
              <a:avLst/>
            </a:prstGeom>
            <a:noFill/>
            <a:ln>
              <a:solidFill>
                <a:srgbClr val="02428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Calibri" panose="020F0502020204030204"/>
                <a:ea typeface="宋体" panose="02010600030101010101" pitchFamily="2" charset="-122"/>
                <a:cs typeface="+mn-cs"/>
              </a:endParaRPr>
            </a:p>
          </p:txBody>
        </p:sp>
      </p:grpSp>
      <p:cxnSp>
        <p:nvCxnSpPr>
          <p:cNvPr id="7" name="直接连接符 6"/>
          <p:cNvCxnSpPr/>
          <p:nvPr/>
        </p:nvCxnSpPr>
        <p:spPr>
          <a:xfrm>
            <a:off x="367840" y="809674"/>
            <a:ext cx="11488800" cy="0"/>
          </a:xfrm>
          <a:prstGeom prst="line">
            <a:avLst/>
          </a:prstGeom>
          <a:ln w="9525">
            <a:solidFill>
              <a:srgbClr val="024282"/>
            </a:solidFill>
          </a:ln>
        </p:spPr>
        <p:style>
          <a:lnRef idx="1">
            <a:schemeClr val="accent1"/>
          </a:lnRef>
          <a:fillRef idx="0">
            <a:schemeClr val="accent1"/>
          </a:fillRef>
          <a:effectRef idx="0">
            <a:schemeClr val="accent1"/>
          </a:effectRef>
          <a:fontRef idx="minor">
            <a:schemeClr val="tx1"/>
          </a:fontRef>
        </p:style>
      </p:cxnSp>
      <p:sp>
        <p:nvSpPr>
          <p:cNvPr id="10" name="文本占位符 5"/>
          <p:cNvSpPr txBox="1"/>
          <p:nvPr/>
        </p:nvSpPr>
        <p:spPr>
          <a:xfrm>
            <a:off x="1127448" y="193957"/>
            <a:ext cx="5040313" cy="612775"/>
          </a:xfrm>
          <a:prstGeom prst="rect">
            <a:avLst/>
          </a:prstGeom>
        </p:spPr>
        <p:txBody>
          <a:bodyPr vert="horz" lIns="91440" tIns="45720" rIns="91440" bIns="45720" rtlCol="0">
            <a:normAutofit/>
          </a:bodyPr>
          <a:lstStyle>
            <a:lvl1pPr marL="0" indent="0" algn="l" defTabSz="914400" rtl="0" eaLnBrk="1" latinLnBrk="0" hangingPunct="1">
              <a:lnSpc>
                <a:spcPct val="90000"/>
              </a:lnSpc>
              <a:spcBef>
                <a:spcPts val="1000"/>
              </a:spcBef>
              <a:buFont typeface="Arial" panose="020B0604020202020204" pitchFamily="34" charset="0"/>
              <a:buNone/>
              <a:defRPr sz="3200" b="1" kern="1200">
                <a:solidFill>
                  <a:srgbClr val="024282"/>
                </a:solidFill>
                <a:latin typeface="微软雅黑" panose="020B0503020204020204" pitchFamily="34" charset="-122"/>
                <a:ea typeface="微软雅黑" panose="020B0503020204020204" pitchFamily="34" charset="-122"/>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defRPr/>
            </a:pPr>
            <a:r>
              <a:rPr lang="zh-CN" altLang="en-US" dirty="0"/>
              <a:t>精读小米便签</a:t>
            </a:r>
            <a:endParaRPr kumimoji="0" lang="zh-CN" altLang="en-US" sz="4800" b="1" i="0" u="none" strike="noStrike" kern="1200" cap="none" spc="0" normalizeH="0" baseline="0" noProof="0" dirty="0">
              <a:ln>
                <a:noFill/>
              </a:ln>
              <a:solidFill>
                <a:srgbClr val="024282"/>
              </a:solidFill>
              <a:effectLst/>
              <a:uLnTx/>
              <a:uFillTx/>
              <a:latin typeface="微软雅黑" panose="020B0503020204020204" pitchFamily="34" charset="-122"/>
              <a:ea typeface="微软雅黑" panose="020B0503020204020204" pitchFamily="34" charset="-122"/>
              <a:cs typeface="+mn-cs"/>
            </a:endParaRPr>
          </a:p>
        </p:txBody>
      </p:sp>
      <p:sp>
        <p:nvSpPr>
          <p:cNvPr id="15" name="矩形 14"/>
          <p:cNvSpPr/>
          <p:nvPr/>
        </p:nvSpPr>
        <p:spPr>
          <a:xfrm>
            <a:off x="302935" y="1049735"/>
            <a:ext cx="11513006" cy="5376014"/>
          </a:xfrm>
          <a:prstGeom prst="rect">
            <a:avLst/>
          </a:prstGeom>
          <a:solidFill>
            <a:srgbClr val="024282">
              <a:alpha val="20000"/>
            </a:srgbClr>
          </a:solidFill>
          <a:ln w="12700" cap="flat" cmpd="sng" algn="ctr">
            <a:no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dirty="0">
              <a:ln>
                <a:noFill/>
              </a:ln>
              <a:solidFill>
                <a:prstClr val="white"/>
              </a:solidFill>
              <a:effectLst/>
              <a:uLnTx/>
              <a:uFillTx/>
              <a:latin typeface="等线" panose="02010600030101010101" charset="-122"/>
              <a:ea typeface="等线" panose="02010600030101010101" charset="-122"/>
              <a:cs typeface="+mn-cs"/>
            </a:endParaRPr>
          </a:p>
        </p:txBody>
      </p:sp>
      <p:sp>
        <p:nvSpPr>
          <p:cNvPr id="48" name="矩形 47"/>
          <p:cNvSpPr/>
          <p:nvPr>
            <p:custDataLst>
              <p:tags r:id="rId1"/>
            </p:custDataLst>
          </p:nvPr>
        </p:nvSpPr>
        <p:spPr>
          <a:xfrm>
            <a:off x="335280" y="1050290"/>
            <a:ext cx="11480800" cy="5391150"/>
          </a:xfrm>
          <a:prstGeom prst="rect">
            <a:avLst/>
          </a:prstGeom>
          <a:noFill/>
          <a:ln w="12700" cap="flat" cmpd="sng" algn="ctr">
            <a:solidFill>
              <a:srgbClr val="024282"/>
            </a:solidFill>
            <a:prstDash val="solid"/>
            <a:miter lim="800000"/>
          </a:ln>
          <a:effectLst/>
        </p:spPr>
        <p:txBody>
          <a:bodyPr rtlCol="0" anchor="ctr"/>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dirty="0">
              <a:ln>
                <a:noFill/>
              </a:ln>
              <a:solidFill>
                <a:prstClr val="white"/>
              </a:solidFill>
              <a:effectLst/>
              <a:uLnTx/>
              <a:uFillTx/>
              <a:latin typeface="微软雅黑" panose="020B0503020204020204" pitchFamily="34" charset="-122"/>
              <a:ea typeface="微软雅黑" panose="020B0503020204020204" pitchFamily="34" charset="-122"/>
              <a:cs typeface="+mn-cs"/>
            </a:endParaRPr>
          </a:p>
        </p:txBody>
      </p:sp>
      <p:sp>
        <p:nvSpPr>
          <p:cNvPr id="11" name="圆角矩形 6"/>
          <p:cNvSpPr/>
          <p:nvPr/>
        </p:nvSpPr>
        <p:spPr>
          <a:xfrm>
            <a:off x="499946" y="1211975"/>
            <a:ext cx="3177540" cy="348121"/>
          </a:xfrm>
          <a:prstGeom prst="roundRect">
            <a:avLst>
              <a:gd name="adj" fmla="val 37046"/>
            </a:avLst>
          </a:prstGeom>
          <a:gradFill>
            <a:gsLst>
              <a:gs pos="53000">
                <a:srgbClr val="024282"/>
              </a:gs>
              <a:gs pos="95000">
                <a:srgbClr val="024282">
                  <a:alpha val="0"/>
                </a:srgbClr>
              </a:gs>
              <a:gs pos="0">
                <a:srgbClr val="024282"/>
              </a:gs>
            </a:gsLst>
            <a:lin ang="20700000" scaled="0"/>
          </a:gradFill>
          <a:ln w="12700" cap="flat" cmpd="sng" algn="ctr">
            <a:noFill/>
            <a:prstDash val="solid"/>
            <a:miter lim="800000"/>
          </a:ln>
          <a:effectLst/>
        </p:spPr>
        <p:txBody>
          <a:bodyPr rtlCol="0" anchor="ctr"/>
          <a:p>
            <a:pPr marL="0" marR="0" lvl="0" indent="0" defTabSz="914400" rtl="0" eaLnBrk="1" fontAlgn="auto" latinLnBrk="0" hangingPunct="1">
              <a:lnSpc>
                <a:spcPct val="100000"/>
              </a:lnSpc>
              <a:spcBef>
                <a:spcPts val="0"/>
              </a:spcBef>
              <a:spcAft>
                <a:spcPts val="0"/>
              </a:spcAft>
              <a:buClrTx/>
              <a:buSzTx/>
              <a:buFontTx/>
              <a:buNone/>
              <a:defRPr/>
            </a:pPr>
            <a:r>
              <a:rPr kumimoji="0" lang="zh-CN" altLang="en-US" sz="1800" b="0" i="0" u="none" strike="noStrike" kern="0" cap="none" spc="0" normalizeH="0" baseline="0" noProof="0" dirty="0">
                <a:ln>
                  <a:noFill/>
                </a:ln>
                <a:solidFill>
                  <a:prstClr val="white"/>
                </a:solidFill>
                <a:effectLst/>
                <a:uLnTx/>
                <a:uFillTx/>
                <a:latin typeface="微软雅黑" panose="020B0503020204020204" pitchFamily="34" charset="-122"/>
                <a:ea typeface="微软雅黑" panose="020B0503020204020204" pitchFamily="34" charset="-122"/>
                <a:cs typeface="+mn-cs"/>
              </a:rPr>
              <a:t>代码标注情况</a:t>
            </a:r>
            <a:endParaRPr kumimoji="0" lang="zh-CN" altLang="en-US" sz="1800" b="0" i="0" u="none" strike="noStrike" kern="0" cap="none" spc="0" normalizeH="0" baseline="0" noProof="0" dirty="0">
              <a:ln>
                <a:noFill/>
              </a:ln>
              <a:solidFill>
                <a:prstClr val="white"/>
              </a:solidFill>
              <a:effectLst/>
              <a:uLnTx/>
              <a:uFillTx/>
              <a:latin typeface="微软雅黑" panose="020B0503020204020204" pitchFamily="34" charset="-122"/>
              <a:ea typeface="微软雅黑" panose="020B0503020204020204" pitchFamily="34" charset="-122"/>
              <a:cs typeface="+mn-cs"/>
            </a:endParaRPr>
          </a:p>
        </p:txBody>
      </p:sp>
      <p:sp>
        <p:nvSpPr>
          <p:cNvPr id="2" name="文本框 1"/>
          <p:cNvSpPr txBox="1"/>
          <p:nvPr/>
        </p:nvSpPr>
        <p:spPr>
          <a:xfrm>
            <a:off x="499745" y="1458595"/>
            <a:ext cx="9500235" cy="5077460"/>
          </a:xfrm>
          <a:prstGeom prst="rect">
            <a:avLst/>
          </a:prstGeom>
          <a:noFill/>
        </p:spPr>
        <p:txBody>
          <a:bodyPr wrap="square" rtlCol="0">
            <a:spAutoFit/>
          </a:bodyPr>
          <a:p>
            <a:r>
              <a:rPr lang="zh-CN" altLang="en-US"/>
              <a:t>public void onDeleted(Context context, int[] appWidgetIds) {</a:t>
            </a:r>
            <a:endParaRPr lang="zh-CN" altLang="en-US"/>
          </a:p>
          <a:p>
            <a:r>
              <a:rPr lang="zh-CN" altLang="en-US"/>
              <a:t>        ContentValues values = new ContentValues();</a:t>
            </a:r>
            <a:endParaRPr lang="zh-CN" altLang="en-US"/>
          </a:p>
          <a:p>
            <a:r>
              <a:rPr lang="zh-CN" altLang="en-US"/>
              <a:t>        values.put(NoteColumns.WIDGET_ID, AppWidgetManager.INVALID_APPWIDGET_ID);</a:t>
            </a:r>
            <a:endParaRPr lang="zh-CN" altLang="en-US"/>
          </a:p>
          <a:p>
            <a:r>
              <a:rPr lang="zh-CN" altLang="en-US"/>
              <a:t>        for (int i = 0; i &lt; appWidgetIds.length; i++) {</a:t>
            </a:r>
            <a:endParaRPr lang="zh-CN" altLang="en-US"/>
          </a:p>
          <a:p>
            <a:r>
              <a:rPr lang="zh-CN" altLang="en-US"/>
              <a:t>            context.getContentResolver().update(Notes.CONTENT_NOTE_URI,</a:t>
            </a:r>
            <a:endParaRPr lang="zh-CN" altLang="en-US"/>
          </a:p>
          <a:p>
            <a:r>
              <a:rPr lang="zh-CN" altLang="en-US"/>
              <a:t>                    values,</a:t>
            </a:r>
            <a:endParaRPr lang="zh-CN" altLang="en-US"/>
          </a:p>
          <a:p>
            <a:r>
              <a:rPr lang="zh-CN" altLang="en-US"/>
              <a:t>                    NoteColumns.WIDGET_ID + "=?",</a:t>
            </a:r>
            <a:endParaRPr lang="zh-CN" altLang="en-US"/>
          </a:p>
          <a:p>
            <a:r>
              <a:rPr lang="zh-CN" altLang="en-US"/>
              <a:t>                    new String[] { String.valueOf(appWidgetIds[i])});</a:t>
            </a:r>
            <a:endParaRPr lang="zh-CN" altLang="en-US"/>
          </a:p>
          <a:p>
            <a:r>
              <a:rPr lang="zh-CN" altLang="en-US"/>
              <a:t>        }</a:t>
            </a:r>
            <a:endParaRPr lang="zh-CN" altLang="en-US"/>
          </a:p>
          <a:p>
            <a:r>
              <a:rPr lang="zh-CN" altLang="en-US"/>
              <a:t>    }</a:t>
            </a:r>
            <a:endParaRPr lang="zh-CN" altLang="en-US"/>
          </a:p>
          <a:p>
            <a:endParaRPr lang="zh-CN" altLang="en-US"/>
          </a:p>
          <a:p>
            <a:r>
              <a:rPr lang="zh-CN" altLang="en-US"/>
              <a:t>    private Cursor getNoteWidgetInfo(Context context, int widgetId) {</a:t>
            </a:r>
            <a:endParaRPr lang="zh-CN" altLang="en-US"/>
          </a:p>
          <a:p>
            <a:r>
              <a:rPr lang="zh-CN" altLang="en-US"/>
              <a:t>        return context.getContentResolver().query(Notes.CONTENT_NOTE_URI,</a:t>
            </a:r>
            <a:endParaRPr lang="zh-CN" altLang="en-US"/>
          </a:p>
          <a:p>
            <a:r>
              <a:rPr lang="zh-CN" altLang="en-US"/>
              <a:t>                PROJECTION,</a:t>
            </a:r>
            <a:endParaRPr lang="zh-CN" altLang="en-US"/>
          </a:p>
          <a:p>
            <a:r>
              <a:rPr lang="zh-CN" altLang="en-US"/>
              <a:t>                NoteColumns.WIDGET_ID + "=? AND " + NoteColumns.PARENT_ID + "&lt;&gt;?",</a:t>
            </a:r>
            <a:endParaRPr lang="zh-CN" altLang="en-US"/>
          </a:p>
          <a:p>
            <a:r>
              <a:rPr lang="zh-CN" altLang="en-US"/>
              <a:t>                new String[] { String.valueOf(widgetId), String.valueOf(Notes.ID_TRASH_FOLER) },</a:t>
            </a:r>
            <a:endParaRPr lang="zh-CN" altLang="en-US"/>
          </a:p>
          <a:p>
            <a:r>
              <a:rPr lang="zh-CN" altLang="en-US"/>
              <a:t>                null);</a:t>
            </a:r>
            <a:endParaRPr lang="zh-CN" altLang="en-US"/>
          </a:p>
          <a:p>
            <a:r>
              <a:rPr lang="zh-CN" altLang="en-US"/>
              <a:t>    }</a:t>
            </a:r>
            <a:endParaRPr lang="zh-CN" altLang="en-US"/>
          </a:p>
        </p:txBody>
      </p:sp>
      <p:sp>
        <p:nvSpPr>
          <p:cNvPr id="8" name="文本框 7"/>
          <p:cNvSpPr txBox="1"/>
          <p:nvPr/>
        </p:nvSpPr>
        <p:spPr>
          <a:xfrm>
            <a:off x="7857490" y="2662555"/>
            <a:ext cx="3729990" cy="2457450"/>
          </a:xfrm>
          <a:prstGeom prst="rect">
            <a:avLst/>
          </a:prstGeom>
          <a:noFill/>
        </p:spPr>
        <p:txBody>
          <a:bodyPr wrap="square" rtlCol="0">
            <a:noAutofit/>
          </a:bodyPr>
          <a:p>
            <a:r>
              <a:rPr lang="zh-CN" altLang="en-US" sz="1600">
                <a:solidFill>
                  <a:srgbClr val="FF0000"/>
                </a:solidFill>
                <a:sym typeface="+mn-ea"/>
              </a:rPr>
              <a:t>onDeleted方法：当一个小部件被删除时，这个方法会被调用。它更新了与给定小部件ID相关联的笔记的WIDGET_ID，将其设置为无效。</a:t>
            </a:r>
            <a:endParaRPr lang="zh-CN" altLang="en-US" sz="1600">
              <a:solidFill>
                <a:srgbClr val="FF0000"/>
              </a:solidFill>
            </a:endParaRPr>
          </a:p>
          <a:p>
            <a:endParaRPr lang="zh-CN" altLang="en-US" sz="1600">
              <a:solidFill>
                <a:srgbClr val="FF0000"/>
              </a:solidFill>
            </a:endParaRPr>
          </a:p>
          <a:p>
            <a:r>
              <a:rPr lang="zh-CN" altLang="en-US" sz="1600">
                <a:solidFill>
                  <a:srgbClr val="FF0000"/>
                </a:solidFill>
                <a:sym typeface="+mn-ea"/>
              </a:rPr>
              <a:t>getNoteWidgetInfo方法：这个私有方法通过查询内容解析器来获取与给定小部件ID相关联的笔记信息。查询的条件是小部件ID等于给定的ID，并且笔记的父ID不等于垃圾桶文件夹的ID。</a:t>
            </a:r>
            <a:endParaRPr lang="zh-CN" altLang="en-US" sz="1600">
              <a:solidFill>
                <a:srgbClr val="FF0000"/>
              </a:solidFill>
              <a:sym typeface="+mn-ea"/>
            </a:endParaRPr>
          </a:p>
        </p:txBody>
      </p:sp>
    </p:spTree>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 name="图片 9"/>
          <p:cNvPicPr>
            <a:picLocks noChangeAspect="1"/>
          </p:cNvPicPr>
          <p:nvPr/>
        </p:nvPicPr>
        <p:blipFill rotWithShape="1">
          <a:blip r:embed="rId1">
            <a:alphaModFix amt="10000"/>
            <a:extLst>
              <a:ext uri="{28A0092B-C50C-407E-A947-70E740481C1C}">
                <a14:useLocalDpi xmlns:a14="http://schemas.microsoft.com/office/drawing/2010/main" val="0"/>
              </a:ext>
            </a:extLst>
          </a:blip>
          <a:srcRect r="74109"/>
          <a:stretch>
            <a:fillRect/>
          </a:stretch>
        </p:blipFill>
        <p:spPr>
          <a:xfrm>
            <a:off x="319337" y="779207"/>
            <a:ext cx="5433538" cy="5370342"/>
          </a:xfrm>
          <a:prstGeom prst="rect">
            <a:avLst/>
          </a:prstGeom>
        </p:spPr>
      </p:pic>
      <p:sp>
        <p:nvSpPr>
          <p:cNvPr id="2" name="文本占位符 3"/>
          <p:cNvSpPr txBox="1"/>
          <p:nvPr/>
        </p:nvSpPr>
        <p:spPr>
          <a:xfrm>
            <a:off x="6436079" y="779207"/>
            <a:ext cx="4256684" cy="1612900"/>
          </a:xfrm>
          <a:prstGeom prst="rect">
            <a:avLst/>
          </a:prstGeom>
        </p:spPr>
        <p:txBody>
          <a:bodyPr vert="horz" lIns="91440" tIns="45720" rIns="91440" bIns="45720" rtlCol="0">
            <a:noAutofit/>
          </a:bodyPr>
          <a:lstStyle>
            <a:lvl1pPr marL="0" indent="0" algn="l" defTabSz="914400" rtl="0" eaLnBrk="1" latinLnBrk="0" hangingPunct="1">
              <a:lnSpc>
                <a:spcPct val="90000"/>
              </a:lnSpc>
              <a:spcBef>
                <a:spcPts val="1000"/>
              </a:spcBef>
              <a:buFont typeface="Arial" panose="020B0604020202020204" pitchFamily="34" charset="0"/>
              <a:buNone/>
              <a:defRPr sz="6000" b="1" kern="1200">
                <a:gradFill>
                  <a:gsLst>
                    <a:gs pos="36000">
                      <a:srgbClr val="024282"/>
                    </a:gs>
                    <a:gs pos="100000">
                      <a:srgbClr val="2764A7">
                        <a:lumMod val="15000"/>
                        <a:lumOff val="85000"/>
                        <a:alpha val="27000"/>
                      </a:srgbClr>
                    </a:gs>
                  </a:gsLst>
                  <a:lin ang="5400000" scaled="0"/>
                </a:gradFill>
                <a:latin typeface="微软雅黑" panose="020B0503020204020204" pitchFamily="34" charset="-122"/>
                <a:ea typeface="微软雅黑" panose="020B0503020204020204" pitchFamily="34" charset="-122"/>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ctr" defTabSz="914400" rtl="0" eaLnBrk="1" fontAlgn="auto" latinLnBrk="0" hangingPunct="1">
              <a:lnSpc>
                <a:spcPct val="90000"/>
              </a:lnSpc>
              <a:spcBef>
                <a:spcPts val="1000"/>
              </a:spcBef>
              <a:spcAft>
                <a:spcPts val="0"/>
              </a:spcAft>
              <a:buClrTx/>
              <a:buSzTx/>
              <a:buFont typeface="Arial" panose="020B0604020202020204" pitchFamily="34" charset="0"/>
              <a:buNone/>
              <a:defRPr/>
            </a:pPr>
            <a:r>
              <a:rPr kumimoji="0" lang="en-US" altLang="zh-CN" sz="19900" b="1" i="0" u="none" strike="noStrike" kern="1200" cap="none" spc="0" normalizeH="0" baseline="0" noProof="0" dirty="0">
                <a:ln>
                  <a:noFill/>
                </a:ln>
                <a:gradFill>
                  <a:gsLst>
                    <a:gs pos="36000">
                      <a:srgbClr val="024282"/>
                    </a:gs>
                    <a:gs pos="100000">
                      <a:srgbClr val="2764A7">
                        <a:lumMod val="15000"/>
                        <a:lumOff val="85000"/>
                        <a:alpha val="27000"/>
                      </a:srgbClr>
                    </a:gs>
                  </a:gsLst>
                  <a:lin ang="5400000" scaled="0"/>
                </a:gradFill>
                <a:effectLst/>
                <a:uLnTx/>
                <a:uFillTx/>
                <a:latin typeface="Arial Black" panose="020B0A04020102020204" pitchFamily="34" charset="0"/>
                <a:ea typeface="微软雅黑" panose="020B0503020204020204" pitchFamily="34" charset="-122"/>
                <a:cs typeface="+mn-cs"/>
              </a:rPr>
              <a:t>02</a:t>
            </a:r>
            <a:endParaRPr kumimoji="0" lang="zh-CN" altLang="en-US" sz="19900" b="1" i="0" u="none" strike="noStrike" kern="1200" cap="none" spc="0" normalizeH="0" baseline="0" noProof="0" dirty="0">
              <a:ln>
                <a:noFill/>
              </a:ln>
              <a:gradFill>
                <a:gsLst>
                  <a:gs pos="36000">
                    <a:srgbClr val="024282"/>
                  </a:gs>
                  <a:gs pos="100000">
                    <a:srgbClr val="2764A7">
                      <a:lumMod val="15000"/>
                      <a:lumOff val="85000"/>
                      <a:alpha val="27000"/>
                    </a:srgbClr>
                  </a:gs>
                </a:gsLst>
                <a:lin ang="5400000" scaled="0"/>
              </a:gradFill>
              <a:effectLst/>
              <a:uLnTx/>
              <a:uFillTx/>
              <a:latin typeface="Arial Black" panose="020B0A04020102020204" pitchFamily="34" charset="0"/>
              <a:ea typeface="微软雅黑" panose="020B0503020204020204" pitchFamily="34" charset="-122"/>
              <a:cs typeface="+mn-cs"/>
            </a:endParaRPr>
          </a:p>
        </p:txBody>
      </p:sp>
      <p:sp>
        <p:nvSpPr>
          <p:cNvPr id="3" name="文本占位符 4"/>
          <p:cNvSpPr txBox="1"/>
          <p:nvPr/>
        </p:nvSpPr>
        <p:spPr>
          <a:xfrm>
            <a:off x="2156110" y="3246897"/>
            <a:ext cx="6999783" cy="1046193"/>
          </a:xfrm>
          <a:prstGeom prst="rect">
            <a:avLst/>
          </a:prstGeom>
        </p:spPr>
        <p:txBody>
          <a:bodyPr vert="horz" lIns="91440" tIns="45720" rIns="91440" bIns="45720" rtlCol="0">
            <a:noAutofit/>
          </a:bodyPr>
          <a:lstStyle>
            <a:lvl1pPr marL="0" indent="0" algn="l" defTabSz="914400" rtl="0" eaLnBrk="1" latinLnBrk="0" hangingPunct="1">
              <a:lnSpc>
                <a:spcPct val="90000"/>
              </a:lnSpc>
              <a:spcBef>
                <a:spcPts val="1000"/>
              </a:spcBef>
              <a:buFont typeface="Arial" panose="020B0604020202020204" pitchFamily="34" charset="0"/>
              <a:buNone/>
              <a:defRPr sz="4400" b="1" kern="1200">
                <a:solidFill>
                  <a:srgbClr val="024282"/>
                </a:solidFill>
                <a:latin typeface="微软雅黑" panose="020B0503020204020204" pitchFamily="34" charset="-122"/>
                <a:ea typeface="微软雅黑" panose="020B0503020204020204" pitchFamily="34" charset="-122"/>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l" defTabSz="914400" rtl="0" eaLnBrk="1" fontAlgn="base" latinLnBrk="0" hangingPunct="1">
              <a:lnSpc>
                <a:spcPct val="100000"/>
              </a:lnSpc>
              <a:spcBef>
                <a:spcPct val="0"/>
              </a:spcBef>
              <a:spcAft>
                <a:spcPct val="0"/>
              </a:spcAft>
              <a:buClrTx/>
              <a:buSzTx/>
              <a:buFontTx/>
              <a:buNone/>
              <a:defRPr/>
            </a:pPr>
            <a:r>
              <a:rPr kumimoji="0" lang="zh-CN" altLang="en-US" sz="6600" b="1" i="0" u="none" strike="noStrike" kern="1200" cap="none" spc="0" normalizeH="0" baseline="0" noProof="0" dirty="0">
                <a:ln>
                  <a:noFill/>
                </a:ln>
                <a:solidFill>
                  <a:srgbClr val="024282"/>
                </a:solidFill>
                <a:effectLst/>
                <a:uLnTx/>
                <a:uFillTx/>
                <a:latin typeface="微软雅黑" panose="020B0503020204020204" pitchFamily="34" charset="-122"/>
                <a:ea typeface="微软雅黑" panose="020B0503020204020204" pitchFamily="34" charset="-122"/>
                <a:cs typeface="+mn-cs"/>
              </a:rPr>
              <a:t>代码质量分析</a:t>
            </a:r>
            <a:endParaRPr kumimoji="0" lang="zh-CN" altLang="en-US" sz="6600" b="1" i="0" u="none" strike="noStrike" kern="1200" cap="none" spc="0" normalizeH="0" baseline="0" noProof="0" dirty="0">
              <a:ln>
                <a:noFill/>
              </a:ln>
              <a:solidFill>
                <a:srgbClr val="024282"/>
              </a:solidFill>
              <a:effectLst/>
              <a:uLnTx/>
              <a:uFillTx/>
              <a:latin typeface="微软雅黑" panose="020B0503020204020204" pitchFamily="34" charset="-122"/>
              <a:ea typeface="微软雅黑" panose="020B0503020204020204" pitchFamily="34" charset="-122"/>
              <a:cs typeface="+mn-cs"/>
            </a:endParaRPr>
          </a:p>
        </p:txBody>
      </p:sp>
      <p:grpSp>
        <p:nvGrpSpPr>
          <p:cNvPr id="4" name="组合 3"/>
          <p:cNvGrpSpPr/>
          <p:nvPr/>
        </p:nvGrpSpPr>
        <p:grpSpPr>
          <a:xfrm>
            <a:off x="-3049556" y="-2033814"/>
            <a:ext cx="7489372" cy="4795157"/>
            <a:chOff x="-3802743" y="-2148114"/>
            <a:chExt cx="7489372" cy="4795157"/>
          </a:xfrm>
        </p:grpSpPr>
        <p:sp>
          <p:nvSpPr>
            <p:cNvPr id="5" name="平行四边形 4"/>
            <p:cNvSpPr/>
            <p:nvPr/>
          </p:nvSpPr>
          <p:spPr>
            <a:xfrm>
              <a:off x="-3802743" y="-2148114"/>
              <a:ext cx="7489372" cy="4795157"/>
            </a:xfrm>
            <a:prstGeom prst="parallelogram">
              <a:avLst/>
            </a:prstGeom>
            <a:solidFill>
              <a:srgbClr val="024282">
                <a:alpha val="32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Calibri" panose="020F0502020204030204"/>
                <a:ea typeface="宋体" panose="02010600030101010101" pitchFamily="2" charset="-122"/>
                <a:cs typeface="+mn-cs"/>
              </a:endParaRPr>
            </a:p>
          </p:txBody>
        </p:sp>
        <p:sp>
          <p:nvSpPr>
            <p:cNvPr id="6" name="平行四边形 5"/>
            <p:cNvSpPr/>
            <p:nvPr/>
          </p:nvSpPr>
          <p:spPr>
            <a:xfrm>
              <a:off x="-3483429" y="-1482271"/>
              <a:ext cx="6429829" cy="3628571"/>
            </a:xfrm>
            <a:prstGeom prst="parallelogram">
              <a:avLst/>
            </a:prstGeom>
            <a:solidFill>
              <a:srgbClr val="02428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Calibri" panose="020F0502020204030204"/>
                <a:ea typeface="宋体" panose="02010600030101010101" pitchFamily="2" charset="-122"/>
                <a:cs typeface="+mn-cs"/>
              </a:endParaRPr>
            </a:p>
          </p:txBody>
        </p:sp>
      </p:grpSp>
      <p:grpSp>
        <p:nvGrpSpPr>
          <p:cNvPr id="7" name="组合 6"/>
          <p:cNvGrpSpPr/>
          <p:nvPr/>
        </p:nvGrpSpPr>
        <p:grpSpPr>
          <a:xfrm flipH="1" flipV="1">
            <a:off x="7824192" y="4149080"/>
            <a:ext cx="7489372" cy="4651141"/>
            <a:chOff x="-3802743" y="-2004098"/>
            <a:chExt cx="7489372" cy="4651141"/>
          </a:xfrm>
        </p:grpSpPr>
        <p:sp>
          <p:nvSpPr>
            <p:cNvPr id="8" name="平行四边形 7"/>
            <p:cNvSpPr/>
            <p:nvPr/>
          </p:nvSpPr>
          <p:spPr>
            <a:xfrm>
              <a:off x="-3802743" y="-2004098"/>
              <a:ext cx="7489372" cy="4651141"/>
            </a:xfrm>
            <a:prstGeom prst="parallelogram">
              <a:avLst/>
            </a:prstGeom>
            <a:solidFill>
              <a:srgbClr val="024282">
                <a:alpha val="32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Calibri" panose="020F0502020204030204"/>
                <a:ea typeface="宋体" panose="02010600030101010101" pitchFamily="2" charset="-122"/>
                <a:cs typeface="+mn-cs"/>
              </a:endParaRPr>
            </a:p>
          </p:txBody>
        </p:sp>
        <p:sp>
          <p:nvSpPr>
            <p:cNvPr id="9" name="平行四边形 8"/>
            <p:cNvSpPr/>
            <p:nvPr/>
          </p:nvSpPr>
          <p:spPr>
            <a:xfrm>
              <a:off x="-3483429" y="-1482271"/>
              <a:ext cx="6429829" cy="3628571"/>
            </a:xfrm>
            <a:prstGeom prst="parallelogram">
              <a:avLst/>
            </a:prstGeom>
            <a:solidFill>
              <a:srgbClr val="02428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Calibri" panose="020F0502020204030204"/>
                <a:ea typeface="宋体" panose="02010600030101010101" pitchFamily="2" charset="-122"/>
                <a:cs typeface="+mn-cs"/>
              </a:endParaRPr>
            </a:p>
          </p:txBody>
        </p:sp>
      </p:grpSp>
      <p:cxnSp>
        <p:nvCxnSpPr>
          <p:cNvPr id="16" name="直接连接符 15"/>
          <p:cNvCxnSpPr/>
          <p:nvPr/>
        </p:nvCxnSpPr>
        <p:spPr>
          <a:xfrm>
            <a:off x="2156111" y="4293096"/>
            <a:ext cx="6696744" cy="0"/>
          </a:xfrm>
          <a:prstGeom prst="line">
            <a:avLst/>
          </a:prstGeom>
          <a:ln w="28575">
            <a:solidFill>
              <a:srgbClr val="024282"/>
            </a:solidFill>
          </a:ln>
        </p:spPr>
        <p:style>
          <a:lnRef idx="1">
            <a:schemeClr val="accent1"/>
          </a:lnRef>
          <a:fillRef idx="0">
            <a:schemeClr val="accent1"/>
          </a:fillRef>
          <a:effectRef idx="0">
            <a:schemeClr val="accent1"/>
          </a:effectRef>
          <a:fontRef idx="minor">
            <a:schemeClr val="tx1"/>
          </a:fontRef>
        </p:style>
      </p:cxnSp>
      <p:sp>
        <p:nvSpPr>
          <p:cNvPr id="17" name="矩形 16"/>
          <p:cNvSpPr/>
          <p:nvPr/>
        </p:nvSpPr>
        <p:spPr>
          <a:xfrm>
            <a:off x="2156110" y="4424107"/>
            <a:ext cx="6088997" cy="521970"/>
          </a:xfrm>
          <a:prstGeom prst="rect">
            <a:avLst/>
          </a:prstGeom>
        </p:spPr>
        <p:txBody>
          <a:bodyPr wrap="square">
            <a:spAutoFit/>
          </a:bodyPr>
          <a:lstStyle/>
          <a:p>
            <a:pPr marL="0" marR="0" lvl="0" indent="0" defTabSz="914400" rtl="0" eaLnBrk="1" fontAlgn="base" latinLnBrk="0" hangingPunct="1">
              <a:lnSpc>
                <a:spcPct val="100000"/>
              </a:lnSpc>
              <a:spcBef>
                <a:spcPct val="0"/>
              </a:spcBef>
              <a:spcAft>
                <a:spcPct val="0"/>
              </a:spcAft>
              <a:buClrTx/>
              <a:buSzTx/>
              <a:buFontTx/>
              <a:buNone/>
              <a:defRPr/>
            </a:pPr>
            <a:r>
              <a:rPr kumimoji="0" lang="en-US" altLang="zh-CN" sz="2800" b="0" i="0" u="none" strike="noStrike" kern="1200" cap="none" spc="0" normalizeH="0" baseline="0" noProof="0" dirty="0">
                <a:ln>
                  <a:noFill/>
                </a:ln>
                <a:solidFill>
                  <a:srgbClr val="024282"/>
                </a:solidFill>
                <a:effectLst/>
                <a:uLnTx/>
                <a:uFillTx/>
                <a:latin typeface="Calibri Light" panose="020F0302020204030204" pitchFamily="34" charset="0"/>
                <a:ea typeface="方正兰亭黑_GBK"/>
                <a:cs typeface="+mn-cs"/>
              </a:rPr>
              <a:t>Code quality analysis</a:t>
            </a:r>
            <a:endParaRPr kumimoji="0" lang="en-US" altLang="zh-CN" sz="2800" b="0" i="0" u="none" strike="noStrike" kern="1200" cap="none" spc="0" normalizeH="0" baseline="0" noProof="0" dirty="0">
              <a:ln>
                <a:noFill/>
              </a:ln>
              <a:solidFill>
                <a:srgbClr val="024282"/>
              </a:solidFill>
              <a:effectLst/>
              <a:uLnTx/>
              <a:uFillTx/>
              <a:latin typeface="Calibri Light" panose="020F0302020204030204" pitchFamily="34" charset="0"/>
              <a:ea typeface="方正兰亭黑_GBK"/>
              <a:cs typeface="+mn-cs"/>
            </a:endParaRPr>
          </a:p>
        </p:txBody>
      </p:sp>
      <p:sp>
        <p:nvSpPr>
          <p:cNvPr id="15" name="文本框 14"/>
          <p:cNvSpPr txBox="1"/>
          <p:nvPr/>
        </p:nvSpPr>
        <p:spPr>
          <a:xfrm>
            <a:off x="12420600" y="2550795"/>
            <a:ext cx="4064000" cy="368300"/>
          </a:xfrm>
          <a:prstGeom prst="rect">
            <a:avLst/>
          </a:prstGeom>
          <a:noFill/>
        </p:spPr>
        <p:txBody>
          <a:bodyPr wrap="square" rtlCol="0">
            <a:spAutoFit/>
          </a:bodyPr>
          <a:lstStyle/>
          <a:p>
            <a:endParaRPr lang="zh-CN" altLang="en-US"/>
          </a:p>
        </p:txBody>
      </p:sp>
    </p:spTree>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 name="组合 3"/>
          <p:cNvGrpSpPr/>
          <p:nvPr/>
        </p:nvGrpSpPr>
        <p:grpSpPr>
          <a:xfrm>
            <a:off x="335361" y="116633"/>
            <a:ext cx="629872" cy="612768"/>
            <a:chOff x="3070727" y="196457"/>
            <a:chExt cx="692047" cy="673255"/>
          </a:xfrm>
        </p:grpSpPr>
        <p:sp>
          <p:nvSpPr>
            <p:cNvPr id="5" name="平行四边形 4"/>
            <p:cNvSpPr/>
            <p:nvPr/>
          </p:nvSpPr>
          <p:spPr>
            <a:xfrm>
              <a:off x="3070727" y="196457"/>
              <a:ext cx="629587" cy="612775"/>
            </a:xfrm>
            <a:prstGeom prst="parallelogram">
              <a:avLst/>
            </a:prstGeom>
            <a:solidFill>
              <a:srgbClr val="024282"/>
            </a:solidFill>
            <a:ln>
              <a:solidFill>
                <a:srgbClr val="02428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Calibri" panose="020F0502020204030204"/>
                <a:ea typeface="宋体" panose="02010600030101010101" pitchFamily="2" charset="-122"/>
                <a:cs typeface="+mn-cs"/>
              </a:endParaRPr>
            </a:p>
          </p:txBody>
        </p:sp>
        <p:sp>
          <p:nvSpPr>
            <p:cNvPr id="6" name="平行四边形 5"/>
            <p:cNvSpPr/>
            <p:nvPr/>
          </p:nvSpPr>
          <p:spPr>
            <a:xfrm>
              <a:off x="3133187" y="256937"/>
              <a:ext cx="629587" cy="612775"/>
            </a:xfrm>
            <a:prstGeom prst="parallelogram">
              <a:avLst/>
            </a:prstGeom>
            <a:noFill/>
            <a:ln>
              <a:solidFill>
                <a:srgbClr val="02428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Calibri" panose="020F0502020204030204"/>
                <a:ea typeface="宋体" panose="02010600030101010101" pitchFamily="2" charset="-122"/>
                <a:cs typeface="+mn-cs"/>
              </a:endParaRPr>
            </a:p>
          </p:txBody>
        </p:sp>
      </p:grpSp>
      <p:cxnSp>
        <p:nvCxnSpPr>
          <p:cNvPr id="7" name="直接连接符 6"/>
          <p:cNvCxnSpPr/>
          <p:nvPr/>
        </p:nvCxnSpPr>
        <p:spPr>
          <a:xfrm>
            <a:off x="367840" y="809674"/>
            <a:ext cx="11488800" cy="0"/>
          </a:xfrm>
          <a:prstGeom prst="line">
            <a:avLst/>
          </a:prstGeom>
          <a:ln w="9525">
            <a:solidFill>
              <a:srgbClr val="024282"/>
            </a:solidFill>
          </a:ln>
        </p:spPr>
        <p:style>
          <a:lnRef idx="1">
            <a:schemeClr val="accent1"/>
          </a:lnRef>
          <a:fillRef idx="0">
            <a:schemeClr val="accent1"/>
          </a:fillRef>
          <a:effectRef idx="0">
            <a:schemeClr val="accent1"/>
          </a:effectRef>
          <a:fontRef idx="minor">
            <a:schemeClr val="tx1"/>
          </a:fontRef>
        </p:style>
      </p:cxnSp>
      <p:sp>
        <p:nvSpPr>
          <p:cNvPr id="10" name="文本占位符 5"/>
          <p:cNvSpPr txBox="1"/>
          <p:nvPr/>
        </p:nvSpPr>
        <p:spPr>
          <a:xfrm>
            <a:off x="1127448" y="193957"/>
            <a:ext cx="5040313" cy="612775"/>
          </a:xfrm>
          <a:prstGeom prst="rect">
            <a:avLst/>
          </a:prstGeom>
        </p:spPr>
        <p:txBody>
          <a:bodyPr vert="horz" lIns="91440" tIns="45720" rIns="91440" bIns="45720" rtlCol="0">
            <a:normAutofit/>
          </a:bodyPr>
          <a:lstStyle>
            <a:lvl1pPr marL="0" indent="0" algn="l" defTabSz="914400" rtl="0" eaLnBrk="1" latinLnBrk="0" hangingPunct="1">
              <a:lnSpc>
                <a:spcPct val="90000"/>
              </a:lnSpc>
              <a:spcBef>
                <a:spcPts val="1000"/>
              </a:spcBef>
              <a:buFont typeface="Arial" panose="020B0604020202020204" pitchFamily="34" charset="0"/>
              <a:buNone/>
              <a:defRPr sz="3200" b="1" kern="1200">
                <a:solidFill>
                  <a:srgbClr val="024282"/>
                </a:solidFill>
                <a:latin typeface="微软雅黑" panose="020B0503020204020204" pitchFamily="34" charset="-122"/>
                <a:ea typeface="微软雅黑" panose="020B0503020204020204" pitchFamily="34" charset="-122"/>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defRPr/>
            </a:pPr>
            <a:r>
              <a:rPr lang="zh-CN" altLang="en-US" dirty="0"/>
              <a:t>人工分析代码质量</a:t>
            </a:r>
            <a:endParaRPr kumimoji="0" lang="zh-CN" altLang="en-US" sz="4800" b="1" i="0" u="none" strike="noStrike" kern="1200" cap="none" spc="0" normalizeH="0" baseline="0" noProof="0" dirty="0">
              <a:ln>
                <a:noFill/>
              </a:ln>
              <a:solidFill>
                <a:srgbClr val="024282"/>
              </a:solidFill>
              <a:effectLst/>
              <a:uLnTx/>
              <a:uFillTx/>
              <a:latin typeface="微软雅黑" panose="020B0503020204020204" pitchFamily="34" charset="-122"/>
              <a:ea typeface="微软雅黑" panose="020B0503020204020204" pitchFamily="34" charset="-122"/>
              <a:cs typeface="+mn-cs"/>
            </a:endParaRPr>
          </a:p>
        </p:txBody>
      </p:sp>
      <p:sp>
        <p:nvSpPr>
          <p:cNvPr id="15" name="矩形 14"/>
          <p:cNvSpPr/>
          <p:nvPr/>
        </p:nvSpPr>
        <p:spPr>
          <a:xfrm>
            <a:off x="302935" y="1049735"/>
            <a:ext cx="11513006" cy="5376014"/>
          </a:xfrm>
          <a:prstGeom prst="rect">
            <a:avLst/>
          </a:prstGeom>
          <a:solidFill>
            <a:srgbClr val="024282">
              <a:alpha val="20000"/>
            </a:srgbClr>
          </a:solidFill>
          <a:ln w="12700" cap="flat" cmpd="sng" algn="ctr">
            <a:no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dirty="0">
              <a:ln>
                <a:noFill/>
              </a:ln>
              <a:solidFill>
                <a:prstClr val="white"/>
              </a:solidFill>
              <a:effectLst/>
              <a:uLnTx/>
              <a:uFillTx/>
              <a:latin typeface="等线" panose="02010600030101010101" charset="-122"/>
              <a:ea typeface="等线" panose="02010600030101010101" charset="-122"/>
              <a:cs typeface="+mn-cs"/>
            </a:endParaRPr>
          </a:p>
        </p:txBody>
      </p:sp>
      <p:sp>
        <p:nvSpPr>
          <p:cNvPr id="18" name="文本框 17"/>
          <p:cNvSpPr txBox="1"/>
          <p:nvPr/>
        </p:nvSpPr>
        <p:spPr>
          <a:xfrm>
            <a:off x="569900" y="1286269"/>
            <a:ext cx="11086603" cy="4867055"/>
          </a:xfrm>
          <a:prstGeom prst="rect">
            <a:avLst/>
          </a:prstGeom>
          <a:noFill/>
        </p:spPr>
        <p:txBody>
          <a:bodyPr wrap="square" rtlCol="0">
            <a:normAutofit/>
          </a:bodyPr>
          <a:lstStyle/>
          <a:p>
            <a:pPr algn="l">
              <a:lnSpc>
                <a:spcPct val="130000"/>
              </a:lnSpc>
              <a:spcBef>
                <a:spcPts val="600"/>
              </a:spcBef>
              <a:spcAft>
                <a:spcPts val="0"/>
              </a:spcAft>
              <a:buClrTx/>
              <a:buSzTx/>
              <a:buFontTx/>
              <a:defRPr/>
            </a:pPr>
            <a:r>
              <a:rPr lang="en-US" altLang="zh-CN" sz="1600" noProof="0" dirty="0">
                <a:ln>
                  <a:noFill/>
                </a:ln>
                <a:solidFill>
                  <a:schemeClr val="tx1"/>
                </a:solidFill>
                <a:effectLst/>
                <a:uLnTx/>
                <a:uFillTx/>
                <a:latin typeface="微软雅黑" panose="020B0503020204020204" pitchFamily="34" charset="-122"/>
                <a:ea typeface="微软雅黑" panose="020B0503020204020204" pitchFamily="34" charset="-122"/>
              </a:rPr>
              <a:t>1.</a:t>
            </a:r>
            <a:r>
              <a:rPr lang="zh-CN" altLang="en-US" sz="1600" noProof="0" dirty="0">
                <a:ln>
                  <a:noFill/>
                </a:ln>
                <a:solidFill>
                  <a:schemeClr val="tx1"/>
                </a:solidFill>
                <a:effectLst/>
                <a:uLnTx/>
                <a:uFillTx/>
                <a:latin typeface="微软雅黑" panose="020B0503020204020204" pitchFamily="34" charset="-122"/>
                <a:ea typeface="微软雅黑" panose="020B0503020204020204" pitchFamily="34" charset="-122"/>
              </a:rPr>
              <a:t>代码的编程规范</a:t>
            </a:r>
            <a:r>
              <a:rPr lang="en-US" altLang="zh-CN" sz="1600" noProof="0" dirty="0">
                <a:ln>
                  <a:noFill/>
                </a:ln>
                <a:solidFill>
                  <a:schemeClr val="tx1"/>
                </a:solidFill>
                <a:effectLst/>
                <a:uLnTx/>
                <a:uFillTx/>
                <a:latin typeface="微软雅黑" panose="020B0503020204020204" pitchFamily="34" charset="-122"/>
                <a:ea typeface="微软雅黑" panose="020B0503020204020204" pitchFamily="34" charset="-122"/>
              </a:rPr>
              <a:t>:</a:t>
            </a:r>
            <a:endParaRPr lang="en-US" altLang="zh-CN" sz="1600" noProof="0" dirty="0">
              <a:ln>
                <a:noFill/>
              </a:ln>
              <a:solidFill>
                <a:schemeClr val="tx1"/>
              </a:solidFill>
              <a:effectLst/>
              <a:uLnTx/>
              <a:uFillTx/>
              <a:latin typeface="微软雅黑" panose="020B0503020204020204" pitchFamily="34" charset="-122"/>
              <a:ea typeface="微软雅黑" panose="020B0503020204020204" pitchFamily="34" charset="-122"/>
            </a:endParaRPr>
          </a:p>
          <a:p>
            <a:pPr algn="l">
              <a:lnSpc>
                <a:spcPct val="130000"/>
              </a:lnSpc>
              <a:spcBef>
                <a:spcPts val="600"/>
              </a:spcBef>
              <a:spcAft>
                <a:spcPts val="0"/>
              </a:spcAft>
              <a:buClrTx/>
              <a:buSzTx/>
              <a:buFontTx/>
              <a:defRPr/>
            </a:pPr>
            <a:r>
              <a:rPr lang="en-US" altLang="zh-CN" sz="1600" noProof="0" dirty="0">
                <a:ln>
                  <a:noFill/>
                </a:ln>
                <a:solidFill>
                  <a:schemeClr val="tx1"/>
                </a:solidFill>
                <a:effectLst/>
                <a:uLnTx/>
                <a:uFillTx/>
                <a:latin typeface="微软雅黑" panose="020B0503020204020204" pitchFamily="34" charset="-122"/>
                <a:ea typeface="微软雅黑" panose="020B0503020204020204" pitchFamily="34" charset="-122"/>
              </a:rPr>
              <a:t>命名规范：类名使用大写开头的驼峰命名法。方法名、变量名使用小写开头的驼峰命名法。</a:t>
            </a:r>
            <a:endParaRPr lang="en-US" altLang="zh-CN" sz="1600" noProof="0" dirty="0">
              <a:ln>
                <a:noFill/>
              </a:ln>
              <a:solidFill>
                <a:schemeClr val="tx1"/>
              </a:solidFill>
              <a:effectLst/>
              <a:uLnTx/>
              <a:uFillTx/>
              <a:latin typeface="微软雅黑" panose="020B0503020204020204" pitchFamily="34" charset="-122"/>
              <a:ea typeface="微软雅黑" panose="020B0503020204020204" pitchFamily="34" charset="-122"/>
            </a:endParaRPr>
          </a:p>
          <a:p>
            <a:pPr algn="l">
              <a:lnSpc>
                <a:spcPct val="130000"/>
              </a:lnSpc>
              <a:spcBef>
                <a:spcPts val="600"/>
              </a:spcBef>
              <a:spcAft>
                <a:spcPts val="0"/>
              </a:spcAft>
              <a:buClrTx/>
              <a:buSzTx/>
              <a:buFontTx/>
              <a:defRPr/>
            </a:pPr>
            <a:r>
              <a:rPr lang="en-US" altLang="zh-CN" sz="1600" noProof="0" dirty="0">
                <a:ln>
                  <a:noFill/>
                </a:ln>
                <a:solidFill>
                  <a:schemeClr val="tx1"/>
                </a:solidFill>
                <a:effectLst/>
                <a:uLnTx/>
                <a:uFillTx/>
                <a:latin typeface="微软雅黑" panose="020B0503020204020204" pitchFamily="34" charset="-122"/>
                <a:ea typeface="微软雅黑" panose="020B0503020204020204" pitchFamily="34" charset="-122"/>
              </a:rPr>
              <a:t>缩进和空格：使用4个空格来缩进代码块。一行代码最大长度不超过80个字符。在操作符前后添加空格，使得代码更易读。</a:t>
            </a:r>
            <a:endParaRPr lang="en-US" altLang="zh-CN" sz="1600" noProof="0" dirty="0">
              <a:ln>
                <a:noFill/>
              </a:ln>
              <a:solidFill>
                <a:schemeClr val="tx1"/>
              </a:solidFill>
              <a:effectLst/>
              <a:uLnTx/>
              <a:uFillTx/>
              <a:latin typeface="微软雅黑" panose="020B0503020204020204" pitchFamily="34" charset="-122"/>
              <a:ea typeface="微软雅黑" panose="020B0503020204020204" pitchFamily="34" charset="-122"/>
            </a:endParaRPr>
          </a:p>
          <a:p>
            <a:pPr algn="l">
              <a:lnSpc>
                <a:spcPct val="130000"/>
              </a:lnSpc>
              <a:spcBef>
                <a:spcPts val="600"/>
              </a:spcBef>
              <a:spcAft>
                <a:spcPts val="0"/>
              </a:spcAft>
              <a:buClrTx/>
              <a:buSzTx/>
              <a:buFontTx/>
              <a:defRPr/>
            </a:pPr>
            <a:r>
              <a:rPr lang="en-US" altLang="zh-CN" sz="1600" noProof="0" dirty="0">
                <a:ln>
                  <a:noFill/>
                </a:ln>
                <a:solidFill>
                  <a:schemeClr val="tx1"/>
                </a:solidFill>
                <a:effectLst/>
                <a:uLnTx/>
                <a:uFillTx/>
                <a:latin typeface="微软雅黑" panose="020B0503020204020204" pitchFamily="34" charset="-122"/>
                <a:ea typeface="微软雅黑" panose="020B0503020204020204" pitchFamily="34" charset="-122"/>
              </a:rPr>
              <a:t>代码块和花括号：左花括号不换行，右花括号单独成行。控制结构的主体部分需要用花括号括起来，即使只有一行语句。</a:t>
            </a:r>
            <a:endParaRPr lang="en-US" altLang="zh-CN" sz="1600" noProof="0" dirty="0">
              <a:ln>
                <a:noFill/>
              </a:ln>
              <a:solidFill>
                <a:schemeClr val="tx1"/>
              </a:solidFill>
              <a:effectLst/>
              <a:uLnTx/>
              <a:uFillTx/>
              <a:latin typeface="微软雅黑" panose="020B0503020204020204" pitchFamily="34" charset="-122"/>
              <a:ea typeface="微软雅黑" panose="020B0503020204020204" pitchFamily="34" charset="-122"/>
            </a:endParaRPr>
          </a:p>
          <a:p>
            <a:pPr algn="l">
              <a:lnSpc>
                <a:spcPct val="130000"/>
              </a:lnSpc>
              <a:spcBef>
                <a:spcPts val="600"/>
              </a:spcBef>
              <a:spcAft>
                <a:spcPts val="0"/>
              </a:spcAft>
              <a:buClrTx/>
              <a:buSzTx/>
              <a:buFontTx/>
              <a:defRPr/>
            </a:pPr>
            <a:r>
              <a:rPr lang="en-US" altLang="zh-CN" sz="1600" noProof="0" dirty="0">
                <a:ln>
                  <a:noFill/>
                </a:ln>
                <a:solidFill>
                  <a:schemeClr val="tx1"/>
                </a:solidFill>
                <a:effectLst/>
                <a:uLnTx/>
                <a:uFillTx/>
                <a:latin typeface="微软雅黑" panose="020B0503020204020204" pitchFamily="34" charset="-122"/>
                <a:ea typeface="微软雅黑" panose="020B0503020204020204" pitchFamily="34" charset="-122"/>
              </a:rPr>
              <a:t>注释：使用Javadoc风格的注释来描述类、方法和字段。</a:t>
            </a:r>
            <a:endParaRPr lang="en-US" altLang="zh-CN" sz="1600" noProof="0" dirty="0">
              <a:ln>
                <a:noFill/>
              </a:ln>
              <a:solidFill>
                <a:schemeClr val="tx1"/>
              </a:solidFill>
              <a:effectLst/>
              <a:uLnTx/>
              <a:uFillTx/>
              <a:latin typeface="微软雅黑" panose="020B0503020204020204" pitchFamily="34" charset="-122"/>
              <a:ea typeface="微软雅黑" panose="020B0503020204020204" pitchFamily="34" charset="-122"/>
            </a:endParaRPr>
          </a:p>
          <a:p>
            <a:pPr algn="l">
              <a:lnSpc>
                <a:spcPct val="130000"/>
              </a:lnSpc>
              <a:spcBef>
                <a:spcPts val="600"/>
              </a:spcBef>
              <a:spcAft>
                <a:spcPts val="0"/>
              </a:spcAft>
              <a:buClrTx/>
              <a:buSzTx/>
              <a:buFontTx/>
              <a:defRPr/>
            </a:pPr>
            <a:r>
              <a:rPr lang="en-US" altLang="zh-CN" sz="1600" noProof="0" dirty="0">
                <a:ln>
                  <a:noFill/>
                </a:ln>
                <a:solidFill>
                  <a:schemeClr val="tx1"/>
                </a:solidFill>
                <a:effectLst/>
                <a:uLnTx/>
                <a:uFillTx/>
                <a:latin typeface="微软雅黑" panose="020B0503020204020204" pitchFamily="34" charset="-122"/>
                <a:ea typeface="微软雅黑" panose="020B0503020204020204" pitchFamily="34" charset="-122"/>
              </a:rPr>
              <a:t>写清楚每个方法的作用、参数含义、返回值等信息。</a:t>
            </a:r>
            <a:endParaRPr lang="en-US" altLang="zh-CN" sz="1600" noProof="0" dirty="0">
              <a:ln>
                <a:noFill/>
              </a:ln>
              <a:solidFill>
                <a:schemeClr val="tx1"/>
              </a:solidFill>
              <a:effectLst/>
              <a:uLnTx/>
              <a:uFillTx/>
              <a:latin typeface="微软雅黑" panose="020B0503020204020204" pitchFamily="34" charset="-122"/>
              <a:ea typeface="微软雅黑" panose="020B0503020204020204" pitchFamily="34" charset="-122"/>
            </a:endParaRPr>
          </a:p>
          <a:p>
            <a:pPr algn="l">
              <a:lnSpc>
                <a:spcPct val="130000"/>
              </a:lnSpc>
              <a:spcBef>
                <a:spcPts val="600"/>
              </a:spcBef>
              <a:spcAft>
                <a:spcPts val="0"/>
              </a:spcAft>
              <a:buClrTx/>
              <a:buSzTx/>
              <a:buFontTx/>
              <a:defRPr/>
            </a:pPr>
            <a:r>
              <a:rPr lang="en-US" altLang="zh-CN" sz="1600" noProof="0" dirty="0">
                <a:ln>
                  <a:noFill/>
                </a:ln>
                <a:solidFill>
                  <a:schemeClr val="tx1"/>
                </a:solidFill>
                <a:effectLst/>
                <a:uLnTx/>
                <a:uFillTx/>
                <a:latin typeface="微软雅黑" panose="020B0503020204020204" pitchFamily="34" charset="-122"/>
                <a:ea typeface="微软雅黑" panose="020B0503020204020204" pitchFamily="34" charset="-122"/>
              </a:rPr>
              <a:t>对于复杂的逻辑，添加适当的单行注释或多行注释。</a:t>
            </a:r>
            <a:endParaRPr lang="en-US" altLang="zh-CN" sz="1600" noProof="0" dirty="0">
              <a:ln>
                <a:noFill/>
              </a:ln>
              <a:solidFill>
                <a:schemeClr val="tx1"/>
              </a:solidFill>
              <a:effectLst/>
              <a:uLnTx/>
              <a:uFillTx/>
              <a:latin typeface="微软雅黑" panose="020B0503020204020204" pitchFamily="34" charset="-122"/>
              <a:ea typeface="微软雅黑" panose="020B0503020204020204" pitchFamily="34" charset="-122"/>
            </a:endParaRPr>
          </a:p>
          <a:p>
            <a:pPr algn="l">
              <a:lnSpc>
                <a:spcPct val="130000"/>
              </a:lnSpc>
              <a:spcBef>
                <a:spcPts val="600"/>
              </a:spcBef>
              <a:spcAft>
                <a:spcPts val="0"/>
              </a:spcAft>
              <a:buClrTx/>
              <a:buSzTx/>
              <a:buFontTx/>
              <a:defRPr/>
            </a:pPr>
            <a:r>
              <a:rPr lang="en-US" altLang="zh-CN" sz="1600" noProof="0" dirty="0">
                <a:ln>
                  <a:noFill/>
                </a:ln>
                <a:solidFill>
                  <a:schemeClr val="tx1"/>
                </a:solidFill>
                <a:effectLst/>
                <a:uLnTx/>
                <a:uFillTx/>
                <a:latin typeface="微软雅黑" panose="020B0503020204020204" pitchFamily="34" charset="-122"/>
                <a:ea typeface="微软雅黑" panose="020B0503020204020204" pitchFamily="34" charset="-122"/>
              </a:rPr>
              <a:t>异常处理：明确处理方法可能抛出的受检异常。对于不可处理的异常，使用throws声明方法可能抛出的异常，或使用try-catch块进行捕获和处理。</a:t>
            </a:r>
            <a:endParaRPr lang="en-US" altLang="zh-CN" sz="1600" noProof="0" dirty="0">
              <a:ln>
                <a:noFill/>
              </a:ln>
              <a:solidFill>
                <a:schemeClr val="tx1"/>
              </a:solidFill>
              <a:effectLst/>
              <a:uLnTx/>
              <a:uFillTx/>
              <a:latin typeface="微软雅黑" panose="020B0503020204020204" pitchFamily="34" charset="-122"/>
              <a:ea typeface="微软雅黑" panose="020B0503020204020204" pitchFamily="34" charset="-122"/>
            </a:endParaRPr>
          </a:p>
          <a:p>
            <a:pPr algn="l">
              <a:lnSpc>
                <a:spcPct val="130000"/>
              </a:lnSpc>
              <a:spcBef>
                <a:spcPts val="600"/>
              </a:spcBef>
              <a:spcAft>
                <a:spcPts val="0"/>
              </a:spcAft>
              <a:buClrTx/>
              <a:buSzTx/>
              <a:buFontTx/>
              <a:defRPr/>
            </a:pPr>
            <a:r>
              <a:rPr lang="en-US" altLang="zh-CN" sz="1600" noProof="0" dirty="0">
                <a:ln>
                  <a:noFill/>
                </a:ln>
                <a:solidFill>
                  <a:schemeClr val="tx1"/>
                </a:solidFill>
                <a:effectLst/>
                <a:uLnTx/>
                <a:uFillTx/>
                <a:latin typeface="微软雅黑" panose="020B0503020204020204" pitchFamily="34" charset="-122"/>
                <a:ea typeface="微软雅黑" panose="020B0503020204020204" pitchFamily="34" charset="-122"/>
              </a:rPr>
              <a:t>类和方法设计：方法要保持简洁，一个方法只做一件事情。类的职责要单一明确，遵循单一职责原则。</a:t>
            </a:r>
            <a:endParaRPr lang="en-US" altLang="zh-CN" sz="1600" noProof="0" dirty="0">
              <a:ln>
                <a:noFill/>
              </a:ln>
              <a:solidFill>
                <a:schemeClr val="tx1"/>
              </a:solidFill>
              <a:effectLst/>
              <a:uLnTx/>
              <a:uFillTx/>
              <a:latin typeface="微软雅黑" panose="020B0503020204020204" pitchFamily="34" charset="-122"/>
              <a:ea typeface="微软雅黑" panose="020B0503020204020204" pitchFamily="34" charset="-122"/>
            </a:endParaRPr>
          </a:p>
        </p:txBody>
      </p:sp>
    </p:spTree>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 name="组合 3"/>
          <p:cNvGrpSpPr/>
          <p:nvPr/>
        </p:nvGrpSpPr>
        <p:grpSpPr>
          <a:xfrm>
            <a:off x="335361" y="116633"/>
            <a:ext cx="629872" cy="612768"/>
            <a:chOff x="3070727" y="196457"/>
            <a:chExt cx="692047" cy="673255"/>
          </a:xfrm>
        </p:grpSpPr>
        <p:sp>
          <p:nvSpPr>
            <p:cNvPr id="5" name="平行四边形 4"/>
            <p:cNvSpPr/>
            <p:nvPr/>
          </p:nvSpPr>
          <p:spPr>
            <a:xfrm>
              <a:off x="3070727" y="196457"/>
              <a:ext cx="629587" cy="612775"/>
            </a:xfrm>
            <a:prstGeom prst="parallelogram">
              <a:avLst/>
            </a:prstGeom>
            <a:solidFill>
              <a:srgbClr val="024282"/>
            </a:solidFill>
            <a:ln>
              <a:solidFill>
                <a:srgbClr val="02428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Calibri" panose="020F0502020204030204"/>
                <a:ea typeface="宋体" panose="02010600030101010101" pitchFamily="2" charset="-122"/>
                <a:cs typeface="+mn-cs"/>
              </a:endParaRPr>
            </a:p>
          </p:txBody>
        </p:sp>
        <p:sp>
          <p:nvSpPr>
            <p:cNvPr id="6" name="平行四边形 5"/>
            <p:cNvSpPr/>
            <p:nvPr/>
          </p:nvSpPr>
          <p:spPr>
            <a:xfrm>
              <a:off x="3133187" y="256937"/>
              <a:ext cx="629587" cy="612775"/>
            </a:xfrm>
            <a:prstGeom prst="parallelogram">
              <a:avLst/>
            </a:prstGeom>
            <a:noFill/>
            <a:ln>
              <a:solidFill>
                <a:srgbClr val="02428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Calibri" panose="020F0502020204030204"/>
                <a:ea typeface="宋体" panose="02010600030101010101" pitchFamily="2" charset="-122"/>
                <a:cs typeface="+mn-cs"/>
              </a:endParaRPr>
            </a:p>
          </p:txBody>
        </p:sp>
      </p:grpSp>
      <p:cxnSp>
        <p:nvCxnSpPr>
          <p:cNvPr id="7" name="直接连接符 6"/>
          <p:cNvCxnSpPr/>
          <p:nvPr/>
        </p:nvCxnSpPr>
        <p:spPr>
          <a:xfrm>
            <a:off x="367840" y="809674"/>
            <a:ext cx="11488800" cy="0"/>
          </a:xfrm>
          <a:prstGeom prst="line">
            <a:avLst/>
          </a:prstGeom>
          <a:ln w="9525">
            <a:solidFill>
              <a:srgbClr val="024282"/>
            </a:solidFill>
          </a:ln>
        </p:spPr>
        <p:style>
          <a:lnRef idx="1">
            <a:schemeClr val="accent1"/>
          </a:lnRef>
          <a:fillRef idx="0">
            <a:schemeClr val="accent1"/>
          </a:fillRef>
          <a:effectRef idx="0">
            <a:schemeClr val="accent1"/>
          </a:effectRef>
          <a:fontRef idx="minor">
            <a:schemeClr val="tx1"/>
          </a:fontRef>
        </p:style>
      </p:cxnSp>
      <p:sp>
        <p:nvSpPr>
          <p:cNvPr id="10" name="文本占位符 5"/>
          <p:cNvSpPr txBox="1"/>
          <p:nvPr/>
        </p:nvSpPr>
        <p:spPr>
          <a:xfrm>
            <a:off x="1127448" y="193957"/>
            <a:ext cx="5040313" cy="612775"/>
          </a:xfrm>
          <a:prstGeom prst="rect">
            <a:avLst/>
          </a:prstGeom>
        </p:spPr>
        <p:txBody>
          <a:bodyPr vert="horz" lIns="91440" tIns="45720" rIns="91440" bIns="45720" rtlCol="0">
            <a:normAutofit/>
          </a:bodyPr>
          <a:lstStyle>
            <a:lvl1pPr marL="0" indent="0" algn="l" defTabSz="914400" rtl="0" eaLnBrk="1" latinLnBrk="0" hangingPunct="1">
              <a:lnSpc>
                <a:spcPct val="90000"/>
              </a:lnSpc>
              <a:spcBef>
                <a:spcPts val="1000"/>
              </a:spcBef>
              <a:buFont typeface="Arial" panose="020B0604020202020204" pitchFamily="34" charset="0"/>
              <a:buNone/>
              <a:defRPr sz="3200" b="1" kern="1200">
                <a:solidFill>
                  <a:srgbClr val="024282"/>
                </a:solidFill>
                <a:latin typeface="微软雅黑" panose="020B0503020204020204" pitchFamily="34" charset="-122"/>
                <a:ea typeface="微软雅黑" panose="020B0503020204020204" pitchFamily="34" charset="-122"/>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defRPr/>
            </a:pPr>
            <a:r>
              <a:rPr lang="zh-CN" altLang="en-US" dirty="0"/>
              <a:t>人工分析代码质量</a:t>
            </a:r>
            <a:endParaRPr kumimoji="0" lang="zh-CN" altLang="en-US" sz="4800" b="1" i="0" u="none" strike="noStrike" kern="1200" cap="none" spc="0" normalizeH="0" baseline="0" noProof="0" dirty="0">
              <a:ln>
                <a:noFill/>
              </a:ln>
              <a:solidFill>
                <a:srgbClr val="024282"/>
              </a:solidFill>
              <a:effectLst/>
              <a:uLnTx/>
              <a:uFillTx/>
              <a:latin typeface="微软雅黑" panose="020B0503020204020204" pitchFamily="34" charset="-122"/>
              <a:ea typeface="微软雅黑" panose="020B0503020204020204" pitchFamily="34" charset="-122"/>
              <a:cs typeface="+mn-cs"/>
            </a:endParaRPr>
          </a:p>
        </p:txBody>
      </p:sp>
      <p:sp>
        <p:nvSpPr>
          <p:cNvPr id="15" name="矩形 14"/>
          <p:cNvSpPr/>
          <p:nvPr/>
        </p:nvSpPr>
        <p:spPr>
          <a:xfrm>
            <a:off x="302935" y="1049735"/>
            <a:ext cx="11513006" cy="5376014"/>
          </a:xfrm>
          <a:prstGeom prst="rect">
            <a:avLst/>
          </a:prstGeom>
          <a:solidFill>
            <a:srgbClr val="024282">
              <a:alpha val="20000"/>
            </a:srgbClr>
          </a:solidFill>
          <a:ln w="12700" cap="flat" cmpd="sng" algn="ctr">
            <a:no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dirty="0">
              <a:ln>
                <a:noFill/>
              </a:ln>
              <a:solidFill>
                <a:prstClr val="white"/>
              </a:solidFill>
              <a:effectLst/>
              <a:uLnTx/>
              <a:uFillTx/>
              <a:latin typeface="等线" panose="02010600030101010101" charset="-122"/>
              <a:ea typeface="等线" panose="02010600030101010101" charset="-122"/>
              <a:cs typeface="+mn-cs"/>
            </a:endParaRPr>
          </a:p>
        </p:txBody>
      </p:sp>
      <p:sp>
        <p:nvSpPr>
          <p:cNvPr id="18" name="文本框 17"/>
          <p:cNvSpPr txBox="1"/>
          <p:nvPr/>
        </p:nvSpPr>
        <p:spPr>
          <a:xfrm>
            <a:off x="569900" y="1286269"/>
            <a:ext cx="11086603" cy="4867055"/>
          </a:xfrm>
          <a:prstGeom prst="rect">
            <a:avLst/>
          </a:prstGeom>
          <a:noFill/>
        </p:spPr>
        <p:txBody>
          <a:bodyPr wrap="square" rtlCol="0">
            <a:normAutofit fontScale="25000"/>
          </a:bodyPr>
          <a:lstStyle/>
          <a:p>
            <a:pPr algn="l">
              <a:lnSpc>
                <a:spcPct val="130000"/>
              </a:lnSpc>
              <a:spcBef>
                <a:spcPts val="600"/>
              </a:spcBef>
              <a:spcAft>
                <a:spcPts val="0"/>
              </a:spcAft>
              <a:buClrTx/>
              <a:buSzTx/>
              <a:buFontTx/>
              <a:defRPr/>
            </a:pPr>
            <a:r>
              <a:rPr lang="en-US" altLang="zh-CN" sz="6400" noProof="0" dirty="0">
                <a:ln>
                  <a:noFill/>
                </a:ln>
                <a:solidFill>
                  <a:schemeClr val="tx1"/>
                </a:solidFill>
                <a:effectLst/>
                <a:uLnTx/>
                <a:uFillTx/>
                <a:latin typeface="微软雅黑" panose="020B0503020204020204" pitchFamily="34" charset="-122"/>
                <a:ea typeface="微软雅黑" panose="020B0503020204020204" pitchFamily="34" charset="-122"/>
              </a:rPr>
              <a:t>2.</a:t>
            </a:r>
            <a:r>
              <a:rPr lang="zh-CN" altLang="en-US" sz="6400" noProof="0" dirty="0">
                <a:ln>
                  <a:noFill/>
                </a:ln>
                <a:solidFill>
                  <a:schemeClr val="tx1"/>
                </a:solidFill>
                <a:effectLst/>
                <a:uLnTx/>
                <a:uFillTx/>
                <a:latin typeface="微软雅黑" panose="020B0503020204020204" pitchFamily="34" charset="-122"/>
                <a:ea typeface="微软雅黑" panose="020B0503020204020204" pitchFamily="34" charset="-122"/>
              </a:rPr>
              <a:t>代码中存在的缺陷</a:t>
            </a:r>
            <a:r>
              <a:rPr lang="en-US" altLang="zh-CN" sz="6400" noProof="0" dirty="0">
                <a:ln>
                  <a:noFill/>
                </a:ln>
                <a:solidFill>
                  <a:schemeClr val="tx1"/>
                </a:solidFill>
                <a:effectLst/>
                <a:uLnTx/>
                <a:uFillTx/>
                <a:latin typeface="微软雅黑" panose="020B0503020204020204" pitchFamily="34" charset="-122"/>
                <a:ea typeface="微软雅黑" panose="020B0503020204020204" pitchFamily="34" charset="-122"/>
              </a:rPr>
              <a:t>:</a:t>
            </a:r>
            <a:endParaRPr lang="en-US" altLang="zh-CN" sz="6400" noProof="0" dirty="0">
              <a:ln>
                <a:noFill/>
              </a:ln>
              <a:solidFill>
                <a:schemeClr val="tx1"/>
              </a:solidFill>
              <a:effectLst/>
              <a:uLnTx/>
              <a:uFillTx/>
              <a:latin typeface="微软雅黑" panose="020B0503020204020204" pitchFamily="34" charset="-122"/>
              <a:ea typeface="微软雅黑" panose="020B0503020204020204" pitchFamily="34" charset="-122"/>
            </a:endParaRPr>
          </a:p>
          <a:p>
            <a:pPr algn="l">
              <a:lnSpc>
                <a:spcPct val="130000"/>
              </a:lnSpc>
              <a:spcBef>
                <a:spcPts val="600"/>
              </a:spcBef>
              <a:spcAft>
                <a:spcPts val="0"/>
              </a:spcAft>
              <a:buClrTx/>
              <a:buSzTx/>
              <a:buFontTx/>
              <a:defRPr/>
            </a:pPr>
            <a:r>
              <a:rPr lang="en-US" altLang="zh-CN" sz="6400" noProof="0" dirty="0">
                <a:ln>
                  <a:noFill/>
                </a:ln>
                <a:solidFill>
                  <a:schemeClr val="tx1"/>
                </a:solidFill>
                <a:effectLst/>
                <a:uLnTx/>
                <a:uFillTx/>
                <a:latin typeface="微软雅黑" panose="020B0503020204020204" pitchFamily="34" charset="-122"/>
                <a:ea typeface="微软雅黑" panose="020B0503020204020204" pitchFamily="34" charset="-122"/>
              </a:rPr>
              <a:t>private void setAppInfoFromRawRes() {</a:t>
            </a:r>
            <a:endParaRPr lang="en-US" altLang="zh-CN" sz="6400" noProof="0" dirty="0">
              <a:ln>
                <a:noFill/>
              </a:ln>
              <a:solidFill>
                <a:schemeClr val="tx1"/>
              </a:solidFill>
              <a:effectLst/>
              <a:uLnTx/>
              <a:uFillTx/>
              <a:latin typeface="微软雅黑" panose="020B0503020204020204" pitchFamily="34" charset="-122"/>
              <a:ea typeface="微软雅黑" panose="020B0503020204020204" pitchFamily="34" charset="-122"/>
            </a:endParaRPr>
          </a:p>
          <a:p>
            <a:pPr algn="l">
              <a:lnSpc>
                <a:spcPct val="130000"/>
              </a:lnSpc>
              <a:spcBef>
                <a:spcPts val="600"/>
              </a:spcBef>
              <a:spcAft>
                <a:spcPts val="0"/>
              </a:spcAft>
              <a:buClrTx/>
              <a:buSzTx/>
              <a:buFontTx/>
              <a:defRPr/>
            </a:pPr>
            <a:r>
              <a:rPr lang="en-US" altLang="zh-CN" sz="6400" noProof="0" dirty="0">
                <a:ln>
                  <a:noFill/>
                </a:ln>
                <a:solidFill>
                  <a:schemeClr val="tx1"/>
                </a:solidFill>
                <a:effectLst/>
                <a:uLnTx/>
                <a:uFillTx/>
                <a:latin typeface="微软雅黑" panose="020B0503020204020204" pitchFamily="34" charset="-122"/>
                <a:ea typeface="微软雅黑" panose="020B0503020204020204" pitchFamily="34" charset="-122"/>
              </a:rPr>
              <a:t>    SharedPreferences sp = PreferenceManager.getDefaultSharedPreferences(this);</a:t>
            </a:r>
            <a:endParaRPr lang="en-US" altLang="zh-CN" sz="6400" noProof="0" dirty="0">
              <a:ln>
                <a:noFill/>
              </a:ln>
              <a:solidFill>
                <a:schemeClr val="tx1"/>
              </a:solidFill>
              <a:effectLst/>
              <a:uLnTx/>
              <a:uFillTx/>
              <a:latin typeface="微软雅黑" panose="020B0503020204020204" pitchFamily="34" charset="-122"/>
              <a:ea typeface="微软雅黑" panose="020B0503020204020204" pitchFamily="34" charset="-122"/>
            </a:endParaRPr>
          </a:p>
          <a:p>
            <a:pPr algn="l">
              <a:lnSpc>
                <a:spcPct val="130000"/>
              </a:lnSpc>
              <a:spcBef>
                <a:spcPts val="600"/>
              </a:spcBef>
              <a:spcAft>
                <a:spcPts val="0"/>
              </a:spcAft>
              <a:buClrTx/>
              <a:buSzTx/>
              <a:buFontTx/>
              <a:defRPr/>
            </a:pPr>
            <a:r>
              <a:rPr lang="en-US" altLang="zh-CN" sz="6400" noProof="0" dirty="0">
                <a:ln>
                  <a:noFill/>
                </a:ln>
                <a:solidFill>
                  <a:schemeClr val="tx1"/>
                </a:solidFill>
                <a:effectLst/>
                <a:uLnTx/>
                <a:uFillTx/>
                <a:latin typeface="微软雅黑" panose="020B0503020204020204" pitchFamily="34" charset="-122"/>
                <a:ea typeface="微软雅黑" panose="020B0503020204020204" pitchFamily="34" charset="-122"/>
              </a:rPr>
              <a:t>    if (!sp.getBoolean(PREFERENCE_ADD_INTRODUCTION, false)) {</a:t>
            </a:r>
            <a:endParaRPr lang="en-US" altLang="zh-CN" sz="6400" noProof="0" dirty="0">
              <a:ln>
                <a:noFill/>
              </a:ln>
              <a:solidFill>
                <a:schemeClr val="tx1"/>
              </a:solidFill>
              <a:effectLst/>
              <a:uLnTx/>
              <a:uFillTx/>
              <a:latin typeface="微软雅黑" panose="020B0503020204020204" pitchFamily="34" charset="-122"/>
              <a:ea typeface="微软雅黑" panose="020B0503020204020204" pitchFamily="34" charset="-122"/>
            </a:endParaRPr>
          </a:p>
          <a:p>
            <a:pPr algn="l">
              <a:lnSpc>
                <a:spcPct val="130000"/>
              </a:lnSpc>
              <a:spcBef>
                <a:spcPts val="600"/>
              </a:spcBef>
              <a:spcAft>
                <a:spcPts val="0"/>
              </a:spcAft>
              <a:buClrTx/>
              <a:buSzTx/>
              <a:buFontTx/>
              <a:defRPr/>
            </a:pPr>
            <a:r>
              <a:rPr lang="en-US" altLang="zh-CN" sz="6400" noProof="0" dirty="0">
                <a:ln>
                  <a:noFill/>
                </a:ln>
                <a:solidFill>
                  <a:schemeClr val="tx1"/>
                </a:solidFill>
                <a:effectLst/>
                <a:uLnTx/>
                <a:uFillTx/>
                <a:latin typeface="微软雅黑" panose="020B0503020204020204" pitchFamily="34" charset="-122"/>
                <a:ea typeface="微软雅黑" panose="020B0503020204020204" pitchFamily="34" charset="-122"/>
              </a:rPr>
              <a:t>        StringBuilder sb = new StringBuilder();</a:t>
            </a:r>
            <a:endParaRPr lang="en-US" altLang="zh-CN" sz="6400" noProof="0" dirty="0">
              <a:ln>
                <a:noFill/>
              </a:ln>
              <a:solidFill>
                <a:schemeClr val="tx1"/>
              </a:solidFill>
              <a:effectLst/>
              <a:uLnTx/>
              <a:uFillTx/>
              <a:latin typeface="微软雅黑" panose="020B0503020204020204" pitchFamily="34" charset="-122"/>
              <a:ea typeface="微软雅黑" panose="020B0503020204020204" pitchFamily="34" charset="-122"/>
            </a:endParaRPr>
          </a:p>
          <a:p>
            <a:pPr algn="l">
              <a:lnSpc>
                <a:spcPct val="130000"/>
              </a:lnSpc>
              <a:spcBef>
                <a:spcPts val="600"/>
              </a:spcBef>
              <a:spcAft>
                <a:spcPts val="0"/>
              </a:spcAft>
              <a:buClrTx/>
              <a:buSzTx/>
              <a:buFontTx/>
              <a:defRPr/>
            </a:pPr>
            <a:r>
              <a:rPr lang="en-US" altLang="zh-CN" sz="6400" noProof="0" dirty="0">
                <a:ln>
                  <a:noFill/>
                </a:ln>
                <a:solidFill>
                  <a:schemeClr val="tx1"/>
                </a:solidFill>
                <a:effectLst/>
                <a:uLnTx/>
                <a:uFillTx/>
                <a:latin typeface="微软雅黑" panose="020B0503020204020204" pitchFamily="34" charset="-122"/>
                <a:ea typeface="微软雅黑" panose="020B0503020204020204" pitchFamily="34" charset="-122"/>
              </a:rPr>
              <a:t>        InputStream in = null;</a:t>
            </a:r>
            <a:endParaRPr lang="en-US" altLang="zh-CN" sz="6400" noProof="0" dirty="0">
              <a:ln>
                <a:noFill/>
              </a:ln>
              <a:solidFill>
                <a:schemeClr val="tx1"/>
              </a:solidFill>
              <a:effectLst/>
              <a:uLnTx/>
              <a:uFillTx/>
              <a:latin typeface="微软雅黑" panose="020B0503020204020204" pitchFamily="34" charset="-122"/>
              <a:ea typeface="微软雅黑" panose="020B0503020204020204" pitchFamily="34" charset="-122"/>
            </a:endParaRPr>
          </a:p>
          <a:p>
            <a:pPr algn="l">
              <a:lnSpc>
                <a:spcPct val="130000"/>
              </a:lnSpc>
              <a:spcBef>
                <a:spcPts val="600"/>
              </a:spcBef>
              <a:spcAft>
                <a:spcPts val="0"/>
              </a:spcAft>
              <a:buClrTx/>
              <a:buSzTx/>
              <a:buFontTx/>
              <a:defRPr/>
            </a:pPr>
            <a:r>
              <a:rPr lang="en-US" altLang="zh-CN" sz="6400" noProof="0" dirty="0">
                <a:ln>
                  <a:noFill/>
                </a:ln>
                <a:solidFill>
                  <a:schemeClr val="tx1"/>
                </a:solidFill>
                <a:effectLst/>
                <a:uLnTx/>
                <a:uFillTx/>
                <a:latin typeface="微软雅黑" panose="020B0503020204020204" pitchFamily="34" charset="-122"/>
                <a:ea typeface="微软雅黑" panose="020B0503020204020204" pitchFamily="34" charset="-122"/>
              </a:rPr>
              <a:t>        try {</a:t>
            </a:r>
            <a:endParaRPr lang="en-US" altLang="zh-CN" sz="6400" noProof="0" dirty="0">
              <a:ln>
                <a:noFill/>
              </a:ln>
              <a:solidFill>
                <a:schemeClr val="tx1"/>
              </a:solidFill>
              <a:effectLst/>
              <a:uLnTx/>
              <a:uFillTx/>
              <a:latin typeface="微软雅黑" panose="020B0503020204020204" pitchFamily="34" charset="-122"/>
              <a:ea typeface="微软雅黑" panose="020B0503020204020204" pitchFamily="34" charset="-122"/>
            </a:endParaRPr>
          </a:p>
          <a:p>
            <a:pPr algn="l">
              <a:lnSpc>
                <a:spcPct val="130000"/>
              </a:lnSpc>
              <a:spcBef>
                <a:spcPts val="600"/>
              </a:spcBef>
              <a:spcAft>
                <a:spcPts val="0"/>
              </a:spcAft>
              <a:buClrTx/>
              <a:buSzTx/>
              <a:buFontTx/>
              <a:defRPr/>
            </a:pPr>
            <a:r>
              <a:rPr lang="en-US" altLang="zh-CN" sz="6400" noProof="0" dirty="0">
                <a:ln>
                  <a:noFill/>
                </a:ln>
                <a:solidFill>
                  <a:schemeClr val="tx1"/>
                </a:solidFill>
                <a:effectLst/>
                <a:uLnTx/>
                <a:uFillTx/>
                <a:latin typeface="微软雅黑" panose="020B0503020204020204" pitchFamily="34" charset="-122"/>
                <a:ea typeface="微软雅黑" panose="020B0503020204020204" pitchFamily="34" charset="-122"/>
              </a:rPr>
              <a:t>             in = getResources().openRawResource(R.raw.introduction);</a:t>
            </a:r>
            <a:endParaRPr lang="en-US" altLang="zh-CN" sz="6400" noProof="0" dirty="0">
              <a:ln>
                <a:noFill/>
              </a:ln>
              <a:solidFill>
                <a:schemeClr val="tx1"/>
              </a:solidFill>
              <a:effectLst/>
              <a:uLnTx/>
              <a:uFillTx/>
              <a:latin typeface="微软雅黑" panose="020B0503020204020204" pitchFamily="34" charset="-122"/>
              <a:ea typeface="微软雅黑" panose="020B0503020204020204" pitchFamily="34" charset="-122"/>
            </a:endParaRPr>
          </a:p>
          <a:p>
            <a:pPr algn="l">
              <a:lnSpc>
                <a:spcPct val="130000"/>
              </a:lnSpc>
              <a:spcBef>
                <a:spcPts val="600"/>
              </a:spcBef>
              <a:spcAft>
                <a:spcPts val="0"/>
              </a:spcAft>
              <a:buClrTx/>
              <a:buSzTx/>
              <a:buFontTx/>
              <a:defRPr/>
            </a:pPr>
            <a:r>
              <a:rPr lang="en-US" altLang="zh-CN" sz="6400" noProof="0" dirty="0">
                <a:ln>
                  <a:noFill/>
                </a:ln>
                <a:solidFill>
                  <a:schemeClr val="tx1"/>
                </a:solidFill>
                <a:effectLst/>
                <a:uLnTx/>
                <a:uFillTx/>
                <a:latin typeface="微软雅黑" panose="020B0503020204020204" pitchFamily="34" charset="-122"/>
                <a:ea typeface="微软雅黑" panose="020B0503020204020204" pitchFamily="34" charset="-122"/>
              </a:rPr>
              <a:t>            if (in != null) {</a:t>
            </a:r>
            <a:endParaRPr lang="en-US" altLang="zh-CN" sz="6400" noProof="0" dirty="0">
              <a:ln>
                <a:noFill/>
              </a:ln>
              <a:solidFill>
                <a:schemeClr val="tx1"/>
              </a:solidFill>
              <a:effectLst/>
              <a:uLnTx/>
              <a:uFillTx/>
              <a:latin typeface="微软雅黑" panose="020B0503020204020204" pitchFamily="34" charset="-122"/>
              <a:ea typeface="微软雅黑" panose="020B0503020204020204" pitchFamily="34" charset="-122"/>
            </a:endParaRPr>
          </a:p>
          <a:p>
            <a:pPr algn="l">
              <a:lnSpc>
                <a:spcPct val="130000"/>
              </a:lnSpc>
              <a:spcBef>
                <a:spcPts val="600"/>
              </a:spcBef>
              <a:spcAft>
                <a:spcPts val="0"/>
              </a:spcAft>
              <a:buClrTx/>
              <a:buSzTx/>
              <a:buFontTx/>
              <a:defRPr/>
            </a:pPr>
            <a:r>
              <a:rPr lang="en-US" altLang="zh-CN" sz="6400" noProof="0" dirty="0">
                <a:ln>
                  <a:noFill/>
                </a:ln>
                <a:solidFill>
                  <a:schemeClr val="tx1"/>
                </a:solidFill>
                <a:effectLst/>
                <a:uLnTx/>
                <a:uFillTx/>
                <a:latin typeface="微软雅黑" panose="020B0503020204020204" pitchFamily="34" charset="-122"/>
                <a:ea typeface="微软雅黑" panose="020B0503020204020204" pitchFamily="34" charset="-122"/>
              </a:rPr>
              <a:t>                InputStreamReader isr = new InputStreamReader(in);</a:t>
            </a:r>
            <a:endParaRPr lang="en-US" altLang="zh-CN" sz="6400" noProof="0" dirty="0">
              <a:ln>
                <a:noFill/>
              </a:ln>
              <a:solidFill>
                <a:schemeClr val="tx1"/>
              </a:solidFill>
              <a:effectLst/>
              <a:uLnTx/>
              <a:uFillTx/>
              <a:latin typeface="微软雅黑" panose="020B0503020204020204" pitchFamily="34" charset="-122"/>
              <a:ea typeface="微软雅黑" panose="020B0503020204020204" pitchFamily="34" charset="-122"/>
            </a:endParaRPr>
          </a:p>
          <a:p>
            <a:pPr algn="l">
              <a:lnSpc>
                <a:spcPct val="130000"/>
              </a:lnSpc>
              <a:spcBef>
                <a:spcPts val="600"/>
              </a:spcBef>
              <a:spcAft>
                <a:spcPts val="0"/>
              </a:spcAft>
              <a:buClrTx/>
              <a:buSzTx/>
              <a:buFontTx/>
              <a:defRPr/>
            </a:pPr>
            <a:r>
              <a:rPr lang="en-US" altLang="zh-CN" sz="6400" noProof="0" dirty="0">
                <a:ln>
                  <a:noFill/>
                </a:ln>
                <a:solidFill>
                  <a:schemeClr val="tx1"/>
                </a:solidFill>
                <a:effectLst/>
                <a:uLnTx/>
                <a:uFillTx/>
                <a:latin typeface="微软雅黑" panose="020B0503020204020204" pitchFamily="34" charset="-122"/>
                <a:ea typeface="微软雅黑" panose="020B0503020204020204" pitchFamily="34" charset="-122"/>
              </a:rPr>
              <a:t>                BufferedReader br = new BufferedReader(isr);</a:t>
            </a:r>
            <a:endParaRPr lang="en-US" altLang="zh-CN" sz="6400" noProof="0" dirty="0">
              <a:ln>
                <a:noFill/>
              </a:ln>
              <a:solidFill>
                <a:schemeClr val="tx1"/>
              </a:solidFill>
              <a:effectLst/>
              <a:uLnTx/>
              <a:uFillTx/>
              <a:latin typeface="微软雅黑" panose="020B0503020204020204" pitchFamily="34" charset="-122"/>
              <a:ea typeface="微软雅黑" panose="020B0503020204020204" pitchFamily="34" charset="-122"/>
            </a:endParaRPr>
          </a:p>
          <a:p>
            <a:pPr algn="l">
              <a:lnSpc>
                <a:spcPct val="130000"/>
              </a:lnSpc>
              <a:spcBef>
                <a:spcPts val="600"/>
              </a:spcBef>
              <a:spcAft>
                <a:spcPts val="0"/>
              </a:spcAft>
              <a:buClrTx/>
              <a:buSzTx/>
              <a:buFontTx/>
              <a:defRPr/>
            </a:pPr>
            <a:r>
              <a:rPr lang="en-US" altLang="zh-CN" sz="6400" noProof="0" dirty="0">
                <a:ln>
                  <a:noFill/>
                </a:ln>
                <a:solidFill>
                  <a:schemeClr val="tx1"/>
                </a:solidFill>
                <a:effectLst/>
                <a:uLnTx/>
                <a:uFillTx/>
                <a:latin typeface="微软雅黑" panose="020B0503020204020204" pitchFamily="34" charset="-122"/>
                <a:ea typeface="微软雅黑" panose="020B0503020204020204" pitchFamily="34" charset="-122"/>
              </a:rPr>
              <a:t>                char [] buf = new char[1024];</a:t>
            </a:r>
            <a:endParaRPr lang="en-US" altLang="zh-CN" sz="6400" noProof="0" dirty="0">
              <a:ln>
                <a:noFill/>
              </a:ln>
              <a:solidFill>
                <a:schemeClr val="tx1"/>
              </a:solidFill>
              <a:effectLst/>
              <a:uLnTx/>
              <a:uFillTx/>
              <a:latin typeface="微软雅黑" panose="020B0503020204020204" pitchFamily="34" charset="-122"/>
              <a:ea typeface="微软雅黑" panose="020B0503020204020204" pitchFamily="34" charset="-122"/>
            </a:endParaRPr>
          </a:p>
          <a:p>
            <a:pPr algn="l">
              <a:lnSpc>
                <a:spcPct val="130000"/>
              </a:lnSpc>
              <a:spcBef>
                <a:spcPts val="600"/>
              </a:spcBef>
              <a:spcAft>
                <a:spcPts val="0"/>
              </a:spcAft>
              <a:buClrTx/>
              <a:buSzTx/>
              <a:buFontTx/>
              <a:defRPr/>
            </a:pPr>
            <a:r>
              <a:rPr lang="en-US" altLang="zh-CN" sz="6400" noProof="0" dirty="0">
                <a:ln>
                  <a:noFill/>
                </a:ln>
                <a:solidFill>
                  <a:schemeClr val="tx1"/>
                </a:solidFill>
                <a:effectLst/>
                <a:uLnTx/>
                <a:uFillTx/>
                <a:latin typeface="微软雅黑" panose="020B0503020204020204" pitchFamily="34" charset="-122"/>
                <a:ea typeface="微软雅黑" panose="020B0503020204020204" pitchFamily="34" charset="-122"/>
              </a:rPr>
              <a:t>                int len = 0;</a:t>
            </a:r>
            <a:endParaRPr lang="en-US" altLang="zh-CN" sz="6400" noProof="0" dirty="0">
              <a:ln>
                <a:noFill/>
              </a:ln>
              <a:solidFill>
                <a:schemeClr val="tx1"/>
              </a:solidFill>
              <a:effectLst/>
              <a:uLnTx/>
              <a:uFillTx/>
              <a:latin typeface="微软雅黑" panose="020B0503020204020204" pitchFamily="34" charset="-122"/>
              <a:ea typeface="微软雅黑" panose="020B0503020204020204" pitchFamily="34" charset="-122"/>
            </a:endParaRPr>
          </a:p>
          <a:p>
            <a:pPr algn="l">
              <a:lnSpc>
                <a:spcPct val="130000"/>
              </a:lnSpc>
              <a:spcBef>
                <a:spcPts val="600"/>
              </a:spcBef>
              <a:spcAft>
                <a:spcPts val="0"/>
              </a:spcAft>
              <a:buClrTx/>
              <a:buSzTx/>
              <a:buFontTx/>
              <a:defRPr/>
            </a:pPr>
            <a:endParaRPr lang="en-US" altLang="zh-CN" sz="6400" noProof="0" dirty="0">
              <a:ln>
                <a:noFill/>
              </a:ln>
              <a:solidFill>
                <a:schemeClr val="tx1"/>
              </a:solidFill>
              <a:effectLst/>
              <a:uLnTx/>
              <a:uFillTx/>
              <a:latin typeface="微软雅黑" panose="020B0503020204020204" pitchFamily="34" charset="-122"/>
              <a:ea typeface="微软雅黑" panose="020B0503020204020204" pitchFamily="34" charset="-122"/>
            </a:endParaRPr>
          </a:p>
          <a:p>
            <a:pPr algn="l">
              <a:lnSpc>
                <a:spcPct val="130000"/>
              </a:lnSpc>
              <a:spcBef>
                <a:spcPts val="600"/>
              </a:spcBef>
              <a:spcAft>
                <a:spcPts val="0"/>
              </a:spcAft>
              <a:buClrTx/>
              <a:buSzTx/>
              <a:buFontTx/>
              <a:defRPr/>
            </a:pPr>
            <a:endParaRPr lang="en-US" altLang="zh-CN" sz="6400" noProof="0" dirty="0">
              <a:ln>
                <a:noFill/>
              </a:ln>
              <a:solidFill>
                <a:schemeClr val="tx1"/>
              </a:solidFill>
              <a:effectLst/>
              <a:uLnTx/>
              <a:uFillTx/>
              <a:latin typeface="微软雅黑" panose="020B0503020204020204" pitchFamily="34" charset="-122"/>
              <a:ea typeface="微软雅黑" panose="020B0503020204020204" pitchFamily="34" charset="-122"/>
            </a:endParaRPr>
          </a:p>
        </p:txBody>
      </p:sp>
    </p:spTree>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 name="组合 3"/>
          <p:cNvGrpSpPr/>
          <p:nvPr/>
        </p:nvGrpSpPr>
        <p:grpSpPr>
          <a:xfrm>
            <a:off x="335361" y="116633"/>
            <a:ext cx="629872" cy="612768"/>
            <a:chOff x="3070727" y="196457"/>
            <a:chExt cx="692047" cy="673255"/>
          </a:xfrm>
        </p:grpSpPr>
        <p:sp>
          <p:nvSpPr>
            <p:cNvPr id="5" name="平行四边形 4"/>
            <p:cNvSpPr/>
            <p:nvPr/>
          </p:nvSpPr>
          <p:spPr>
            <a:xfrm>
              <a:off x="3070727" y="196457"/>
              <a:ext cx="629587" cy="612775"/>
            </a:xfrm>
            <a:prstGeom prst="parallelogram">
              <a:avLst/>
            </a:prstGeom>
            <a:solidFill>
              <a:srgbClr val="024282"/>
            </a:solidFill>
            <a:ln>
              <a:solidFill>
                <a:srgbClr val="02428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Calibri" panose="020F0502020204030204"/>
                <a:ea typeface="宋体" panose="02010600030101010101" pitchFamily="2" charset="-122"/>
                <a:cs typeface="+mn-cs"/>
              </a:endParaRPr>
            </a:p>
          </p:txBody>
        </p:sp>
        <p:sp>
          <p:nvSpPr>
            <p:cNvPr id="6" name="平行四边形 5"/>
            <p:cNvSpPr/>
            <p:nvPr/>
          </p:nvSpPr>
          <p:spPr>
            <a:xfrm>
              <a:off x="3133187" y="256937"/>
              <a:ext cx="629587" cy="612775"/>
            </a:xfrm>
            <a:prstGeom prst="parallelogram">
              <a:avLst/>
            </a:prstGeom>
            <a:noFill/>
            <a:ln>
              <a:solidFill>
                <a:srgbClr val="02428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Calibri" panose="020F0502020204030204"/>
                <a:ea typeface="宋体" panose="02010600030101010101" pitchFamily="2" charset="-122"/>
                <a:cs typeface="+mn-cs"/>
              </a:endParaRPr>
            </a:p>
          </p:txBody>
        </p:sp>
      </p:grpSp>
      <p:cxnSp>
        <p:nvCxnSpPr>
          <p:cNvPr id="7" name="直接连接符 6"/>
          <p:cNvCxnSpPr/>
          <p:nvPr/>
        </p:nvCxnSpPr>
        <p:spPr>
          <a:xfrm>
            <a:off x="367840" y="809674"/>
            <a:ext cx="11488800" cy="0"/>
          </a:xfrm>
          <a:prstGeom prst="line">
            <a:avLst/>
          </a:prstGeom>
          <a:ln w="9525">
            <a:solidFill>
              <a:srgbClr val="024282"/>
            </a:solidFill>
          </a:ln>
        </p:spPr>
        <p:style>
          <a:lnRef idx="1">
            <a:schemeClr val="accent1"/>
          </a:lnRef>
          <a:fillRef idx="0">
            <a:schemeClr val="accent1"/>
          </a:fillRef>
          <a:effectRef idx="0">
            <a:schemeClr val="accent1"/>
          </a:effectRef>
          <a:fontRef idx="minor">
            <a:schemeClr val="tx1"/>
          </a:fontRef>
        </p:style>
      </p:cxnSp>
      <p:sp>
        <p:nvSpPr>
          <p:cNvPr id="10" name="文本占位符 5"/>
          <p:cNvSpPr txBox="1"/>
          <p:nvPr/>
        </p:nvSpPr>
        <p:spPr>
          <a:xfrm>
            <a:off x="1127448" y="193957"/>
            <a:ext cx="5040313" cy="612775"/>
          </a:xfrm>
          <a:prstGeom prst="rect">
            <a:avLst/>
          </a:prstGeom>
        </p:spPr>
        <p:txBody>
          <a:bodyPr vert="horz" lIns="91440" tIns="45720" rIns="91440" bIns="45720" rtlCol="0">
            <a:normAutofit/>
          </a:bodyPr>
          <a:lstStyle>
            <a:lvl1pPr marL="0" indent="0" algn="l" defTabSz="914400" rtl="0" eaLnBrk="1" latinLnBrk="0" hangingPunct="1">
              <a:lnSpc>
                <a:spcPct val="90000"/>
              </a:lnSpc>
              <a:spcBef>
                <a:spcPts val="1000"/>
              </a:spcBef>
              <a:buFont typeface="Arial" panose="020B0604020202020204" pitchFamily="34" charset="0"/>
              <a:buNone/>
              <a:defRPr sz="3200" b="1" kern="1200">
                <a:solidFill>
                  <a:srgbClr val="024282"/>
                </a:solidFill>
                <a:latin typeface="微软雅黑" panose="020B0503020204020204" pitchFamily="34" charset="-122"/>
                <a:ea typeface="微软雅黑" panose="020B0503020204020204" pitchFamily="34" charset="-122"/>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defRPr/>
            </a:pPr>
            <a:r>
              <a:rPr lang="zh-CN" altLang="en-US" dirty="0"/>
              <a:t>人工分析代码质量</a:t>
            </a:r>
            <a:endParaRPr kumimoji="0" lang="zh-CN" altLang="en-US" sz="4800" b="1" i="0" u="none" strike="noStrike" kern="1200" cap="none" spc="0" normalizeH="0" baseline="0" noProof="0" dirty="0">
              <a:ln>
                <a:noFill/>
              </a:ln>
              <a:solidFill>
                <a:srgbClr val="024282"/>
              </a:solidFill>
              <a:effectLst/>
              <a:uLnTx/>
              <a:uFillTx/>
              <a:latin typeface="微软雅黑" panose="020B0503020204020204" pitchFamily="34" charset="-122"/>
              <a:ea typeface="微软雅黑" panose="020B0503020204020204" pitchFamily="34" charset="-122"/>
              <a:cs typeface="+mn-cs"/>
            </a:endParaRPr>
          </a:p>
        </p:txBody>
      </p:sp>
      <p:sp>
        <p:nvSpPr>
          <p:cNvPr id="15" name="矩形 14"/>
          <p:cNvSpPr/>
          <p:nvPr/>
        </p:nvSpPr>
        <p:spPr>
          <a:xfrm>
            <a:off x="302935" y="1049735"/>
            <a:ext cx="11513006" cy="5376014"/>
          </a:xfrm>
          <a:prstGeom prst="rect">
            <a:avLst/>
          </a:prstGeom>
          <a:solidFill>
            <a:srgbClr val="024282">
              <a:alpha val="20000"/>
            </a:srgbClr>
          </a:solidFill>
          <a:ln w="12700" cap="flat" cmpd="sng" algn="ctr">
            <a:no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dirty="0">
              <a:ln>
                <a:noFill/>
              </a:ln>
              <a:solidFill>
                <a:prstClr val="white"/>
              </a:solidFill>
              <a:effectLst/>
              <a:uLnTx/>
              <a:uFillTx/>
              <a:latin typeface="等线" panose="02010600030101010101" charset="-122"/>
              <a:ea typeface="等线" panose="02010600030101010101" charset="-122"/>
              <a:cs typeface="+mn-cs"/>
            </a:endParaRPr>
          </a:p>
        </p:txBody>
      </p:sp>
      <p:sp>
        <p:nvSpPr>
          <p:cNvPr id="18" name="文本框 17"/>
          <p:cNvSpPr txBox="1"/>
          <p:nvPr/>
        </p:nvSpPr>
        <p:spPr>
          <a:xfrm>
            <a:off x="569900" y="1286269"/>
            <a:ext cx="11086603" cy="4867055"/>
          </a:xfrm>
          <a:prstGeom prst="rect">
            <a:avLst/>
          </a:prstGeom>
          <a:noFill/>
        </p:spPr>
        <p:txBody>
          <a:bodyPr wrap="square" rtlCol="0">
            <a:noAutofit/>
          </a:bodyPr>
          <a:lstStyle/>
          <a:p>
            <a:pPr algn="l">
              <a:lnSpc>
                <a:spcPct val="130000"/>
              </a:lnSpc>
              <a:spcBef>
                <a:spcPts val="600"/>
              </a:spcBef>
              <a:spcAft>
                <a:spcPts val="0"/>
              </a:spcAft>
              <a:buClrTx/>
              <a:buSzTx/>
              <a:buFontTx/>
              <a:defRPr/>
            </a:pPr>
            <a:r>
              <a:rPr lang="en-US" altLang="zh-CN" sz="900" noProof="0" dirty="0">
                <a:ln>
                  <a:noFill/>
                </a:ln>
                <a:effectLst/>
                <a:uLnTx/>
                <a:uFillTx/>
                <a:latin typeface="微软雅黑" panose="020B0503020204020204" pitchFamily="34" charset="-122"/>
                <a:ea typeface="微软雅黑" panose="020B0503020204020204" pitchFamily="34" charset="-122"/>
                <a:sym typeface="+mn-ea"/>
              </a:rPr>
              <a:t>                while ((len = br.read(buf)) &gt; 0) {</a:t>
            </a:r>
            <a:endParaRPr lang="en-US" altLang="zh-CN" sz="900" noProof="0" dirty="0">
              <a:ln>
                <a:noFill/>
              </a:ln>
              <a:solidFill>
                <a:schemeClr val="tx1"/>
              </a:solidFill>
              <a:effectLst/>
              <a:uLnTx/>
              <a:uFillTx/>
              <a:latin typeface="微软雅黑" panose="020B0503020204020204" pitchFamily="34" charset="-122"/>
              <a:ea typeface="微软雅黑" panose="020B0503020204020204" pitchFamily="34" charset="-122"/>
            </a:endParaRPr>
          </a:p>
          <a:p>
            <a:pPr algn="l">
              <a:lnSpc>
                <a:spcPct val="130000"/>
              </a:lnSpc>
              <a:spcBef>
                <a:spcPts val="600"/>
              </a:spcBef>
              <a:spcAft>
                <a:spcPts val="0"/>
              </a:spcAft>
              <a:buClrTx/>
              <a:buSzTx/>
              <a:buFontTx/>
              <a:defRPr/>
            </a:pPr>
            <a:r>
              <a:rPr lang="en-US" altLang="zh-CN" sz="900" noProof="0" dirty="0">
                <a:ln>
                  <a:noFill/>
                </a:ln>
                <a:effectLst/>
                <a:uLnTx/>
                <a:uFillTx/>
                <a:latin typeface="微软雅黑" panose="020B0503020204020204" pitchFamily="34" charset="-122"/>
                <a:ea typeface="微软雅黑" panose="020B0503020204020204" pitchFamily="34" charset="-122"/>
                <a:sym typeface="+mn-ea"/>
              </a:rPr>
              <a:t>                    sb.append(buf, 0, len);</a:t>
            </a:r>
            <a:endParaRPr lang="en-US" altLang="zh-CN" sz="900" noProof="0" dirty="0">
              <a:ln>
                <a:noFill/>
              </a:ln>
              <a:solidFill>
                <a:schemeClr val="tx1"/>
              </a:solidFill>
              <a:effectLst/>
              <a:uLnTx/>
              <a:uFillTx/>
              <a:latin typeface="微软雅黑" panose="020B0503020204020204" pitchFamily="34" charset="-122"/>
              <a:ea typeface="微软雅黑" panose="020B0503020204020204" pitchFamily="34" charset="-122"/>
            </a:endParaRPr>
          </a:p>
          <a:p>
            <a:pPr algn="l">
              <a:lnSpc>
                <a:spcPct val="130000"/>
              </a:lnSpc>
              <a:spcBef>
                <a:spcPts val="600"/>
              </a:spcBef>
              <a:spcAft>
                <a:spcPts val="0"/>
              </a:spcAft>
              <a:buClrTx/>
              <a:buSzTx/>
              <a:buFontTx/>
              <a:defRPr/>
            </a:pPr>
            <a:r>
              <a:rPr lang="en-US" altLang="zh-CN" sz="900" noProof="0" dirty="0">
                <a:ln>
                  <a:noFill/>
                </a:ln>
                <a:effectLst/>
                <a:uLnTx/>
                <a:uFillTx/>
                <a:latin typeface="微软雅黑" panose="020B0503020204020204" pitchFamily="34" charset="-122"/>
                <a:ea typeface="微软雅黑" panose="020B0503020204020204" pitchFamily="34" charset="-122"/>
                <a:sym typeface="+mn-ea"/>
              </a:rPr>
              <a:t>                }</a:t>
            </a:r>
            <a:endParaRPr lang="en-US" altLang="zh-CN" sz="900" noProof="0" dirty="0">
              <a:ln>
                <a:noFill/>
              </a:ln>
              <a:solidFill>
                <a:schemeClr val="tx1"/>
              </a:solidFill>
              <a:effectLst/>
              <a:uLnTx/>
              <a:uFillTx/>
              <a:latin typeface="微软雅黑" panose="020B0503020204020204" pitchFamily="34" charset="-122"/>
              <a:ea typeface="微软雅黑" panose="020B0503020204020204" pitchFamily="34" charset="-122"/>
            </a:endParaRPr>
          </a:p>
          <a:p>
            <a:pPr algn="l">
              <a:lnSpc>
                <a:spcPct val="130000"/>
              </a:lnSpc>
              <a:spcBef>
                <a:spcPts val="600"/>
              </a:spcBef>
              <a:spcAft>
                <a:spcPts val="0"/>
              </a:spcAft>
              <a:buClrTx/>
              <a:buSzTx/>
              <a:buFontTx/>
              <a:defRPr/>
            </a:pPr>
            <a:r>
              <a:rPr lang="en-US" altLang="zh-CN" sz="900" noProof="0" dirty="0">
                <a:ln>
                  <a:noFill/>
                </a:ln>
                <a:effectLst/>
                <a:uLnTx/>
                <a:uFillTx/>
                <a:latin typeface="微软雅黑" panose="020B0503020204020204" pitchFamily="34" charset="-122"/>
                <a:ea typeface="微软雅黑" panose="020B0503020204020204" pitchFamily="34" charset="-122"/>
                <a:sym typeface="+mn-ea"/>
              </a:rPr>
              <a:t>            } else {</a:t>
            </a:r>
            <a:endParaRPr lang="en-US" altLang="zh-CN" sz="900" noProof="0" dirty="0">
              <a:ln>
                <a:noFill/>
              </a:ln>
              <a:solidFill>
                <a:schemeClr val="tx1"/>
              </a:solidFill>
              <a:effectLst/>
              <a:uLnTx/>
              <a:uFillTx/>
              <a:latin typeface="微软雅黑" panose="020B0503020204020204" pitchFamily="34" charset="-122"/>
              <a:ea typeface="微软雅黑" panose="020B0503020204020204" pitchFamily="34" charset="-122"/>
            </a:endParaRPr>
          </a:p>
          <a:p>
            <a:pPr algn="l">
              <a:lnSpc>
                <a:spcPct val="130000"/>
              </a:lnSpc>
              <a:spcBef>
                <a:spcPts val="600"/>
              </a:spcBef>
              <a:spcAft>
                <a:spcPts val="0"/>
              </a:spcAft>
              <a:buClrTx/>
              <a:buSzTx/>
              <a:buFontTx/>
              <a:defRPr/>
            </a:pPr>
            <a:r>
              <a:rPr lang="en-US" altLang="zh-CN" sz="900" noProof="0" dirty="0">
                <a:ln>
                  <a:noFill/>
                </a:ln>
                <a:effectLst/>
                <a:uLnTx/>
                <a:uFillTx/>
                <a:latin typeface="微软雅黑" panose="020B0503020204020204" pitchFamily="34" charset="-122"/>
                <a:ea typeface="微软雅黑" panose="020B0503020204020204" pitchFamily="34" charset="-122"/>
                <a:sym typeface="+mn-ea"/>
              </a:rPr>
              <a:t>                Log.e(TAG, "Read introduction file error");</a:t>
            </a:r>
            <a:endParaRPr lang="en-US" altLang="zh-CN" sz="900" noProof="0" dirty="0">
              <a:ln>
                <a:noFill/>
              </a:ln>
              <a:solidFill>
                <a:schemeClr val="tx1"/>
              </a:solidFill>
              <a:effectLst/>
              <a:uLnTx/>
              <a:uFillTx/>
              <a:latin typeface="微软雅黑" panose="020B0503020204020204" pitchFamily="34" charset="-122"/>
              <a:ea typeface="微软雅黑" panose="020B0503020204020204" pitchFamily="34" charset="-122"/>
            </a:endParaRPr>
          </a:p>
          <a:p>
            <a:pPr algn="l">
              <a:lnSpc>
                <a:spcPct val="130000"/>
              </a:lnSpc>
              <a:spcBef>
                <a:spcPts val="600"/>
              </a:spcBef>
              <a:spcAft>
                <a:spcPts val="0"/>
              </a:spcAft>
              <a:buClrTx/>
              <a:buSzTx/>
              <a:buFontTx/>
              <a:defRPr/>
            </a:pPr>
            <a:r>
              <a:rPr lang="en-US" altLang="zh-CN" sz="900" noProof="0" dirty="0">
                <a:ln>
                  <a:noFill/>
                </a:ln>
                <a:effectLst/>
                <a:uLnTx/>
                <a:uFillTx/>
                <a:latin typeface="微软雅黑" panose="020B0503020204020204" pitchFamily="34" charset="-122"/>
                <a:ea typeface="微软雅黑" panose="020B0503020204020204" pitchFamily="34" charset="-122"/>
                <a:sym typeface="+mn-ea"/>
              </a:rPr>
              <a:t>                return;</a:t>
            </a:r>
            <a:endParaRPr lang="en-US" altLang="zh-CN" sz="900" noProof="0" dirty="0">
              <a:ln>
                <a:noFill/>
              </a:ln>
              <a:solidFill>
                <a:schemeClr val="tx1"/>
              </a:solidFill>
              <a:effectLst/>
              <a:uLnTx/>
              <a:uFillTx/>
              <a:latin typeface="微软雅黑" panose="020B0503020204020204" pitchFamily="34" charset="-122"/>
              <a:ea typeface="微软雅黑" panose="020B0503020204020204" pitchFamily="34" charset="-122"/>
            </a:endParaRPr>
          </a:p>
          <a:p>
            <a:pPr algn="l">
              <a:lnSpc>
                <a:spcPct val="130000"/>
              </a:lnSpc>
              <a:spcBef>
                <a:spcPts val="600"/>
              </a:spcBef>
              <a:spcAft>
                <a:spcPts val="0"/>
              </a:spcAft>
              <a:buClrTx/>
              <a:buSzTx/>
              <a:buFontTx/>
              <a:defRPr/>
            </a:pPr>
            <a:r>
              <a:rPr lang="en-US" altLang="zh-CN" sz="900" noProof="0" dirty="0">
                <a:ln>
                  <a:noFill/>
                </a:ln>
                <a:effectLst/>
                <a:uLnTx/>
                <a:uFillTx/>
                <a:latin typeface="微软雅黑" panose="020B0503020204020204" pitchFamily="34" charset="-122"/>
                <a:ea typeface="微软雅黑" panose="020B0503020204020204" pitchFamily="34" charset="-122"/>
                <a:sym typeface="+mn-ea"/>
              </a:rPr>
              <a:t>            }</a:t>
            </a:r>
            <a:endParaRPr lang="en-US" altLang="zh-CN" sz="900" noProof="0" dirty="0">
              <a:ln>
                <a:noFill/>
              </a:ln>
              <a:solidFill>
                <a:schemeClr val="tx1"/>
              </a:solidFill>
              <a:effectLst/>
              <a:uLnTx/>
              <a:uFillTx/>
              <a:latin typeface="微软雅黑" panose="020B0503020204020204" pitchFamily="34" charset="-122"/>
              <a:ea typeface="微软雅黑" panose="020B0503020204020204" pitchFamily="34" charset="-122"/>
            </a:endParaRPr>
          </a:p>
          <a:p>
            <a:pPr algn="l">
              <a:lnSpc>
                <a:spcPct val="130000"/>
              </a:lnSpc>
              <a:spcBef>
                <a:spcPts val="600"/>
              </a:spcBef>
              <a:spcAft>
                <a:spcPts val="0"/>
              </a:spcAft>
              <a:buClrTx/>
              <a:buSzTx/>
              <a:buFontTx/>
              <a:defRPr/>
            </a:pPr>
            <a:r>
              <a:rPr lang="en-US" altLang="zh-CN" sz="900" noProof="0" dirty="0">
                <a:ln>
                  <a:noFill/>
                </a:ln>
                <a:effectLst/>
                <a:uLnTx/>
                <a:uFillTx/>
                <a:latin typeface="微软雅黑" panose="020B0503020204020204" pitchFamily="34" charset="-122"/>
                <a:ea typeface="微软雅黑" panose="020B0503020204020204" pitchFamily="34" charset="-122"/>
                <a:sym typeface="+mn-ea"/>
              </a:rPr>
              <a:t>        } catch (IOException e) {</a:t>
            </a:r>
            <a:endParaRPr lang="en-US" altLang="zh-CN" sz="900" noProof="0" dirty="0">
              <a:ln>
                <a:noFill/>
              </a:ln>
              <a:solidFill>
                <a:schemeClr val="tx1"/>
              </a:solidFill>
              <a:effectLst/>
              <a:uLnTx/>
              <a:uFillTx/>
              <a:latin typeface="微软雅黑" panose="020B0503020204020204" pitchFamily="34" charset="-122"/>
              <a:ea typeface="微软雅黑" panose="020B0503020204020204" pitchFamily="34" charset="-122"/>
            </a:endParaRPr>
          </a:p>
          <a:p>
            <a:pPr algn="l">
              <a:lnSpc>
                <a:spcPct val="130000"/>
              </a:lnSpc>
              <a:spcBef>
                <a:spcPts val="600"/>
              </a:spcBef>
              <a:spcAft>
                <a:spcPts val="0"/>
              </a:spcAft>
              <a:buClrTx/>
              <a:buSzTx/>
              <a:buFontTx/>
              <a:defRPr/>
            </a:pPr>
            <a:r>
              <a:rPr lang="en-US" altLang="zh-CN" sz="900" noProof="0" dirty="0">
                <a:ln>
                  <a:noFill/>
                </a:ln>
                <a:effectLst/>
                <a:uLnTx/>
                <a:uFillTx/>
                <a:latin typeface="微软雅黑" panose="020B0503020204020204" pitchFamily="34" charset="-122"/>
                <a:ea typeface="微软雅黑" panose="020B0503020204020204" pitchFamily="34" charset="-122"/>
                <a:sym typeface="+mn-ea"/>
              </a:rPr>
              <a:t>            e.printStackTrace();</a:t>
            </a:r>
            <a:endParaRPr lang="en-US" altLang="zh-CN" sz="900" noProof="0" dirty="0">
              <a:ln>
                <a:noFill/>
              </a:ln>
              <a:solidFill>
                <a:schemeClr val="tx1"/>
              </a:solidFill>
              <a:effectLst/>
              <a:uLnTx/>
              <a:uFillTx/>
              <a:latin typeface="微软雅黑" panose="020B0503020204020204" pitchFamily="34" charset="-122"/>
              <a:ea typeface="微软雅黑" panose="020B0503020204020204" pitchFamily="34" charset="-122"/>
            </a:endParaRPr>
          </a:p>
          <a:p>
            <a:pPr algn="l">
              <a:lnSpc>
                <a:spcPct val="130000"/>
              </a:lnSpc>
              <a:spcBef>
                <a:spcPts val="600"/>
              </a:spcBef>
              <a:spcAft>
                <a:spcPts val="0"/>
              </a:spcAft>
              <a:buClrTx/>
              <a:buSzTx/>
              <a:buFontTx/>
              <a:defRPr/>
            </a:pPr>
            <a:r>
              <a:rPr lang="en-US" altLang="zh-CN" sz="900" noProof="0" dirty="0">
                <a:ln>
                  <a:noFill/>
                </a:ln>
                <a:effectLst/>
                <a:uLnTx/>
                <a:uFillTx/>
                <a:latin typeface="微软雅黑" panose="020B0503020204020204" pitchFamily="34" charset="-122"/>
                <a:ea typeface="微软雅黑" panose="020B0503020204020204" pitchFamily="34" charset="-122"/>
                <a:sym typeface="+mn-ea"/>
              </a:rPr>
              <a:t>            return;</a:t>
            </a:r>
            <a:endParaRPr lang="en-US" altLang="zh-CN" sz="900" noProof="0" dirty="0">
              <a:ln>
                <a:noFill/>
              </a:ln>
              <a:solidFill>
                <a:schemeClr val="tx1"/>
              </a:solidFill>
              <a:effectLst/>
              <a:uLnTx/>
              <a:uFillTx/>
              <a:latin typeface="微软雅黑" panose="020B0503020204020204" pitchFamily="34" charset="-122"/>
              <a:ea typeface="微软雅黑" panose="020B0503020204020204" pitchFamily="34" charset="-122"/>
            </a:endParaRPr>
          </a:p>
          <a:p>
            <a:pPr algn="l">
              <a:lnSpc>
                <a:spcPct val="130000"/>
              </a:lnSpc>
              <a:spcBef>
                <a:spcPts val="600"/>
              </a:spcBef>
              <a:spcAft>
                <a:spcPts val="0"/>
              </a:spcAft>
              <a:buClrTx/>
              <a:buSzTx/>
              <a:buFontTx/>
              <a:defRPr/>
            </a:pPr>
            <a:r>
              <a:rPr lang="en-US" altLang="zh-CN" sz="900" noProof="0" dirty="0">
                <a:ln>
                  <a:noFill/>
                </a:ln>
                <a:effectLst/>
                <a:uLnTx/>
                <a:uFillTx/>
                <a:latin typeface="微软雅黑" panose="020B0503020204020204" pitchFamily="34" charset="-122"/>
                <a:ea typeface="微软雅黑" panose="020B0503020204020204" pitchFamily="34" charset="-122"/>
                <a:sym typeface="+mn-ea"/>
              </a:rPr>
              <a:t>        } finally {</a:t>
            </a:r>
            <a:endParaRPr lang="en-US" altLang="zh-CN" sz="900" noProof="0" dirty="0">
              <a:ln>
                <a:noFill/>
              </a:ln>
              <a:solidFill>
                <a:schemeClr val="tx1"/>
              </a:solidFill>
              <a:effectLst/>
              <a:uLnTx/>
              <a:uFillTx/>
              <a:latin typeface="微软雅黑" panose="020B0503020204020204" pitchFamily="34" charset="-122"/>
              <a:ea typeface="微软雅黑" panose="020B0503020204020204" pitchFamily="34" charset="-122"/>
            </a:endParaRPr>
          </a:p>
          <a:p>
            <a:pPr algn="l">
              <a:lnSpc>
                <a:spcPct val="130000"/>
              </a:lnSpc>
              <a:spcBef>
                <a:spcPts val="600"/>
              </a:spcBef>
              <a:spcAft>
                <a:spcPts val="0"/>
              </a:spcAft>
              <a:buClrTx/>
              <a:buSzTx/>
              <a:buFontTx/>
              <a:defRPr/>
            </a:pPr>
            <a:r>
              <a:rPr lang="en-US" altLang="zh-CN" sz="900" noProof="0" dirty="0">
                <a:ln>
                  <a:noFill/>
                </a:ln>
                <a:effectLst/>
                <a:uLnTx/>
                <a:uFillTx/>
                <a:latin typeface="微软雅黑" panose="020B0503020204020204" pitchFamily="34" charset="-122"/>
                <a:ea typeface="微软雅黑" panose="020B0503020204020204" pitchFamily="34" charset="-122"/>
                <a:sym typeface="+mn-ea"/>
              </a:rPr>
              <a:t>            if(in != null) {</a:t>
            </a:r>
            <a:endParaRPr lang="en-US" altLang="zh-CN" sz="900" noProof="0" dirty="0">
              <a:ln>
                <a:noFill/>
              </a:ln>
              <a:solidFill>
                <a:schemeClr val="tx1"/>
              </a:solidFill>
              <a:effectLst/>
              <a:uLnTx/>
              <a:uFillTx/>
              <a:latin typeface="微软雅黑" panose="020B0503020204020204" pitchFamily="34" charset="-122"/>
              <a:ea typeface="微软雅黑" panose="020B0503020204020204" pitchFamily="34" charset="-122"/>
            </a:endParaRPr>
          </a:p>
          <a:p>
            <a:pPr algn="l">
              <a:lnSpc>
                <a:spcPct val="130000"/>
              </a:lnSpc>
              <a:spcBef>
                <a:spcPts val="600"/>
              </a:spcBef>
              <a:spcAft>
                <a:spcPts val="0"/>
              </a:spcAft>
              <a:buClrTx/>
              <a:buSzTx/>
              <a:buFontTx/>
              <a:defRPr/>
            </a:pPr>
            <a:r>
              <a:rPr lang="en-US" altLang="zh-CN" sz="900" noProof="0" dirty="0">
                <a:ln>
                  <a:noFill/>
                </a:ln>
                <a:effectLst/>
                <a:uLnTx/>
                <a:uFillTx/>
                <a:latin typeface="微软雅黑" panose="020B0503020204020204" pitchFamily="34" charset="-122"/>
                <a:ea typeface="微软雅黑" panose="020B0503020204020204" pitchFamily="34" charset="-122"/>
                <a:sym typeface="+mn-ea"/>
              </a:rPr>
              <a:t>                try {</a:t>
            </a:r>
            <a:endParaRPr lang="en-US" altLang="zh-CN" sz="900" noProof="0" dirty="0">
              <a:ln>
                <a:noFill/>
              </a:ln>
              <a:solidFill>
                <a:schemeClr val="tx1"/>
              </a:solidFill>
              <a:effectLst/>
              <a:uLnTx/>
              <a:uFillTx/>
              <a:latin typeface="微软雅黑" panose="020B0503020204020204" pitchFamily="34" charset="-122"/>
              <a:ea typeface="微软雅黑" panose="020B0503020204020204" pitchFamily="34" charset="-122"/>
            </a:endParaRPr>
          </a:p>
          <a:p>
            <a:pPr algn="l">
              <a:lnSpc>
                <a:spcPct val="130000"/>
              </a:lnSpc>
              <a:spcBef>
                <a:spcPts val="600"/>
              </a:spcBef>
              <a:spcAft>
                <a:spcPts val="0"/>
              </a:spcAft>
              <a:buClrTx/>
              <a:buSzTx/>
              <a:buFontTx/>
              <a:defRPr/>
            </a:pPr>
            <a:r>
              <a:rPr lang="en-US" altLang="zh-CN" sz="900" noProof="0" dirty="0">
                <a:ln>
                  <a:noFill/>
                </a:ln>
                <a:effectLst/>
                <a:uLnTx/>
                <a:uFillTx/>
                <a:latin typeface="微软雅黑" panose="020B0503020204020204" pitchFamily="34" charset="-122"/>
                <a:ea typeface="微软雅黑" panose="020B0503020204020204" pitchFamily="34" charset="-122"/>
                <a:sym typeface="+mn-ea"/>
              </a:rPr>
              <a:t>                    in.close();</a:t>
            </a:r>
            <a:endParaRPr lang="en-US" altLang="zh-CN" sz="900" noProof="0" dirty="0">
              <a:ln>
                <a:noFill/>
              </a:ln>
              <a:solidFill>
                <a:schemeClr val="tx1"/>
              </a:solidFill>
              <a:effectLst/>
              <a:uLnTx/>
              <a:uFillTx/>
              <a:latin typeface="微软雅黑" panose="020B0503020204020204" pitchFamily="34" charset="-122"/>
              <a:ea typeface="微软雅黑" panose="020B0503020204020204" pitchFamily="34" charset="-122"/>
            </a:endParaRPr>
          </a:p>
          <a:p>
            <a:pPr algn="l">
              <a:lnSpc>
                <a:spcPct val="130000"/>
              </a:lnSpc>
              <a:spcBef>
                <a:spcPts val="600"/>
              </a:spcBef>
              <a:spcAft>
                <a:spcPts val="0"/>
              </a:spcAft>
              <a:buClrTx/>
              <a:buSzTx/>
              <a:buFontTx/>
              <a:defRPr/>
            </a:pPr>
            <a:r>
              <a:rPr lang="en-US" altLang="zh-CN" sz="900" noProof="0" dirty="0">
                <a:ln>
                  <a:noFill/>
                </a:ln>
                <a:effectLst/>
                <a:uLnTx/>
                <a:uFillTx/>
                <a:latin typeface="微软雅黑" panose="020B0503020204020204" pitchFamily="34" charset="-122"/>
                <a:ea typeface="微软雅黑" panose="020B0503020204020204" pitchFamily="34" charset="-122"/>
                <a:sym typeface="+mn-ea"/>
              </a:rPr>
              <a:t>                } catch (IOException e) {</a:t>
            </a:r>
            <a:endParaRPr lang="en-US" altLang="zh-CN" sz="900" noProof="0" dirty="0">
              <a:ln>
                <a:noFill/>
              </a:ln>
              <a:solidFill>
                <a:schemeClr val="tx1"/>
              </a:solidFill>
              <a:effectLst/>
              <a:uLnTx/>
              <a:uFillTx/>
              <a:latin typeface="微软雅黑" panose="020B0503020204020204" pitchFamily="34" charset="-122"/>
              <a:ea typeface="微软雅黑" panose="020B0503020204020204" pitchFamily="34" charset="-122"/>
            </a:endParaRPr>
          </a:p>
          <a:p>
            <a:pPr algn="l">
              <a:lnSpc>
                <a:spcPct val="130000"/>
              </a:lnSpc>
              <a:spcBef>
                <a:spcPts val="600"/>
              </a:spcBef>
              <a:spcAft>
                <a:spcPts val="0"/>
              </a:spcAft>
              <a:buClrTx/>
              <a:buSzTx/>
              <a:buFontTx/>
              <a:defRPr/>
            </a:pPr>
            <a:r>
              <a:rPr lang="en-US" altLang="zh-CN" sz="900" noProof="0" dirty="0">
                <a:ln>
                  <a:noFill/>
                </a:ln>
                <a:effectLst/>
                <a:uLnTx/>
                <a:uFillTx/>
                <a:latin typeface="微软雅黑" panose="020B0503020204020204" pitchFamily="34" charset="-122"/>
                <a:ea typeface="微软雅黑" panose="020B0503020204020204" pitchFamily="34" charset="-122"/>
                <a:sym typeface="+mn-ea"/>
              </a:rPr>
              <a:t>                    // TODO Auto-generated catch block</a:t>
            </a:r>
            <a:endParaRPr lang="en-US" altLang="zh-CN" sz="900" noProof="0" dirty="0">
              <a:ln>
                <a:noFill/>
              </a:ln>
              <a:solidFill>
                <a:schemeClr val="tx1"/>
              </a:solidFill>
              <a:effectLst/>
              <a:uLnTx/>
              <a:uFillTx/>
              <a:latin typeface="微软雅黑" panose="020B0503020204020204" pitchFamily="34" charset="-122"/>
              <a:ea typeface="微软雅黑" panose="020B0503020204020204" pitchFamily="34" charset="-122"/>
            </a:endParaRPr>
          </a:p>
          <a:p>
            <a:pPr algn="l">
              <a:lnSpc>
                <a:spcPct val="130000"/>
              </a:lnSpc>
              <a:spcBef>
                <a:spcPts val="600"/>
              </a:spcBef>
              <a:spcAft>
                <a:spcPts val="0"/>
              </a:spcAft>
              <a:buClrTx/>
              <a:buSzTx/>
              <a:buFontTx/>
              <a:defRPr/>
            </a:pPr>
            <a:r>
              <a:rPr lang="en-US" altLang="zh-CN" sz="900" noProof="0" dirty="0">
                <a:ln>
                  <a:noFill/>
                </a:ln>
                <a:effectLst/>
                <a:uLnTx/>
                <a:uFillTx/>
                <a:latin typeface="微软雅黑" panose="020B0503020204020204" pitchFamily="34" charset="-122"/>
                <a:ea typeface="微软雅黑" panose="020B0503020204020204" pitchFamily="34" charset="-122"/>
                <a:sym typeface="+mn-ea"/>
              </a:rPr>
              <a:t>                    e.printStackTrace();</a:t>
            </a:r>
            <a:endParaRPr lang="en-US" altLang="zh-CN" sz="900" noProof="0" dirty="0">
              <a:ln>
                <a:noFill/>
              </a:ln>
              <a:solidFill>
                <a:schemeClr val="tx1"/>
              </a:solidFill>
              <a:effectLst/>
              <a:uLnTx/>
              <a:uFillTx/>
              <a:latin typeface="微软雅黑" panose="020B0503020204020204" pitchFamily="34" charset="-122"/>
              <a:ea typeface="微软雅黑" panose="020B0503020204020204" pitchFamily="34" charset="-122"/>
            </a:endParaRPr>
          </a:p>
          <a:p>
            <a:pPr algn="l">
              <a:lnSpc>
                <a:spcPct val="130000"/>
              </a:lnSpc>
              <a:spcBef>
                <a:spcPts val="600"/>
              </a:spcBef>
              <a:spcAft>
                <a:spcPts val="0"/>
              </a:spcAft>
              <a:buClrTx/>
              <a:buSzTx/>
              <a:buFontTx/>
              <a:defRPr/>
            </a:pPr>
            <a:r>
              <a:rPr lang="en-US" altLang="zh-CN" sz="900" noProof="0" dirty="0">
                <a:ln>
                  <a:noFill/>
                </a:ln>
                <a:effectLst/>
                <a:uLnTx/>
                <a:uFillTx/>
                <a:latin typeface="微软雅黑" panose="020B0503020204020204" pitchFamily="34" charset="-122"/>
                <a:ea typeface="微软雅黑" panose="020B0503020204020204" pitchFamily="34" charset="-122"/>
                <a:sym typeface="+mn-ea"/>
              </a:rPr>
              <a:t>                }</a:t>
            </a:r>
            <a:endParaRPr lang="en-US" altLang="zh-CN" sz="900" noProof="0" dirty="0">
              <a:ln>
                <a:noFill/>
              </a:ln>
              <a:solidFill>
                <a:schemeClr val="tx1"/>
              </a:solidFill>
              <a:effectLst/>
              <a:uLnTx/>
              <a:uFillTx/>
              <a:latin typeface="微软雅黑" panose="020B0503020204020204" pitchFamily="34" charset="-122"/>
              <a:ea typeface="微软雅黑" panose="020B0503020204020204" pitchFamily="34" charset="-122"/>
            </a:endParaRPr>
          </a:p>
          <a:p>
            <a:pPr algn="l">
              <a:lnSpc>
                <a:spcPct val="130000"/>
              </a:lnSpc>
              <a:spcBef>
                <a:spcPts val="600"/>
              </a:spcBef>
              <a:spcAft>
                <a:spcPts val="0"/>
              </a:spcAft>
              <a:buClrTx/>
              <a:buSzTx/>
              <a:buFontTx/>
              <a:defRPr/>
            </a:pPr>
            <a:r>
              <a:rPr lang="en-US" altLang="zh-CN" sz="900" noProof="0" dirty="0">
                <a:ln>
                  <a:noFill/>
                </a:ln>
                <a:effectLst/>
                <a:uLnTx/>
                <a:uFillTx/>
                <a:latin typeface="微软雅黑" panose="020B0503020204020204" pitchFamily="34" charset="-122"/>
                <a:ea typeface="微软雅黑" panose="020B0503020204020204" pitchFamily="34" charset="-122"/>
                <a:sym typeface="+mn-ea"/>
              </a:rPr>
              <a:t>            }</a:t>
            </a:r>
            <a:endParaRPr lang="en-US" altLang="zh-CN" sz="900" noProof="0" dirty="0">
              <a:ln>
                <a:noFill/>
              </a:ln>
              <a:solidFill>
                <a:schemeClr val="tx1"/>
              </a:solidFill>
              <a:effectLst/>
              <a:uLnTx/>
              <a:uFillTx/>
              <a:latin typeface="微软雅黑" panose="020B0503020204020204" pitchFamily="34" charset="-122"/>
              <a:ea typeface="微软雅黑" panose="020B0503020204020204" pitchFamily="34" charset="-122"/>
            </a:endParaRPr>
          </a:p>
          <a:p>
            <a:pPr algn="l">
              <a:lnSpc>
                <a:spcPct val="130000"/>
              </a:lnSpc>
              <a:spcBef>
                <a:spcPts val="600"/>
              </a:spcBef>
              <a:spcAft>
                <a:spcPts val="0"/>
              </a:spcAft>
              <a:buClrTx/>
              <a:buSzTx/>
              <a:buFontTx/>
              <a:defRPr/>
            </a:pPr>
            <a:r>
              <a:rPr lang="en-US" altLang="zh-CN" sz="900" noProof="0" dirty="0">
                <a:ln>
                  <a:noFill/>
                </a:ln>
                <a:effectLst/>
                <a:uLnTx/>
                <a:uFillTx/>
                <a:latin typeface="微软雅黑" panose="020B0503020204020204" pitchFamily="34" charset="-122"/>
                <a:ea typeface="微软雅黑" panose="020B0503020204020204" pitchFamily="34" charset="-122"/>
                <a:sym typeface="+mn-ea"/>
              </a:rPr>
              <a:t>        }</a:t>
            </a:r>
            <a:endParaRPr lang="en-US" altLang="zh-CN" sz="900" noProof="0" dirty="0">
              <a:ln>
                <a:noFill/>
              </a:ln>
              <a:solidFill>
                <a:schemeClr val="tx1"/>
              </a:solidFill>
              <a:effectLst/>
              <a:uLnTx/>
              <a:uFillTx/>
              <a:latin typeface="微软雅黑" panose="020B0503020204020204" pitchFamily="34" charset="-122"/>
              <a:ea typeface="微软雅黑" panose="020B0503020204020204" pitchFamily="34" charset="-122"/>
            </a:endParaRPr>
          </a:p>
          <a:p>
            <a:pPr algn="l">
              <a:lnSpc>
                <a:spcPct val="130000"/>
              </a:lnSpc>
              <a:spcBef>
                <a:spcPts val="600"/>
              </a:spcBef>
              <a:spcAft>
                <a:spcPts val="0"/>
              </a:spcAft>
              <a:buClrTx/>
              <a:buSzTx/>
              <a:buFontTx/>
              <a:defRPr/>
            </a:pPr>
            <a:endParaRPr lang="en-US" altLang="zh-CN" sz="400" noProof="0" dirty="0">
              <a:ln>
                <a:noFill/>
              </a:ln>
              <a:solidFill>
                <a:schemeClr val="tx1"/>
              </a:solidFill>
              <a:effectLst/>
              <a:uLnTx/>
              <a:uFillTx/>
              <a:latin typeface="微软雅黑" panose="020B0503020204020204" pitchFamily="34" charset="-122"/>
              <a:ea typeface="微软雅黑" panose="020B0503020204020204" pitchFamily="34" charset="-122"/>
            </a:endParaRPr>
          </a:p>
        </p:txBody>
      </p:sp>
      <p:sp>
        <p:nvSpPr>
          <p:cNvPr id="2" name="文本框 1"/>
          <p:cNvSpPr txBox="1"/>
          <p:nvPr/>
        </p:nvSpPr>
        <p:spPr>
          <a:xfrm>
            <a:off x="2810510" y="6962140"/>
            <a:ext cx="4064000" cy="368300"/>
          </a:xfrm>
          <a:prstGeom prst="rect">
            <a:avLst/>
          </a:prstGeom>
          <a:noFill/>
        </p:spPr>
        <p:txBody>
          <a:bodyPr wrap="square" rtlCol="0">
            <a:spAutoFit/>
          </a:bodyPr>
          <a:p>
            <a:endParaRPr lang="zh-CN" altLang="en-US"/>
          </a:p>
        </p:txBody>
      </p:sp>
    </p:spTree>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 name="组合 3"/>
          <p:cNvGrpSpPr/>
          <p:nvPr/>
        </p:nvGrpSpPr>
        <p:grpSpPr>
          <a:xfrm>
            <a:off x="335361" y="116633"/>
            <a:ext cx="629872" cy="612768"/>
            <a:chOff x="3070727" y="196457"/>
            <a:chExt cx="692047" cy="673255"/>
          </a:xfrm>
        </p:grpSpPr>
        <p:sp>
          <p:nvSpPr>
            <p:cNvPr id="5" name="平行四边形 4"/>
            <p:cNvSpPr/>
            <p:nvPr/>
          </p:nvSpPr>
          <p:spPr>
            <a:xfrm>
              <a:off x="3070727" y="196457"/>
              <a:ext cx="629587" cy="612775"/>
            </a:xfrm>
            <a:prstGeom prst="parallelogram">
              <a:avLst/>
            </a:prstGeom>
            <a:solidFill>
              <a:srgbClr val="024282"/>
            </a:solidFill>
            <a:ln>
              <a:solidFill>
                <a:srgbClr val="02428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Calibri" panose="020F0502020204030204"/>
                <a:ea typeface="宋体" panose="02010600030101010101" pitchFamily="2" charset="-122"/>
                <a:cs typeface="+mn-cs"/>
              </a:endParaRPr>
            </a:p>
          </p:txBody>
        </p:sp>
        <p:sp>
          <p:nvSpPr>
            <p:cNvPr id="6" name="平行四边形 5"/>
            <p:cNvSpPr/>
            <p:nvPr/>
          </p:nvSpPr>
          <p:spPr>
            <a:xfrm>
              <a:off x="3133187" y="256937"/>
              <a:ext cx="629587" cy="612775"/>
            </a:xfrm>
            <a:prstGeom prst="parallelogram">
              <a:avLst/>
            </a:prstGeom>
            <a:noFill/>
            <a:ln>
              <a:solidFill>
                <a:srgbClr val="02428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Calibri" panose="020F0502020204030204"/>
                <a:ea typeface="宋体" panose="02010600030101010101" pitchFamily="2" charset="-122"/>
                <a:cs typeface="+mn-cs"/>
              </a:endParaRPr>
            </a:p>
          </p:txBody>
        </p:sp>
      </p:grpSp>
      <p:cxnSp>
        <p:nvCxnSpPr>
          <p:cNvPr id="7" name="直接连接符 6"/>
          <p:cNvCxnSpPr/>
          <p:nvPr/>
        </p:nvCxnSpPr>
        <p:spPr>
          <a:xfrm>
            <a:off x="367840" y="809674"/>
            <a:ext cx="11488800" cy="0"/>
          </a:xfrm>
          <a:prstGeom prst="line">
            <a:avLst/>
          </a:prstGeom>
          <a:ln w="9525">
            <a:solidFill>
              <a:srgbClr val="024282"/>
            </a:solidFill>
          </a:ln>
        </p:spPr>
        <p:style>
          <a:lnRef idx="1">
            <a:schemeClr val="accent1"/>
          </a:lnRef>
          <a:fillRef idx="0">
            <a:schemeClr val="accent1"/>
          </a:fillRef>
          <a:effectRef idx="0">
            <a:schemeClr val="accent1"/>
          </a:effectRef>
          <a:fontRef idx="minor">
            <a:schemeClr val="tx1"/>
          </a:fontRef>
        </p:style>
      </p:cxnSp>
      <p:sp>
        <p:nvSpPr>
          <p:cNvPr id="10" name="文本占位符 5"/>
          <p:cNvSpPr txBox="1"/>
          <p:nvPr/>
        </p:nvSpPr>
        <p:spPr>
          <a:xfrm>
            <a:off x="1127448" y="193957"/>
            <a:ext cx="5040313" cy="612775"/>
          </a:xfrm>
          <a:prstGeom prst="rect">
            <a:avLst/>
          </a:prstGeom>
        </p:spPr>
        <p:txBody>
          <a:bodyPr vert="horz" lIns="91440" tIns="45720" rIns="91440" bIns="45720" rtlCol="0">
            <a:normAutofit/>
          </a:bodyPr>
          <a:lstStyle>
            <a:lvl1pPr marL="0" indent="0" algn="l" defTabSz="914400" rtl="0" eaLnBrk="1" latinLnBrk="0" hangingPunct="1">
              <a:lnSpc>
                <a:spcPct val="90000"/>
              </a:lnSpc>
              <a:spcBef>
                <a:spcPts val="1000"/>
              </a:spcBef>
              <a:buFont typeface="Arial" panose="020B0604020202020204" pitchFamily="34" charset="0"/>
              <a:buNone/>
              <a:defRPr sz="3200" b="1" kern="1200">
                <a:solidFill>
                  <a:srgbClr val="024282"/>
                </a:solidFill>
                <a:latin typeface="微软雅黑" panose="020B0503020204020204" pitchFamily="34" charset="-122"/>
                <a:ea typeface="微软雅黑" panose="020B0503020204020204" pitchFamily="34" charset="-122"/>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defRPr/>
            </a:pPr>
            <a:r>
              <a:rPr lang="zh-CN" altLang="en-US" dirty="0"/>
              <a:t>人工分析代码质量</a:t>
            </a:r>
            <a:endParaRPr kumimoji="0" lang="zh-CN" altLang="en-US" sz="4800" b="1" i="0" u="none" strike="noStrike" kern="1200" cap="none" spc="0" normalizeH="0" baseline="0" noProof="0" dirty="0">
              <a:ln>
                <a:noFill/>
              </a:ln>
              <a:solidFill>
                <a:srgbClr val="024282"/>
              </a:solidFill>
              <a:effectLst/>
              <a:uLnTx/>
              <a:uFillTx/>
              <a:latin typeface="微软雅黑" panose="020B0503020204020204" pitchFamily="34" charset="-122"/>
              <a:ea typeface="微软雅黑" panose="020B0503020204020204" pitchFamily="34" charset="-122"/>
              <a:cs typeface="+mn-cs"/>
            </a:endParaRPr>
          </a:p>
        </p:txBody>
      </p:sp>
      <p:sp>
        <p:nvSpPr>
          <p:cNvPr id="15" name="矩形 14"/>
          <p:cNvSpPr/>
          <p:nvPr/>
        </p:nvSpPr>
        <p:spPr>
          <a:xfrm>
            <a:off x="302935" y="1049735"/>
            <a:ext cx="11513006" cy="5376014"/>
          </a:xfrm>
          <a:prstGeom prst="rect">
            <a:avLst/>
          </a:prstGeom>
          <a:solidFill>
            <a:srgbClr val="024282">
              <a:alpha val="20000"/>
            </a:srgbClr>
          </a:solidFill>
          <a:ln w="12700" cap="flat" cmpd="sng" algn="ctr">
            <a:no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dirty="0">
              <a:ln>
                <a:noFill/>
              </a:ln>
              <a:solidFill>
                <a:prstClr val="white"/>
              </a:solidFill>
              <a:effectLst/>
              <a:uLnTx/>
              <a:uFillTx/>
              <a:latin typeface="等线" panose="02010600030101010101" charset="-122"/>
              <a:ea typeface="等线" panose="02010600030101010101" charset="-122"/>
              <a:cs typeface="+mn-cs"/>
            </a:endParaRPr>
          </a:p>
        </p:txBody>
      </p:sp>
      <p:sp>
        <p:nvSpPr>
          <p:cNvPr id="18" name="文本框 17"/>
          <p:cNvSpPr txBox="1"/>
          <p:nvPr/>
        </p:nvSpPr>
        <p:spPr>
          <a:xfrm>
            <a:off x="569900" y="1286269"/>
            <a:ext cx="11086603" cy="4867055"/>
          </a:xfrm>
          <a:prstGeom prst="rect">
            <a:avLst/>
          </a:prstGeom>
          <a:noFill/>
        </p:spPr>
        <p:txBody>
          <a:bodyPr wrap="square" rtlCol="0">
            <a:normAutofit/>
          </a:bodyPr>
          <a:lstStyle/>
          <a:p>
            <a:pPr algn="l">
              <a:lnSpc>
                <a:spcPct val="130000"/>
              </a:lnSpc>
              <a:spcBef>
                <a:spcPts val="600"/>
              </a:spcBef>
              <a:spcAft>
                <a:spcPts val="0"/>
              </a:spcAft>
              <a:buClrTx/>
              <a:buSzTx/>
              <a:buFontTx/>
              <a:defRPr/>
            </a:pPr>
            <a:r>
              <a:rPr lang="en-US" altLang="zh-CN" sz="1600" noProof="0" dirty="0">
                <a:ln>
                  <a:noFill/>
                </a:ln>
                <a:effectLst/>
                <a:uLnTx/>
                <a:uFillTx/>
                <a:latin typeface="微软雅黑" panose="020B0503020204020204" pitchFamily="34" charset="-122"/>
                <a:ea typeface="微软雅黑" panose="020B0503020204020204" pitchFamily="34" charset="-122"/>
                <a:sym typeface="+mn-ea"/>
              </a:rPr>
              <a:t>        WorkingNote note = WorkingNote.createEmptyNote(this, Notes.ID_ROOT_FOLDER,</a:t>
            </a:r>
            <a:endParaRPr lang="en-US" altLang="zh-CN" sz="1600" noProof="0" dirty="0">
              <a:ln>
                <a:noFill/>
              </a:ln>
              <a:solidFill>
                <a:schemeClr val="tx1"/>
              </a:solidFill>
              <a:effectLst/>
              <a:uLnTx/>
              <a:uFillTx/>
              <a:latin typeface="微软雅黑" panose="020B0503020204020204" pitchFamily="34" charset="-122"/>
              <a:ea typeface="微软雅黑" panose="020B0503020204020204" pitchFamily="34" charset="-122"/>
            </a:endParaRPr>
          </a:p>
          <a:p>
            <a:pPr algn="l">
              <a:lnSpc>
                <a:spcPct val="130000"/>
              </a:lnSpc>
              <a:spcBef>
                <a:spcPts val="600"/>
              </a:spcBef>
              <a:spcAft>
                <a:spcPts val="0"/>
              </a:spcAft>
              <a:buClrTx/>
              <a:buSzTx/>
              <a:buFontTx/>
              <a:defRPr/>
            </a:pPr>
            <a:r>
              <a:rPr lang="en-US" altLang="zh-CN" sz="1600" noProof="0" dirty="0">
                <a:ln>
                  <a:noFill/>
                </a:ln>
                <a:effectLst/>
                <a:uLnTx/>
                <a:uFillTx/>
                <a:latin typeface="微软雅黑" panose="020B0503020204020204" pitchFamily="34" charset="-122"/>
                <a:ea typeface="微软雅黑" panose="020B0503020204020204" pitchFamily="34" charset="-122"/>
                <a:sym typeface="+mn-ea"/>
              </a:rPr>
              <a:t>                AppWidgetManager.INVALID_APPWIDGET_ID, Notes.TYPE_WIDGET_INVALIDE,</a:t>
            </a:r>
            <a:endParaRPr lang="en-US" altLang="zh-CN" sz="1600" noProof="0" dirty="0">
              <a:ln>
                <a:noFill/>
              </a:ln>
              <a:solidFill>
                <a:schemeClr val="tx1"/>
              </a:solidFill>
              <a:effectLst/>
              <a:uLnTx/>
              <a:uFillTx/>
              <a:latin typeface="微软雅黑" panose="020B0503020204020204" pitchFamily="34" charset="-122"/>
              <a:ea typeface="微软雅黑" panose="020B0503020204020204" pitchFamily="34" charset="-122"/>
            </a:endParaRPr>
          </a:p>
          <a:p>
            <a:pPr algn="l">
              <a:lnSpc>
                <a:spcPct val="130000"/>
              </a:lnSpc>
              <a:spcBef>
                <a:spcPts val="600"/>
              </a:spcBef>
              <a:spcAft>
                <a:spcPts val="0"/>
              </a:spcAft>
              <a:buClrTx/>
              <a:buSzTx/>
              <a:buFontTx/>
              <a:defRPr/>
            </a:pPr>
            <a:r>
              <a:rPr lang="en-US" altLang="zh-CN" sz="1600" noProof="0" dirty="0">
                <a:ln>
                  <a:noFill/>
                </a:ln>
                <a:effectLst/>
                <a:uLnTx/>
                <a:uFillTx/>
                <a:latin typeface="微软雅黑" panose="020B0503020204020204" pitchFamily="34" charset="-122"/>
                <a:ea typeface="微软雅黑" panose="020B0503020204020204" pitchFamily="34" charset="-122"/>
                <a:sym typeface="+mn-ea"/>
              </a:rPr>
              <a:t>                ResourceParser.RED);</a:t>
            </a:r>
            <a:endParaRPr lang="en-US" altLang="zh-CN" sz="1600" noProof="0" dirty="0">
              <a:ln>
                <a:noFill/>
              </a:ln>
              <a:solidFill>
                <a:schemeClr val="tx1"/>
              </a:solidFill>
              <a:effectLst/>
              <a:uLnTx/>
              <a:uFillTx/>
              <a:latin typeface="微软雅黑" panose="020B0503020204020204" pitchFamily="34" charset="-122"/>
              <a:ea typeface="微软雅黑" panose="020B0503020204020204" pitchFamily="34" charset="-122"/>
            </a:endParaRPr>
          </a:p>
          <a:p>
            <a:pPr algn="l">
              <a:lnSpc>
                <a:spcPct val="130000"/>
              </a:lnSpc>
              <a:spcBef>
                <a:spcPts val="600"/>
              </a:spcBef>
              <a:spcAft>
                <a:spcPts val="0"/>
              </a:spcAft>
              <a:buClrTx/>
              <a:buSzTx/>
              <a:buFontTx/>
              <a:defRPr/>
            </a:pPr>
            <a:r>
              <a:rPr lang="en-US" altLang="zh-CN" sz="1600" noProof="0" dirty="0">
                <a:ln>
                  <a:noFill/>
                </a:ln>
                <a:effectLst/>
                <a:uLnTx/>
                <a:uFillTx/>
                <a:latin typeface="微软雅黑" panose="020B0503020204020204" pitchFamily="34" charset="-122"/>
                <a:ea typeface="微软雅黑" panose="020B0503020204020204" pitchFamily="34" charset="-122"/>
                <a:sym typeface="+mn-ea"/>
              </a:rPr>
              <a:t>        note.setWorkingText(sb.toString());</a:t>
            </a:r>
            <a:endParaRPr lang="en-US" altLang="zh-CN" sz="1600" noProof="0" dirty="0">
              <a:ln>
                <a:noFill/>
              </a:ln>
              <a:solidFill>
                <a:schemeClr val="tx1"/>
              </a:solidFill>
              <a:effectLst/>
              <a:uLnTx/>
              <a:uFillTx/>
              <a:latin typeface="微软雅黑" panose="020B0503020204020204" pitchFamily="34" charset="-122"/>
              <a:ea typeface="微软雅黑" panose="020B0503020204020204" pitchFamily="34" charset="-122"/>
            </a:endParaRPr>
          </a:p>
          <a:p>
            <a:pPr algn="l">
              <a:lnSpc>
                <a:spcPct val="130000"/>
              </a:lnSpc>
              <a:spcBef>
                <a:spcPts val="600"/>
              </a:spcBef>
              <a:spcAft>
                <a:spcPts val="0"/>
              </a:spcAft>
              <a:buClrTx/>
              <a:buSzTx/>
              <a:buFontTx/>
              <a:defRPr/>
            </a:pPr>
            <a:r>
              <a:rPr lang="en-US" altLang="zh-CN" sz="1600" noProof="0" dirty="0">
                <a:ln>
                  <a:noFill/>
                </a:ln>
                <a:effectLst/>
                <a:uLnTx/>
                <a:uFillTx/>
                <a:latin typeface="微软雅黑" panose="020B0503020204020204" pitchFamily="34" charset="-122"/>
                <a:ea typeface="微软雅黑" panose="020B0503020204020204" pitchFamily="34" charset="-122"/>
                <a:sym typeface="+mn-ea"/>
              </a:rPr>
              <a:t>        if (note.saveNote()) {</a:t>
            </a:r>
            <a:endParaRPr lang="en-US" altLang="zh-CN" sz="1600" noProof="0" dirty="0">
              <a:ln>
                <a:noFill/>
              </a:ln>
              <a:solidFill>
                <a:schemeClr val="tx1"/>
              </a:solidFill>
              <a:effectLst/>
              <a:uLnTx/>
              <a:uFillTx/>
              <a:latin typeface="微软雅黑" panose="020B0503020204020204" pitchFamily="34" charset="-122"/>
              <a:ea typeface="微软雅黑" panose="020B0503020204020204" pitchFamily="34" charset="-122"/>
            </a:endParaRPr>
          </a:p>
          <a:p>
            <a:pPr algn="l">
              <a:lnSpc>
                <a:spcPct val="130000"/>
              </a:lnSpc>
              <a:spcBef>
                <a:spcPts val="600"/>
              </a:spcBef>
              <a:spcAft>
                <a:spcPts val="0"/>
              </a:spcAft>
              <a:buClrTx/>
              <a:buSzTx/>
              <a:buFontTx/>
              <a:defRPr/>
            </a:pPr>
            <a:r>
              <a:rPr lang="en-US" altLang="zh-CN" sz="1600" noProof="0" dirty="0">
                <a:ln>
                  <a:noFill/>
                </a:ln>
                <a:effectLst/>
                <a:uLnTx/>
                <a:uFillTx/>
                <a:latin typeface="微软雅黑" panose="020B0503020204020204" pitchFamily="34" charset="-122"/>
                <a:ea typeface="微软雅黑" panose="020B0503020204020204" pitchFamily="34" charset="-122"/>
                <a:sym typeface="+mn-ea"/>
              </a:rPr>
              <a:t>            sp.edit().putBoolean(PREFERENCE_ADD_INTRODUCTION, true).commit();</a:t>
            </a:r>
            <a:endParaRPr lang="en-US" altLang="zh-CN" sz="1600" noProof="0" dirty="0">
              <a:ln>
                <a:noFill/>
              </a:ln>
              <a:solidFill>
                <a:schemeClr val="tx1"/>
              </a:solidFill>
              <a:effectLst/>
              <a:uLnTx/>
              <a:uFillTx/>
              <a:latin typeface="微软雅黑" panose="020B0503020204020204" pitchFamily="34" charset="-122"/>
              <a:ea typeface="微软雅黑" panose="020B0503020204020204" pitchFamily="34" charset="-122"/>
            </a:endParaRPr>
          </a:p>
          <a:p>
            <a:pPr algn="l">
              <a:lnSpc>
                <a:spcPct val="130000"/>
              </a:lnSpc>
              <a:spcBef>
                <a:spcPts val="600"/>
              </a:spcBef>
              <a:spcAft>
                <a:spcPts val="0"/>
              </a:spcAft>
              <a:buClrTx/>
              <a:buSzTx/>
              <a:buFontTx/>
              <a:defRPr/>
            </a:pPr>
            <a:r>
              <a:rPr lang="en-US" altLang="zh-CN" sz="1600" noProof="0" dirty="0">
                <a:ln>
                  <a:noFill/>
                </a:ln>
                <a:effectLst/>
                <a:uLnTx/>
                <a:uFillTx/>
                <a:latin typeface="微软雅黑" panose="020B0503020204020204" pitchFamily="34" charset="-122"/>
                <a:ea typeface="微软雅黑" panose="020B0503020204020204" pitchFamily="34" charset="-122"/>
                <a:sym typeface="+mn-ea"/>
              </a:rPr>
              <a:t>        } else {</a:t>
            </a:r>
            <a:endParaRPr lang="en-US" altLang="zh-CN" sz="1600" noProof="0" dirty="0">
              <a:ln>
                <a:noFill/>
              </a:ln>
              <a:solidFill>
                <a:schemeClr val="tx1"/>
              </a:solidFill>
              <a:effectLst/>
              <a:uLnTx/>
              <a:uFillTx/>
              <a:latin typeface="微软雅黑" panose="020B0503020204020204" pitchFamily="34" charset="-122"/>
              <a:ea typeface="微软雅黑" panose="020B0503020204020204" pitchFamily="34" charset="-122"/>
            </a:endParaRPr>
          </a:p>
          <a:p>
            <a:pPr algn="l">
              <a:lnSpc>
                <a:spcPct val="130000"/>
              </a:lnSpc>
              <a:spcBef>
                <a:spcPts val="600"/>
              </a:spcBef>
              <a:spcAft>
                <a:spcPts val="0"/>
              </a:spcAft>
              <a:buClrTx/>
              <a:buSzTx/>
              <a:buFontTx/>
              <a:defRPr/>
            </a:pPr>
            <a:r>
              <a:rPr lang="en-US" altLang="zh-CN" sz="1600" noProof="0" dirty="0">
                <a:ln>
                  <a:noFill/>
                </a:ln>
                <a:effectLst/>
                <a:uLnTx/>
                <a:uFillTx/>
                <a:latin typeface="微软雅黑" panose="020B0503020204020204" pitchFamily="34" charset="-122"/>
                <a:ea typeface="微软雅黑" panose="020B0503020204020204" pitchFamily="34" charset="-122"/>
                <a:sym typeface="+mn-ea"/>
              </a:rPr>
              <a:t>            Log.e(TAG, "Save introduction note error");</a:t>
            </a:r>
            <a:endParaRPr lang="en-US" altLang="zh-CN" sz="1600" noProof="0" dirty="0">
              <a:ln>
                <a:noFill/>
              </a:ln>
              <a:solidFill>
                <a:schemeClr val="tx1"/>
              </a:solidFill>
              <a:effectLst/>
              <a:uLnTx/>
              <a:uFillTx/>
              <a:latin typeface="微软雅黑" panose="020B0503020204020204" pitchFamily="34" charset="-122"/>
              <a:ea typeface="微软雅黑" panose="020B0503020204020204" pitchFamily="34" charset="-122"/>
            </a:endParaRPr>
          </a:p>
          <a:p>
            <a:pPr algn="l">
              <a:lnSpc>
                <a:spcPct val="130000"/>
              </a:lnSpc>
              <a:spcBef>
                <a:spcPts val="600"/>
              </a:spcBef>
              <a:spcAft>
                <a:spcPts val="0"/>
              </a:spcAft>
              <a:buClrTx/>
              <a:buSzTx/>
              <a:buFontTx/>
              <a:defRPr/>
            </a:pPr>
            <a:r>
              <a:rPr lang="en-US" altLang="zh-CN" sz="1600" noProof="0" dirty="0">
                <a:ln>
                  <a:noFill/>
                </a:ln>
                <a:effectLst/>
                <a:uLnTx/>
                <a:uFillTx/>
                <a:latin typeface="微软雅黑" panose="020B0503020204020204" pitchFamily="34" charset="-122"/>
                <a:ea typeface="微软雅黑" panose="020B0503020204020204" pitchFamily="34" charset="-122"/>
                <a:sym typeface="+mn-ea"/>
              </a:rPr>
              <a:t>            return;</a:t>
            </a:r>
            <a:endParaRPr lang="en-US" altLang="zh-CN" sz="1600" noProof="0" dirty="0">
              <a:ln>
                <a:noFill/>
              </a:ln>
              <a:solidFill>
                <a:schemeClr val="tx1"/>
              </a:solidFill>
              <a:effectLst/>
              <a:uLnTx/>
              <a:uFillTx/>
              <a:latin typeface="微软雅黑" panose="020B0503020204020204" pitchFamily="34" charset="-122"/>
              <a:ea typeface="微软雅黑" panose="020B0503020204020204" pitchFamily="34" charset="-122"/>
            </a:endParaRPr>
          </a:p>
          <a:p>
            <a:pPr algn="l">
              <a:lnSpc>
                <a:spcPct val="130000"/>
              </a:lnSpc>
              <a:spcBef>
                <a:spcPts val="600"/>
              </a:spcBef>
              <a:spcAft>
                <a:spcPts val="0"/>
              </a:spcAft>
              <a:buClrTx/>
              <a:buSzTx/>
              <a:buFontTx/>
              <a:defRPr/>
            </a:pPr>
            <a:r>
              <a:rPr lang="en-US" altLang="zh-CN" sz="1600" noProof="0" dirty="0">
                <a:ln>
                  <a:noFill/>
                </a:ln>
                <a:effectLst/>
                <a:uLnTx/>
                <a:uFillTx/>
                <a:latin typeface="微软雅黑" panose="020B0503020204020204" pitchFamily="34" charset="-122"/>
                <a:ea typeface="微软雅黑" panose="020B0503020204020204" pitchFamily="34" charset="-122"/>
                <a:sym typeface="+mn-ea"/>
              </a:rPr>
              <a:t>        }</a:t>
            </a:r>
            <a:endParaRPr lang="en-US" altLang="zh-CN" sz="1600" noProof="0" dirty="0">
              <a:ln>
                <a:noFill/>
              </a:ln>
              <a:solidFill>
                <a:schemeClr val="tx1"/>
              </a:solidFill>
              <a:effectLst/>
              <a:uLnTx/>
              <a:uFillTx/>
              <a:latin typeface="微软雅黑" panose="020B0503020204020204" pitchFamily="34" charset="-122"/>
              <a:ea typeface="微软雅黑" panose="020B0503020204020204" pitchFamily="34" charset="-122"/>
            </a:endParaRPr>
          </a:p>
          <a:p>
            <a:pPr algn="l">
              <a:lnSpc>
                <a:spcPct val="130000"/>
              </a:lnSpc>
              <a:spcBef>
                <a:spcPts val="600"/>
              </a:spcBef>
              <a:spcAft>
                <a:spcPts val="0"/>
              </a:spcAft>
              <a:buClrTx/>
              <a:buSzTx/>
              <a:buFontTx/>
              <a:defRPr/>
            </a:pPr>
            <a:r>
              <a:rPr lang="en-US" altLang="zh-CN" sz="1600" noProof="0" dirty="0">
                <a:ln>
                  <a:noFill/>
                </a:ln>
                <a:effectLst/>
                <a:uLnTx/>
                <a:uFillTx/>
                <a:latin typeface="微软雅黑" panose="020B0503020204020204" pitchFamily="34" charset="-122"/>
                <a:ea typeface="微软雅黑" panose="020B0503020204020204" pitchFamily="34" charset="-122"/>
                <a:sym typeface="+mn-ea"/>
              </a:rPr>
              <a:t>    }</a:t>
            </a:r>
            <a:endParaRPr lang="en-US" altLang="zh-CN" sz="1600" noProof="0" dirty="0">
              <a:ln>
                <a:noFill/>
              </a:ln>
              <a:solidFill>
                <a:schemeClr val="tx1"/>
              </a:solidFill>
              <a:effectLst/>
              <a:uLnTx/>
              <a:uFillTx/>
              <a:latin typeface="微软雅黑" panose="020B0503020204020204" pitchFamily="34" charset="-122"/>
              <a:ea typeface="微软雅黑" panose="020B0503020204020204" pitchFamily="34" charset="-122"/>
            </a:endParaRPr>
          </a:p>
          <a:p>
            <a:pPr algn="l">
              <a:lnSpc>
                <a:spcPct val="130000"/>
              </a:lnSpc>
              <a:spcBef>
                <a:spcPts val="600"/>
              </a:spcBef>
              <a:spcAft>
                <a:spcPts val="0"/>
              </a:spcAft>
              <a:buClrTx/>
              <a:buSzTx/>
              <a:buFontTx/>
              <a:defRPr/>
            </a:pPr>
            <a:endParaRPr lang="en-US" altLang="zh-CN" sz="1600" noProof="0" dirty="0">
              <a:ln>
                <a:noFill/>
              </a:ln>
              <a:solidFill>
                <a:schemeClr val="tx1"/>
              </a:solidFill>
              <a:effectLst/>
              <a:uLnTx/>
              <a:uFillTx/>
              <a:latin typeface="微软雅黑" panose="020B0503020204020204" pitchFamily="34" charset="-122"/>
              <a:ea typeface="微软雅黑" panose="020B0503020204020204" pitchFamily="34" charset="-122"/>
            </a:endParaRPr>
          </a:p>
        </p:txBody>
      </p:sp>
    </p:spTree>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 name="组合 3"/>
          <p:cNvGrpSpPr/>
          <p:nvPr/>
        </p:nvGrpSpPr>
        <p:grpSpPr>
          <a:xfrm>
            <a:off x="335361" y="116633"/>
            <a:ext cx="629872" cy="612768"/>
            <a:chOff x="3070727" y="196457"/>
            <a:chExt cx="692047" cy="673255"/>
          </a:xfrm>
        </p:grpSpPr>
        <p:sp>
          <p:nvSpPr>
            <p:cNvPr id="5" name="平行四边形 4"/>
            <p:cNvSpPr/>
            <p:nvPr/>
          </p:nvSpPr>
          <p:spPr>
            <a:xfrm>
              <a:off x="3070727" y="196457"/>
              <a:ext cx="629587" cy="612775"/>
            </a:xfrm>
            <a:prstGeom prst="parallelogram">
              <a:avLst/>
            </a:prstGeom>
            <a:solidFill>
              <a:srgbClr val="024282"/>
            </a:solidFill>
            <a:ln>
              <a:solidFill>
                <a:srgbClr val="02428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Calibri" panose="020F0502020204030204"/>
                <a:ea typeface="宋体" panose="02010600030101010101" pitchFamily="2" charset="-122"/>
                <a:cs typeface="+mn-cs"/>
              </a:endParaRPr>
            </a:p>
          </p:txBody>
        </p:sp>
        <p:sp>
          <p:nvSpPr>
            <p:cNvPr id="6" name="平行四边形 5"/>
            <p:cNvSpPr/>
            <p:nvPr/>
          </p:nvSpPr>
          <p:spPr>
            <a:xfrm>
              <a:off x="3133187" y="256937"/>
              <a:ext cx="629587" cy="612775"/>
            </a:xfrm>
            <a:prstGeom prst="parallelogram">
              <a:avLst/>
            </a:prstGeom>
            <a:noFill/>
            <a:ln>
              <a:solidFill>
                <a:srgbClr val="02428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Calibri" panose="020F0502020204030204"/>
                <a:ea typeface="宋体" panose="02010600030101010101" pitchFamily="2" charset="-122"/>
                <a:cs typeface="+mn-cs"/>
              </a:endParaRPr>
            </a:p>
          </p:txBody>
        </p:sp>
      </p:grpSp>
      <p:cxnSp>
        <p:nvCxnSpPr>
          <p:cNvPr id="7" name="直接连接符 6"/>
          <p:cNvCxnSpPr/>
          <p:nvPr/>
        </p:nvCxnSpPr>
        <p:spPr>
          <a:xfrm>
            <a:off x="367840" y="809674"/>
            <a:ext cx="11488800" cy="0"/>
          </a:xfrm>
          <a:prstGeom prst="line">
            <a:avLst/>
          </a:prstGeom>
          <a:ln w="9525">
            <a:solidFill>
              <a:srgbClr val="024282"/>
            </a:solidFill>
          </a:ln>
        </p:spPr>
        <p:style>
          <a:lnRef idx="1">
            <a:schemeClr val="accent1"/>
          </a:lnRef>
          <a:fillRef idx="0">
            <a:schemeClr val="accent1"/>
          </a:fillRef>
          <a:effectRef idx="0">
            <a:schemeClr val="accent1"/>
          </a:effectRef>
          <a:fontRef idx="minor">
            <a:schemeClr val="tx1"/>
          </a:fontRef>
        </p:style>
      </p:cxnSp>
      <p:sp>
        <p:nvSpPr>
          <p:cNvPr id="10" name="文本占位符 5"/>
          <p:cNvSpPr txBox="1"/>
          <p:nvPr/>
        </p:nvSpPr>
        <p:spPr>
          <a:xfrm>
            <a:off x="1127448" y="193957"/>
            <a:ext cx="5040313" cy="612775"/>
          </a:xfrm>
          <a:prstGeom prst="rect">
            <a:avLst/>
          </a:prstGeom>
        </p:spPr>
        <p:txBody>
          <a:bodyPr vert="horz" lIns="91440" tIns="45720" rIns="91440" bIns="45720" rtlCol="0">
            <a:normAutofit/>
          </a:bodyPr>
          <a:lstStyle>
            <a:lvl1pPr marL="0" indent="0" algn="l" defTabSz="914400" rtl="0" eaLnBrk="1" latinLnBrk="0" hangingPunct="1">
              <a:lnSpc>
                <a:spcPct val="90000"/>
              </a:lnSpc>
              <a:spcBef>
                <a:spcPts val="1000"/>
              </a:spcBef>
              <a:buFont typeface="Arial" panose="020B0604020202020204" pitchFamily="34" charset="0"/>
              <a:buNone/>
              <a:defRPr sz="3200" b="1" kern="1200">
                <a:solidFill>
                  <a:srgbClr val="024282"/>
                </a:solidFill>
                <a:latin typeface="微软雅黑" panose="020B0503020204020204" pitchFamily="34" charset="-122"/>
                <a:ea typeface="微软雅黑" panose="020B0503020204020204" pitchFamily="34" charset="-122"/>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defRPr/>
            </a:pPr>
            <a:r>
              <a:rPr lang="zh-CN" altLang="en-US" dirty="0"/>
              <a:t>人工分析代码质量</a:t>
            </a:r>
            <a:endParaRPr kumimoji="0" lang="zh-CN" altLang="en-US" sz="4800" b="1" i="0" u="none" strike="noStrike" kern="1200" cap="none" spc="0" normalizeH="0" baseline="0" noProof="0" dirty="0">
              <a:ln>
                <a:noFill/>
              </a:ln>
              <a:solidFill>
                <a:srgbClr val="024282"/>
              </a:solidFill>
              <a:effectLst/>
              <a:uLnTx/>
              <a:uFillTx/>
              <a:latin typeface="微软雅黑" panose="020B0503020204020204" pitchFamily="34" charset="-122"/>
              <a:ea typeface="微软雅黑" panose="020B0503020204020204" pitchFamily="34" charset="-122"/>
              <a:cs typeface="+mn-cs"/>
            </a:endParaRPr>
          </a:p>
        </p:txBody>
      </p:sp>
      <p:sp>
        <p:nvSpPr>
          <p:cNvPr id="15" name="矩形 14"/>
          <p:cNvSpPr/>
          <p:nvPr/>
        </p:nvSpPr>
        <p:spPr>
          <a:xfrm>
            <a:off x="302935" y="1049735"/>
            <a:ext cx="11513006" cy="5376014"/>
          </a:xfrm>
          <a:prstGeom prst="rect">
            <a:avLst/>
          </a:prstGeom>
          <a:solidFill>
            <a:srgbClr val="024282">
              <a:alpha val="20000"/>
            </a:srgbClr>
          </a:solidFill>
          <a:ln w="12700" cap="flat" cmpd="sng" algn="ctr">
            <a:no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dirty="0">
              <a:ln>
                <a:noFill/>
              </a:ln>
              <a:solidFill>
                <a:prstClr val="white"/>
              </a:solidFill>
              <a:effectLst/>
              <a:uLnTx/>
              <a:uFillTx/>
              <a:latin typeface="等线" panose="02010600030101010101" charset="-122"/>
              <a:ea typeface="等线" panose="02010600030101010101" charset="-122"/>
              <a:cs typeface="+mn-cs"/>
            </a:endParaRPr>
          </a:p>
        </p:txBody>
      </p:sp>
      <p:sp>
        <p:nvSpPr>
          <p:cNvPr id="18" name="文本框 17"/>
          <p:cNvSpPr txBox="1"/>
          <p:nvPr/>
        </p:nvSpPr>
        <p:spPr>
          <a:xfrm>
            <a:off x="1698295" y="2544204"/>
            <a:ext cx="11086603" cy="4867055"/>
          </a:xfrm>
          <a:prstGeom prst="rect">
            <a:avLst/>
          </a:prstGeom>
          <a:noFill/>
        </p:spPr>
        <p:txBody>
          <a:bodyPr wrap="square" rtlCol="0">
            <a:normAutofit/>
          </a:bodyPr>
          <a:lstStyle/>
          <a:p>
            <a:pPr algn="l">
              <a:lnSpc>
                <a:spcPct val="130000"/>
              </a:lnSpc>
              <a:spcBef>
                <a:spcPts val="600"/>
              </a:spcBef>
              <a:spcAft>
                <a:spcPts val="0"/>
              </a:spcAft>
              <a:buClrTx/>
              <a:buSzTx/>
              <a:buFontTx/>
              <a:defRPr/>
            </a:pPr>
            <a:r>
              <a:rPr lang="en-US" altLang="zh-CN" sz="1600" noProof="0" dirty="0">
                <a:ln>
                  <a:noFill/>
                </a:ln>
                <a:solidFill>
                  <a:schemeClr val="tx1"/>
                </a:solidFill>
                <a:effectLst/>
                <a:uLnTx/>
                <a:uFillTx/>
                <a:latin typeface="微软雅黑" panose="020B0503020204020204" pitchFamily="34" charset="-122"/>
                <a:ea typeface="微软雅黑" panose="020B0503020204020204" pitchFamily="34" charset="-122"/>
              </a:rPr>
              <a:t>改进建议：</a:t>
            </a:r>
            <a:endParaRPr lang="en-US" altLang="zh-CN" sz="1600" noProof="0" dirty="0">
              <a:ln>
                <a:noFill/>
              </a:ln>
              <a:solidFill>
                <a:schemeClr val="tx1"/>
              </a:solidFill>
              <a:effectLst/>
              <a:uLnTx/>
              <a:uFillTx/>
              <a:latin typeface="微软雅黑" panose="020B0503020204020204" pitchFamily="34" charset="-122"/>
              <a:ea typeface="微软雅黑" panose="020B0503020204020204" pitchFamily="34" charset="-122"/>
            </a:endParaRPr>
          </a:p>
          <a:p>
            <a:pPr algn="l">
              <a:lnSpc>
                <a:spcPct val="130000"/>
              </a:lnSpc>
              <a:spcBef>
                <a:spcPts val="600"/>
              </a:spcBef>
              <a:spcAft>
                <a:spcPts val="0"/>
              </a:spcAft>
              <a:buClrTx/>
              <a:buSzTx/>
              <a:buFontTx/>
              <a:defRPr/>
            </a:pPr>
            <a:r>
              <a:rPr lang="en-US" altLang="zh-CN" sz="1600" noProof="0" dirty="0">
                <a:ln>
                  <a:noFill/>
                </a:ln>
                <a:solidFill>
                  <a:schemeClr val="tx1"/>
                </a:solidFill>
                <a:effectLst/>
                <a:uLnTx/>
                <a:uFillTx/>
                <a:latin typeface="微软雅黑" panose="020B0503020204020204" pitchFamily="34" charset="-122"/>
                <a:ea typeface="微软雅黑" panose="020B0503020204020204" pitchFamily="34" charset="-122"/>
              </a:rPr>
              <a:t>使用try-with-resources语句简化资源管理，并确保资源正确关闭。</a:t>
            </a:r>
            <a:endParaRPr lang="en-US" altLang="zh-CN" sz="1600" noProof="0" dirty="0">
              <a:ln>
                <a:noFill/>
              </a:ln>
              <a:solidFill>
                <a:schemeClr val="tx1"/>
              </a:solidFill>
              <a:effectLst/>
              <a:uLnTx/>
              <a:uFillTx/>
              <a:latin typeface="微软雅黑" panose="020B0503020204020204" pitchFamily="34" charset="-122"/>
              <a:ea typeface="微软雅黑" panose="020B0503020204020204" pitchFamily="34" charset="-122"/>
            </a:endParaRPr>
          </a:p>
          <a:p>
            <a:pPr algn="l">
              <a:lnSpc>
                <a:spcPct val="130000"/>
              </a:lnSpc>
              <a:spcBef>
                <a:spcPts val="600"/>
              </a:spcBef>
              <a:spcAft>
                <a:spcPts val="0"/>
              </a:spcAft>
              <a:buClrTx/>
              <a:buSzTx/>
              <a:buFontTx/>
              <a:defRPr/>
            </a:pPr>
            <a:r>
              <a:rPr lang="en-US" altLang="zh-CN" sz="1600" noProof="0" dirty="0">
                <a:ln>
                  <a:noFill/>
                </a:ln>
                <a:solidFill>
                  <a:schemeClr val="tx1"/>
                </a:solidFill>
                <a:effectLst/>
                <a:uLnTx/>
                <a:uFillTx/>
                <a:latin typeface="微软雅黑" panose="020B0503020204020204" pitchFamily="34" charset="-122"/>
                <a:ea typeface="微软雅黑" panose="020B0503020204020204" pitchFamily="34" charset="-122"/>
              </a:rPr>
              <a:t>使用StringBuilder的构造函数直接读取输入流的内容，而不是逐行读取和拼接。</a:t>
            </a:r>
            <a:endParaRPr lang="en-US" altLang="zh-CN" sz="1600" noProof="0" dirty="0">
              <a:ln>
                <a:noFill/>
              </a:ln>
              <a:solidFill>
                <a:schemeClr val="tx1"/>
              </a:solidFill>
              <a:effectLst/>
              <a:uLnTx/>
              <a:uFillTx/>
              <a:latin typeface="微软雅黑" panose="020B0503020204020204" pitchFamily="34" charset="-122"/>
              <a:ea typeface="微软雅黑" panose="020B0503020204020204" pitchFamily="34" charset="-122"/>
            </a:endParaRPr>
          </a:p>
          <a:p>
            <a:pPr algn="l">
              <a:lnSpc>
                <a:spcPct val="130000"/>
              </a:lnSpc>
              <a:spcBef>
                <a:spcPts val="600"/>
              </a:spcBef>
              <a:spcAft>
                <a:spcPts val="0"/>
              </a:spcAft>
              <a:buClrTx/>
              <a:buSzTx/>
              <a:buFontTx/>
              <a:defRPr/>
            </a:pPr>
            <a:r>
              <a:rPr lang="en-US" altLang="zh-CN" sz="1600" noProof="0" dirty="0">
                <a:ln>
                  <a:noFill/>
                </a:ln>
                <a:solidFill>
                  <a:schemeClr val="tx1"/>
                </a:solidFill>
                <a:effectLst/>
                <a:uLnTx/>
                <a:uFillTx/>
                <a:latin typeface="微软雅黑" panose="020B0503020204020204" pitchFamily="34" charset="-122"/>
                <a:ea typeface="微软雅黑" panose="020B0503020204020204" pitchFamily="34" charset="-122"/>
              </a:rPr>
              <a:t>使用apply()方法代替commit()方法，apply()方法是异步的，能够提升性能。</a:t>
            </a:r>
            <a:endParaRPr lang="en-US" altLang="zh-CN" sz="1600" noProof="0" dirty="0">
              <a:ln>
                <a:noFill/>
              </a:ln>
              <a:solidFill>
                <a:schemeClr val="tx1"/>
              </a:solidFill>
              <a:effectLst/>
              <a:uLnTx/>
              <a:uFillTx/>
              <a:latin typeface="微软雅黑" panose="020B0503020204020204" pitchFamily="34" charset="-122"/>
              <a:ea typeface="微软雅黑" panose="020B0503020204020204" pitchFamily="34" charset="-122"/>
            </a:endParaRPr>
          </a:p>
          <a:p>
            <a:pPr algn="l">
              <a:lnSpc>
                <a:spcPct val="130000"/>
              </a:lnSpc>
              <a:spcBef>
                <a:spcPts val="600"/>
              </a:spcBef>
              <a:spcAft>
                <a:spcPts val="0"/>
              </a:spcAft>
              <a:buClrTx/>
              <a:buSzTx/>
              <a:buFontTx/>
              <a:defRPr/>
            </a:pPr>
            <a:r>
              <a:rPr lang="en-US" altLang="zh-CN" sz="1600" noProof="0" dirty="0">
                <a:ln>
                  <a:noFill/>
                </a:ln>
                <a:solidFill>
                  <a:schemeClr val="tx1"/>
                </a:solidFill>
                <a:effectLst/>
                <a:uLnTx/>
                <a:uFillTx/>
                <a:latin typeface="微软雅黑" panose="020B0503020204020204" pitchFamily="34" charset="-122"/>
                <a:ea typeface="微软雅黑" panose="020B0503020204020204" pitchFamily="34" charset="-122"/>
              </a:rPr>
              <a:t>考虑使用更现代的SharedPreferences替代方案，如Jetpack库中的SharedPreferencesViewModel</a:t>
            </a:r>
            <a:endParaRPr lang="en-US" altLang="zh-CN" sz="1600" noProof="0" dirty="0">
              <a:ln>
                <a:noFill/>
              </a:ln>
              <a:solidFill>
                <a:schemeClr val="tx1"/>
              </a:solidFill>
              <a:effectLst/>
              <a:uLnTx/>
              <a:uFillTx/>
              <a:latin typeface="微软雅黑" panose="020B0503020204020204" pitchFamily="34" charset="-122"/>
              <a:ea typeface="微软雅黑" panose="020B0503020204020204" pitchFamily="34" charset="-122"/>
            </a:endParaRPr>
          </a:p>
        </p:txBody>
      </p:sp>
    </p:spTree>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 name="组合 3"/>
          <p:cNvGrpSpPr/>
          <p:nvPr/>
        </p:nvGrpSpPr>
        <p:grpSpPr>
          <a:xfrm>
            <a:off x="335361" y="116633"/>
            <a:ext cx="629872" cy="612768"/>
            <a:chOff x="3070727" y="196457"/>
            <a:chExt cx="692047" cy="673255"/>
          </a:xfrm>
        </p:grpSpPr>
        <p:sp>
          <p:nvSpPr>
            <p:cNvPr id="5" name="平行四边形 4"/>
            <p:cNvSpPr/>
            <p:nvPr/>
          </p:nvSpPr>
          <p:spPr>
            <a:xfrm>
              <a:off x="3070727" y="196457"/>
              <a:ext cx="629587" cy="612775"/>
            </a:xfrm>
            <a:prstGeom prst="parallelogram">
              <a:avLst/>
            </a:prstGeom>
            <a:solidFill>
              <a:srgbClr val="024282"/>
            </a:solidFill>
            <a:ln>
              <a:solidFill>
                <a:srgbClr val="02428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Calibri" panose="020F0502020204030204"/>
                <a:ea typeface="宋体" panose="02010600030101010101" pitchFamily="2" charset="-122"/>
                <a:cs typeface="+mn-cs"/>
              </a:endParaRPr>
            </a:p>
          </p:txBody>
        </p:sp>
        <p:sp>
          <p:nvSpPr>
            <p:cNvPr id="6" name="平行四边形 5"/>
            <p:cNvSpPr/>
            <p:nvPr/>
          </p:nvSpPr>
          <p:spPr>
            <a:xfrm>
              <a:off x="3133187" y="256937"/>
              <a:ext cx="629587" cy="612775"/>
            </a:xfrm>
            <a:prstGeom prst="parallelogram">
              <a:avLst/>
            </a:prstGeom>
            <a:noFill/>
            <a:ln>
              <a:solidFill>
                <a:srgbClr val="02428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Calibri" panose="020F0502020204030204"/>
                <a:ea typeface="宋体" panose="02010600030101010101" pitchFamily="2" charset="-122"/>
                <a:cs typeface="+mn-cs"/>
              </a:endParaRPr>
            </a:p>
          </p:txBody>
        </p:sp>
      </p:grpSp>
      <p:cxnSp>
        <p:nvCxnSpPr>
          <p:cNvPr id="7" name="直接连接符 6"/>
          <p:cNvCxnSpPr/>
          <p:nvPr/>
        </p:nvCxnSpPr>
        <p:spPr>
          <a:xfrm>
            <a:off x="367840" y="809674"/>
            <a:ext cx="11488800" cy="0"/>
          </a:xfrm>
          <a:prstGeom prst="line">
            <a:avLst/>
          </a:prstGeom>
          <a:ln w="9525">
            <a:solidFill>
              <a:srgbClr val="024282"/>
            </a:solidFill>
          </a:ln>
        </p:spPr>
        <p:style>
          <a:lnRef idx="1">
            <a:schemeClr val="accent1"/>
          </a:lnRef>
          <a:fillRef idx="0">
            <a:schemeClr val="accent1"/>
          </a:fillRef>
          <a:effectRef idx="0">
            <a:schemeClr val="accent1"/>
          </a:effectRef>
          <a:fontRef idx="minor">
            <a:schemeClr val="tx1"/>
          </a:fontRef>
        </p:style>
      </p:cxnSp>
      <p:sp>
        <p:nvSpPr>
          <p:cNvPr id="10" name="文本占位符 5"/>
          <p:cNvSpPr txBox="1"/>
          <p:nvPr/>
        </p:nvSpPr>
        <p:spPr>
          <a:xfrm>
            <a:off x="1127448" y="193957"/>
            <a:ext cx="5040313" cy="612775"/>
          </a:xfrm>
          <a:prstGeom prst="rect">
            <a:avLst/>
          </a:prstGeom>
        </p:spPr>
        <p:txBody>
          <a:bodyPr vert="horz" lIns="91440" tIns="45720" rIns="91440" bIns="45720" rtlCol="0">
            <a:normAutofit/>
          </a:bodyPr>
          <a:lstStyle>
            <a:lvl1pPr marL="0" indent="0" algn="l" defTabSz="914400" rtl="0" eaLnBrk="1" latinLnBrk="0" hangingPunct="1">
              <a:lnSpc>
                <a:spcPct val="90000"/>
              </a:lnSpc>
              <a:spcBef>
                <a:spcPts val="1000"/>
              </a:spcBef>
              <a:buFont typeface="Arial" panose="020B0604020202020204" pitchFamily="34" charset="0"/>
              <a:buNone/>
              <a:defRPr sz="3200" b="1" kern="1200">
                <a:solidFill>
                  <a:srgbClr val="024282"/>
                </a:solidFill>
                <a:latin typeface="微软雅黑" panose="020B0503020204020204" pitchFamily="34" charset="-122"/>
                <a:ea typeface="微软雅黑" panose="020B0503020204020204" pitchFamily="34" charset="-122"/>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defRPr/>
            </a:pPr>
            <a:r>
              <a:rPr lang="zh-CN" altLang="en-US" dirty="0"/>
              <a:t>人工分析代码质量</a:t>
            </a:r>
            <a:endParaRPr kumimoji="0" lang="zh-CN" altLang="en-US" sz="4800" b="1" i="0" u="none" strike="noStrike" kern="1200" cap="none" spc="0" normalizeH="0" baseline="0" noProof="0" dirty="0">
              <a:ln>
                <a:noFill/>
              </a:ln>
              <a:solidFill>
                <a:srgbClr val="024282"/>
              </a:solidFill>
              <a:effectLst/>
              <a:uLnTx/>
              <a:uFillTx/>
              <a:latin typeface="微软雅黑" panose="020B0503020204020204" pitchFamily="34" charset="-122"/>
              <a:ea typeface="微软雅黑" panose="020B0503020204020204" pitchFamily="34" charset="-122"/>
              <a:cs typeface="+mn-cs"/>
            </a:endParaRPr>
          </a:p>
        </p:txBody>
      </p:sp>
      <p:sp>
        <p:nvSpPr>
          <p:cNvPr id="15" name="矩形 14"/>
          <p:cNvSpPr/>
          <p:nvPr/>
        </p:nvSpPr>
        <p:spPr>
          <a:xfrm>
            <a:off x="302935" y="1049735"/>
            <a:ext cx="11513006" cy="5376014"/>
          </a:xfrm>
          <a:prstGeom prst="rect">
            <a:avLst/>
          </a:prstGeom>
          <a:solidFill>
            <a:srgbClr val="024282">
              <a:alpha val="20000"/>
            </a:srgbClr>
          </a:solidFill>
          <a:ln w="12700" cap="flat" cmpd="sng" algn="ctr">
            <a:no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dirty="0">
              <a:ln>
                <a:noFill/>
              </a:ln>
              <a:solidFill>
                <a:prstClr val="white"/>
              </a:solidFill>
              <a:effectLst/>
              <a:uLnTx/>
              <a:uFillTx/>
              <a:latin typeface="等线" panose="02010600030101010101" charset="-122"/>
              <a:ea typeface="等线" panose="02010600030101010101" charset="-122"/>
              <a:cs typeface="+mn-cs"/>
            </a:endParaRPr>
          </a:p>
        </p:txBody>
      </p:sp>
      <p:sp>
        <p:nvSpPr>
          <p:cNvPr id="18" name="文本框 17"/>
          <p:cNvSpPr txBox="1"/>
          <p:nvPr/>
        </p:nvSpPr>
        <p:spPr>
          <a:xfrm>
            <a:off x="569900" y="1286269"/>
            <a:ext cx="11086603" cy="4867055"/>
          </a:xfrm>
          <a:prstGeom prst="rect">
            <a:avLst/>
          </a:prstGeom>
          <a:noFill/>
        </p:spPr>
        <p:txBody>
          <a:bodyPr wrap="square" rtlCol="0">
            <a:normAutofit/>
          </a:bodyPr>
          <a:lstStyle/>
          <a:p>
            <a:pPr algn="l">
              <a:lnSpc>
                <a:spcPct val="130000"/>
              </a:lnSpc>
              <a:spcBef>
                <a:spcPts val="600"/>
              </a:spcBef>
              <a:spcAft>
                <a:spcPts val="0"/>
              </a:spcAft>
              <a:buClrTx/>
              <a:buSzTx/>
              <a:buFontTx/>
              <a:defRPr/>
            </a:pPr>
            <a:r>
              <a:rPr lang="en-US" altLang="zh-CN" sz="1600" noProof="0" dirty="0">
                <a:ln>
                  <a:noFill/>
                </a:ln>
                <a:solidFill>
                  <a:schemeClr val="tx1"/>
                </a:solidFill>
                <a:effectLst/>
                <a:uLnTx/>
                <a:uFillTx/>
                <a:latin typeface="微软雅黑" panose="020B0503020204020204" pitchFamily="34" charset="-122"/>
                <a:ea typeface="微软雅黑" panose="020B0503020204020204" pitchFamily="34" charset="-122"/>
              </a:rPr>
              <a:t>public void setContentByRemoteJSON(JSONObject js) {</a:t>
            </a:r>
            <a:endParaRPr lang="en-US" altLang="zh-CN" sz="1600" noProof="0" dirty="0">
              <a:ln>
                <a:noFill/>
              </a:ln>
              <a:solidFill>
                <a:schemeClr val="tx1"/>
              </a:solidFill>
              <a:effectLst/>
              <a:uLnTx/>
              <a:uFillTx/>
              <a:latin typeface="微软雅黑" panose="020B0503020204020204" pitchFamily="34" charset="-122"/>
              <a:ea typeface="微软雅黑" panose="020B0503020204020204" pitchFamily="34" charset="-122"/>
            </a:endParaRPr>
          </a:p>
          <a:p>
            <a:pPr algn="l">
              <a:lnSpc>
                <a:spcPct val="130000"/>
              </a:lnSpc>
              <a:spcBef>
                <a:spcPts val="600"/>
              </a:spcBef>
              <a:spcAft>
                <a:spcPts val="0"/>
              </a:spcAft>
              <a:buClrTx/>
              <a:buSzTx/>
              <a:buFontTx/>
              <a:defRPr/>
            </a:pPr>
            <a:r>
              <a:rPr lang="en-US" altLang="zh-CN" sz="1600" noProof="0" dirty="0">
                <a:ln>
                  <a:noFill/>
                </a:ln>
                <a:solidFill>
                  <a:schemeClr val="tx1"/>
                </a:solidFill>
                <a:effectLst/>
                <a:uLnTx/>
                <a:uFillTx/>
                <a:latin typeface="微软雅黑" panose="020B0503020204020204" pitchFamily="34" charset="-122"/>
                <a:ea typeface="微软雅黑" panose="020B0503020204020204" pitchFamily="34" charset="-122"/>
              </a:rPr>
              <a:t>    super.setContentByRemoteJSON(js);</a:t>
            </a:r>
            <a:endParaRPr lang="en-US" altLang="zh-CN" sz="1600" noProof="0" dirty="0">
              <a:ln>
                <a:noFill/>
              </a:ln>
              <a:solidFill>
                <a:schemeClr val="tx1"/>
              </a:solidFill>
              <a:effectLst/>
              <a:uLnTx/>
              <a:uFillTx/>
              <a:latin typeface="微软雅黑" panose="020B0503020204020204" pitchFamily="34" charset="-122"/>
              <a:ea typeface="微软雅黑" panose="020B0503020204020204" pitchFamily="34" charset="-122"/>
            </a:endParaRPr>
          </a:p>
          <a:p>
            <a:pPr algn="l">
              <a:lnSpc>
                <a:spcPct val="130000"/>
              </a:lnSpc>
              <a:spcBef>
                <a:spcPts val="600"/>
              </a:spcBef>
              <a:spcAft>
                <a:spcPts val="0"/>
              </a:spcAft>
              <a:buClrTx/>
              <a:buSzTx/>
              <a:buFontTx/>
              <a:defRPr/>
            </a:pPr>
            <a:r>
              <a:rPr lang="en-US" altLang="zh-CN" sz="1600" noProof="0" dirty="0">
                <a:ln>
                  <a:noFill/>
                </a:ln>
                <a:solidFill>
                  <a:schemeClr val="tx1"/>
                </a:solidFill>
                <a:effectLst/>
                <a:uLnTx/>
                <a:uFillTx/>
                <a:latin typeface="微软雅黑" panose="020B0503020204020204" pitchFamily="34" charset="-122"/>
                <a:ea typeface="微软雅黑" panose="020B0503020204020204" pitchFamily="34" charset="-122"/>
              </a:rPr>
              <a:t>    if (getNotes() != null) {</a:t>
            </a:r>
            <a:endParaRPr lang="en-US" altLang="zh-CN" sz="1600" noProof="0" dirty="0">
              <a:ln>
                <a:noFill/>
              </a:ln>
              <a:solidFill>
                <a:schemeClr val="tx1"/>
              </a:solidFill>
              <a:effectLst/>
              <a:uLnTx/>
              <a:uFillTx/>
              <a:latin typeface="微软雅黑" panose="020B0503020204020204" pitchFamily="34" charset="-122"/>
              <a:ea typeface="微软雅黑" panose="020B0503020204020204" pitchFamily="34" charset="-122"/>
            </a:endParaRPr>
          </a:p>
          <a:p>
            <a:pPr algn="l">
              <a:lnSpc>
                <a:spcPct val="130000"/>
              </a:lnSpc>
              <a:spcBef>
                <a:spcPts val="600"/>
              </a:spcBef>
              <a:spcAft>
                <a:spcPts val="0"/>
              </a:spcAft>
              <a:buClrTx/>
              <a:buSzTx/>
              <a:buFontTx/>
              <a:defRPr/>
            </a:pPr>
            <a:r>
              <a:rPr lang="en-US" altLang="zh-CN" sz="1600" noProof="0" dirty="0">
                <a:ln>
                  <a:noFill/>
                </a:ln>
                <a:solidFill>
                  <a:schemeClr val="tx1"/>
                </a:solidFill>
                <a:effectLst/>
                <a:uLnTx/>
                <a:uFillTx/>
                <a:latin typeface="微软雅黑" panose="020B0503020204020204" pitchFamily="34" charset="-122"/>
                <a:ea typeface="微软雅黑" panose="020B0503020204020204" pitchFamily="34" charset="-122"/>
              </a:rPr>
              <a:t>        try {</a:t>
            </a:r>
            <a:endParaRPr lang="en-US" altLang="zh-CN" sz="1600" noProof="0" dirty="0">
              <a:ln>
                <a:noFill/>
              </a:ln>
              <a:solidFill>
                <a:schemeClr val="tx1"/>
              </a:solidFill>
              <a:effectLst/>
              <a:uLnTx/>
              <a:uFillTx/>
              <a:latin typeface="微软雅黑" panose="020B0503020204020204" pitchFamily="34" charset="-122"/>
              <a:ea typeface="微软雅黑" panose="020B0503020204020204" pitchFamily="34" charset="-122"/>
            </a:endParaRPr>
          </a:p>
          <a:p>
            <a:pPr algn="l">
              <a:lnSpc>
                <a:spcPct val="130000"/>
              </a:lnSpc>
              <a:spcBef>
                <a:spcPts val="600"/>
              </a:spcBef>
              <a:spcAft>
                <a:spcPts val="0"/>
              </a:spcAft>
              <a:buClrTx/>
              <a:buSzTx/>
              <a:buFontTx/>
              <a:defRPr/>
            </a:pPr>
            <a:r>
              <a:rPr lang="en-US" altLang="zh-CN" sz="1600" noProof="0" dirty="0">
                <a:ln>
                  <a:noFill/>
                </a:ln>
                <a:solidFill>
                  <a:schemeClr val="tx1"/>
                </a:solidFill>
                <a:effectLst/>
                <a:uLnTx/>
                <a:uFillTx/>
                <a:latin typeface="微软雅黑" panose="020B0503020204020204" pitchFamily="34" charset="-122"/>
                <a:ea typeface="微软雅黑" panose="020B0503020204020204" pitchFamily="34" charset="-122"/>
              </a:rPr>
              <a:t>            JSONObject metaInfo = new JSONObject(getNotes().trim());</a:t>
            </a:r>
            <a:endParaRPr lang="en-US" altLang="zh-CN" sz="1600" noProof="0" dirty="0">
              <a:ln>
                <a:noFill/>
              </a:ln>
              <a:solidFill>
                <a:schemeClr val="tx1"/>
              </a:solidFill>
              <a:effectLst/>
              <a:uLnTx/>
              <a:uFillTx/>
              <a:latin typeface="微软雅黑" panose="020B0503020204020204" pitchFamily="34" charset="-122"/>
              <a:ea typeface="微软雅黑" panose="020B0503020204020204" pitchFamily="34" charset="-122"/>
            </a:endParaRPr>
          </a:p>
          <a:p>
            <a:pPr algn="l">
              <a:lnSpc>
                <a:spcPct val="130000"/>
              </a:lnSpc>
              <a:spcBef>
                <a:spcPts val="600"/>
              </a:spcBef>
              <a:spcAft>
                <a:spcPts val="0"/>
              </a:spcAft>
              <a:buClrTx/>
              <a:buSzTx/>
              <a:buFontTx/>
              <a:defRPr/>
            </a:pPr>
            <a:r>
              <a:rPr lang="en-US" altLang="zh-CN" sz="1600" noProof="0" dirty="0">
                <a:ln>
                  <a:noFill/>
                </a:ln>
                <a:solidFill>
                  <a:schemeClr val="tx1"/>
                </a:solidFill>
                <a:effectLst/>
                <a:uLnTx/>
                <a:uFillTx/>
                <a:latin typeface="微软雅黑" panose="020B0503020204020204" pitchFamily="34" charset="-122"/>
                <a:ea typeface="微软雅黑" panose="020B0503020204020204" pitchFamily="34" charset="-122"/>
              </a:rPr>
              <a:t>            mRelatedGid = metaInfo.getString(GTaskStringUtils.META_HEAD_GTASK_ID);</a:t>
            </a:r>
            <a:endParaRPr lang="en-US" altLang="zh-CN" sz="1600" noProof="0" dirty="0">
              <a:ln>
                <a:noFill/>
              </a:ln>
              <a:solidFill>
                <a:schemeClr val="tx1"/>
              </a:solidFill>
              <a:effectLst/>
              <a:uLnTx/>
              <a:uFillTx/>
              <a:latin typeface="微软雅黑" panose="020B0503020204020204" pitchFamily="34" charset="-122"/>
              <a:ea typeface="微软雅黑" panose="020B0503020204020204" pitchFamily="34" charset="-122"/>
            </a:endParaRPr>
          </a:p>
          <a:p>
            <a:pPr algn="l">
              <a:lnSpc>
                <a:spcPct val="130000"/>
              </a:lnSpc>
              <a:spcBef>
                <a:spcPts val="600"/>
              </a:spcBef>
              <a:spcAft>
                <a:spcPts val="0"/>
              </a:spcAft>
              <a:buClrTx/>
              <a:buSzTx/>
              <a:buFontTx/>
              <a:defRPr/>
            </a:pPr>
            <a:r>
              <a:rPr lang="en-US" altLang="zh-CN" sz="1600" noProof="0" dirty="0">
                <a:ln>
                  <a:noFill/>
                </a:ln>
                <a:solidFill>
                  <a:schemeClr val="tx1"/>
                </a:solidFill>
                <a:effectLst/>
                <a:uLnTx/>
                <a:uFillTx/>
                <a:latin typeface="微软雅黑" panose="020B0503020204020204" pitchFamily="34" charset="-122"/>
                <a:ea typeface="微软雅黑" panose="020B0503020204020204" pitchFamily="34" charset="-122"/>
              </a:rPr>
              <a:t>        } catch (JSONException e) {</a:t>
            </a:r>
            <a:endParaRPr lang="en-US" altLang="zh-CN" sz="1600" noProof="0" dirty="0">
              <a:ln>
                <a:noFill/>
              </a:ln>
              <a:solidFill>
                <a:schemeClr val="tx1"/>
              </a:solidFill>
              <a:effectLst/>
              <a:uLnTx/>
              <a:uFillTx/>
              <a:latin typeface="微软雅黑" panose="020B0503020204020204" pitchFamily="34" charset="-122"/>
              <a:ea typeface="微软雅黑" panose="020B0503020204020204" pitchFamily="34" charset="-122"/>
            </a:endParaRPr>
          </a:p>
          <a:p>
            <a:pPr algn="l">
              <a:lnSpc>
                <a:spcPct val="130000"/>
              </a:lnSpc>
              <a:spcBef>
                <a:spcPts val="600"/>
              </a:spcBef>
              <a:spcAft>
                <a:spcPts val="0"/>
              </a:spcAft>
              <a:buClrTx/>
              <a:buSzTx/>
              <a:buFontTx/>
              <a:defRPr/>
            </a:pPr>
            <a:r>
              <a:rPr lang="en-US" altLang="zh-CN" sz="1600" noProof="0" dirty="0">
                <a:ln>
                  <a:noFill/>
                </a:ln>
                <a:solidFill>
                  <a:schemeClr val="tx1"/>
                </a:solidFill>
                <a:effectLst/>
                <a:uLnTx/>
                <a:uFillTx/>
                <a:latin typeface="微软雅黑" panose="020B0503020204020204" pitchFamily="34" charset="-122"/>
                <a:ea typeface="微软雅黑" panose="020B0503020204020204" pitchFamily="34" charset="-122"/>
              </a:rPr>
              <a:t>            Log.w(TAG, "failed to get related gid");</a:t>
            </a:r>
            <a:endParaRPr lang="en-US" altLang="zh-CN" sz="1600" noProof="0" dirty="0">
              <a:ln>
                <a:noFill/>
              </a:ln>
              <a:solidFill>
                <a:schemeClr val="tx1"/>
              </a:solidFill>
              <a:effectLst/>
              <a:uLnTx/>
              <a:uFillTx/>
              <a:latin typeface="微软雅黑" panose="020B0503020204020204" pitchFamily="34" charset="-122"/>
              <a:ea typeface="微软雅黑" panose="020B0503020204020204" pitchFamily="34" charset="-122"/>
            </a:endParaRPr>
          </a:p>
          <a:p>
            <a:pPr algn="l">
              <a:lnSpc>
                <a:spcPct val="130000"/>
              </a:lnSpc>
              <a:spcBef>
                <a:spcPts val="600"/>
              </a:spcBef>
              <a:spcAft>
                <a:spcPts val="0"/>
              </a:spcAft>
              <a:buClrTx/>
              <a:buSzTx/>
              <a:buFontTx/>
              <a:defRPr/>
            </a:pPr>
            <a:r>
              <a:rPr lang="en-US" altLang="zh-CN" sz="1600" noProof="0" dirty="0">
                <a:ln>
                  <a:noFill/>
                </a:ln>
                <a:solidFill>
                  <a:schemeClr val="tx1"/>
                </a:solidFill>
                <a:effectLst/>
                <a:uLnTx/>
                <a:uFillTx/>
                <a:latin typeface="微软雅黑" panose="020B0503020204020204" pitchFamily="34" charset="-122"/>
                <a:ea typeface="微软雅黑" panose="020B0503020204020204" pitchFamily="34" charset="-122"/>
              </a:rPr>
              <a:t>            mRelatedGid = null;</a:t>
            </a:r>
            <a:endParaRPr lang="en-US" altLang="zh-CN" sz="1600" noProof="0" dirty="0">
              <a:ln>
                <a:noFill/>
              </a:ln>
              <a:solidFill>
                <a:schemeClr val="tx1"/>
              </a:solidFill>
              <a:effectLst/>
              <a:uLnTx/>
              <a:uFillTx/>
              <a:latin typeface="微软雅黑" panose="020B0503020204020204" pitchFamily="34" charset="-122"/>
              <a:ea typeface="微软雅黑" panose="020B0503020204020204" pitchFamily="34" charset="-122"/>
            </a:endParaRPr>
          </a:p>
          <a:p>
            <a:pPr algn="l">
              <a:lnSpc>
                <a:spcPct val="130000"/>
              </a:lnSpc>
              <a:spcBef>
                <a:spcPts val="600"/>
              </a:spcBef>
              <a:spcAft>
                <a:spcPts val="0"/>
              </a:spcAft>
              <a:buClrTx/>
              <a:buSzTx/>
              <a:buFontTx/>
              <a:defRPr/>
            </a:pPr>
            <a:r>
              <a:rPr lang="en-US" altLang="zh-CN" sz="1600" noProof="0" dirty="0">
                <a:ln>
                  <a:noFill/>
                </a:ln>
                <a:solidFill>
                  <a:schemeClr val="tx1"/>
                </a:solidFill>
                <a:effectLst/>
                <a:uLnTx/>
                <a:uFillTx/>
                <a:latin typeface="微软雅黑" panose="020B0503020204020204" pitchFamily="34" charset="-122"/>
                <a:ea typeface="微软雅黑" panose="020B0503020204020204" pitchFamily="34" charset="-122"/>
              </a:rPr>
              <a:t>        }</a:t>
            </a:r>
            <a:endParaRPr lang="en-US" altLang="zh-CN" sz="1600" noProof="0" dirty="0">
              <a:ln>
                <a:noFill/>
              </a:ln>
              <a:solidFill>
                <a:schemeClr val="tx1"/>
              </a:solidFill>
              <a:effectLst/>
              <a:uLnTx/>
              <a:uFillTx/>
              <a:latin typeface="微软雅黑" panose="020B0503020204020204" pitchFamily="34" charset="-122"/>
              <a:ea typeface="微软雅黑" panose="020B0503020204020204" pitchFamily="34" charset="-122"/>
            </a:endParaRPr>
          </a:p>
          <a:p>
            <a:pPr algn="l">
              <a:lnSpc>
                <a:spcPct val="130000"/>
              </a:lnSpc>
              <a:spcBef>
                <a:spcPts val="600"/>
              </a:spcBef>
              <a:spcAft>
                <a:spcPts val="0"/>
              </a:spcAft>
              <a:buClrTx/>
              <a:buSzTx/>
              <a:buFontTx/>
              <a:defRPr/>
            </a:pPr>
            <a:r>
              <a:rPr lang="en-US" altLang="zh-CN" sz="1600" noProof="0" dirty="0">
                <a:ln>
                  <a:noFill/>
                </a:ln>
                <a:solidFill>
                  <a:schemeClr val="tx1"/>
                </a:solidFill>
                <a:effectLst/>
                <a:uLnTx/>
                <a:uFillTx/>
                <a:latin typeface="微软雅黑" panose="020B0503020204020204" pitchFamily="34" charset="-122"/>
                <a:ea typeface="微软雅黑" panose="020B0503020204020204" pitchFamily="34" charset="-122"/>
              </a:rPr>
              <a:t>    }</a:t>
            </a:r>
            <a:endParaRPr lang="en-US" altLang="zh-CN" sz="1600" noProof="0" dirty="0">
              <a:ln>
                <a:noFill/>
              </a:ln>
              <a:solidFill>
                <a:schemeClr val="tx1"/>
              </a:solidFill>
              <a:effectLst/>
              <a:uLnTx/>
              <a:uFillTx/>
              <a:latin typeface="微软雅黑" panose="020B0503020204020204" pitchFamily="34" charset="-122"/>
              <a:ea typeface="微软雅黑" panose="020B0503020204020204" pitchFamily="34" charset="-122"/>
            </a:endParaRPr>
          </a:p>
          <a:p>
            <a:pPr algn="l">
              <a:lnSpc>
                <a:spcPct val="130000"/>
              </a:lnSpc>
              <a:spcBef>
                <a:spcPts val="600"/>
              </a:spcBef>
              <a:spcAft>
                <a:spcPts val="0"/>
              </a:spcAft>
              <a:buClrTx/>
              <a:buSzTx/>
              <a:buFontTx/>
              <a:defRPr/>
            </a:pPr>
            <a:r>
              <a:rPr lang="en-US" altLang="zh-CN" sz="1600" noProof="0" dirty="0">
                <a:ln>
                  <a:noFill/>
                </a:ln>
                <a:solidFill>
                  <a:schemeClr val="tx1"/>
                </a:solidFill>
                <a:effectLst/>
                <a:uLnTx/>
                <a:uFillTx/>
                <a:latin typeface="微软雅黑" panose="020B0503020204020204" pitchFamily="34" charset="-122"/>
                <a:ea typeface="微软雅黑" panose="020B0503020204020204" pitchFamily="34" charset="-122"/>
              </a:rPr>
              <a:t>}</a:t>
            </a:r>
            <a:endParaRPr lang="en-US" altLang="zh-CN" sz="1600" noProof="0" dirty="0">
              <a:ln>
                <a:noFill/>
              </a:ln>
              <a:solidFill>
                <a:schemeClr val="tx1"/>
              </a:solidFill>
              <a:effectLst/>
              <a:uLnTx/>
              <a:uFillTx/>
              <a:latin typeface="微软雅黑" panose="020B0503020204020204" pitchFamily="34" charset="-122"/>
              <a:ea typeface="微软雅黑" panose="020B0503020204020204" pitchFamily="34" charset="-122"/>
            </a:endParaRPr>
          </a:p>
        </p:txBody>
      </p:sp>
    </p:spTree>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 name="组合 3"/>
          <p:cNvGrpSpPr/>
          <p:nvPr/>
        </p:nvGrpSpPr>
        <p:grpSpPr>
          <a:xfrm>
            <a:off x="335361" y="116633"/>
            <a:ext cx="629872" cy="612768"/>
            <a:chOff x="3070727" y="196457"/>
            <a:chExt cx="692047" cy="673255"/>
          </a:xfrm>
        </p:grpSpPr>
        <p:sp>
          <p:nvSpPr>
            <p:cNvPr id="5" name="平行四边形 4"/>
            <p:cNvSpPr/>
            <p:nvPr/>
          </p:nvSpPr>
          <p:spPr>
            <a:xfrm>
              <a:off x="3070727" y="196457"/>
              <a:ext cx="629587" cy="612775"/>
            </a:xfrm>
            <a:prstGeom prst="parallelogram">
              <a:avLst/>
            </a:prstGeom>
            <a:solidFill>
              <a:srgbClr val="024282"/>
            </a:solidFill>
            <a:ln>
              <a:solidFill>
                <a:srgbClr val="02428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Calibri" panose="020F0502020204030204"/>
                <a:ea typeface="宋体" panose="02010600030101010101" pitchFamily="2" charset="-122"/>
                <a:cs typeface="+mn-cs"/>
              </a:endParaRPr>
            </a:p>
          </p:txBody>
        </p:sp>
        <p:sp>
          <p:nvSpPr>
            <p:cNvPr id="6" name="平行四边形 5"/>
            <p:cNvSpPr/>
            <p:nvPr/>
          </p:nvSpPr>
          <p:spPr>
            <a:xfrm>
              <a:off x="3133187" y="256937"/>
              <a:ext cx="629587" cy="612775"/>
            </a:xfrm>
            <a:prstGeom prst="parallelogram">
              <a:avLst/>
            </a:prstGeom>
            <a:noFill/>
            <a:ln>
              <a:solidFill>
                <a:srgbClr val="02428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Calibri" panose="020F0502020204030204"/>
                <a:ea typeface="宋体" panose="02010600030101010101" pitchFamily="2" charset="-122"/>
                <a:cs typeface="+mn-cs"/>
              </a:endParaRPr>
            </a:p>
          </p:txBody>
        </p:sp>
      </p:grpSp>
      <p:cxnSp>
        <p:nvCxnSpPr>
          <p:cNvPr id="7" name="直接连接符 6"/>
          <p:cNvCxnSpPr/>
          <p:nvPr/>
        </p:nvCxnSpPr>
        <p:spPr>
          <a:xfrm>
            <a:off x="367840" y="809674"/>
            <a:ext cx="11488800" cy="0"/>
          </a:xfrm>
          <a:prstGeom prst="line">
            <a:avLst/>
          </a:prstGeom>
          <a:ln w="9525">
            <a:solidFill>
              <a:srgbClr val="024282"/>
            </a:solidFill>
          </a:ln>
        </p:spPr>
        <p:style>
          <a:lnRef idx="1">
            <a:schemeClr val="accent1"/>
          </a:lnRef>
          <a:fillRef idx="0">
            <a:schemeClr val="accent1"/>
          </a:fillRef>
          <a:effectRef idx="0">
            <a:schemeClr val="accent1"/>
          </a:effectRef>
          <a:fontRef idx="minor">
            <a:schemeClr val="tx1"/>
          </a:fontRef>
        </p:style>
      </p:cxnSp>
      <p:sp>
        <p:nvSpPr>
          <p:cNvPr id="10" name="文本占位符 5"/>
          <p:cNvSpPr txBox="1"/>
          <p:nvPr/>
        </p:nvSpPr>
        <p:spPr>
          <a:xfrm>
            <a:off x="1127448" y="193957"/>
            <a:ext cx="5040313" cy="612775"/>
          </a:xfrm>
          <a:prstGeom prst="rect">
            <a:avLst/>
          </a:prstGeom>
        </p:spPr>
        <p:txBody>
          <a:bodyPr vert="horz" lIns="91440" tIns="45720" rIns="91440" bIns="45720" rtlCol="0">
            <a:normAutofit/>
          </a:bodyPr>
          <a:lstStyle>
            <a:lvl1pPr marL="0" indent="0" algn="l" defTabSz="914400" rtl="0" eaLnBrk="1" latinLnBrk="0" hangingPunct="1">
              <a:lnSpc>
                <a:spcPct val="90000"/>
              </a:lnSpc>
              <a:spcBef>
                <a:spcPts val="1000"/>
              </a:spcBef>
              <a:buFont typeface="Arial" panose="020B0604020202020204" pitchFamily="34" charset="0"/>
              <a:buNone/>
              <a:defRPr sz="3200" b="1" kern="1200">
                <a:solidFill>
                  <a:srgbClr val="024282"/>
                </a:solidFill>
                <a:latin typeface="微软雅黑" panose="020B0503020204020204" pitchFamily="34" charset="-122"/>
                <a:ea typeface="微软雅黑" panose="020B0503020204020204" pitchFamily="34" charset="-122"/>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defRPr/>
            </a:pPr>
            <a:r>
              <a:rPr lang="zh-CN" altLang="en-US" dirty="0"/>
              <a:t>人工分析代码质量</a:t>
            </a:r>
            <a:endParaRPr kumimoji="0" lang="zh-CN" altLang="en-US" sz="4800" b="1" i="0" u="none" strike="noStrike" kern="1200" cap="none" spc="0" normalizeH="0" baseline="0" noProof="0" dirty="0">
              <a:ln>
                <a:noFill/>
              </a:ln>
              <a:solidFill>
                <a:srgbClr val="024282"/>
              </a:solidFill>
              <a:effectLst/>
              <a:uLnTx/>
              <a:uFillTx/>
              <a:latin typeface="微软雅黑" panose="020B0503020204020204" pitchFamily="34" charset="-122"/>
              <a:ea typeface="微软雅黑" panose="020B0503020204020204" pitchFamily="34" charset="-122"/>
              <a:cs typeface="+mn-cs"/>
            </a:endParaRPr>
          </a:p>
        </p:txBody>
      </p:sp>
      <p:sp>
        <p:nvSpPr>
          <p:cNvPr id="15" name="矩形 14"/>
          <p:cNvSpPr/>
          <p:nvPr/>
        </p:nvSpPr>
        <p:spPr>
          <a:xfrm>
            <a:off x="302935" y="1049735"/>
            <a:ext cx="11513006" cy="5376014"/>
          </a:xfrm>
          <a:prstGeom prst="rect">
            <a:avLst/>
          </a:prstGeom>
          <a:solidFill>
            <a:srgbClr val="024282">
              <a:alpha val="20000"/>
            </a:srgbClr>
          </a:solidFill>
          <a:ln w="12700" cap="flat" cmpd="sng" algn="ctr">
            <a:no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dirty="0">
              <a:ln>
                <a:noFill/>
              </a:ln>
              <a:solidFill>
                <a:prstClr val="white"/>
              </a:solidFill>
              <a:effectLst/>
              <a:uLnTx/>
              <a:uFillTx/>
              <a:latin typeface="等线" panose="02010600030101010101" charset="-122"/>
              <a:ea typeface="等线" panose="02010600030101010101" charset="-122"/>
              <a:cs typeface="+mn-cs"/>
            </a:endParaRPr>
          </a:p>
        </p:txBody>
      </p:sp>
      <p:sp>
        <p:nvSpPr>
          <p:cNvPr id="18" name="文本框 17"/>
          <p:cNvSpPr txBox="1"/>
          <p:nvPr/>
        </p:nvSpPr>
        <p:spPr>
          <a:xfrm>
            <a:off x="770560" y="2325764"/>
            <a:ext cx="11086603" cy="4867055"/>
          </a:xfrm>
          <a:prstGeom prst="rect">
            <a:avLst/>
          </a:prstGeom>
          <a:noFill/>
        </p:spPr>
        <p:txBody>
          <a:bodyPr wrap="square" rtlCol="0">
            <a:normAutofit/>
          </a:bodyPr>
          <a:lstStyle/>
          <a:p>
            <a:pPr algn="l">
              <a:lnSpc>
                <a:spcPct val="130000"/>
              </a:lnSpc>
              <a:spcBef>
                <a:spcPts val="600"/>
              </a:spcBef>
              <a:spcAft>
                <a:spcPts val="0"/>
              </a:spcAft>
              <a:buClrTx/>
              <a:buSzTx/>
              <a:buFontTx/>
              <a:defRPr/>
            </a:pPr>
            <a:r>
              <a:rPr lang="en-US" altLang="zh-CN" sz="1600" noProof="0" dirty="0">
                <a:ln>
                  <a:noFill/>
                </a:ln>
                <a:solidFill>
                  <a:schemeClr val="tx1"/>
                </a:solidFill>
                <a:effectLst/>
                <a:uLnTx/>
                <a:uFillTx/>
                <a:latin typeface="微软雅黑" panose="020B0503020204020204" pitchFamily="34" charset="-122"/>
                <a:ea typeface="微软雅黑" panose="020B0503020204020204" pitchFamily="34" charset="-122"/>
              </a:rPr>
              <a:t>未考虑getNotes()返回空字符串的情况：在创建JSONObject之前，只检查了getNotes()是否不为null，但没有检查它是否为一个空字符串。空字符串也会导致new JSONObject(getNotes().trim())抛出JSONException</a:t>
            </a:r>
            <a:endParaRPr lang="en-US" altLang="zh-CN" sz="1600" noProof="0" dirty="0">
              <a:ln>
                <a:noFill/>
              </a:ln>
              <a:solidFill>
                <a:schemeClr val="tx1"/>
              </a:solidFill>
              <a:effectLst/>
              <a:uLnTx/>
              <a:uFillTx/>
              <a:latin typeface="微软雅黑" panose="020B0503020204020204" pitchFamily="34" charset="-122"/>
              <a:ea typeface="微软雅黑" panose="020B0503020204020204" pitchFamily="34" charset="-122"/>
            </a:endParaRPr>
          </a:p>
          <a:p>
            <a:pPr algn="l">
              <a:lnSpc>
                <a:spcPct val="130000"/>
              </a:lnSpc>
              <a:spcBef>
                <a:spcPts val="600"/>
              </a:spcBef>
              <a:spcAft>
                <a:spcPts val="0"/>
              </a:spcAft>
              <a:buClrTx/>
              <a:buSzTx/>
              <a:buFontTx/>
              <a:defRPr/>
            </a:pPr>
            <a:r>
              <a:rPr lang="en-US" altLang="zh-CN" sz="1600" noProof="0" dirty="0">
                <a:ln>
                  <a:noFill/>
                </a:ln>
                <a:solidFill>
                  <a:schemeClr val="tx1"/>
                </a:solidFill>
                <a:effectLst/>
                <a:uLnTx/>
                <a:uFillTx/>
                <a:latin typeface="微软雅黑" panose="020B0503020204020204" pitchFamily="34" charset="-122"/>
                <a:ea typeface="微软雅黑" panose="020B0503020204020204" pitchFamily="34" charset="-122"/>
              </a:rPr>
              <a:t>异常处理：当metaInfo.getString(GTaskStringUtils.META_HEAD_GTASK_ID);抛出JSONException时，只是记录了一个警告，并设置mRelatedGid为null。这样的处理可能不足以处理所有的异常情况。例如，如果GTaskStringUtils.META_HEAD_GTASK_ID键不存在于JSON对象中，也会抛出JSONException，但该代码并没有处理这种情况。</a:t>
            </a:r>
            <a:endParaRPr lang="en-US" altLang="zh-CN" sz="1600" noProof="0" dirty="0">
              <a:ln>
                <a:noFill/>
              </a:ln>
              <a:solidFill>
                <a:schemeClr val="tx1"/>
              </a:solidFill>
              <a:effectLst/>
              <a:uLnTx/>
              <a:uFillTx/>
              <a:latin typeface="微软雅黑" panose="020B0503020204020204" pitchFamily="34" charset="-122"/>
              <a:ea typeface="微软雅黑" panose="020B0503020204020204" pitchFamily="34" charset="-122"/>
            </a:endParaRPr>
          </a:p>
        </p:txBody>
      </p:sp>
    </p:spTree>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 name="组合 3"/>
          <p:cNvGrpSpPr/>
          <p:nvPr/>
        </p:nvGrpSpPr>
        <p:grpSpPr>
          <a:xfrm>
            <a:off x="335361" y="116633"/>
            <a:ext cx="629872" cy="612768"/>
            <a:chOff x="3070727" y="196457"/>
            <a:chExt cx="692047" cy="673255"/>
          </a:xfrm>
        </p:grpSpPr>
        <p:sp>
          <p:nvSpPr>
            <p:cNvPr id="5" name="平行四边形 4"/>
            <p:cNvSpPr/>
            <p:nvPr/>
          </p:nvSpPr>
          <p:spPr>
            <a:xfrm>
              <a:off x="3070727" y="196457"/>
              <a:ext cx="629587" cy="612775"/>
            </a:xfrm>
            <a:prstGeom prst="parallelogram">
              <a:avLst/>
            </a:prstGeom>
            <a:solidFill>
              <a:srgbClr val="024282"/>
            </a:solidFill>
            <a:ln>
              <a:solidFill>
                <a:srgbClr val="02428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Calibri" panose="020F0502020204030204"/>
                <a:ea typeface="宋体" panose="02010600030101010101" pitchFamily="2" charset="-122"/>
                <a:cs typeface="+mn-cs"/>
              </a:endParaRPr>
            </a:p>
          </p:txBody>
        </p:sp>
        <p:sp>
          <p:nvSpPr>
            <p:cNvPr id="6" name="平行四边形 5"/>
            <p:cNvSpPr/>
            <p:nvPr/>
          </p:nvSpPr>
          <p:spPr>
            <a:xfrm>
              <a:off x="3133187" y="256937"/>
              <a:ext cx="629587" cy="612775"/>
            </a:xfrm>
            <a:prstGeom prst="parallelogram">
              <a:avLst/>
            </a:prstGeom>
            <a:noFill/>
            <a:ln>
              <a:solidFill>
                <a:srgbClr val="02428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Calibri" panose="020F0502020204030204"/>
                <a:ea typeface="宋体" panose="02010600030101010101" pitchFamily="2" charset="-122"/>
                <a:cs typeface="+mn-cs"/>
              </a:endParaRPr>
            </a:p>
          </p:txBody>
        </p:sp>
      </p:grpSp>
      <p:cxnSp>
        <p:nvCxnSpPr>
          <p:cNvPr id="7" name="直接连接符 6"/>
          <p:cNvCxnSpPr/>
          <p:nvPr/>
        </p:nvCxnSpPr>
        <p:spPr>
          <a:xfrm>
            <a:off x="367840" y="809674"/>
            <a:ext cx="11488800" cy="0"/>
          </a:xfrm>
          <a:prstGeom prst="line">
            <a:avLst/>
          </a:prstGeom>
          <a:ln w="9525">
            <a:solidFill>
              <a:srgbClr val="024282"/>
            </a:solidFill>
          </a:ln>
        </p:spPr>
        <p:style>
          <a:lnRef idx="1">
            <a:schemeClr val="accent1"/>
          </a:lnRef>
          <a:fillRef idx="0">
            <a:schemeClr val="accent1"/>
          </a:fillRef>
          <a:effectRef idx="0">
            <a:schemeClr val="accent1"/>
          </a:effectRef>
          <a:fontRef idx="minor">
            <a:schemeClr val="tx1"/>
          </a:fontRef>
        </p:style>
      </p:cxnSp>
      <p:sp>
        <p:nvSpPr>
          <p:cNvPr id="10" name="文本占位符 5"/>
          <p:cNvSpPr txBox="1"/>
          <p:nvPr/>
        </p:nvSpPr>
        <p:spPr>
          <a:xfrm>
            <a:off x="1127448" y="193957"/>
            <a:ext cx="5040313" cy="612775"/>
          </a:xfrm>
          <a:prstGeom prst="rect">
            <a:avLst/>
          </a:prstGeom>
        </p:spPr>
        <p:txBody>
          <a:bodyPr vert="horz" lIns="91440" tIns="45720" rIns="91440" bIns="45720" rtlCol="0">
            <a:normAutofit/>
          </a:bodyPr>
          <a:lstStyle>
            <a:lvl1pPr marL="0" indent="0" algn="l" defTabSz="914400" rtl="0" eaLnBrk="1" latinLnBrk="0" hangingPunct="1">
              <a:lnSpc>
                <a:spcPct val="90000"/>
              </a:lnSpc>
              <a:spcBef>
                <a:spcPts val="1000"/>
              </a:spcBef>
              <a:buFont typeface="Arial" panose="020B0604020202020204" pitchFamily="34" charset="0"/>
              <a:buNone/>
              <a:defRPr sz="3200" b="1" kern="1200">
                <a:solidFill>
                  <a:srgbClr val="024282"/>
                </a:solidFill>
                <a:latin typeface="微软雅黑" panose="020B0503020204020204" pitchFamily="34" charset="-122"/>
                <a:ea typeface="微软雅黑" panose="020B0503020204020204" pitchFamily="34" charset="-122"/>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defRPr/>
            </a:pPr>
            <a:r>
              <a:rPr lang="zh-CN" altLang="en-US" dirty="0"/>
              <a:t>人工分析代码质量</a:t>
            </a:r>
            <a:endParaRPr kumimoji="0" lang="zh-CN" altLang="en-US" sz="4800" b="1" i="0" u="none" strike="noStrike" kern="1200" cap="none" spc="0" normalizeH="0" baseline="0" noProof="0" dirty="0">
              <a:ln>
                <a:noFill/>
              </a:ln>
              <a:solidFill>
                <a:srgbClr val="024282"/>
              </a:solidFill>
              <a:effectLst/>
              <a:uLnTx/>
              <a:uFillTx/>
              <a:latin typeface="微软雅黑" panose="020B0503020204020204" pitchFamily="34" charset="-122"/>
              <a:ea typeface="微软雅黑" panose="020B0503020204020204" pitchFamily="34" charset="-122"/>
              <a:cs typeface="+mn-cs"/>
            </a:endParaRPr>
          </a:p>
        </p:txBody>
      </p:sp>
      <p:sp>
        <p:nvSpPr>
          <p:cNvPr id="15" name="矩形 14"/>
          <p:cNvSpPr/>
          <p:nvPr/>
        </p:nvSpPr>
        <p:spPr>
          <a:xfrm>
            <a:off x="302935" y="1049735"/>
            <a:ext cx="11513006" cy="5376014"/>
          </a:xfrm>
          <a:prstGeom prst="rect">
            <a:avLst/>
          </a:prstGeom>
          <a:solidFill>
            <a:srgbClr val="024282">
              <a:alpha val="20000"/>
            </a:srgbClr>
          </a:solidFill>
          <a:ln w="12700" cap="flat" cmpd="sng" algn="ctr">
            <a:no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dirty="0">
              <a:ln>
                <a:noFill/>
              </a:ln>
              <a:solidFill>
                <a:prstClr val="white"/>
              </a:solidFill>
              <a:effectLst/>
              <a:uLnTx/>
              <a:uFillTx/>
              <a:latin typeface="等线" panose="02010600030101010101" charset="-122"/>
              <a:ea typeface="等线" panose="02010600030101010101" charset="-122"/>
              <a:cs typeface="+mn-cs"/>
            </a:endParaRPr>
          </a:p>
        </p:txBody>
      </p:sp>
      <p:sp>
        <p:nvSpPr>
          <p:cNvPr id="18" name="文本框 17"/>
          <p:cNvSpPr txBox="1"/>
          <p:nvPr/>
        </p:nvSpPr>
        <p:spPr>
          <a:xfrm>
            <a:off x="367970" y="1150379"/>
            <a:ext cx="11086603" cy="4867055"/>
          </a:xfrm>
          <a:prstGeom prst="rect">
            <a:avLst/>
          </a:prstGeom>
          <a:noFill/>
        </p:spPr>
        <p:txBody>
          <a:bodyPr wrap="square" rtlCol="0">
            <a:noAutofit/>
          </a:bodyPr>
          <a:lstStyle/>
          <a:p>
            <a:pPr algn="l">
              <a:lnSpc>
                <a:spcPct val="130000"/>
              </a:lnSpc>
              <a:spcBef>
                <a:spcPts val="600"/>
              </a:spcBef>
              <a:spcAft>
                <a:spcPts val="0"/>
              </a:spcAft>
              <a:buClrTx/>
              <a:buSzTx/>
              <a:buFontTx/>
              <a:defRPr/>
            </a:pPr>
            <a:r>
              <a:rPr lang="en-US" altLang="zh-CN" sz="800" noProof="0" dirty="0">
                <a:ln>
                  <a:noFill/>
                </a:ln>
                <a:solidFill>
                  <a:schemeClr val="tx1"/>
                </a:solidFill>
                <a:effectLst/>
                <a:uLnTx/>
                <a:uFillTx/>
                <a:latin typeface="微软雅黑" panose="020B0503020204020204" pitchFamily="34" charset="-122"/>
                <a:ea typeface="微软雅黑" panose="020B0503020204020204" pitchFamily="34" charset="-122"/>
              </a:rPr>
              <a:t>private void setAppInfoFromRawRes() {</a:t>
            </a:r>
            <a:endParaRPr lang="en-US" altLang="zh-CN" sz="800" noProof="0" dirty="0">
              <a:ln>
                <a:noFill/>
              </a:ln>
              <a:solidFill>
                <a:schemeClr val="tx1"/>
              </a:solidFill>
              <a:effectLst/>
              <a:uLnTx/>
              <a:uFillTx/>
              <a:latin typeface="微软雅黑" panose="020B0503020204020204" pitchFamily="34" charset="-122"/>
              <a:ea typeface="微软雅黑" panose="020B0503020204020204" pitchFamily="34" charset="-122"/>
            </a:endParaRPr>
          </a:p>
          <a:p>
            <a:pPr algn="l">
              <a:lnSpc>
                <a:spcPct val="130000"/>
              </a:lnSpc>
              <a:spcBef>
                <a:spcPts val="600"/>
              </a:spcBef>
              <a:spcAft>
                <a:spcPts val="0"/>
              </a:spcAft>
              <a:buClrTx/>
              <a:buSzTx/>
              <a:buFontTx/>
              <a:defRPr/>
            </a:pPr>
            <a:r>
              <a:rPr lang="en-US" altLang="zh-CN" sz="800" noProof="0" dirty="0">
                <a:ln>
                  <a:noFill/>
                </a:ln>
                <a:solidFill>
                  <a:schemeClr val="tx1"/>
                </a:solidFill>
                <a:effectLst/>
                <a:uLnTx/>
                <a:uFillTx/>
                <a:latin typeface="微软雅黑" panose="020B0503020204020204" pitchFamily="34" charset="-122"/>
                <a:ea typeface="微软雅黑" panose="020B0503020204020204" pitchFamily="34" charset="-122"/>
              </a:rPr>
              <a:t>    SharedPreferences sp = PreferenceManager.getDefaultSharedPreferences(this);</a:t>
            </a:r>
            <a:endParaRPr lang="en-US" altLang="zh-CN" sz="800" noProof="0" dirty="0">
              <a:ln>
                <a:noFill/>
              </a:ln>
              <a:solidFill>
                <a:schemeClr val="tx1"/>
              </a:solidFill>
              <a:effectLst/>
              <a:uLnTx/>
              <a:uFillTx/>
              <a:latin typeface="微软雅黑" panose="020B0503020204020204" pitchFamily="34" charset="-122"/>
              <a:ea typeface="微软雅黑" panose="020B0503020204020204" pitchFamily="34" charset="-122"/>
            </a:endParaRPr>
          </a:p>
          <a:p>
            <a:pPr algn="l">
              <a:lnSpc>
                <a:spcPct val="130000"/>
              </a:lnSpc>
              <a:spcBef>
                <a:spcPts val="600"/>
              </a:spcBef>
              <a:spcAft>
                <a:spcPts val="0"/>
              </a:spcAft>
              <a:buClrTx/>
              <a:buSzTx/>
              <a:buFontTx/>
              <a:defRPr/>
            </a:pPr>
            <a:r>
              <a:rPr lang="en-US" altLang="zh-CN" sz="800" noProof="0" dirty="0">
                <a:ln>
                  <a:noFill/>
                </a:ln>
                <a:solidFill>
                  <a:schemeClr val="tx1"/>
                </a:solidFill>
                <a:effectLst/>
                <a:uLnTx/>
                <a:uFillTx/>
                <a:latin typeface="微软雅黑" panose="020B0503020204020204" pitchFamily="34" charset="-122"/>
                <a:ea typeface="微软雅黑" panose="020B0503020204020204" pitchFamily="34" charset="-122"/>
              </a:rPr>
              <a:t>    if (!sp.getBoolean(PREFERENCE_ADD_INTRODUCTION, false)) {</a:t>
            </a:r>
            <a:endParaRPr lang="en-US" altLang="zh-CN" sz="800" noProof="0" dirty="0">
              <a:ln>
                <a:noFill/>
              </a:ln>
              <a:solidFill>
                <a:schemeClr val="tx1"/>
              </a:solidFill>
              <a:effectLst/>
              <a:uLnTx/>
              <a:uFillTx/>
              <a:latin typeface="微软雅黑" panose="020B0503020204020204" pitchFamily="34" charset="-122"/>
              <a:ea typeface="微软雅黑" panose="020B0503020204020204" pitchFamily="34" charset="-122"/>
            </a:endParaRPr>
          </a:p>
          <a:p>
            <a:pPr algn="l">
              <a:lnSpc>
                <a:spcPct val="130000"/>
              </a:lnSpc>
              <a:spcBef>
                <a:spcPts val="600"/>
              </a:spcBef>
              <a:spcAft>
                <a:spcPts val="0"/>
              </a:spcAft>
              <a:buClrTx/>
              <a:buSzTx/>
              <a:buFontTx/>
              <a:defRPr/>
            </a:pPr>
            <a:r>
              <a:rPr lang="en-US" altLang="zh-CN" sz="800" noProof="0" dirty="0">
                <a:ln>
                  <a:noFill/>
                </a:ln>
                <a:solidFill>
                  <a:schemeClr val="tx1"/>
                </a:solidFill>
                <a:effectLst/>
                <a:uLnTx/>
                <a:uFillTx/>
                <a:latin typeface="微软雅黑" panose="020B0503020204020204" pitchFamily="34" charset="-122"/>
                <a:ea typeface="微软雅黑" panose="020B0503020204020204" pitchFamily="34" charset="-122"/>
              </a:rPr>
              <a:t>        StringBuilder sb = new StringBuilder();</a:t>
            </a:r>
            <a:endParaRPr lang="en-US" altLang="zh-CN" sz="800" noProof="0" dirty="0">
              <a:ln>
                <a:noFill/>
              </a:ln>
              <a:solidFill>
                <a:schemeClr val="tx1"/>
              </a:solidFill>
              <a:effectLst/>
              <a:uLnTx/>
              <a:uFillTx/>
              <a:latin typeface="微软雅黑" panose="020B0503020204020204" pitchFamily="34" charset="-122"/>
              <a:ea typeface="微软雅黑" panose="020B0503020204020204" pitchFamily="34" charset="-122"/>
            </a:endParaRPr>
          </a:p>
          <a:p>
            <a:pPr algn="l">
              <a:lnSpc>
                <a:spcPct val="130000"/>
              </a:lnSpc>
              <a:spcBef>
                <a:spcPts val="600"/>
              </a:spcBef>
              <a:spcAft>
                <a:spcPts val="0"/>
              </a:spcAft>
              <a:buClrTx/>
              <a:buSzTx/>
              <a:buFontTx/>
              <a:defRPr/>
            </a:pPr>
            <a:r>
              <a:rPr lang="en-US" altLang="zh-CN" sz="800" noProof="0" dirty="0">
                <a:ln>
                  <a:noFill/>
                </a:ln>
                <a:solidFill>
                  <a:schemeClr val="tx1"/>
                </a:solidFill>
                <a:effectLst/>
                <a:uLnTx/>
                <a:uFillTx/>
                <a:latin typeface="微软雅黑" panose="020B0503020204020204" pitchFamily="34" charset="-122"/>
                <a:ea typeface="微软雅黑" panose="020B0503020204020204" pitchFamily="34" charset="-122"/>
              </a:rPr>
              <a:t>        InputStream in = null;</a:t>
            </a:r>
            <a:endParaRPr lang="en-US" altLang="zh-CN" sz="800" noProof="0" dirty="0">
              <a:ln>
                <a:noFill/>
              </a:ln>
              <a:solidFill>
                <a:schemeClr val="tx1"/>
              </a:solidFill>
              <a:effectLst/>
              <a:uLnTx/>
              <a:uFillTx/>
              <a:latin typeface="微软雅黑" panose="020B0503020204020204" pitchFamily="34" charset="-122"/>
              <a:ea typeface="微软雅黑" panose="020B0503020204020204" pitchFamily="34" charset="-122"/>
            </a:endParaRPr>
          </a:p>
          <a:p>
            <a:pPr algn="l">
              <a:lnSpc>
                <a:spcPct val="130000"/>
              </a:lnSpc>
              <a:spcBef>
                <a:spcPts val="600"/>
              </a:spcBef>
              <a:spcAft>
                <a:spcPts val="0"/>
              </a:spcAft>
              <a:buClrTx/>
              <a:buSzTx/>
              <a:buFontTx/>
              <a:defRPr/>
            </a:pPr>
            <a:r>
              <a:rPr lang="en-US" altLang="zh-CN" sz="800" noProof="0" dirty="0">
                <a:ln>
                  <a:noFill/>
                </a:ln>
                <a:solidFill>
                  <a:schemeClr val="tx1"/>
                </a:solidFill>
                <a:effectLst/>
                <a:uLnTx/>
                <a:uFillTx/>
                <a:latin typeface="微软雅黑" panose="020B0503020204020204" pitchFamily="34" charset="-122"/>
                <a:ea typeface="微软雅黑" panose="020B0503020204020204" pitchFamily="34" charset="-122"/>
              </a:rPr>
              <a:t>        try {</a:t>
            </a:r>
            <a:endParaRPr lang="en-US" altLang="zh-CN" sz="800" noProof="0" dirty="0">
              <a:ln>
                <a:noFill/>
              </a:ln>
              <a:solidFill>
                <a:schemeClr val="tx1"/>
              </a:solidFill>
              <a:effectLst/>
              <a:uLnTx/>
              <a:uFillTx/>
              <a:latin typeface="微软雅黑" panose="020B0503020204020204" pitchFamily="34" charset="-122"/>
              <a:ea typeface="微软雅黑" panose="020B0503020204020204" pitchFamily="34" charset="-122"/>
            </a:endParaRPr>
          </a:p>
          <a:p>
            <a:pPr algn="l">
              <a:lnSpc>
                <a:spcPct val="130000"/>
              </a:lnSpc>
              <a:spcBef>
                <a:spcPts val="600"/>
              </a:spcBef>
              <a:spcAft>
                <a:spcPts val="0"/>
              </a:spcAft>
              <a:buClrTx/>
              <a:buSzTx/>
              <a:buFontTx/>
              <a:defRPr/>
            </a:pPr>
            <a:r>
              <a:rPr lang="en-US" altLang="zh-CN" sz="800" noProof="0" dirty="0">
                <a:ln>
                  <a:noFill/>
                </a:ln>
                <a:solidFill>
                  <a:schemeClr val="tx1"/>
                </a:solidFill>
                <a:effectLst/>
                <a:uLnTx/>
                <a:uFillTx/>
                <a:latin typeface="微软雅黑" panose="020B0503020204020204" pitchFamily="34" charset="-122"/>
                <a:ea typeface="微软雅黑" panose="020B0503020204020204" pitchFamily="34" charset="-122"/>
              </a:rPr>
              <a:t>             in = getResources().openRawResource(R.raw.introduction);</a:t>
            </a:r>
            <a:endParaRPr lang="en-US" altLang="zh-CN" sz="800" noProof="0" dirty="0">
              <a:ln>
                <a:noFill/>
              </a:ln>
              <a:solidFill>
                <a:schemeClr val="tx1"/>
              </a:solidFill>
              <a:effectLst/>
              <a:uLnTx/>
              <a:uFillTx/>
              <a:latin typeface="微软雅黑" panose="020B0503020204020204" pitchFamily="34" charset="-122"/>
              <a:ea typeface="微软雅黑" panose="020B0503020204020204" pitchFamily="34" charset="-122"/>
            </a:endParaRPr>
          </a:p>
          <a:p>
            <a:pPr algn="l">
              <a:lnSpc>
                <a:spcPct val="130000"/>
              </a:lnSpc>
              <a:spcBef>
                <a:spcPts val="600"/>
              </a:spcBef>
              <a:spcAft>
                <a:spcPts val="0"/>
              </a:spcAft>
              <a:buClrTx/>
              <a:buSzTx/>
              <a:buFontTx/>
              <a:defRPr/>
            </a:pPr>
            <a:r>
              <a:rPr lang="en-US" altLang="zh-CN" sz="800" noProof="0" dirty="0">
                <a:ln>
                  <a:noFill/>
                </a:ln>
                <a:solidFill>
                  <a:schemeClr val="tx1"/>
                </a:solidFill>
                <a:effectLst/>
                <a:uLnTx/>
                <a:uFillTx/>
                <a:latin typeface="微软雅黑" panose="020B0503020204020204" pitchFamily="34" charset="-122"/>
                <a:ea typeface="微软雅黑" panose="020B0503020204020204" pitchFamily="34" charset="-122"/>
              </a:rPr>
              <a:t>            if (in != null) {</a:t>
            </a:r>
            <a:endParaRPr lang="en-US" altLang="zh-CN" sz="800" noProof="0" dirty="0">
              <a:ln>
                <a:noFill/>
              </a:ln>
              <a:solidFill>
                <a:schemeClr val="tx1"/>
              </a:solidFill>
              <a:effectLst/>
              <a:uLnTx/>
              <a:uFillTx/>
              <a:latin typeface="微软雅黑" panose="020B0503020204020204" pitchFamily="34" charset="-122"/>
              <a:ea typeface="微软雅黑" panose="020B0503020204020204" pitchFamily="34" charset="-122"/>
            </a:endParaRPr>
          </a:p>
          <a:p>
            <a:pPr algn="l">
              <a:lnSpc>
                <a:spcPct val="130000"/>
              </a:lnSpc>
              <a:spcBef>
                <a:spcPts val="600"/>
              </a:spcBef>
              <a:spcAft>
                <a:spcPts val="0"/>
              </a:spcAft>
              <a:buClrTx/>
              <a:buSzTx/>
              <a:buFontTx/>
              <a:defRPr/>
            </a:pPr>
            <a:r>
              <a:rPr lang="en-US" altLang="zh-CN" sz="800" noProof="0" dirty="0">
                <a:ln>
                  <a:noFill/>
                </a:ln>
                <a:solidFill>
                  <a:schemeClr val="tx1"/>
                </a:solidFill>
                <a:effectLst/>
                <a:uLnTx/>
                <a:uFillTx/>
                <a:latin typeface="微软雅黑" panose="020B0503020204020204" pitchFamily="34" charset="-122"/>
                <a:ea typeface="微软雅黑" panose="020B0503020204020204" pitchFamily="34" charset="-122"/>
              </a:rPr>
              <a:t>                InputStreamReader isr = new InputStreamReader(in);</a:t>
            </a:r>
            <a:endParaRPr lang="en-US" altLang="zh-CN" sz="800" noProof="0" dirty="0">
              <a:ln>
                <a:noFill/>
              </a:ln>
              <a:solidFill>
                <a:schemeClr val="tx1"/>
              </a:solidFill>
              <a:effectLst/>
              <a:uLnTx/>
              <a:uFillTx/>
              <a:latin typeface="微软雅黑" panose="020B0503020204020204" pitchFamily="34" charset="-122"/>
              <a:ea typeface="微软雅黑" panose="020B0503020204020204" pitchFamily="34" charset="-122"/>
            </a:endParaRPr>
          </a:p>
          <a:p>
            <a:pPr algn="l">
              <a:lnSpc>
                <a:spcPct val="130000"/>
              </a:lnSpc>
              <a:spcBef>
                <a:spcPts val="600"/>
              </a:spcBef>
              <a:spcAft>
                <a:spcPts val="0"/>
              </a:spcAft>
              <a:buClrTx/>
              <a:buSzTx/>
              <a:buFontTx/>
              <a:defRPr/>
            </a:pPr>
            <a:r>
              <a:rPr lang="en-US" altLang="zh-CN" sz="800" noProof="0" dirty="0">
                <a:ln>
                  <a:noFill/>
                </a:ln>
                <a:solidFill>
                  <a:schemeClr val="tx1"/>
                </a:solidFill>
                <a:effectLst/>
                <a:uLnTx/>
                <a:uFillTx/>
                <a:latin typeface="微软雅黑" panose="020B0503020204020204" pitchFamily="34" charset="-122"/>
                <a:ea typeface="微软雅黑" panose="020B0503020204020204" pitchFamily="34" charset="-122"/>
              </a:rPr>
              <a:t>                BufferedReader br = new BufferedReader(isr);</a:t>
            </a:r>
            <a:endParaRPr lang="en-US" altLang="zh-CN" sz="800" noProof="0" dirty="0">
              <a:ln>
                <a:noFill/>
              </a:ln>
              <a:solidFill>
                <a:schemeClr val="tx1"/>
              </a:solidFill>
              <a:effectLst/>
              <a:uLnTx/>
              <a:uFillTx/>
              <a:latin typeface="微软雅黑" panose="020B0503020204020204" pitchFamily="34" charset="-122"/>
              <a:ea typeface="微软雅黑" panose="020B0503020204020204" pitchFamily="34" charset="-122"/>
            </a:endParaRPr>
          </a:p>
          <a:p>
            <a:pPr algn="l">
              <a:lnSpc>
                <a:spcPct val="130000"/>
              </a:lnSpc>
              <a:spcBef>
                <a:spcPts val="600"/>
              </a:spcBef>
              <a:spcAft>
                <a:spcPts val="0"/>
              </a:spcAft>
              <a:buClrTx/>
              <a:buSzTx/>
              <a:buFontTx/>
              <a:defRPr/>
            </a:pPr>
            <a:r>
              <a:rPr lang="en-US" altLang="zh-CN" sz="800" noProof="0" dirty="0">
                <a:ln>
                  <a:noFill/>
                </a:ln>
                <a:solidFill>
                  <a:schemeClr val="tx1"/>
                </a:solidFill>
                <a:effectLst/>
                <a:uLnTx/>
                <a:uFillTx/>
                <a:latin typeface="微软雅黑" panose="020B0503020204020204" pitchFamily="34" charset="-122"/>
                <a:ea typeface="微软雅黑" panose="020B0503020204020204" pitchFamily="34" charset="-122"/>
              </a:rPr>
              <a:t>                char [] buf = new char[1024];</a:t>
            </a:r>
            <a:endParaRPr lang="en-US" altLang="zh-CN" sz="800" noProof="0" dirty="0">
              <a:ln>
                <a:noFill/>
              </a:ln>
              <a:solidFill>
                <a:schemeClr val="tx1"/>
              </a:solidFill>
              <a:effectLst/>
              <a:uLnTx/>
              <a:uFillTx/>
              <a:latin typeface="微软雅黑" panose="020B0503020204020204" pitchFamily="34" charset="-122"/>
              <a:ea typeface="微软雅黑" panose="020B0503020204020204" pitchFamily="34" charset="-122"/>
            </a:endParaRPr>
          </a:p>
          <a:p>
            <a:pPr algn="l">
              <a:lnSpc>
                <a:spcPct val="130000"/>
              </a:lnSpc>
              <a:spcBef>
                <a:spcPts val="600"/>
              </a:spcBef>
              <a:spcAft>
                <a:spcPts val="0"/>
              </a:spcAft>
              <a:buClrTx/>
              <a:buSzTx/>
              <a:buFontTx/>
              <a:defRPr/>
            </a:pPr>
            <a:r>
              <a:rPr lang="en-US" altLang="zh-CN" sz="800" noProof="0" dirty="0">
                <a:ln>
                  <a:noFill/>
                </a:ln>
                <a:solidFill>
                  <a:schemeClr val="tx1"/>
                </a:solidFill>
                <a:effectLst/>
                <a:uLnTx/>
                <a:uFillTx/>
                <a:latin typeface="微软雅黑" panose="020B0503020204020204" pitchFamily="34" charset="-122"/>
                <a:ea typeface="微软雅黑" panose="020B0503020204020204" pitchFamily="34" charset="-122"/>
              </a:rPr>
              <a:t>                int len = 0;</a:t>
            </a:r>
            <a:endParaRPr lang="en-US" altLang="zh-CN" sz="800" noProof="0" dirty="0">
              <a:ln>
                <a:noFill/>
              </a:ln>
              <a:solidFill>
                <a:schemeClr val="tx1"/>
              </a:solidFill>
              <a:effectLst/>
              <a:uLnTx/>
              <a:uFillTx/>
              <a:latin typeface="微软雅黑" panose="020B0503020204020204" pitchFamily="34" charset="-122"/>
              <a:ea typeface="微软雅黑" panose="020B0503020204020204" pitchFamily="34" charset="-122"/>
            </a:endParaRPr>
          </a:p>
          <a:p>
            <a:pPr algn="l">
              <a:lnSpc>
                <a:spcPct val="130000"/>
              </a:lnSpc>
              <a:spcBef>
                <a:spcPts val="600"/>
              </a:spcBef>
              <a:spcAft>
                <a:spcPts val="0"/>
              </a:spcAft>
              <a:buClrTx/>
              <a:buSzTx/>
              <a:buFontTx/>
              <a:defRPr/>
            </a:pPr>
            <a:r>
              <a:rPr lang="en-US" altLang="zh-CN" sz="800" noProof="0" dirty="0">
                <a:ln>
                  <a:noFill/>
                </a:ln>
                <a:solidFill>
                  <a:schemeClr val="tx1"/>
                </a:solidFill>
                <a:effectLst/>
                <a:uLnTx/>
                <a:uFillTx/>
                <a:latin typeface="微软雅黑" panose="020B0503020204020204" pitchFamily="34" charset="-122"/>
                <a:ea typeface="微软雅黑" panose="020B0503020204020204" pitchFamily="34" charset="-122"/>
              </a:rPr>
              <a:t>                while ((len = br.read(buf)) &gt; 0) {</a:t>
            </a:r>
            <a:endParaRPr lang="en-US" altLang="zh-CN" sz="800" noProof="0" dirty="0">
              <a:ln>
                <a:noFill/>
              </a:ln>
              <a:solidFill>
                <a:schemeClr val="tx1"/>
              </a:solidFill>
              <a:effectLst/>
              <a:uLnTx/>
              <a:uFillTx/>
              <a:latin typeface="微软雅黑" panose="020B0503020204020204" pitchFamily="34" charset="-122"/>
              <a:ea typeface="微软雅黑" panose="020B0503020204020204" pitchFamily="34" charset="-122"/>
            </a:endParaRPr>
          </a:p>
          <a:p>
            <a:pPr algn="l">
              <a:lnSpc>
                <a:spcPct val="130000"/>
              </a:lnSpc>
              <a:spcBef>
                <a:spcPts val="600"/>
              </a:spcBef>
              <a:spcAft>
                <a:spcPts val="0"/>
              </a:spcAft>
              <a:buClrTx/>
              <a:buSzTx/>
              <a:buFontTx/>
              <a:defRPr/>
            </a:pPr>
            <a:r>
              <a:rPr lang="en-US" altLang="zh-CN" sz="800" noProof="0" dirty="0">
                <a:ln>
                  <a:noFill/>
                </a:ln>
                <a:solidFill>
                  <a:schemeClr val="tx1"/>
                </a:solidFill>
                <a:effectLst/>
                <a:uLnTx/>
                <a:uFillTx/>
                <a:latin typeface="微软雅黑" panose="020B0503020204020204" pitchFamily="34" charset="-122"/>
                <a:ea typeface="微软雅黑" panose="020B0503020204020204" pitchFamily="34" charset="-122"/>
              </a:rPr>
              <a:t>                    sb.append(buf, 0, len);</a:t>
            </a:r>
            <a:endParaRPr lang="en-US" altLang="zh-CN" sz="800" noProof="0" dirty="0">
              <a:ln>
                <a:noFill/>
              </a:ln>
              <a:solidFill>
                <a:schemeClr val="tx1"/>
              </a:solidFill>
              <a:effectLst/>
              <a:uLnTx/>
              <a:uFillTx/>
              <a:latin typeface="微软雅黑" panose="020B0503020204020204" pitchFamily="34" charset="-122"/>
              <a:ea typeface="微软雅黑" panose="020B0503020204020204" pitchFamily="34" charset="-122"/>
            </a:endParaRPr>
          </a:p>
          <a:p>
            <a:pPr algn="l">
              <a:lnSpc>
                <a:spcPct val="130000"/>
              </a:lnSpc>
              <a:spcBef>
                <a:spcPts val="600"/>
              </a:spcBef>
              <a:spcAft>
                <a:spcPts val="0"/>
              </a:spcAft>
              <a:buClrTx/>
              <a:buSzTx/>
              <a:buFontTx/>
              <a:defRPr/>
            </a:pPr>
            <a:r>
              <a:rPr lang="en-US" altLang="zh-CN" sz="800" noProof="0" dirty="0">
                <a:ln>
                  <a:noFill/>
                </a:ln>
                <a:solidFill>
                  <a:schemeClr val="tx1"/>
                </a:solidFill>
                <a:effectLst/>
                <a:uLnTx/>
                <a:uFillTx/>
                <a:latin typeface="微软雅黑" panose="020B0503020204020204" pitchFamily="34" charset="-122"/>
                <a:ea typeface="微软雅黑" panose="020B0503020204020204" pitchFamily="34" charset="-122"/>
              </a:rPr>
              <a:t>                }</a:t>
            </a:r>
            <a:endParaRPr lang="en-US" altLang="zh-CN" sz="800" noProof="0" dirty="0">
              <a:ln>
                <a:noFill/>
              </a:ln>
              <a:solidFill>
                <a:schemeClr val="tx1"/>
              </a:solidFill>
              <a:effectLst/>
              <a:uLnTx/>
              <a:uFillTx/>
              <a:latin typeface="微软雅黑" panose="020B0503020204020204" pitchFamily="34" charset="-122"/>
              <a:ea typeface="微软雅黑" panose="020B0503020204020204" pitchFamily="34" charset="-122"/>
            </a:endParaRPr>
          </a:p>
          <a:p>
            <a:pPr algn="l">
              <a:lnSpc>
                <a:spcPct val="130000"/>
              </a:lnSpc>
              <a:spcBef>
                <a:spcPts val="600"/>
              </a:spcBef>
              <a:spcAft>
                <a:spcPts val="0"/>
              </a:spcAft>
              <a:buClrTx/>
              <a:buSzTx/>
              <a:buFontTx/>
              <a:defRPr/>
            </a:pPr>
            <a:r>
              <a:rPr lang="en-US" altLang="zh-CN" sz="800" noProof="0" dirty="0">
                <a:ln>
                  <a:noFill/>
                </a:ln>
                <a:solidFill>
                  <a:schemeClr val="tx1"/>
                </a:solidFill>
                <a:effectLst/>
                <a:uLnTx/>
                <a:uFillTx/>
                <a:latin typeface="微软雅黑" panose="020B0503020204020204" pitchFamily="34" charset="-122"/>
                <a:ea typeface="微软雅黑" panose="020B0503020204020204" pitchFamily="34" charset="-122"/>
              </a:rPr>
              <a:t>            } else {</a:t>
            </a:r>
            <a:endParaRPr lang="en-US" altLang="zh-CN" sz="800" noProof="0" dirty="0">
              <a:ln>
                <a:noFill/>
              </a:ln>
              <a:solidFill>
                <a:schemeClr val="tx1"/>
              </a:solidFill>
              <a:effectLst/>
              <a:uLnTx/>
              <a:uFillTx/>
              <a:latin typeface="微软雅黑" panose="020B0503020204020204" pitchFamily="34" charset="-122"/>
              <a:ea typeface="微软雅黑" panose="020B0503020204020204" pitchFamily="34" charset="-122"/>
            </a:endParaRPr>
          </a:p>
          <a:p>
            <a:pPr algn="l">
              <a:lnSpc>
                <a:spcPct val="130000"/>
              </a:lnSpc>
              <a:spcBef>
                <a:spcPts val="600"/>
              </a:spcBef>
              <a:spcAft>
                <a:spcPts val="0"/>
              </a:spcAft>
              <a:buClrTx/>
              <a:buSzTx/>
              <a:buFontTx/>
              <a:defRPr/>
            </a:pPr>
            <a:r>
              <a:rPr lang="en-US" altLang="zh-CN" sz="800" noProof="0" dirty="0">
                <a:ln>
                  <a:noFill/>
                </a:ln>
                <a:solidFill>
                  <a:schemeClr val="tx1"/>
                </a:solidFill>
                <a:effectLst/>
                <a:uLnTx/>
                <a:uFillTx/>
                <a:latin typeface="微软雅黑" panose="020B0503020204020204" pitchFamily="34" charset="-122"/>
                <a:ea typeface="微软雅黑" panose="020B0503020204020204" pitchFamily="34" charset="-122"/>
              </a:rPr>
              <a:t>                Log.e(TAG, "Read introduction file error");</a:t>
            </a:r>
            <a:endParaRPr lang="en-US" altLang="zh-CN" sz="800" noProof="0" dirty="0">
              <a:ln>
                <a:noFill/>
              </a:ln>
              <a:solidFill>
                <a:schemeClr val="tx1"/>
              </a:solidFill>
              <a:effectLst/>
              <a:uLnTx/>
              <a:uFillTx/>
              <a:latin typeface="微软雅黑" panose="020B0503020204020204" pitchFamily="34" charset="-122"/>
              <a:ea typeface="微软雅黑" panose="020B0503020204020204" pitchFamily="34" charset="-122"/>
            </a:endParaRPr>
          </a:p>
          <a:p>
            <a:pPr algn="l">
              <a:lnSpc>
                <a:spcPct val="130000"/>
              </a:lnSpc>
              <a:spcBef>
                <a:spcPts val="600"/>
              </a:spcBef>
              <a:spcAft>
                <a:spcPts val="0"/>
              </a:spcAft>
              <a:buClrTx/>
              <a:buSzTx/>
              <a:buFontTx/>
              <a:defRPr/>
            </a:pPr>
            <a:r>
              <a:rPr lang="en-US" altLang="zh-CN" sz="800" noProof="0" dirty="0">
                <a:ln>
                  <a:noFill/>
                </a:ln>
                <a:solidFill>
                  <a:schemeClr val="tx1"/>
                </a:solidFill>
                <a:effectLst/>
                <a:uLnTx/>
                <a:uFillTx/>
                <a:latin typeface="微软雅黑" panose="020B0503020204020204" pitchFamily="34" charset="-122"/>
                <a:ea typeface="微软雅黑" panose="020B0503020204020204" pitchFamily="34" charset="-122"/>
              </a:rPr>
              <a:t>                return;</a:t>
            </a:r>
            <a:endParaRPr lang="en-US" altLang="zh-CN" sz="800" noProof="0" dirty="0">
              <a:ln>
                <a:noFill/>
              </a:ln>
              <a:solidFill>
                <a:schemeClr val="tx1"/>
              </a:solidFill>
              <a:effectLst/>
              <a:uLnTx/>
              <a:uFillTx/>
              <a:latin typeface="微软雅黑" panose="020B0503020204020204" pitchFamily="34" charset="-122"/>
              <a:ea typeface="微软雅黑" panose="020B0503020204020204" pitchFamily="34" charset="-122"/>
            </a:endParaRPr>
          </a:p>
          <a:p>
            <a:pPr algn="l">
              <a:lnSpc>
                <a:spcPct val="130000"/>
              </a:lnSpc>
              <a:spcBef>
                <a:spcPts val="600"/>
              </a:spcBef>
              <a:spcAft>
                <a:spcPts val="0"/>
              </a:spcAft>
              <a:buClrTx/>
              <a:buSzTx/>
              <a:buFontTx/>
              <a:defRPr/>
            </a:pPr>
            <a:r>
              <a:rPr lang="en-US" altLang="zh-CN" sz="800" noProof="0" dirty="0">
                <a:ln>
                  <a:noFill/>
                </a:ln>
                <a:solidFill>
                  <a:schemeClr val="tx1"/>
                </a:solidFill>
                <a:effectLst/>
                <a:uLnTx/>
                <a:uFillTx/>
                <a:latin typeface="微软雅黑" panose="020B0503020204020204" pitchFamily="34" charset="-122"/>
                <a:ea typeface="微软雅黑" panose="020B0503020204020204" pitchFamily="34" charset="-122"/>
              </a:rPr>
              <a:t>            }</a:t>
            </a:r>
            <a:endParaRPr lang="en-US" altLang="zh-CN" sz="800" noProof="0" dirty="0">
              <a:ln>
                <a:noFill/>
              </a:ln>
              <a:solidFill>
                <a:schemeClr val="tx1"/>
              </a:solidFill>
              <a:effectLst/>
              <a:uLnTx/>
              <a:uFillTx/>
              <a:latin typeface="微软雅黑" panose="020B0503020204020204" pitchFamily="34" charset="-122"/>
              <a:ea typeface="微软雅黑" panose="020B0503020204020204" pitchFamily="34" charset="-122"/>
            </a:endParaRPr>
          </a:p>
          <a:p>
            <a:pPr algn="l">
              <a:lnSpc>
                <a:spcPct val="130000"/>
              </a:lnSpc>
              <a:spcBef>
                <a:spcPts val="600"/>
              </a:spcBef>
              <a:spcAft>
                <a:spcPts val="0"/>
              </a:spcAft>
              <a:buClrTx/>
              <a:buSzTx/>
              <a:buFontTx/>
              <a:defRPr/>
            </a:pPr>
            <a:r>
              <a:rPr lang="en-US" altLang="zh-CN" sz="800" noProof="0" dirty="0">
                <a:ln>
                  <a:noFill/>
                </a:ln>
                <a:solidFill>
                  <a:schemeClr val="tx1"/>
                </a:solidFill>
                <a:effectLst/>
                <a:uLnTx/>
                <a:uFillTx/>
                <a:latin typeface="微软雅黑" panose="020B0503020204020204" pitchFamily="34" charset="-122"/>
                <a:ea typeface="微软雅黑" panose="020B0503020204020204" pitchFamily="34" charset="-122"/>
              </a:rPr>
              <a:t>        } catch (IOException e) {</a:t>
            </a:r>
            <a:endParaRPr lang="en-US" altLang="zh-CN" sz="800" noProof="0" dirty="0">
              <a:ln>
                <a:noFill/>
              </a:ln>
              <a:solidFill>
                <a:schemeClr val="tx1"/>
              </a:solidFill>
              <a:effectLst/>
              <a:uLnTx/>
              <a:uFillTx/>
              <a:latin typeface="微软雅黑" panose="020B0503020204020204" pitchFamily="34" charset="-122"/>
              <a:ea typeface="微软雅黑" panose="020B0503020204020204" pitchFamily="34" charset="-122"/>
            </a:endParaRPr>
          </a:p>
          <a:p>
            <a:pPr algn="l">
              <a:lnSpc>
                <a:spcPct val="130000"/>
              </a:lnSpc>
              <a:spcBef>
                <a:spcPts val="600"/>
              </a:spcBef>
              <a:spcAft>
                <a:spcPts val="0"/>
              </a:spcAft>
              <a:buClrTx/>
              <a:buSzTx/>
              <a:buFontTx/>
              <a:defRPr/>
            </a:pPr>
            <a:r>
              <a:rPr lang="en-US" altLang="zh-CN" sz="800" noProof="0" dirty="0">
                <a:ln>
                  <a:noFill/>
                </a:ln>
                <a:solidFill>
                  <a:schemeClr val="tx1"/>
                </a:solidFill>
                <a:effectLst/>
                <a:uLnTx/>
                <a:uFillTx/>
                <a:latin typeface="微软雅黑" panose="020B0503020204020204" pitchFamily="34" charset="-122"/>
                <a:ea typeface="微软雅黑" panose="020B0503020204020204" pitchFamily="34" charset="-122"/>
              </a:rPr>
              <a:t>            e.printStackTrace();</a:t>
            </a:r>
            <a:endParaRPr lang="en-US" altLang="zh-CN" sz="800" noProof="0" dirty="0">
              <a:ln>
                <a:noFill/>
              </a:ln>
              <a:solidFill>
                <a:schemeClr val="tx1"/>
              </a:solidFill>
              <a:effectLst/>
              <a:uLnTx/>
              <a:uFillTx/>
              <a:latin typeface="微软雅黑" panose="020B0503020204020204" pitchFamily="34" charset="-122"/>
              <a:ea typeface="微软雅黑" panose="020B0503020204020204" pitchFamily="34" charset="-122"/>
            </a:endParaRPr>
          </a:p>
          <a:p>
            <a:pPr algn="l">
              <a:lnSpc>
                <a:spcPct val="130000"/>
              </a:lnSpc>
              <a:spcBef>
                <a:spcPts val="600"/>
              </a:spcBef>
              <a:spcAft>
                <a:spcPts val="0"/>
              </a:spcAft>
              <a:buClrTx/>
              <a:buSzTx/>
              <a:buFontTx/>
              <a:defRPr/>
            </a:pPr>
            <a:r>
              <a:rPr lang="en-US" altLang="zh-CN" sz="800" noProof="0" dirty="0">
                <a:ln>
                  <a:noFill/>
                </a:ln>
                <a:solidFill>
                  <a:schemeClr val="tx1"/>
                </a:solidFill>
                <a:effectLst/>
                <a:uLnTx/>
                <a:uFillTx/>
                <a:latin typeface="微软雅黑" panose="020B0503020204020204" pitchFamily="34" charset="-122"/>
                <a:ea typeface="微软雅黑" panose="020B0503020204020204" pitchFamily="34" charset="-122"/>
              </a:rPr>
              <a:t>            return;</a:t>
            </a:r>
            <a:endParaRPr lang="en-US" altLang="zh-CN" sz="800" noProof="0" dirty="0">
              <a:ln>
                <a:noFill/>
              </a:ln>
              <a:solidFill>
                <a:schemeClr val="tx1"/>
              </a:solidFill>
              <a:effectLst/>
              <a:uLnTx/>
              <a:uFillTx/>
              <a:latin typeface="微软雅黑" panose="020B0503020204020204" pitchFamily="34" charset="-122"/>
              <a:ea typeface="微软雅黑" panose="020B0503020204020204" pitchFamily="34" charset="-122"/>
            </a:endParaRPr>
          </a:p>
        </p:txBody>
      </p:sp>
    </p:spTree>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 name="组合 3"/>
          <p:cNvGrpSpPr/>
          <p:nvPr/>
        </p:nvGrpSpPr>
        <p:grpSpPr>
          <a:xfrm>
            <a:off x="335361" y="116633"/>
            <a:ext cx="629872" cy="612768"/>
            <a:chOff x="3070727" y="196457"/>
            <a:chExt cx="692047" cy="673255"/>
          </a:xfrm>
        </p:grpSpPr>
        <p:sp>
          <p:nvSpPr>
            <p:cNvPr id="5" name="平行四边形 4"/>
            <p:cNvSpPr/>
            <p:nvPr/>
          </p:nvSpPr>
          <p:spPr>
            <a:xfrm>
              <a:off x="3070727" y="196457"/>
              <a:ext cx="629587" cy="612775"/>
            </a:xfrm>
            <a:prstGeom prst="parallelogram">
              <a:avLst/>
            </a:prstGeom>
            <a:solidFill>
              <a:srgbClr val="024282"/>
            </a:solidFill>
            <a:ln>
              <a:solidFill>
                <a:srgbClr val="02428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Calibri" panose="020F0502020204030204"/>
                <a:ea typeface="宋体" panose="02010600030101010101" pitchFamily="2" charset="-122"/>
                <a:cs typeface="+mn-cs"/>
              </a:endParaRPr>
            </a:p>
          </p:txBody>
        </p:sp>
        <p:sp>
          <p:nvSpPr>
            <p:cNvPr id="6" name="平行四边形 5"/>
            <p:cNvSpPr/>
            <p:nvPr/>
          </p:nvSpPr>
          <p:spPr>
            <a:xfrm>
              <a:off x="3133187" y="256937"/>
              <a:ext cx="629587" cy="612775"/>
            </a:xfrm>
            <a:prstGeom prst="parallelogram">
              <a:avLst/>
            </a:prstGeom>
            <a:noFill/>
            <a:ln>
              <a:solidFill>
                <a:srgbClr val="02428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Calibri" panose="020F0502020204030204"/>
                <a:ea typeface="宋体" panose="02010600030101010101" pitchFamily="2" charset="-122"/>
                <a:cs typeface="+mn-cs"/>
              </a:endParaRPr>
            </a:p>
          </p:txBody>
        </p:sp>
      </p:grpSp>
      <p:cxnSp>
        <p:nvCxnSpPr>
          <p:cNvPr id="7" name="直接连接符 6"/>
          <p:cNvCxnSpPr/>
          <p:nvPr/>
        </p:nvCxnSpPr>
        <p:spPr>
          <a:xfrm>
            <a:off x="367840" y="809674"/>
            <a:ext cx="11488800" cy="0"/>
          </a:xfrm>
          <a:prstGeom prst="line">
            <a:avLst/>
          </a:prstGeom>
          <a:ln w="9525">
            <a:solidFill>
              <a:srgbClr val="024282"/>
            </a:solidFill>
          </a:ln>
        </p:spPr>
        <p:style>
          <a:lnRef idx="1">
            <a:schemeClr val="accent1"/>
          </a:lnRef>
          <a:fillRef idx="0">
            <a:schemeClr val="accent1"/>
          </a:fillRef>
          <a:effectRef idx="0">
            <a:schemeClr val="accent1"/>
          </a:effectRef>
          <a:fontRef idx="minor">
            <a:schemeClr val="tx1"/>
          </a:fontRef>
        </p:style>
      </p:cxnSp>
      <p:sp>
        <p:nvSpPr>
          <p:cNvPr id="10" name="文本占位符 5"/>
          <p:cNvSpPr txBox="1"/>
          <p:nvPr/>
        </p:nvSpPr>
        <p:spPr>
          <a:xfrm>
            <a:off x="1127448" y="193957"/>
            <a:ext cx="5040313" cy="612775"/>
          </a:xfrm>
          <a:prstGeom prst="rect">
            <a:avLst/>
          </a:prstGeom>
        </p:spPr>
        <p:txBody>
          <a:bodyPr vert="horz" lIns="91440" tIns="45720" rIns="91440" bIns="45720" rtlCol="0">
            <a:normAutofit/>
          </a:bodyPr>
          <a:lstStyle>
            <a:lvl1pPr marL="0" indent="0" algn="l" defTabSz="914400" rtl="0" eaLnBrk="1" latinLnBrk="0" hangingPunct="1">
              <a:lnSpc>
                <a:spcPct val="90000"/>
              </a:lnSpc>
              <a:spcBef>
                <a:spcPts val="1000"/>
              </a:spcBef>
              <a:buFont typeface="Arial" panose="020B0604020202020204" pitchFamily="34" charset="0"/>
              <a:buNone/>
              <a:defRPr sz="3200" b="1" kern="1200">
                <a:solidFill>
                  <a:srgbClr val="024282"/>
                </a:solidFill>
                <a:latin typeface="微软雅黑" panose="020B0503020204020204" pitchFamily="34" charset="-122"/>
                <a:ea typeface="微软雅黑" panose="020B0503020204020204" pitchFamily="34" charset="-122"/>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defRPr/>
            </a:pPr>
            <a:r>
              <a:rPr lang="zh-CN" altLang="en-US" dirty="0"/>
              <a:t>人工分析代码质量</a:t>
            </a:r>
            <a:endParaRPr kumimoji="0" lang="zh-CN" altLang="en-US" sz="4800" b="1" i="0" u="none" strike="noStrike" kern="1200" cap="none" spc="0" normalizeH="0" baseline="0" noProof="0" dirty="0">
              <a:ln>
                <a:noFill/>
              </a:ln>
              <a:solidFill>
                <a:srgbClr val="024282"/>
              </a:solidFill>
              <a:effectLst/>
              <a:uLnTx/>
              <a:uFillTx/>
              <a:latin typeface="微软雅黑" panose="020B0503020204020204" pitchFamily="34" charset="-122"/>
              <a:ea typeface="微软雅黑" panose="020B0503020204020204" pitchFamily="34" charset="-122"/>
              <a:cs typeface="+mn-cs"/>
            </a:endParaRPr>
          </a:p>
        </p:txBody>
      </p:sp>
      <p:sp>
        <p:nvSpPr>
          <p:cNvPr id="15" name="矩形 14"/>
          <p:cNvSpPr/>
          <p:nvPr/>
        </p:nvSpPr>
        <p:spPr>
          <a:xfrm>
            <a:off x="302935" y="1049735"/>
            <a:ext cx="11513006" cy="5376014"/>
          </a:xfrm>
          <a:prstGeom prst="rect">
            <a:avLst/>
          </a:prstGeom>
          <a:solidFill>
            <a:srgbClr val="024282">
              <a:alpha val="20000"/>
            </a:srgbClr>
          </a:solidFill>
          <a:ln w="12700" cap="flat" cmpd="sng" algn="ctr">
            <a:no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dirty="0">
              <a:ln>
                <a:noFill/>
              </a:ln>
              <a:solidFill>
                <a:prstClr val="white"/>
              </a:solidFill>
              <a:effectLst/>
              <a:uLnTx/>
              <a:uFillTx/>
              <a:latin typeface="等线" panose="02010600030101010101" charset="-122"/>
              <a:ea typeface="等线" panose="02010600030101010101" charset="-122"/>
              <a:cs typeface="+mn-cs"/>
            </a:endParaRPr>
          </a:p>
        </p:txBody>
      </p:sp>
      <p:sp>
        <p:nvSpPr>
          <p:cNvPr id="18" name="文本框 17"/>
          <p:cNvSpPr txBox="1"/>
          <p:nvPr/>
        </p:nvSpPr>
        <p:spPr>
          <a:xfrm>
            <a:off x="303200" y="1145299"/>
            <a:ext cx="11086603" cy="4867055"/>
          </a:xfrm>
          <a:prstGeom prst="rect">
            <a:avLst/>
          </a:prstGeom>
          <a:noFill/>
        </p:spPr>
        <p:txBody>
          <a:bodyPr wrap="square" rtlCol="0">
            <a:noAutofit/>
          </a:bodyPr>
          <a:lstStyle/>
          <a:p>
            <a:pPr algn="l">
              <a:lnSpc>
                <a:spcPct val="130000"/>
              </a:lnSpc>
              <a:spcBef>
                <a:spcPts val="600"/>
              </a:spcBef>
              <a:spcAft>
                <a:spcPts val="0"/>
              </a:spcAft>
              <a:buClrTx/>
              <a:buSzTx/>
              <a:buFontTx/>
              <a:defRPr/>
            </a:pPr>
            <a:r>
              <a:rPr lang="en-US" altLang="zh-CN" sz="800" noProof="0" dirty="0">
                <a:ln>
                  <a:noFill/>
                </a:ln>
                <a:solidFill>
                  <a:schemeClr val="tx1"/>
                </a:solidFill>
                <a:effectLst/>
                <a:uLnTx/>
                <a:uFillTx/>
                <a:latin typeface="微软雅黑" panose="020B0503020204020204" pitchFamily="34" charset="-122"/>
                <a:ea typeface="微软雅黑" panose="020B0503020204020204" pitchFamily="34" charset="-122"/>
              </a:rPr>
              <a:t>        } finally {</a:t>
            </a:r>
            <a:endParaRPr lang="en-US" altLang="zh-CN" sz="800" noProof="0" dirty="0">
              <a:ln>
                <a:noFill/>
              </a:ln>
              <a:solidFill>
                <a:schemeClr val="tx1"/>
              </a:solidFill>
              <a:effectLst/>
              <a:uLnTx/>
              <a:uFillTx/>
              <a:latin typeface="微软雅黑" panose="020B0503020204020204" pitchFamily="34" charset="-122"/>
              <a:ea typeface="微软雅黑" panose="020B0503020204020204" pitchFamily="34" charset="-122"/>
            </a:endParaRPr>
          </a:p>
          <a:p>
            <a:pPr algn="l">
              <a:lnSpc>
                <a:spcPct val="130000"/>
              </a:lnSpc>
              <a:spcBef>
                <a:spcPts val="600"/>
              </a:spcBef>
              <a:spcAft>
                <a:spcPts val="0"/>
              </a:spcAft>
              <a:buClrTx/>
              <a:buSzTx/>
              <a:buFontTx/>
              <a:defRPr/>
            </a:pPr>
            <a:r>
              <a:rPr lang="en-US" altLang="zh-CN" sz="800" noProof="0" dirty="0">
                <a:ln>
                  <a:noFill/>
                </a:ln>
                <a:solidFill>
                  <a:schemeClr val="tx1"/>
                </a:solidFill>
                <a:effectLst/>
                <a:uLnTx/>
                <a:uFillTx/>
                <a:latin typeface="微软雅黑" panose="020B0503020204020204" pitchFamily="34" charset="-122"/>
                <a:ea typeface="微软雅黑" panose="020B0503020204020204" pitchFamily="34" charset="-122"/>
              </a:rPr>
              <a:t>            if(in != null) {</a:t>
            </a:r>
            <a:endParaRPr lang="en-US" altLang="zh-CN" sz="800" noProof="0" dirty="0">
              <a:ln>
                <a:noFill/>
              </a:ln>
              <a:solidFill>
                <a:schemeClr val="tx1"/>
              </a:solidFill>
              <a:effectLst/>
              <a:uLnTx/>
              <a:uFillTx/>
              <a:latin typeface="微软雅黑" panose="020B0503020204020204" pitchFamily="34" charset="-122"/>
              <a:ea typeface="微软雅黑" panose="020B0503020204020204" pitchFamily="34" charset="-122"/>
            </a:endParaRPr>
          </a:p>
          <a:p>
            <a:pPr algn="l">
              <a:lnSpc>
                <a:spcPct val="130000"/>
              </a:lnSpc>
              <a:spcBef>
                <a:spcPts val="600"/>
              </a:spcBef>
              <a:spcAft>
                <a:spcPts val="0"/>
              </a:spcAft>
              <a:buClrTx/>
              <a:buSzTx/>
              <a:buFontTx/>
              <a:defRPr/>
            </a:pPr>
            <a:r>
              <a:rPr lang="en-US" altLang="zh-CN" sz="800" noProof="0" dirty="0">
                <a:ln>
                  <a:noFill/>
                </a:ln>
                <a:solidFill>
                  <a:schemeClr val="tx1"/>
                </a:solidFill>
                <a:effectLst/>
                <a:uLnTx/>
                <a:uFillTx/>
                <a:latin typeface="微软雅黑" panose="020B0503020204020204" pitchFamily="34" charset="-122"/>
                <a:ea typeface="微软雅黑" panose="020B0503020204020204" pitchFamily="34" charset="-122"/>
              </a:rPr>
              <a:t>                try {</a:t>
            </a:r>
            <a:endParaRPr lang="en-US" altLang="zh-CN" sz="800" noProof="0" dirty="0">
              <a:ln>
                <a:noFill/>
              </a:ln>
              <a:solidFill>
                <a:schemeClr val="tx1"/>
              </a:solidFill>
              <a:effectLst/>
              <a:uLnTx/>
              <a:uFillTx/>
              <a:latin typeface="微软雅黑" panose="020B0503020204020204" pitchFamily="34" charset="-122"/>
              <a:ea typeface="微软雅黑" panose="020B0503020204020204" pitchFamily="34" charset="-122"/>
            </a:endParaRPr>
          </a:p>
          <a:p>
            <a:pPr algn="l">
              <a:lnSpc>
                <a:spcPct val="130000"/>
              </a:lnSpc>
              <a:spcBef>
                <a:spcPts val="600"/>
              </a:spcBef>
              <a:spcAft>
                <a:spcPts val="0"/>
              </a:spcAft>
              <a:buClrTx/>
              <a:buSzTx/>
              <a:buFontTx/>
              <a:defRPr/>
            </a:pPr>
            <a:r>
              <a:rPr lang="en-US" altLang="zh-CN" sz="800" noProof="0" dirty="0">
                <a:ln>
                  <a:noFill/>
                </a:ln>
                <a:solidFill>
                  <a:schemeClr val="tx1"/>
                </a:solidFill>
                <a:effectLst/>
                <a:uLnTx/>
                <a:uFillTx/>
                <a:latin typeface="微软雅黑" panose="020B0503020204020204" pitchFamily="34" charset="-122"/>
                <a:ea typeface="微软雅黑" panose="020B0503020204020204" pitchFamily="34" charset="-122"/>
              </a:rPr>
              <a:t>                    in.close();</a:t>
            </a:r>
            <a:endParaRPr lang="en-US" altLang="zh-CN" sz="800" noProof="0" dirty="0">
              <a:ln>
                <a:noFill/>
              </a:ln>
              <a:solidFill>
                <a:schemeClr val="tx1"/>
              </a:solidFill>
              <a:effectLst/>
              <a:uLnTx/>
              <a:uFillTx/>
              <a:latin typeface="微软雅黑" panose="020B0503020204020204" pitchFamily="34" charset="-122"/>
              <a:ea typeface="微软雅黑" panose="020B0503020204020204" pitchFamily="34" charset="-122"/>
            </a:endParaRPr>
          </a:p>
          <a:p>
            <a:pPr algn="l">
              <a:lnSpc>
                <a:spcPct val="130000"/>
              </a:lnSpc>
              <a:spcBef>
                <a:spcPts val="600"/>
              </a:spcBef>
              <a:spcAft>
                <a:spcPts val="0"/>
              </a:spcAft>
              <a:buClrTx/>
              <a:buSzTx/>
              <a:buFontTx/>
              <a:defRPr/>
            </a:pPr>
            <a:r>
              <a:rPr lang="en-US" altLang="zh-CN" sz="800" noProof="0" dirty="0">
                <a:ln>
                  <a:noFill/>
                </a:ln>
                <a:solidFill>
                  <a:schemeClr val="tx1"/>
                </a:solidFill>
                <a:effectLst/>
                <a:uLnTx/>
                <a:uFillTx/>
                <a:latin typeface="微软雅黑" panose="020B0503020204020204" pitchFamily="34" charset="-122"/>
                <a:ea typeface="微软雅黑" panose="020B0503020204020204" pitchFamily="34" charset="-122"/>
              </a:rPr>
              <a:t>                } catch (IOException e) {</a:t>
            </a:r>
            <a:endParaRPr lang="en-US" altLang="zh-CN" sz="800" noProof="0" dirty="0">
              <a:ln>
                <a:noFill/>
              </a:ln>
              <a:solidFill>
                <a:schemeClr val="tx1"/>
              </a:solidFill>
              <a:effectLst/>
              <a:uLnTx/>
              <a:uFillTx/>
              <a:latin typeface="微软雅黑" panose="020B0503020204020204" pitchFamily="34" charset="-122"/>
              <a:ea typeface="微软雅黑" panose="020B0503020204020204" pitchFamily="34" charset="-122"/>
            </a:endParaRPr>
          </a:p>
          <a:p>
            <a:pPr algn="l">
              <a:lnSpc>
                <a:spcPct val="130000"/>
              </a:lnSpc>
              <a:spcBef>
                <a:spcPts val="600"/>
              </a:spcBef>
              <a:spcAft>
                <a:spcPts val="0"/>
              </a:spcAft>
              <a:buClrTx/>
              <a:buSzTx/>
              <a:buFontTx/>
              <a:defRPr/>
            </a:pPr>
            <a:r>
              <a:rPr lang="en-US" altLang="zh-CN" sz="800" noProof="0" dirty="0">
                <a:ln>
                  <a:noFill/>
                </a:ln>
                <a:solidFill>
                  <a:schemeClr val="tx1"/>
                </a:solidFill>
                <a:effectLst/>
                <a:uLnTx/>
                <a:uFillTx/>
                <a:latin typeface="微软雅黑" panose="020B0503020204020204" pitchFamily="34" charset="-122"/>
                <a:ea typeface="微软雅黑" panose="020B0503020204020204" pitchFamily="34" charset="-122"/>
              </a:rPr>
              <a:t>                    // TODO Auto-generated catch block</a:t>
            </a:r>
            <a:endParaRPr lang="en-US" altLang="zh-CN" sz="800" noProof="0" dirty="0">
              <a:ln>
                <a:noFill/>
              </a:ln>
              <a:solidFill>
                <a:schemeClr val="tx1"/>
              </a:solidFill>
              <a:effectLst/>
              <a:uLnTx/>
              <a:uFillTx/>
              <a:latin typeface="微软雅黑" panose="020B0503020204020204" pitchFamily="34" charset="-122"/>
              <a:ea typeface="微软雅黑" panose="020B0503020204020204" pitchFamily="34" charset="-122"/>
            </a:endParaRPr>
          </a:p>
          <a:p>
            <a:pPr algn="l">
              <a:lnSpc>
                <a:spcPct val="130000"/>
              </a:lnSpc>
              <a:spcBef>
                <a:spcPts val="600"/>
              </a:spcBef>
              <a:spcAft>
                <a:spcPts val="0"/>
              </a:spcAft>
              <a:buClrTx/>
              <a:buSzTx/>
              <a:buFontTx/>
              <a:defRPr/>
            </a:pPr>
            <a:r>
              <a:rPr lang="en-US" altLang="zh-CN" sz="800" noProof="0" dirty="0">
                <a:ln>
                  <a:noFill/>
                </a:ln>
                <a:solidFill>
                  <a:schemeClr val="tx1"/>
                </a:solidFill>
                <a:effectLst/>
                <a:uLnTx/>
                <a:uFillTx/>
                <a:latin typeface="微软雅黑" panose="020B0503020204020204" pitchFamily="34" charset="-122"/>
                <a:ea typeface="微软雅黑" panose="020B0503020204020204" pitchFamily="34" charset="-122"/>
              </a:rPr>
              <a:t>                    e.printStackTrace();</a:t>
            </a:r>
            <a:endParaRPr lang="en-US" altLang="zh-CN" sz="800" noProof="0" dirty="0">
              <a:ln>
                <a:noFill/>
              </a:ln>
              <a:solidFill>
                <a:schemeClr val="tx1"/>
              </a:solidFill>
              <a:effectLst/>
              <a:uLnTx/>
              <a:uFillTx/>
              <a:latin typeface="微软雅黑" panose="020B0503020204020204" pitchFamily="34" charset="-122"/>
              <a:ea typeface="微软雅黑" panose="020B0503020204020204" pitchFamily="34" charset="-122"/>
            </a:endParaRPr>
          </a:p>
          <a:p>
            <a:pPr algn="l">
              <a:lnSpc>
                <a:spcPct val="130000"/>
              </a:lnSpc>
              <a:spcBef>
                <a:spcPts val="600"/>
              </a:spcBef>
              <a:spcAft>
                <a:spcPts val="0"/>
              </a:spcAft>
              <a:buClrTx/>
              <a:buSzTx/>
              <a:buFontTx/>
              <a:defRPr/>
            </a:pPr>
            <a:r>
              <a:rPr lang="en-US" altLang="zh-CN" sz="800" noProof="0" dirty="0">
                <a:ln>
                  <a:noFill/>
                </a:ln>
                <a:solidFill>
                  <a:schemeClr val="tx1"/>
                </a:solidFill>
                <a:effectLst/>
                <a:uLnTx/>
                <a:uFillTx/>
                <a:latin typeface="微软雅黑" panose="020B0503020204020204" pitchFamily="34" charset="-122"/>
                <a:ea typeface="微软雅黑" panose="020B0503020204020204" pitchFamily="34" charset="-122"/>
              </a:rPr>
              <a:t>                }</a:t>
            </a:r>
            <a:endParaRPr lang="en-US" altLang="zh-CN" sz="800" noProof="0" dirty="0">
              <a:ln>
                <a:noFill/>
              </a:ln>
              <a:solidFill>
                <a:schemeClr val="tx1"/>
              </a:solidFill>
              <a:effectLst/>
              <a:uLnTx/>
              <a:uFillTx/>
              <a:latin typeface="微软雅黑" panose="020B0503020204020204" pitchFamily="34" charset="-122"/>
              <a:ea typeface="微软雅黑" panose="020B0503020204020204" pitchFamily="34" charset="-122"/>
            </a:endParaRPr>
          </a:p>
          <a:p>
            <a:pPr algn="l">
              <a:lnSpc>
                <a:spcPct val="130000"/>
              </a:lnSpc>
              <a:spcBef>
                <a:spcPts val="600"/>
              </a:spcBef>
              <a:spcAft>
                <a:spcPts val="0"/>
              </a:spcAft>
              <a:buClrTx/>
              <a:buSzTx/>
              <a:buFontTx/>
              <a:defRPr/>
            </a:pPr>
            <a:r>
              <a:rPr lang="en-US" altLang="zh-CN" sz="800" noProof="0" dirty="0">
                <a:ln>
                  <a:noFill/>
                </a:ln>
                <a:solidFill>
                  <a:schemeClr val="tx1"/>
                </a:solidFill>
                <a:effectLst/>
                <a:uLnTx/>
                <a:uFillTx/>
                <a:latin typeface="微软雅黑" panose="020B0503020204020204" pitchFamily="34" charset="-122"/>
                <a:ea typeface="微软雅黑" panose="020B0503020204020204" pitchFamily="34" charset="-122"/>
              </a:rPr>
              <a:t>            }</a:t>
            </a:r>
            <a:endParaRPr lang="en-US" altLang="zh-CN" sz="800" noProof="0" dirty="0">
              <a:ln>
                <a:noFill/>
              </a:ln>
              <a:solidFill>
                <a:schemeClr val="tx1"/>
              </a:solidFill>
              <a:effectLst/>
              <a:uLnTx/>
              <a:uFillTx/>
              <a:latin typeface="微软雅黑" panose="020B0503020204020204" pitchFamily="34" charset="-122"/>
              <a:ea typeface="微软雅黑" panose="020B0503020204020204" pitchFamily="34" charset="-122"/>
            </a:endParaRPr>
          </a:p>
          <a:p>
            <a:pPr algn="l">
              <a:lnSpc>
                <a:spcPct val="130000"/>
              </a:lnSpc>
              <a:spcBef>
                <a:spcPts val="600"/>
              </a:spcBef>
              <a:spcAft>
                <a:spcPts val="0"/>
              </a:spcAft>
              <a:buClrTx/>
              <a:buSzTx/>
              <a:buFontTx/>
              <a:defRPr/>
            </a:pPr>
            <a:r>
              <a:rPr lang="en-US" altLang="zh-CN" sz="800" noProof="0" dirty="0">
                <a:ln>
                  <a:noFill/>
                </a:ln>
                <a:solidFill>
                  <a:schemeClr val="tx1"/>
                </a:solidFill>
                <a:effectLst/>
                <a:uLnTx/>
                <a:uFillTx/>
                <a:latin typeface="微软雅黑" panose="020B0503020204020204" pitchFamily="34" charset="-122"/>
                <a:ea typeface="微软雅黑" panose="020B0503020204020204" pitchFamily="34" charset="-122"/>
              </a:rPr>
              <a:t>        }</a:t>
            </a:r>
            <a:endParaRPr lang="en-US" altLang="zh-CN" sz="800" noProof="0" dirty="0">
              <a:ln>
                <a:noFill/>
              </a:ln>
              <a:solidFill>
                <a:schemeClr val="tx1"/>
              </a:solidFill>
              <a:effectLst/>
              <a:uLnTx/>
              <a:uFillTx/>
              <a:latin typeface="微软雅黑" panose="020B0503020204020204" pitchFamily="34" charset="-122"/>
              <a:ea typeface="微软雅黑" panose="020B0503020204020204" pitchFamily="34" charset="-122"/>
            </a:endParaRPr>
          </a:p>
          <a:p>
            <a:pPr algn="l">
              <a:lnSpc>
                <a:spcPct val="130000"/>
              </a:lnSpc>
              <a:spcBef>
                <a:spcPts val="600"/>
              </a:spcBef>
              <a:spcAft>
                <a:spcPts val="0"/>
              </a:spcAft>
              <a:buClrTx/>
              <a:buSzTx/>
              <a:buFontTx/>
              <a:defRPr/>
            </a:pPr>
            <a:endParaRPr lang="en-US" altLang="zh-CN" sz="800" noProof="0" dirty="0">
              <a:ln>
                <a:noFill/>
              </a:ln>
              <a:solidFill>
                <a:schemeClr val="tx1"/>
              </a:solidFill>
              <a:effectLst/>
              <a:uLnTx/>
              <a:uFillTx/>
              <a:latin typeface="微软雅黑" panose="020B0503020204020204" pitchFamily="34" charset="-122"/>
              <a:ea typeface="微软雅黑" panose="020B0503020204020204" pitchFamily="34" charset="-122"/>
            </a:endParaRPr>
          </a:p>
          <a:p>
            <a:pPr algn="l">
              <a:lnSpc>
                <a:spcPct val="130000"/>
              </a:lnSpc>
              <a:spcBef>
                <a:spcPts val="600"/>
              </a:spcBef>
              <a:spcAft>
                <a:spcPts val="0"/>
              </a:spcAft>
              <a:buClrTx/>
              <a:buSzTx/>
              <a:buFontTx/>
              <a:defRPr/>
            </a:pPr>
            <a:r>
              <a:rPr lang="en-US" altLang="zh-CN" sz="800" noProof="0" dirty="0">
                <a:ln>
                  <a:noFill/>
                </a:ln>
                <a:solidFill>
                  <a:schemeClr val="tx1"/>
                </a:solidFill>
                <a:effectLst/>
                <a:uLnTx/>
                <a:uFillTx/>
                <a:latin typeface="微软雅黑" panose="020B0503020204020204" pitchFamily="34" charset="-122"/>
                <a:ea typeface="微软雅黑" panose="020B0503020204020204" pitchFamily="34" charset="-122"/>
              </a:rPr>
              <a:t>        WorkingNote note = WorkingNote.createEmptyNote(this, Notes.ID_ROOT_FOLDER,</a:t>
            </a:r>
            <a:endParaRPr lang="en-US" altLang="zh-CN" sz="800" noProof="0" dirty="0">
              <a:ln>
                <a:noFill/>
              </a:ln>
              <a:solidFill>
                <a:schemeClr val="tx1"/>
              </a:solidFill>
              <a:effectLst/>
              <a:uLnTx/>
              <a:uFillTx/>
              <a:latin typeface="微软雅黑" panose="020B0503020204020204" pitchFamily="34" charset="-122"/>
              <a:ea typeface="微软雅黑" panose="020B0503020204020204" pitchFamily="34" charset="-122"/>
            </a:endParaRPr>
          </a:p>
          <a:p>
            <a:pPr algn="l">
              <a:lnSpc>
                <a:spcPct val="130000"/>
              </a:lnSpc>
              <a:spcBef>
                <a:spcPts val="600"/>
              </a:spcBef>
              <a:spcAft>
                <a:spcPts val="0"/>
              </a:spcAft>
              <a:buClrTx/>
              <a:buSzTx/>
              <a:buFontTx/>
              <a:defRPr/>
            </a:pPr>
            <a:r>
              <a:rPr lang="en-US" altLang="zh-CN" sz="800" noProof="0" dirty="0">
                <a:ln>
                  <a:noFill/>
                </a:ln>
                <a:solidFill>
                  <a:schemeClr val="tx1"/>
                </a:solidFill>
                <a:effectLst/>
                <a:uLnTx/>
                <a:uFillTx/>
                <a:latin typeface="微软雅黑" panose="020B0503020204020204" pitchFamily="34" charset="-122"/>
                <a:ea typeface="微软雅黑" panose="020B0503020204020204" pitchFamily="34" charset="-122"/>
              </a:rPr>
              <a:t>                AppWidgetManager.INVALID_APPWIDGET_ID, Notes.TYPE_WIDGET_INVALIDE,</a:t>
            </a:r>
            <a:endParaRPr lang="en-US" altLang="zh-CN" sz="800" noProof="0" dirty="0">
              <a:ln>
                <a:noFill/>
              </a:ln>
              <a:solidFill>
                <a:schemeClr val="tx1"/>
              </a:solidFill>
              <a:effectLst/>
              <a:uLnTx/>
              <a:uFillTx/>
              <a:latin typeface="微软雅黑" panose="020B0503020204020204" pitchFamily="34" charset="-122"/>
              <a:ea typeface="微软雅黑" panose="020B0503020204020204" pitchFamily="34" charset="-122"/>
            </a:endParaRPr>
          </a:p>
          <a:p>
            <a:pPr algn="l">
              <a:lnSpc>
                <a:spcPct val="130000"/>
              </a:lnSpc>
              <a:spcBef>
                <a:spcPts val="600"/>
              </a:spcBef>
              <a:spcAft>
                <a:spcPts val="0"/>
              </a:spcAft>
              <a:buClrTx/>
              <a:buSzTx/>
              <a:buFontTx/>
              <a:defRPr/>
            </a:pPr>
            <a:r>
              <a:rPr lang="en-US" altLang="zh-CN" sz="800" noProof="0" dirty="0">
                <a:ln>
                  <a:noFill/>
                </a:ln>
                <a:solidFill>
                  <a:schemeClr val="tx1"/>
                </a:solidFill>
                <a:effectLst/>
                <a:uLnTx/>
                <a:uFillTx/>
                <a:latin typeface="微软雅黑" panose="020B0503020204020204" pitchFamily="34" charset="-122"/>
                <a:ea typeface="微软雅黑" panose="020B0503020204020204" pitchFamily="34" charset="-122"/>
              </a:rPr>
              <a:t>                ResourceParser.RED);</a:t>
            </a:r>
            <a:endParaRPr lang="en-US" altLang="zh-CN" sz="800" noProof="0" dirty="0">
              <a:ln>
                <a:noFill/>
              </a:ln>
              <a:solidFill>
                <a:schemeClr val="tx1"/>
              </a:solidFill>
              <a:effectLst/>
              <a:uLnTx/>
              <a:uFillTx/>
              <a:latin typeface="微软雅黑" panose="020B0503020204020204" pitchFamily="34" charset="-122"/>
              <a:ea typeface="微软雅黑" panose="020B0503020204020204" pitchFamily="34" charset="-122"/>
            </a:endParaRPr>
          </a:p>
          <a:p>
            <a:pPr algn="l">
              <a:lnSpc>
                <a:spcPct val="130000"/>
              </a:lnSpc>
              <a:spcBef>
                <a:spcPts val="600"/>
              </a:spcBef>
              <a:spcAft>
                <a:spcPts val="0"/>
              </a:spcAft>
              <a:buClrTx/>
              <a:buSzTx/>
              <a:buFontTx/>
              <a:defRPr/>
            </a:pPr>
            <a:r>
              <a:rPr lang="en-US" altLang="zh-CN" sz="800" noProof="0" dirty="0">
                <a:ln>
                  <a:noFill/>
                </a:ln>
                <a:solidFill>
                  <a:schemeClr val="tx1"/>
                </a:solidFill>
                <a:effectLst/>
                <a:uLnTx/>
                <a:uFillTx/>
                <a:latin typeface="微软雅黑" panose="020B0503020204020204" pitchFamily="34" charset="-122"/>
                <a:ea typeface="微软雅黑" panose="020B0503020204020204" pitchFamily="34" charset="-122"/>
              </a:rPr>
              <a:t>        note.setWorkingText(sb.toString());</a:t>
            </a:r>
            <a:endParaRPr lang="en-US" altLang="zh-CN" sz="800" noProof="0" dirty="0">
              <a:ln>
                <a:noFill/>
              </a:ln>
              <a:solidFill>
                <a:schemeClr val="tx1"/>
              </a:solidFill>
              <a:effectLst/>
              <a:uLnTx/>
              <a:uFillTx/>
              <a:latin typeface="微软雅黑" panose="020B0503020204020204" pitchFamily="34" charset="-122"/>
              <a:ea typeface="微软雅黑" panose="020B0503020204020204" pitchFamily="34" charset="-122"/>
            </a:endParaRPr>
          </a:p>
          <a:p>
            <a:pPr algn="l">
              <a:lnSpc>
                <a:spcPct val="130000"/>
              </a:lnSpc>
              <a:spcBef>
                <a:spcPts val="600"/>
              </a:spcBef>
              <a:spcAft>
                <a:spcPts val="0"/>
              </a:spcAft>
              <a:buClrTx/>
              <a:buSzTx/>
              <a:buFontTx/>
              <a:defRPr/>
            </a:pPr>
            <a:r>
              <a:rPr lang="en-US" altLang="zh-CN" sz="800" noProof="0" dirty="0">
                <a:ln>
                  <a:noFill/>
                </a:ln>
                <a:solidFill>
                  <a:schemeClr val="tx1"/>
                </a:solidFill>
                <a:effectLst/>
                <a:uLnTx/>
                <a:uFillTx/>
                <a:latin typeface="微软雅黑" panose="020B0503020204020204" pitchFamily="34" charset="-122"/>
                <a:ea typeface="微软雅黑" panose="020B0503020204020204" pitchFamily="34" charset="-122"/>
              </a:rPr>
              <a:t>        if (note.saveNote()) {</a:t>
            </a:r>
            <a:endParaRPr lang="en-US" altLang="zh-CN" sz="800" noProof="0" dirty="0">
              <a:ln>
                <a:noFill/>
              </a:ln>
              <a:solidFill>
                <a:schemeClr val="tx1"/>
              </a:solidFill>
              <a:effectLst/>
              <a:uLnTx/>
              <a:uFillTx/>
              <a:latin typeface="微软雅黑" panose="020B0503020204020204" pitchFamily="34" charset="-122"/>
              <a:ea typeface="微软雅黑" panose="020B0503020204020204" pitchFamily="34" charset="-122"/>
            </a:endParaRPr>
          </a:p>
          <a:p>
            <a:pPr algn="l">
              <a:lnSpc>
                <a:spcPct val="130000"/>
              </a:lnSpc>
              <a:spcBef>
                <a:spcPts val="600"/>
              </a:spcBef>
              <a:spcAft>
                <a:spcPts val="0"/>
              </a:spcAft>
              <a:buClrTx/>
              <a:buSzTx/>
              <a:buFontTx/>
              <a:defRPr/>
            </a:pPr>
            <a:r>
              <a:rPr lang="en-US" altLang="zh-CN" sz="800" noProof="0" dirty="0">
                <a:ln>
                  <a:noFill/>
                </a:ln>
                <a:solidFill>
                  <a:schemeClr val="tx1"/>
                </a:solidFill>
                <a:effectLst/>
                <a:uLnTx/>
                <a:uFillTx/>
                <a:latin typeface="微软雅黑" panose="020B0503020204020204" pitchFamily="34" charset="-122"/>
                <a:ea typeface="微软雅黑" panose="020B0503020204020204" pitchFamily="34" charset="-122"/>
              </a:rPr>
              <a:t>            sp.edit().putBoolean(PREFERENCE_ADD_INTRODUCTION, true).commit();</a:t>
            </a:r>
            <a:endParaRPr lang="en-US" altLang="zh-CN" sz="800" noProof="0" dirty="0">
              <a:ln>
                <a:noFill/>
              </a:ln>
              <a:solidFill>
                <a:schemeClr val="tx1"/>
              </a:solidFill>
              <a:effectLst/>
              <a:uLnTx/>
              <a:uFillTx/>
              <a:latin typeface="微软雅黑" panose="020B0503020204020204" pitchFamily="34" charset="-122"/>
              <a:ea typeface="微软雅黑" panose="020B0503020204020204" pitchFamily="34" charset="-122"/>
            </a:endParaRPr>
          </a:p>
          <a:p>
            <a:pPr algn="l">
              <a:lnSpc>
                <a:spcPct val="130000"/>
              </a:lnSpc>
              <a:spcBef>
                <a:spcPts val="600"/>
              </a:spcBef>
              <a:spcAft>
                <a:spcPts val="0"/>
              </a:spcAft>
              <a:buClrTx/>
              <a:buSzTx/>
              <a:buFontTx/>
              <a:defRPr/>
            </a:pPr>
            <a:r>
              <a:rPr lang="en-US" altLang="zh-CN" sz="800" noProof="0" dirty="0">
                <a:ln>
                  <a:noFill/>
                </a:ln>
                <a:solidFill>
                  <a:schemeClr val="tx1"/>
                </a:solidFill>
                <a:effectLst/>
                <a:uLnTx/>
                <a:uFillTx/>
                <a:latin typeface="微软雅黑" panose="020B0503020204020204" pitchFamily="34" charset="-122"/>
                <a:ea typeface="微软雅黑" panose="020B0503020204020204" pitchFamily="34" charset="-122"/>
              </a:rPr>
              <a:t>        } else {</a:t>
            </a:r>
            <a:endParaRPr lang="en-US" altLang="zh-CN" sz="800" noProof="0" dirty="0">
              <a:ln>
                <a:noFill/>
              </a:ln>
              <a:solidFill>
                <a:schemeClr val="tx1"/>
              </a:solidFill>
              <a:effectLst/>
              <a:uLnTx/>
              <a:uFillTx/>
              <a:latin typeface="微软雅黑" panose="020B0503020204020204" pitchFamily="34" charset="-122"/>
              <a:ea typeface="微软雅黑" panose="020B0503020204020204" pitchFamily="34" charset="-122"/>
            </a:endParaRPr>
          </a:p>
          <a:p>
            <a:pPr algn="l">
              <a:lnSpc>
                <a:spcPct val="130000"/>
              </a:lnSpc>
              <a:spcBef>
                <a:spcPts val="600"/>
              </a:spcBef>
              <a:spcAft>
                <a:spcPts val="0"/>
              </a:spcAft>
              <a:buClrTx/>
              <a:buSzTx/>
              <a:buFontTx/>
              <a:defRPr/>
            </a:pPr>
            <a:r>
              <a:rPr lang="en-US" altLang="zh-CN" sz="800" noProof="0" dirty="0">
                <a:ln>
                  <a:noFill/>
                </a:ln>
                <a:solidFill>
                  <a:schemeClr val="tx1"/>
                </a:solidFill>
                <a:effectLst/>
                <a:uLnTx/>
                <a:uFillTx/>
                <a:latin typeface="微软雅黑" panose="020B0503020204020204" pitchFamily="34" charset="-122"/>
                <a:ea typeface="微软雅黑" panose="020B0503020204020204" pitchFamily="34" charset="-122"/>
              </a:rPr>
              <a:t>            Log.e(TAG, "Save introduction note error");</a:t>
            </a:r>
            <a:endParaRPr lang="en-US" altLang="zh-CN" sz="800" noProof="0" dirty="0">
              <a:ln>
                <a:noFill/>
              </a:ln>
              <a:solidFill>
                <a:schemeClr val="tx1"/>
              </a:solidFill>
              <a:effectLst/>
              <a:uLnTx/>
              <a:uFillTx/>
              <a:latin typeface="微软雅黑" panose="020B0503020204020204" pitchFamily="34" charset="-122"/>
              <a:ea typeface="微软雅黑" panose="020B0503020204020204" pitchFamily="34" charset="-122"/>
            </a:endParaRPr>
          </a:p>
          <a:p>
            <a:pPr algn="l">
              <a:lnSpc>
                <a:spcPct val="130000"/>
              </a:lnSpc>
              <a:spcBef>
                <a:spcPts val="600"/>
              </a:spcBef>
              <a:spcAft>
                <a:spcPts val="0"/>
              </a:spcAft>
              <a:buClrTx/>
              <a:buSzTx/>
              <a:buFontTx/>
              <a:defRPr/>
            </a:pPr>
            <a:r>
              <a:rPr lang="en-US" altLang="zh-CN" sz="800" noProof="0" dirty="0">
                <a:ln>
                  <a:noFill/>
                </a:ln>
                <a:solidFill>
                  <a:schemeClr val="tx1"/>
                </a:solidFill>
                <a:effectLst/>
                <a:uLnTx/>
                <a:uFillTx/>
                <a:latin typeface="微软雅黑" panose="020B0503020204020204" pitchFamily="34" charset="-122"/>
                <a:ea typeface="微软雅黑" panose="020B0503020204020204" pitchFamily="34" charset="-122"/>
              </a:rPr>
              <a:t>            return;</a:t>
            </a:r>
            <a:endParaRPr lang="en-US" altLang="zh-CN" sz="800" noProof="0" dirty="0">
              <a:ln>
                <a:noFill/>
              </a:ln>
              <a:solidFill>
                <a:schemeClr val="tx1"/>
              </a:solidFill>
              <a:effectLst/>
              <a:uLnTx/>
              <a:uFillTx/>
              <a:latin typeface="微软雅黑" panose="020B0503020204020204" pitchFamily="34" charset="-122"/>
              <a:ea typeface="微软雅黑" panose="020B0503020204020204" pitchFamily="34" charset="-122"/>
            </a:endParaRPr>
          </a:p>
          <a:p>
            <a:pPr algn="l">
              <a:lnSpc>
                <a:spcPct val="130000"/>
              </a:lnSpc>
              <a:spcBef>
                <a:spcPts val="600"/>
              </a:spcBef>
              <a:spcAft>
                <a:spcPts val="0"/>
              </a:spcAft>
              <a:buClrTx/>
              <a:buSzTx/>
              <a:buFontTx/>
              <a:defRPr/>
            </a:pPr>
            <a:r>
              <a:rPr lang="en-US" altLang="zh-CN" sz="800" noProof="0" dirty="0">
                <a:ln>
                  <a:noFill/>
                </a:ln>
                <a:solidFill>
                  <a:schemeClr val="tx1"/>
                </a:solidFill>
                <a:effectLst/>
                <a:uLnTx/>
                <a:uFillTx/>
                <a:latin typeface="微软雅黑" panose="020B0503020204020204" pitchFamily="34" charset="-122"/>
                <a:ea typeface="微软雅黑" panose="020B0503020204020204" pitchFamily="34" charset="-122"/>
              </a:rPr>
              <a:t>        }</a:t>
            </a:r>
            <a:endParaRPr lang="en-US" altLang="zh-CN" sz="800" noProof="0" dirty="0">
              <a:ln>
                <a:noFill/>
              </a:ln>
              <a:solidFill>
                <a:schemeClr val="tx1"/>
              </a:solidFill>
              <a:effectLst/>
              <a:uLnTx/>
              <a:uFillTx/>
              <a:latin typeface="微软雅黑" panose="020B0503020204020204" pitchFamily="34" charset="-122"/>
              <a:ea typeface="微软雅黑" panose="020B0503020204020204" pitchFamily="34" charset="-122"/>
            </a:endParaRPr>
          </a:p>
          <a:p>
            <a:pPr algn="l">
              <a:lnSpc>
                <a:spcPct val="130000"/>
              </a:lnSpc>
              <a:spcBef>
                <a:spcPts val="600"/>
              </a:spcBef>
              <a:spcAft>
                <a:spcPts val="0"/>
              </a:spcAft>
              <a:buClrTx/>
              <a:buSzTx/>
              <a:buFontTx/>
              <a:defRPr/>
            </a:pPr>
            <a:r>
              <a:rPr lang="en-US" altLang="zh-CN" sz="800" noProof="0" dirty="0">
                <a:ln>
                  <a:noFill/>
                </a:ln>
                <a:solidFill>
                  <a:schemeClr val="tx1"/>
                </a:solidFill>
                <a:effectLst/>
                <a:uLnTx/>
                <a:uFillTx/>
                <a:latin typeface="微软雅黑" panose="020B0503020204020204" pitchFamily="34" charset="-122"/>
                <a:ea typeface="微软雅黑" panose="020B0503020204020204" pitchFamily="34" charset="-122"/>
              </a:rPr>
              <a:t>    }</a:t>
            </a:r>
            <a:endParaRPr lang="en-US" altLang="zh-CN" sz="800" noProof="0" dirty="0">
              <a:ln>
                <a:noFill/>
              </a:ln>
              <a:solidFill>
                <a:schemeClr val="tx1"/>
              </a:solidFill>
              <a:effectLst/>
              <a:uLnTx/>
              <a:uFillTx/>
              <a:latin typeface="微软雅黑" panose="020B0503020204020204" pitchFamily="34" charset="-122"/>
              <a:ea typeface="微软雅黑" panose="020B0503020204020204" pitchFamily="34" charset="-122"/>
            </a:endParaRPr>
          </a:p>
        </p:txBody>
      </p:sp>
    </p:spTree>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 name="组合 3"/>
          <p:cNvGrpSpPr/>
          <p:nvPr/>
        </p:nvGrpSpPr>
        <p:grpSpPr>
          <a:xfrm>
            <a:off x="335361" y="116633"/>
            <a:ext cx="629872" cy="612768"/>
            <a:chOff x="3070727" y="196457"/>
            <a:chExt cx="692047" cy="673255"/>
          </a:xfrm>
        </p:grpSpPr>
        <p:sp>
          <p:nvSpPr>
            <p:cNvPr id="5" name="平行四边形 4"/>
            <p:cNvSpPr/>
            <p:nvPr/>
          </p:nvSpPr>
          <p:spPr>
            <a:xfrm>
              <a:off x="3070727" y="196457"/>
              <a:ext cx="629587" cy="612775"/>
            </a:xfrm>
            <a:prstGeom prst="parallelogram">
              <a:avLst/>
            </a:prstGeom>
            <a:solidFill>
              <a:srgbClr val="024282"/>
            </a:solidFill>
            <a:ln>
              <a:solidFill>
                <a:srgbClr val="02428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Calibri" panose="020F0502020204030204"/>
                <a:ea typeface="宋体" panose="02010600030101010101" pitchFamily="2" charset="-122"/>
                <a:cs typeface="+mn-cs"/>
              </a:endParaRPr>
            </a:p>
          </p:txBody>
        </p:sp>
        <p:sp>
          <p:nvSpPr>
            <p:cNvPr id="6" name="平行四边形 5"/>
            <p:cNvSpPr/>
            <p:nvPr/>
          </p:nvSpPr>
          <p:spPr>
            <a:xfrm>
              <a:off x="3133187" y="256937"/>
              <a:ext cx="629587" cy="612775"/>
            </a:xfrm>
            <a:prstGeom prst="parallelogram">
              <a:avLst/>
            </a:prstGeom>
            <a:noFill/>
            <a:ln>
              <a:solidFill>
                <a:srgbClr val="02428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Calibri" panose="020F0502020204030204"/>
                <a:ea typeface="宋体" panose="02010600030101010101" pitchFamily="2" charset="-122"/>
                <a:cs typeface="+mn-cs"/>
              </a:endParaRPr>
            </a:p>
          </p:txBody>
        </p:sp>
      </p:grpSp>
      <p:cxnSp>
        <p:nvCxnSpPr>
          <p:cNvPr id="7" name="直接连接符 6"/>
          <p:cNvCxnSpPr/>
          <p:nvPr/>
        </p:nvCxnSpPr>
        <p:spPr>
          <a:xfrm>
            <a:off x="367840" y="809674"/>
            <a:ext cx="11488800" cy="0"/>
          </a:xfrm>
          <a:prstGeom prst="line">
            <a:avLst/>
          </a:prstGeom>
          <a:ln w="9525">
            <a:solidFill>
              <a:srgbClr val="024282"/>
            </a:solidFill>
          </a:ln>
        </p:spPr>
        <p:style>
          <a:lnRef idx="1">
            <a:schemeClr val="accent1"/>
          </a:lnRef>
          <a:fillRef idx="0">
            <a:schemeClr val="accent1"/>
          </a:fillRef>
          <a:effectRef idx="0">
            <a:schemeClr val="accent1"/>
          </a:effectRef>
          <a:fontRef idx="minor">
            <a:schemeClr val="tx1"/>
          </a:fontRef>
        </p:style>
      </p:cxnSp>
      <p:sp>
        <p:nvSpPr>
          <p:cNvPr id="10" name="文本占位符 5"/>
          <p:cNvSpPr txBox="1"/>
          <p:nvPr/>
        </p:nvSpPr>
        <p:spPr>
          <a:xfrm>
            <a:off x="1127448" y="193957"/>
            <a:ext cx="5040313" cy="612775"/>
          </a:xfrm>
          <a:prstGeom prst="rect">
            <a:avLst/>
          </a:prstGeom>
        </p:spPr>
        <p:txBody>
          <a:bodyPr vert="horz" lIns="91440" tIns="45720" rIns="91440" bIns="45720" rtlCol="0">
            <a:normAutofit/>
          </a:bodyPr>
          <a:lstStyle>
            <a:lvl1pPr marL="0" indent="0" algn="l" defTabSz="914400" rtl="0" eaLnBrk="1" latinLnBrk="0" hangingPunct="1">
              <a:lnSpc>
                <a:spcPct val="90000"/>
              </a:lnSpc>
              <a:spcBef>
                <a:spcPts val="1000"/>
              </a:spcBef>
              <a:buFont typeface="Arial" panose="020B0604020202020204" pitchFamily="34" charset="0"/>
              <a:buNone/>
              <a:defRPr sz="3200" b="1" kern="1200">
                <a:solidFill>
                  <a:srgbClr val="024282"/>
                </a:solidFill>
                <a:latin typeface="微软雅黑" panose="020B0503020204020204" pitchFamily="34" charset="-122"/>
                <a:ea typeface="微软雅黑" panose="020B0503020204020204" pitchFamily="34" charset="-122"/>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defRPr/>
            </a:pPr>
            <a:r>
              <a:rPr lang="zh-CN" altLang="en-US" dirty="0"/>
              <a:t>人工分析代码质量</a:t>
            </a:r>
            <a:endParaRPr kumimoji="0" lang="zh-CN" altLang="en-US" sz="4800" b="1" i="0" u="none" strike="noStrike" kern="1200" cap="none" spc="0" normalizeH="0" baseline="0" noProof="0" dirty="0">
              <a:ln>
                <a:noFill/>
              </a:ln>
              <a:solidFill>
                <a:srgbClr val="024282"/>
              </a:solidFill>
              <a:effectLst/>
              <a:uLnTx/>
              <a:uFillTx/>
              <a:latin typeface="微软雅黑" panose="020B0503020204020204" pitchFamily="34" charset="-122"/>
              <a:ea typeface="微软雅黑" panose="020B0503020204020204" pitchFamily="34" charset="-122"/>
              <a:cs typeface="+mn-cs"/>
            </a:endParaRPr>
          </a:p>
        </p:txBody>
      </p:sp>
      <p:sp>
        <p:nvSpPr>
          <p:cNvPr id="15" name="矩形 14"/>
          <p:cNvSpPr/>
          <p:nvPr/>
        </p:nvSpPr>
        <p:spPr>
          <a:xfrm>
            <a:off x="302935" y="1049735"/>
            <a:ext cx="11513006" cy="5376014"/>
          </a:xfrm>
          <a:prstGeom prst="rect">
            <a:avLst/>
          </a:prstGeom>
          <a:solidFill>
            <a:srgbClr val="024282">
              <a:alpha val="20000"/>
            </a:srgbClr>
          </a:solidFill>
          <a:ln w="12700" cap="flat" cmpd="sng" algn="ctr">
            <a:no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dirty="0">
              <a:ln>
                <a:noFill/>
              </a:ln>
              <a:solidFill>
                <a:prstClr val="white"/>
              </a:solidFill>
              <a:effectLst/>
              <a:uLnTx/>
              <a:uFillTx/>
              <a:latin typeface="等线" panose="02010600030101010101" charset="-122"/>
              <a:ea typeface="等线" panose="02010600030101010101" charset="-122"/>
              <a:cs typeface="+mn-cs"/>
            </a:endParaRPr>
          </a:p>
        </p:txBody>
      </p:sp>
      <p:sp>
        <p:nvSpPr>
          <p:cNvPr id="18" name="文本框 17"/>
          <p:cNvSpPr txBox="1"/>
          <p:nvPr/>
        </p:nvSpPr>
        <p:spPr>
          <a:xfrm>
            <a:off x="1509065" y="2666124"/>
            <a:ext cx="11086603" cy="4867055"/>
          </a:xfrm>
          <a:prstGeom prst="rect">
            <a:avLst/>
          </a:prstGeom>
          <a:noFill/>
        </p:spPr>
        <p:txBody>
          <a:bodyPr wrap="square" rtlCol="0">
            <a:noAutofit/>
          </a:bodyPr>
          <a:lstStyle/>
          <a:p>
            <a:pPr algn="l">
              <a:lnSpc>
                <a:spcPct val="130000"/>
              </a:lnSpc>
              <a:spcBef>
                <a:spcPts val="600"/>
              </a:spcBef>
              <a:spcAft>
                <a:spcPts val="0"/>
              </a:spcAft>
              <a:buClrTx/>
              <a:buSzTx/>
              <a:buFontTx/>
              <a:defRPr/>
            </a:pPr>
            <a:r>
              <a:rPr lang="en-US" altLang="zh-CN" sz="1600" noProof="0" dirty="0">
                <a:ln>
                  <a:noFill/>
                </a:ln>
                <a:solidFill>
                  <a:schemeClr val="tx1"/>
                </a:solidFill>
                <a:effectLst/>
                <a:uLnTx/>
                <a:uFillTx/>
                <a:latin typeface="微软雅黑" panose="020B0503020204020204" pitchFamily="34" charset="-122"/>
                <a:ea typeface="微软雅黑" panose="020B0503020204020204" pitchFamily="34" charset="-122"/>
              </a:rPr>
              <a:t>改进建议：</a:t>
            </a:r>
            <a:endParaRPr lang="en-US" altLang="zh-CN" sz="1600" noProof="0" dirty="0">
              <a:ln>
                <a:noFill/>
              </a:ln>
              <a:solidFill>
                <a:schemeClr val="tx1"/>
              </a:solidFill>
              <a:effectLst/>
              <a:uLnTx/>
              <a:uFillTx/>
              <a:latin typeface="微软雅黑" panose="020B0503020204020204" pitchFamily="34" charset="-122"/>
              <a:ea typeface="微软雅黑" panose="020B0503020204020204" pitchFamily="34" charset="-122"/>
            </a:endParaRPr>
          </a:p>
          <a:p>
            <a:pPr algn="l">
              <a:lnSpc>
                <a:spcPct val="130000"/>
              </a:lnSpc>
              <a:spcBef>
                <a:spcPts val="600"/>
              </a:spcBef>
              <a:spcAft>
                <a:spcPts val="0"/>
              </a:spcAft>
              <a:buClrTx/>
              <a:buSzTx/>
              <a:buFontTx/>
              <a:defRPr/>
            </a:pPr>
            <a:r>
              <a:rPr lang="en-US" altLang="zh-CN" sz="1600" noProof="0" dirty="0">
                <a:ln>
                  <a:noFill/>
                </a:ln>
                <a:solidFill>
                  <a:schemeClr val="tx1"/>
                </a:solidFill>
                <a:effectLst/>
                <a:uLnTx/>
                <a:uFillTx/>
                <a:latin typeface="微软雅黑" panose="020B0503020204020204" pitchFamily="34" charset="-122"/>
                <a:ea typeface="微软雅黑" panose="020B0503020204020204" pitchFamily="34" charset="-122"/>
              </a:rPr>
              <a:t>使用try-with-resources语句简化资源管理，并确保资源正确关闭。</a:t>
            </a:r>
            <a:endParaRPr lang="en-US" altLang="zh-CN" sz="1600" noProof="0" dirty="0">
              <a:ln>
                <a:noFill/>
              </a:ln>
              <a:solidFill>
                <a:schemeClr val="tx1"/>
              </a:solidFill>
              <a:effectLst/>
              <a:uLnTx/>
              <a:uFillTx/>
              <a:latin typeface="微软雅黑" panose="020B0503020204020204" pitchFamily="34" charset="-122"/>
              <a:ea typeface="微软雅黑" panose="020B0503020204020204" pitchFamily="34" charset="-122"/>
            </a:endParaRPr>
          </a:p>
          <a:p>
            <a:pPr algn="l">
              <a:lnSpc>
                <a:spcPct val="130000"/>
              </a:lnSpc>
              <a:spcBef>
                <a:spcPts val="600"/>
              </a:spcBef>
              <a:spcAft>
                <a:spcPts val="0"/>
              </a:spcAft>
              <a:buClrTx/>
              <a:buSzTx/>
              <a:buFontTx/>
              <a:defRPr/>
            </a:pPr>
            <a:r>
              <a:rPr lang="en-US" altLang="zh-CN" sz="1600" noProof="0" dirty="0">
                <a:ln>
                  <a:noFill/>
                </a:ln>
                <a:solidFill>
                  <a:schemeClr val="tx1"/>
                </a:solidFill>
                <a:effectLst/>
                <a:uLnTx/>
                <a:uFillTx/>
                <a:latin typeface="微软雅黑" panose="020B0503020204020204" pitchFamily="34" charset="-122"/>
                <a:ea typeface="微软雅黑" panose="020B0503020204020204" pitchFamily="34" charset="-122"/>
              </a:rPr>
              <a:t>使用StringBuilder的构造函数直接读取输入流的内容，而不是逐行读取和拼接。</a:t>
            </a:r>
            <a:endParaRPr lang="en-US" altLang="zh-CN" sz="1600" noProof="0" dirty="0">
              <a:ln>
                <a:noFill/>
              </a:ln>
              <a:solidFill>
                <a:schemeClr val="tx1"/>
              </a:solidFill>
              <a:effectLst/>
              <a:uLnTx/>
              <a:uFillTx/>
              <a:latin typeface="微软雅黑" panose="020B0503020204020204" pitchFamily="34" charset="-122"/>
              <a:ea typeface="微软雅黑" panose="020B0503020204020204" pitchFamily="34" charset="-122"/>
            </a:endParaRPr>
          </a:p>
          <a:p>
            <a:pPr algn="l">
              <a:lnSpc>
                <a:spcPct val="130000"/>
              </a:lnSpc>
              <a:spcBef>
                <a:spcPts val="600"/>
              </a:spcBef>
              <a:spcAft>
                <a:spcPts val="0"/>
              </a:spcAft>
              <a:buClrTx/>
              <a:buSzTx/>
              <a:buFontTx/>
              <a:defRPr/>
            </a:pPr>
            <a:r>
              <a:rPr lang="en-US" altLang="zh-CN" sz="1600" noProof="0" dirty="0">
                <a:ln>
                  <a:noFill/>
                </a:ln>
                <a:solidFill>
                  <a:schemeClr val="tx1"/>
                </a:solidFill>
                <a:effectLst/>
                <a:uLnTx/>
                <a:uFillTx/>
                <a:latin typeface="微软雅黑" panose="020B0503020204020204" pitchFamily="34" charset="-122"/>
                <a:ea typeface="微软雅黑" panose="020B0503020204020204" pitchFamily="34" charset="-122"/>
              </a:rPr>
              <a:t>使用apply()方法代替commit()方法，apply()方法是异步的，能够提升性能。</a:t>
            </a:r>
            <a:endParaRPr lang="en-US" altLang="zh-CN" sz="1600" noProof="0" dirty="0">
              <a:ln>
                <a:noFill/>
              </a:ln>
              <a:solidFill>
                <a:schemeClr val="tx1"/>
              </a:solidFill>
              <a:effectLst/>
              <a:uLnTx/>
              <a:uFillTx/>
              <a:latin typeface="微软雅黑" panose="020B0503020204020204" pitchFamily="34" charset="-122"/>
              <a:ea typeface="微软雅黑" panose="020B0503020204020204" pitchFamily="34" charset="-122"/>
            </a:endParaRPr>
          </a:p>
          <a:p>
            <a:pPr algn="l">
              <a:lnSpc>
                <a:spcPct val="130000"/>
              </a:lnSpc>
              <a:spcBef>
                <a:spcPts val="600"/>
              </a:spcBef>
              <a:spcAft>
                <a:spcPts val="0"/>
              </a:spcAft>
              <a:buClrTx/>
              <a:buSzTx/>
              <a:buFontTx/>
              <a:defRPr/>
            </a:pPr>
            <a:r>
              <a:rPr lang="en-US" altLang="zh-CN" sz="1600" noProof="0" dirty="0">
                <a:ln>
                  <a:noFill/>
                </a:ln>
                <a:solidFill>
                  <a:schemeClr val="tx1"/>
                </a:solidFill>
                <a:effectLst/>
                <a:uLnTx/>
                <a:uFillTx/>
                <a:latin typeface="微软雅黑" panose="020B0503020204020204" pitchFamily="34" charset="-122"/>
                <a:ea typeface="微软雅黑" panose="020B0503020204020204" pitchFamily="34" charset="-122"/>
              </a:rPr>
              <a:t>考虑使用更现代的SharedPreferences替代方案，如Jetpack库中的SharedPreferencesViewModel</a:t>
            </a:r>
            <a:endParaRPr lang="en-US" altLang="zh-CN" sz="1600" noProof="0" dirty="0">
              <a:ln>
                <a:noFill/>
              </a:ln>
              <a:solidFill>
                <a:schemeClr val="tx1"/>
              </a:solidFill>
              <a:effectLst/>
              <a:uLnTx/>
              <a:uFillTx/>
              <a:latin typeface="微软雅黑" panose="020B0503020204020204" pitchFamily="34" charset="-122"/>
              <a:ea typeface="微软雅黑" panose="020B0503020204020204" pitchFamily="34" charset="-122"/>
            </a:endParaRPr>
          </a:p>
        </p:txBody>
      </p:sp>
    </p:spTree>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 name="组合 3"/>
          <p:cNvGrpSpPr/>
          <p:nvPr/>
        </p:nvGrpSpPr>
        <p:grpSpPr>
          <a:xfrm>
            <a:off x="335361" y="116633"/>
            <a:ext cx="629872" cy="612768"/>
            <a:chOff x="3070727" y="196457"/>
            <a:chExt cx="692047" cy="673255"/>
          </a:xfrm>
        </p:grpSpPr>
        <p:sp>
          <p:nvSpPr>
            <p:cNvPr id="5" name="平行四边形 4"/>
            <p:cNvSpPr/>
            <p:nvPr/>
          </p:nvSpPr>
          <p:spPr>
            <a:xfrm>
              <a:off x="3070727" y="196457"/>
              <a:ext cx="629587" cy="612775"/>
            </a:xfrm>
            <a:prstGeom prst="parallelogram">
              <a:avLst/>
            </a:prstGeom>
            <a:solidFill>
              <a:srgbClr val="024282"/>
            </a:solidFill>
            <a:ln>
              <a:solidFill>
                <a:srgbClr val="02428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Calibri" panose="020F0502020204030204"/>
                <a:ea typeface="宋体" panose="02010600030101010101" pitchFamily="2" charset="-122"/>
                <a:cs typeface="+mn-cs"/>
              </a:endParaRPr>
            </a:p>
          </p:txBody>
        </p:sp>
        <p:sp>
          <p:nvSpPr>
            <p:cNvPr id="6" name="平行四边形 5"/>
            <p:cNvSpPr/>
            <p:nvPr/>
          </p:nvSpPr>
          <p:spPr>
            <a:xfrm>
              <a:off x="3133187" y="256937"/>
              <a:ext cx="629587" cy="612775"/>
            </a:xfrm>
            <a:prstGeom prst="parallelogram">
              <a:avLst/>
            </a:prstGeom>
            <a:noFill/>
            <a:ln>
              <a:solidFill>
                <a:srgbClr val="02428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Calibri" panose="020F0502020204030204"/>
                <a:ea typeface="宋体" panose="02010600030101010101" pitchFamily="2" charset="-122"/>
                <a:cs typeface="+mn-cs"/>
              </a:endParaRPr>
            </a:p>
          </p:txBody>
        </p:sp>
      </p:grpSp>
      <p:cxnSp>
        <p:nvCxnSpPr>
          <p:cNvPr id="7" name="直接连接符 6"/>
          <p:cNvCxnSpPr/>
          <p:nvPr/>
        </p:nvCxnSpPr>
        <p:spPr>
          <a:xfrm>
            <a:off x="367840" y="809674"/>
            <a:ext cx="11488800" cy="0"/>
          </a:xfrm>
          <a:prstGeom prst="line">
            <a:avLst/>
          </a:prstGeom>
          <a:ln w="9525">
            <a:solidFill>
              <a:srgbClr val="024282"/>
            </a:solidFill>
          </a:ln>
        </p:spPr>
        <p:style>
          <a:lnRef idx="1">
            <a:schemeClr val="accent1"/>
          </a:lnRef>
          <a:fillRef idx="0">
            <a:schemeClr val="accent1"/>
          </a:fillRef>
          <a:effectRef idx="0">
            <a:schemeClr val="accent1"/>
          </a:effectRef>
          <a:fontRef idx="minor">
            <a:schemeClr val="tx1"/>
          </a:fontRef>
        </p:style>
      </p:cxnSp>
      <p:sp>
        <p:nvSpPr>
          <p:cNvPr id="10" name="文本占位符 5"/>
          <p:cNvSpPr txBox="1"/>
          <p:nvPr/>
        </p:nvSpPr>
        <p:spPr>
          <a:xfrm>
            <a:off x="1127448" y="193957"/>
            <a:ext cx="5040313" cy="612775"/>
          </a:xfrm>
          <a:prstGeom prst="rect">
            <a:avLst/>
          </a:prstGeom>
        </p:spPr>
        <p:txBody>
          <a:bodyPr vert="horz" lIns="91440" tIns="45720" rIns="91440" bIns="45720" rtlCol="0">
            <a:normAutofit/>
          </a:bodyPr>
          <a:lstStyle>
            <a:lvl1pPr marL="0" indent="0" algn="l" defTabSz="914400" rtl="0" eaLnBrk="1" latinLnBrk="0" hangingPunct="1">
              <a:lnSpc>
                <a:spcPct val="90000"/>
              </a:lnSpc>
              <a:spcBef>
                <a:spcPts val="1000"/>
              </a:spcBef>
              <a:buFont typeface="Arial" panose="020B0604020202020204" pitchFamily="34" charset="0"/>
              <a:buNone/>
              <a:defRPr sz="3200" b="1" kern="1200">
                <a:solidFill>
                  <a:srgbClr val="024282"/>
                </a:solidFill>
                <a:latin typeface="微软雅黑" panose="020B0503020204020204" pitchFamily="34" charset="-122"/>
                <a:ea typeface="微软雅黑" panose="020B0503020204020204" pitchFamily="34" charset="-122"/>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defRPr/>
            </a:pPr>
            <a:r>
              <a:rPr lang="zh-CN" altLang="en-US" dirty="0"/>
              <a:t>自动化分析代码质量</a:t>
            </a:r>
            <a:endParaRPr kumimoji="0" lang="zh-CN" altLang="en-US" sz="7200" b="1" i="0" u="none" strike="noStrike" kern="1200" cap="none" spc="0" normalizeH="0" baseline="0" noProof="0" dirty="0">
              <a:ln>
                <a:noFill/>
              </a:ln>
              <a:solidFill>
                <a:srgbClr val="024282"/>
              </a:solidFill>
              <a:effectLst/>
              <a:uLnTx/>
              <a:uFillTx/>
              <a:latin typeface="微软雅黑" panose="020B0503020204020204" pitchFamily="34" charset="-122"/>
              <a:ea typeface="微软雅黑" panose="020B0503020204020204" pitchFamily="34" charset="-122"/>
              <a:cs typeface="+mn-cs"/>
            </a:endParaRPr>
          </a:p>
        </p:txBody>
      </p:sp>
      <p:sp>
        <p:nvSpPr>
          <p:cNvPr id="9" name="文本框 8"/>
          <p:cNvSpPr txBox="1"/>
          <p:nvPr/>
        </p:nvSpPr>
        <p:spPr>
          <a:xfrm>
            <a:off x="4692782" y="6073337"/>
            <a:ext cx="3614975" cy="368300"/>
          </a:xfrm>
          <a:prstGeom prst="rect">
            <a:avLst/>
          </a:prstGeom>
          <a:noFill/>
        </p:spPr>
        <p:txBody>
          <a:bodyPr wrap="square">
            <a:spAutoFit/>
          </a:bodyPr>
          <a:lstStyle>
            <a:defPPr>
              <a:defRPr lang="zh-CN"/>
            </a:defPPr>
            <a:lvl1pPr>
              <a:defRPr b="1" kern="100">
                <a:effectLst/>
                <a:latin typeface="Calibri" panose="020F0502020204030204" pitchFamily="34" charset="0"/>
                <a:ea typeface="宋体" panose="02010600030101010101" pitchFamily="2" charset="-122"/>
                <a:cs typeface="Times New Roman" panose="02020603050405020304" pitchFamily="18" charset="0"/>
              </a:defRPr>
            </a:lvl1pPr>
          </a:lstStyle>
          <a:p>
            <a:r>
              <a:rPr lang="zh-CN" altLang="en-US" dirty="0"/>
              <a:t>工具代码质量报告图</a:t>
            </a:r>
            <a:endParaRPr lang="zh-CN" altLang="en-US" dirty="0"/>
          </a:p>
        </p:txBody>
      </p:sp>
      <p:pic>
        <p:nvPicPr>
          <p:cNvPr id="2" name="图片 7"/>
          <p:cNvPicPr>
            <a:picLocks noChangeAspect="1"/>
          </p:cNvPicPr>
          <p:nvPr/>
        </p:nvPicPr>
        <p:blipFill>
          <a:blip r:embed="rId1"/>
          <a:stretch>
            <a:fillRect/>
          </a:stretch>
        </p:blipFill>
        <p:spPr>
          <a:xfrm>
            <a:off x="1986280" y="806450"/>
            <a:ext cx="7904480" cy="5041265"/>
          </a:xfrm>
          <a:prstGeom prst="rect">
            <a:avLst/>
          </a:prstGeom>
        </p:spPr>
      </p:pic>
    </p:spTree>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 name="组合 3"/>
          <p:cNvGrpSpPr/>
          <p:nvPr/>
        </p:nvGrpSpPr>
        <p:grpSpPr>
          <a:xfrm>
            <a:off x="335361" y="116633"/>
            <a:ext cx="629872" cy="612768"/>
            <a:chOff x="3070727" y="196457"/>
            <a:chExt cx="692047" cy="673255"/>
          </a:xfrm>
        </p:grpSpPr>
        <p:sp>
          <p:nvSpPr>
            <p:cNvPr id="5" name="平行四边形 4"/>
            <p:cNvSpPr/>
            <p:nvPr/>
          </p:nvSpPr>
          <p:spPr>
            <a:xfrm>
              <a:off x="3070727" y="196457"/>
              <a:ext cx="629587" cy="612775"/>
            </a:xfrm>
            <a:prstGeom prst="parallelogram">
              <a:avLst/>
            </a:prstGeom>
            <a:solidFill>
              <a:srgbClr val="024282"/>
            </a:solidFill>
            <a:ln>
              <a:solidFill>
                <a:srgbClr val="02428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Calibri" panose="020F0502020204030204"/>
                <a:ea typeface="宋体" panose="02010600030101010101" pitchFamily="2" charset="-122"/>
                <a:cs typeface="+mn-cs"/>
              </a:endParaRPr>
            </a:p>
          </p:txBody>
        </p:sp>
        <p:sp>
          <p:nvSpPr>
            <p:cNvPr id="6" name="平行四边形 5"/>
            <p:cNvSpPr/>
            <p:nvPr/>
          </p:nvSpPr>
          <p:spPr>
            <a:xfrm>
              <a:off x="3133187" y="256937"/>
              <a:ext cx="629587" cy="612775"/>
            </a:xfrm>
            <a:prstGeom prst="parallelogram">
              <a:avLst/>
            </a:prstGeom>
            <a:noFill/>
            <a:ln>
              <a:solidFill>
                <a:srgbClr val="02428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Calibri" panose="020F0502020204030204"/>
                <a:ea typeface="宋体" panose="02010600030101010101" pitchFamily="2" charset="-122"/>
                <a:cs typeface="+mn-cs"/>
              </a:endParaRPr>
            </a:p>
          </p:txBody>
        </p:sp>
      </p:grpSp>
      <p:cxnSp>
        <p:nvCxnSpPr>
          <p:cNvPr id="7" name="直接连接符 6"/>
          <p:cNvCxnSpPr/>
          <p:nvPr/>
        </p:nvCxnSpPr>
        <p:spPr>
          <a:xfrm>
            <a:off x="367840" y="809674"/>
            <a:ext cx="11488800" cy="0"/>
          </a:xfrm>
          <a:prstGeom prst="line">
            <a:avLst/>
          </a:prstGeom>
          <a:ln w="9525">
            <a:solidFill>
              <a:srgbClr val="024282"/>
            </a:solidFill>
          </a:ln>
        </p:spPr>
        <p:style>
          <a:lnRef idx="1">
            <a:schemeClr val="accent1"/>
          </a:lnRef>
          <a:fillRef idx="0">
            <a:schemeClr val="accent1"/>
          </a:fillRef>
          <a:effectRef idx="0">
            <a:schemeClr val="accent1"/>
          </a:effectRef>
          <a:fontRef idx="minor">
            <a:schemeClr val="tx1"/>
          </a:fontRef>
        </p:style>
      </p:cxnSp>
      <p:sp>
        <p:nvSpPr>
          <p:cNvPr id="10" name="文本占位符 5"/>
          <p:cNvSpPr txBox="1"/>
          <p:nvPr/>
        </p:nvSpPr>
        <p:spPr>
          <a:xfrm>
            <a:off x="1127448" y="193957"/>
            <a:ext cx="5040313" cy="612775"/>
          </a:xfrm>
          <a:prstGeom prst="rect">
            <a:avLst/>
          </a:prstGeom>
        </p:spPr>
        <p:txBody>
          <a:bodyPr vert="horz" lIns="91440" tIns="45720" rIns="91440" bIns="45720" rtlCol="0">
            <a:normAutofit/>
          </a:bodyPr>
          <a:lstStyle>
            <a:lvl1pPr marL="0" indent="0" algn="l" defTabSz="914400" rtl="0" eaLnBrk="1" latinLnBrk="0" hangingPunct="1">
              <a:lnSpc>
                <a:spcPct val="90000"/>
              </a:lnSpc>
              <a:spcBef>
                <a:spcPts val="1000"/>
              </a:spcBef>
              <a:buFont typeface="Arial" panose="020B0604020202020204" pitchFamily="34" charset="0"/>
              <a:buNone/>
              <a:defRPr sz="3200" b="1" kern="1200">
                <a:solidFill>
                  <a:srgbClr val="024282"/>
                </a:solidFill>
                <a:latin typeface="微软雅黑" panose="020B0503020204020204" pitchFamily="34" charset="-122"/>
                <a:ea typeface="微软雅黑" panose="020B0503020204020204" pitchFamily="34" charset="-122"/>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defRPr/>
            </a:pPr>
            <a:r>
              <a:rPr lang="zh-CN" altLang="en-US" dirty="0"/>
              <a:t>自动化分析代码质量</a:t>
            </a:r>
            <a:endParaRPr kumimoji="0" lang="zh-CN" altLang="en-US" sz="7200" b="1" i="0" u="none" strike="noStrike" kern="1200" cap="none" spc="0" normalizeH="0" baseline="0" noProof="0" dirty="0">
              <a:ln>
                <a:noFill/>
              </a:ln>
              <a:solidFill>
                <a:srgbClr val="024282"/>
              </a:solidFill>
              <a:effectLst/>
              <a:uLnTx/>
              <a:uFillTx/>
              <a:latin typeface="微软雅黑" panose="020B0503020204020204" pitchFamily="34" charset="-122"/>
              <a:ea typeface="微软雅黑" panose="020B0503020204020204" pitchFamily="34" charset="-122"/>
              <a:cs typeface="+mn-cs"/>
            </a:endParaRPr>
          </a:p>
        </p:txBody>
      </p:sp>
      <p:sp>
        <p:nvSpPr>
          <p:cNvPr id="48" name="矩形 47"/>
          <p:cNvSpPr/>
          <p:nvPr>
            <p:custDataLst>
              <p:tags r:id="rId1"/>
            </p:custDataLst>
          </p:nvPr>
        </p:nvSpPr>
        <p:spPr>
          <a:xfrm>
            <a:off x="260985" y="944880"/>
            <a:ext cx="11595735" cy="5713730"/>
          </a:xfrm>
          <a:prstGeom prst="rect">
            <a:avLst/>
          </a:prstGeom>
          <a:noFill/>
          <a:ln w="12700" cap="flat" cmpd="sng" algn="ctr">
            <a:solidFill>
              <a:srgbClr val="024282"/>
            </a:solid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dirty="0">
              <a:ln>
                <a:noFill/>
              </a:ln>
              <a:solidFill>
                <a:prstClr val="white"/>
              </a:solidFill>
              <a:effectLst/>
              <a:uLnTx/>
              <a:uFillTx/>
              <a:latin typeface="微软雅黑" panose="020B0503020204020204" pitchFamily="34" charset="-122"/>
              <a:ea typeface="微软雅黑" panose="020B0503020204020204" pitchFamily="34" charset="-122"/>
              <a:cs typeface="+mn-cs"/>
            </a:endParaRPr>
          </a:p>
        </p:txBody>
      </p:sp>
      <p:sp>
        <p:nvSpPr>
          <p:cNvPr id="11" name="圆角矩形 6"/>
          <p:cNvSpPr/>
          <p:nvPr/>
        </p:nvSpPr>
        <p:spPr>
          <a:xfrm>
            <a:off x="335481" y="1025920"/>
            <a:ext cx="3177540" cy="348121"/>
          </a:xfrm>
          <a:prstGeom prst="roundRect">
            <a:avLst>
              <a:gd name="adj" fmla="val 37046"/>
            </a:avLst>
          </a:prstGeom>
          <a:gradFill>
            <a:gsLst>
              <a:gs pos="53000">
                <a:srgbClr val="024282"/>
              </a:gs>
              <a:gs pos="95000">
                <a:srgbClr val="024282">
                  <a:alpha val="0"/>
                </a:srgbClr>
              </a:gs>
              <a:gs pos="0">
                <a:srgbClr val="024282"/>
              </a:gs>
            </a:gsLst>
            <a:lin ang="20700000" scaled="0"/>
          </a:gradFill>
          <a:ln w="12700" cap="flat" cmpd="sng" algn="ctr">
            <a:noFill/>
            <a:prstDash val="solid"/>
            <a:miter lim="800000"/>
          </a:ln>
          <a:effectLst/>
        </p:spPr>
        <p:txBody>
          <a:bodyPr rtlCol="0" anchor="ctr"/>
          <a:lstStyle/>
          <a:p>
            <a:pPr marL="0" marR="0" lvl="0" indent="0" defTabSz="914400" rtl="0" eaLnBrk="1" fontAlgn="auto" latinLnBrk="0" hangingPunct="1">
              <a:lnSpc>
                <a:spcPct val="100000"/>
              </a:lnSpc>
              <a:spcBef>
                <a:spcPts val="0"/>
              </a:spcBef>
              <a:spcAft>
                <a:spcPts val="0"/>
              </a:spcAft>
              <a:buClrTx/>
              <a:buSzTx/>
              <a:buFontTx/>
              <a:buNone/>
              <a:defRPr/>
            </a:pPr>
            <a:r>
              <a:rPr lang="zh-CN" altLang="en-US" kern="0" dirty="0">
                <a:solidFill>
                  <a:prstClr val="white"/>
                </a:solidFill>
                <a:latin typeface="微软雅黑" panose="020B0503020204020204" pitchFamily="34" charset="-122"/>
                <a:ea typeface="微软雅黑" panose="020B0503020204020204" pitchFamily="34" charset="-122"/>
              </a:rPr>
              <a:t>代码质量总结</a:t>
            </a:r>
            <a:endParaRPr kumimoji="0" lang="zh-CN" altLang="en-US" sz="1800" b="0" i="0" u="none" strike="noStrike" kern="0" cap="none" spc="0" normalizeH="0" baseline="0" noProof="0" dirty="0">
              <a:ln>
                <a:noFill/>
              </a:ln>
              <a:solidFill>
                <a:prstClr val="white"/>
              </a:solidFill>
              <a:effectLst/>
              <a:uLnTx/>
              <a:uFillTx/>
              <a:latin typeface="微软雅黑" panose="020B0503020204020204" pitchFamily="34" charset="-122"/>
              <a:ea typeface="微软雅黑" panose="020B0503020204020204" pitchFamily="34" charset="-122"/>
              <a:cs typeface="+mn-cs"/>
            </a:endParaRPr>
          </a:p>
        </p:txBody>
      </p:sp>
      <p:sp>
        <p:nvSpPr>
          <p:cNvPr id="3" name="文本框 2"/>
          <p:cNvSpPr txBox="1"/>
          <p:nvPr/>
        </p:nvSpPr>
        <p:spPr>
          <a:xfrm>
            <a:off x="2711450" y="1888490"/>
            <a:ext cx="6153150" cy="4303395"/>
          </a:xfrm>
          <a:prstGeom prst="rect">
            <a:avLst/>
          </a:prstGeom>
          <a:noFill/>
        </p:spPr>
        <p:txBody>
          <a:bodyPr wrap="square" rtlCol="0">
            <a:noAutofit/>
          </a:bodyPr>
          <a:p>
            <a:r>
              <a:rPr lang="zh-CN" altLang="en-US"/>
              <a:t>严重程度等级说明：</a:t>
            </a:r>
            <a:endParaRPr lang="zh-CN" altLang="en-US"/>
          </a:p>
          <a:p>
            <a:r>
              <a:rPr lang="zh-CN" altLang="en-US"/>
              <a:t>Blocker：严重程度最高，极有可能造成系统和应用程序崩溃和功能丧失，比如死循环问题。</a:t>
            </a:r>
            <a:endParaRPr lang="zh-CN" altLang="en-US"/>
          </a:p>
          <a:p>
            <a:r>
              <a:rPr lang="zh-CN" altLang="en-US"/>
              <a:t>Critical：严重程度较高，可能存在影响程序运行的错误或者安全缺陷。</a:t>
            </a:r>
            <a:endParaRPr lang="zh-CN" altLang="en-US"/>
          </a:p>
          <a:p>
            <a:r>
              <a:rPr lang="zh-CN" altLang="en-US"/>
              <a:t>Major：严重程度一般，如存在部分次要功能没有完全实现。</a:t>
            </a:r>
            <a:endParaRPr lang="zh-CN" altLang="en-US"/>
          </a:p>
          <a:p>
            <a:r>
              <a:rPr lang="zh-CN" altLang="en-US"/>
              <a:t>Minor：严重程度较低，在一定程度上给用户带来不便。</a:t>
            </a:r>
            <a:endParaRPr lang="zh-CN" altLang="en-US"/>
          </a:p>
          <a:p>
            <a:r>
              <a:rPr lang="zh-CN" altLang="en-US"/>
              <a:t>Info：严重程度最低，大多为代码质量分析软件提出的一些改进和建议。</a:t>
            </a:r>
            <a:endParaRPr lang="zh-CN" altLang="en-US"/>
          </a:p>
          <a:p>
            <a:r>
              <a:rPr lang="zh-CN" altLang="en-US"/>
              <a:t>在小米便签软件的源代码中，共审查出6个文件中的8个问题。其中严重程度为Blocker的3个问题、Major的4个问题，Minor的1个问题</a:t>
            </a:r>
            <a:endParaRPr lang="zh-CN" altLang="en-US"/>
          </a:p>
        </p:txBody>
      </p:sp>
    </p:spTree>
  </p:cSld>
  <p:clrMapOvr>
    <a:masterClrMapping/>
  </p:clrMapOvr>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 name="组合 3"/>
          <p:cNvGrpSpPr/>
          <p:nvPr/>
        </p:nvGrpSpPr>
        <p:grpSpPr>
          <a:xfrm>
            <a:off x="335361" y="116633"/>
            <a:ext cx="629872" cy="612768"/>
            <a:chOff x="3070727" y="196457"/>
            <a:chExt cx="692047" cy="673255"/>
          </a:xfrm>
        </p:grpSpPr>
        <p:sp>
          <p:nvSpPr>
            <p:cNvPr id="5" name="平行四边形 4"/>
            <p:cNvSpPr/>
            <p:nvPr/>
          </p:nvSpPr>
          <p:spPr>
            <a:xfrm>
              <a:off x="3070727" y="196457"/>
              <a:ext cx="629587" cy="612775"/>
            </a:xfrm>
            <a:prstGeom prst="parallelogram">
              <a:avLst/>
            </a:prstGeom>
            <a:solidFill>
              <a:srgbClr val="024282"/>
            </a:solidFill>
            <a:ln>
              <a:solidFill>
                <a:srgbClr val="02428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Calibri" panose="020F0502020204030204"/>
                <a:ea typeface="宋体" panose="02010600030101010101" pitchFamily="2" charset="-122"/>
                <a:cs typeface="+mn-cs"/>
              </a:endParaRPr>
            </a:p>
          </p:txBody>
        </p:sp>
        <p:sp>
          <p:nvSpPr>
            <p:cNvPr id="6" name="平行四边形 5"/>
            <p:cNvSpPr/>
            <p:nvPr/>
          </p:nvSpPr>
          <p:spPr>
            <a:xfrm>
              <a:off x="3133187" y="256937"/>
              <a:ext cx="629587" cy="612775"/>
            </a:xfrm>
            <a:prstGeom prst="parallelogram">
              <a:avLst/>
            </a:prstGeom>
            <a:noFill/>
            <a:ln>
              <a:solidFill>
                <a:srgbClr val="02428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Calibri" panose="020F0502020204030204"/>
                <a:ea typeface="宋体" panose="02010600030101010101" pitchFamily="2" charset="-122"/>
                <a:cs typeface="+mn-cs"/>
              </a:endParaRPr>
            </a:p>
          </p:txBody>
        </p:sp>
      </p:grpSp>
      <p:cxnSp>
        <p:nvCxnSpPr>
          <p:cNvPr id="7" name="直接连接符 6"/>
          <p:cNvCxnSpPr/>
          <p:nvPr/>
        </p:nvCxnSpPr>
        <p:spPr>
          <a:xfrm>
            <a:off x="367840" y="809674"/>
            <a:ext cx="11488800" cy="0"/>
          </a:xfrm>
          <a:prstGeom prst="line">
            <a:avLst/>
          </a:prstGeom>
          <a:ln w="9525">
            <a:solidFill>
              <a:srgbClr val="024282"/>
            </a:solidFill>
          </a:ln>
        </p:spPr>
        <p:style>
          <a:lnRef idx="1">
            <a:schemeClr val="accent1"/>
          </a:lnRef>
          <a:fillRef idx="0">
            <a:schemeClr val="accent1"/>
          </a:fillRef>
          <a:effectRef idx="0">
            <a:schemeClr val="accent1"/>
          </a:effectRef>
          <a:fontRef idx="minor">
            <a:schemeClr val="tx1"/>
          </a:fontRef>
        </p:style>
      </p:cxnSp>
      <p:sp>
        <p:nvSpPr>
          <p:cNvPr id="10" name="文本占位符 5"/>
          <p:cNvSpPr txBox="1"/>
          <p:nvPr/>
        </p:nvSpPr>
        <p:spPr>
          <a:xfrm>
            <a:off x="1127448" y="193957"/>
            <a:ext cx="5040313" cy="612775"/>
          </a:xfrm>
          <a:prstGeom prst="rect">
            <a:avLst/>
          </a:prstGeom>
        </p:spPr>
        <p:txBody>
          <a:bodyPr vert="horz" lIns="91440" tIns="45720" rIns="91440" bIns="45720" rtlCol="0">
            <a:normAutofit/>
          </a:bodyPr>
          <a:lstStyle>
            <a:lvl1pPr marL="0" indent="0" algn="l" defTabSz="914400" rtl="0" eaLnBrk="1" latinLnBrk="0" hangingPunct="1">
              <a:lnSpc>
                <a:spcPct val="90000"/>
              </a:lnSpc>
              <a:spcBef>
                <a:spcPts val="1000"/>
              </a:spcBef>
              <a:buFont typeface="Arial" panose="020B0604020202020204" pitchFamily="34" charset="0"/>
              <a:buNone/>
              <a:defRPr sz="3200" b="1" kern="1200">
                <a:solidFill>
                  <a:srgbClr val="024282"/>
                </a:solidFill>
                <a:latin typeface="微软雅黑" panose="020B0503020204020204" pitchFamily="34" charset="-122"/>
                <a:ea typeface="微软雅黑" panose="020B0503020204020204" pitchFamily="34" charset="-122"/>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defRPr/>
            </a:pPr>
            <a:r>
              <a:rPr lang="zh-CN" altLang="en-US" dirty="0"/>
              <a:t>自动化分析代码质量</a:t>
            </a:r>
            <a:endParaRPr kumimoji="0" lang="zh-CN" altLang="en-US" sz="7200" b="1" i="0" u="none" strike="noStrike" kern="1200" cap="none" spc="0" normalizeH="0" baseline="0" noProof="0" dirty="0">
              <a:ln>
                <a:noFill/>
              </a:ln>
              <a:solidFill>
                <a:srgbClr val="024282"/>
              </a:solidFill>
              <a:effectLst/>
              <a:uLnTx/>
              <a:uFillTx/>
              <a:latin typeface="微软雅黑" panose="020B0503020204020204" pitchFamily="34" charset="-122"/>
              <a:ea typeface="微软雅黑" panose="020B0503020204020204" pitchFamily="34" charset="-122"/>
              <a:cs typeface="+mn-cs"/>
            </a:endParaRPr>
          </a:p>
        </p:txBody>
      </p:sp>
      <p:sp>
        <p:nvSpPr>
          <p:cNvPr id="48" name="矩形 47"/>
          <p:cNvSpPr/>
          <p:nvPr>
            <p:custDataLst>
              <p:tags r:id="rId1"/>
            </p:custDataLst>
          </p:nvPr>
        </p:nvSpPr>
        <p:spPr>
          <a:xfrm>
            <a:off x="335361" y="980727"/>
            <a:ext cx="11322361" cy="5361348"/>
          </a:xfrm>
          <a:prstGeom prst="rect">
            <a:avLst/>
          </a:prstGeom>
          <a:noFill/>
          <a:ln w="12700" cap="flat" cmpd="sng" algn="ctr">
            <a:solidFill>
              <a:srgbClr val="024282"/>
            </a:solid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dirty="0">
              <a:ln>
                <a:noFill/>
              </a:ln>
              <a:solidFill>
                <a:prstClr val="white"/>
              </a:solidFill>
              <a:effectLst/>
              <a:uLnTx/>
              <a:uFillTx/>
              <a:latin typeface="微软雅黑" panose="020B0503020204020204" pitchFamily="34" charset="-122"/>
              <a:ea typeface="微软雅黑" panose="020B0503020204020204" pitchFamily="34" charset="-122"/>
              <a:cs typeface="+mn-cs"/>
            </a:endParaRPr>
          </a:p>
        </p:txBody>
      </p:sp>
      <p:sp>
        <p:nvSpPr>
          <p:cNvPr id="11" name="圆角矩形 6"/>
          <p:cNvSpPr/>
          <p:nvPr/>
        </p:nvSpPr>
        <p:spPr>
          <a:xfrm>
            <a:off x="434850" y="1113104"/>
            <a:ext cx="3177540" cy="348121"/>
          </a:xfrm>
          <a:prstGeom prst="roundRect">
            <a:avLst>
              <a:gd name="adj" fmla="val 37046"/>
            </a:avLst>
          </a:prstGeom>
          <a:gradFill>
            <a:gsLst>
              <a:gs pos="53000">
                <a:srgbClr val="024282"/>
              </a:gs>
              <a:gs pos="95000">
                <a:srgbClr val="024282">
                  <a:alpha val="0"/>
                </a:srgbClr>
              </a:gs>
              <a:gs pos="0">
                <a:srgbClr val="024282"/>
              </a:gs>
            </a:gsLst>
            <a:lin ang="20700000" scaled="0"/>
          </a:gradFill>
          <a:ln w="12700" cap="flat" cmpd="sng" algn="ctr">
            <a:noFill/>
            <a:prstDash val="solid"/>
            <a:miter lim="800000"/>
          </a:ln>
          <a:effectLst/>
        </p:spPr>
        <p:txBody>
          <a:bodyPr rtlCol="0" anchor="ctr"/>
          <a:lstStyle/>
          <a:p>
            <a:pPr marL="0" marR="0" lvl="0" indent="0" defTabSz="914400" rtl="0" eaLnBrk="1" fontAlgn="auto" latinLnBrk="0" hangingPunct="1">
              <a:lnSpc>
                <a:spcPct val="100000"/>
              </a:lnSpc>
              <a:spcBef>
                <a:spcPts val="0"/>
              </a:spcBef>
              <a:spcAft>
                <a:spcPts val="0"/>
              </a:spcAft>
              <a:buClrTx/>
              <a:buSzTx/>
              <a:buFontTx/>
              <a:buNone/>
              <a:defRPr/>
            </a:pPr>
            <a:r>
              <a:rPr kumimoji="0" lang="zh-CN" altLang="en-US" sz="1800" b="0" i="0" u="none" strike="noStrike" kern="0" cap="none" spc="0" normalizeH="0" baseline="0" noProof="0" dirty="0">
                <a:ln>
                  <a:noFill/>
                </a:ln>
                <a:solidFill>
                  <a:prstClr val="white"/>
                </a:solidFill>
                <a:effectLst/>
                <a:uLnTx/>
                <a:uFillTx/>
                <a:latin typeface="微软雅黑" panose="020B0503020204020204" pitchFamily="34" charset="-122"/>
                <a:ea typeface="微软雅黑" panose="020B0503020204020204" pitchFamily="34" charset="-122"/>
                <a:cs typeface="+mn-cs"/>
              </a:rPr>
              <a:t>问题分析</a:t>
            </a:r>
            <a:endParaRPr kumimoji="0" lang="zh-CN" altLang="en-US" sz="1800" b="0" i="0" u="none" strike="noStrike" kern="0" cap="none" spc="0" normalizeH="0" baseline="0" noProof="0" dirty="0">
              <a:ln>
                <a:noFill/>
              </a:ln>
              <a:solidFill>
                <a:prstClr val="white"/>
              </a:solidFill>
              <a:effectLst/>
              <a:uLnTx/>
              <a:uFillTx/>
              <a:latin typeface="微软雅黑" panose="020B0503020204020204" pitchFamily="34" charset="-122"/>
              <a:ea typeface="微软雅黑" panose="020B0503020204020204" pitchFamily="34" charset="-122"/>
              <a:cs typeface="+mn-cs"/>
            </a:endParaRPr>
          </a:p>
        </p:txBody>
      </p:sp>
      <p:sp>
        <p:nvSpPr>
          <p:cNvPr id="2" name="矩形 1"/>
          <p:cNvSpPr/>
          <p:nvPr>
            <p:custDataLst>
              <p:tags r:id="rId2"/>
            </p:custDataLst>
          </p:nvPr>
        </p:nvSpPr>
        <p:spPr>
          <a:xfrm>
            <a:off x="656465" y="1460827"/>
            <a:ext cx="5834728" cy="4546600"/>
          </a:xfrm>
          <a:prstGeom prst="rect">
            <a:avLst/>
          </a:prstGeom>
        </p:spPr>
        <p:txBody>
          <a:bodyPr wrap="square">
            <a:spAutoFit/>
          </a:bodyPr>
          <a:lstStyle/>
          <a:p>
            <a:pPr>
              <a:lnSpc>
                <a:spcPct val="130000"/>
              </a:lnSpc>
              <a:spcBef>
                <a:spcPts val="600"/>
              </a:spcBef>
              <a:defRPr/>
            </a:pPr>
            <a:r>
              <a:rPr lang="en-US" altLang="zh-CN" sz="1600" noProof="0" dirty="0">
                <a:ln>
                  <a:noFill/>
                </a:ln>
                <a:solidFill>
                  <a:schemeClr val="tx1"/>
                </a:solidFill>
                <a:effectLst/>
                <a:uLnTx/>
                <a:uFillTx/>
                <a:latin typeface="微软雅黑" panose="020B0503020204020204" pitchFamily="34" charset="-122"/>
                <a:ea typeface="微软雅黑" panose="020B0503020204020204" pitchFamily="34" charset="-122"/>
              </a:rPr>
              <a:t>1.严重程度：Major</a:t>
            </a:r>
            <a:endParaRPr lang="en-US" altLang="zh-CN" sz="1600" noProof="0" dirty="0">
              <a:ln>
                <a:noFill/>
              </a:ln>
              <a:solidFill>
                <a:schemeClr val="tx1"/>
              </a:solidFill>
              <a:effectLst/>
              <a:uLnTx/>
              <a:uFillTx/>
              <a:latin typeface="微软雅黑" panose="020B0503020204020204" pitchFamily="34" charset="-122"/>
              <a:ea typeface="微软雅黑" panose="020B0503020204020204" pitchFamily="34" charset="-122"/>
            </a:endParaRPr>
          </a:p>
          <a:p>
            <a:pPr>
              <a:lnSpc>
                <a:spcPct val="130000"/>
              </a:lnSpc>
              <a:spcBef>
                <a:spcPts val="600"/>
              </a:spcBef>
              <a:defRPr/>
            </a:pPr>
            <a:r>
              <a:rPr lang="en-US" altLang="zh-CN" sz="1600" noProof="0" dirty="0">
                <a:ln>
                  <a:noFill/>
                </a:ln>
                <a:solidFill>
                  <a:schemeClr val="tx1"/>
                </a:solidFill>
                <a:effectLst/>
                <a:uLnTx/>
                <a:uFillTx/>
                <a:latin typeface="微软雅黑" panose="020B0503020204020204" pitchFamily="34" charset="-122"/>
                <a:ea typeface="微软雅黑" panose="020B0503020204020204" pitchFamily="34" charset="-122"/>
              </a:rPr>
              <a:t>public void setContentByLocalJSON(JSONObject js) {</a:t>
            </a:r>
            <a:endParaRPr lang="en-US" altLang="zh-CN" sz="1600" noProof="0" dirty="0">
              <a:ln>
                <a:noFill/>
              </a:ln>
              <a:solidFill>
                <a:schemeClr val="tx1"/>
              </a:solidFill>
              <a:effectLst/>
              <a:uLnTx/>
              <a:uFillTx/>
              <a:latin typeface="微软雅黑" panose="020B0503020204020204" pitchFamily="34" charset="-122"/>
              <a:ea typeface="微软雅黑" panose="020B0503020204020204" pitchFamily="34" charset="-122"/>
            </a:endParaRPr>
          </a:p>
          <a:p>
            <a:pPr>
              <a:lnSpc>
                <a:spcPct val="130000"/>
              </a:lnSpc>
              <a:spcBef>
                <a:spcPts val="600"/>
              </a:spcBef>
              <a:defRPr/>
            </a:pPr>
            <a:r>
              <a:rPr lang="en-US" altLang="zh-CN" sz="1600" noProof="0" dirty="0">
                <a:ln>
                  <a:noFill/>
                </a:ln>
                <a:solidFill>
                  <a:schemeClr val="tx1"/>
                </a:solidFill>
                <a:effectLst/>
                <a:uLnTx/>
                <a:uFillTx/>
                <a:latin typeface="微软雅黑" panose="020B0503020204020204" pitchFamily="34" charset="-122"/>
                <a:ea typeface="微软雅黑" panose="020B0503020204020204" pitchFamily="34" charset="-122"/>
              </a:rPr>
              <a:t>    if (js == null || !js.has(GTaskStringUtils.META_HEAD_NOTE)</a:t>
            </a:r>
            <a:endParaRPr lang="en-US" altLang="zh-CN" sz="1600" noProof="0" dirty="0">
              <a:ln>
                <a:noFill/>
              </a:ln>
              <a:solidFill>
                <a:schemeClr val="tx1"/>
              </a:solidFill>
              <a:effectLst/>
              <a:uLnTx/>
              <a:uFillTx/>
              <a:latin typeface="微软雅黑" panose="020B0503020204020204" pitchFamily="34" charset="-122"/>
              <a:ea typeface="微软雅黑" panose="020B0503020204020204" pitchFamily="34" charset="-122"/>
            </a:endParaRPr>
          </a:p>
          <a:p>
            <a:pPr>
              <a:lnSpc>
                <a:spcPct val="130000"/>
              </a:lnSpc>
              <a:spcBef>
                <a:spcPts val="600"/>
              </a:spcBef>
              <a:defRPr/>
            </a:pPr>
            <a:r>
              <a:rPr lang="en-US" altLang="zh-CN" sz="1600" noProof="0" dirty="0">
                <a:ln>
                  <a:noFill/>
                </a:ln>
                <a:solidFill>
                  <a:schemeClr val="tx1"/>
                </a:solidFill>
                <a:effectLst/>
                <a:uLnTx/>
                <a:uFillTx/>
                <a:latin typeface="微软雅黑" panose="020B0503020204020204" pitchFamily="34" charset="-122"/>
                <a:ea typeface="微软雅黑" panose="020B0503020204020204" pitchFamily="34" charset="-122"/>
              </a:rPr>
              <a:t>            || !js.has(GTaskStringUtils.META_HEAD_DATA)) {</a:t>
            </a:r>
            <a:endParaRPr lang="en-US" altLang="zh-CN" sz="1600" noProof="0" dirty="0">
              <a:ln>
                <a:noFill/>
              </a:ln>
              <a:solidFill>
                <a:schemeClr val="tx1"/>
              </a:solidFill>
              <a:effectLst/>
              <a:uLnTx/>
              <a:uFillTx/>
              <a:latin typeface="微软雅黑" panose="020B0503020204020204" pitchFamily="34" charset="-122"/>
              <a:ea typeface="微软雅黑" panose="020B0503020204020204" pitchFamily="34" charset="-122"/>
            </a:endParaRPr>
          </a:p>
          <a:p>
            <a:pPr>
              <a:lnSpc>
                <a:spcPct val="130000"/>
              </a:lnSpc>
              <a:spcBef>
                <a:spcPts val="600"/>
              </a:spcBef>
              <a:defRPr/>
            </a:pPr>
            <a:r>
              <a:rPr lang="en-US" altLang="zh-CN" sz="1600" noProof="0" dirty="0">
                <a:ln>
                  <a:noFill/>
                </a:ln>
                <a:solidFill>
                  <a:schemeClr val="tx1"/>
                </a:solidFill>
                <a:effectLst/>
                <a:uLnTx/>
                <a:uFillTx/>
                <a:latin typeface="微软雅黑" panose="020B0503020204020204" pitchFamily="34" charset="-122"/>
                <a:ea typeface="微软雅黑" panose="020B0503020204020204" pitchFamily="34" charset="-122"/>
              </a:rPr>
              <a:t>        Log.w(TAG, "setContentByLocalJSON: nothing is avaiable");</a:t>
            </a:r>
            <a:endParaRPr lang="en-US" altLang="zh-CN" sz="1600" noProof="0" dirty="0">
              <a:ln>
                <a:noFill/>
              </a:ln>
              <a:solidFill>
                <a:schemeClr val="tx1"/>
              </a:solidFill>
              <a:effectLst/>
              <a:uLnTx/>
              <a:uFillTx/>
              <a:latin typeface="微软雅黑" panose="020B0503020204020204" pitchFamily="34" charset="-122"/>
              <a:ea typeface="微软雅黑" panose="020B0503020204020204" pitchFamily="34" charset="-122"/>
            </a:endParaRPr>
          </a:p>
          <a:p>
            <a:pPr>
              <a:lnSpc>
                <a:spcPct val="130000"/>
              </a:lnSpc>
              <a:spcBef>
                <a:spcPts val="600"/>
              </a:spcBef>
              <a:defRPr/>
            </a:pPr>
            <a:r>
              <a:rPr lang="en-US" altLang="zh-CN" sz="1600" noProof="0" dirty="0">
                <a:ln>
                  <a:noFill/>
                </a:ln>
                <a:solidFill>
                  <a:schemeClr val="tx1"/>
                </a:solidFill>
                <a:effectLst/>
                <a:uLnTx/>
                <a:uFillTx/>
                <a:latin typeface="微软雅黑" panose="020B0503020204020204" pitchFamily="34" charset="-122"/>
                <a:ea typeface="微软雅黑" panose="020B0503020204020204" pitchFamily="34" charset="-122"/>
              </a:rPr>
              <a:t>    }</a:t>
            </a:r>
            <a:endParaRPr lang="en-US" altLang="zh-CN" sz="1600" noProof="0" dirty="0">
              <a:ln>
                <a:noFill/>
              </a:ln>
              <a:solidFill>
                <a:schemeClr val="tx1"/>
              </a:solidFill>
              <a:effectLst/>
              <a:uLnTx/>
              <a:uFillTx/>
              <a:latin typeface="微软雅黑" panose="020B0503020204020204" pitchFamily="34" charset="-122"/>
              <a:ea typeface="微软雅黑" panose="020B0503020204020204" pitchFamily="34" charset="-122"/>
            </a:endParaRPr>
          </a:p>
          <a:p>
            <a:pPr>
              <a:lnSpc>
                <a:spcPct val="130000"/>
              </a:lnSpc>
              <a:spcBef>
                <a:spcPts val="600"/>
              </a:spcBef>
              <a:defRPr/>
            </a:pPr>
            <a:endParaRPr lang="en-US" altLang="zh-CN" sz="1600" noProof="0" dirty="0">
              <a:ln>
                <a:noFill/>
              </a:ln>
              <a:solidFill>
                <a:schemeClr val="tx1"/>
              </a:solidFill>
              <a:effectLst/>
              <a:uLnTx/>
              <a:uFillTx/>
              <a:latin typeface="微软雅黑" panose="020B0503020204020204" pitchFamily="34" charset="-122"/>
              <a:ea typeface="微软雅黑" panose="020B0503020204020204" pitchFamily="34" charset="-122"/>
            </a:endParaRPr>
          </a:p>
          <a:p>
            <a:pPr>
              <a:lnSpc>
                <a:spcPct val="130000"/>
              </a:lnSpc>
              <a:spcBef>
                <a:spcPts val="600"/>
              </a:spcBef>
              <a:defRPr/>
            </a:pPr>
            <a:r>
              <a:rPr lang="en-US" altLang="zh-CN" sz="1600" noProof="0" dirty="0">
                <a:ln>
                  <a:noFill/>
                </a:ln>
                <a:solidFill>
                  <a:schemeClr val="tx1"/>
                </a:solidFill>
                <a:effectLst/>
                <a:uLnTx/>
                <a:uFillTx/>
                <a:latin typeface="微软雅黑" panose="020B0503020204020204" pitchFamily="34" charset="-122"/>
                <a:ea typeface="微软雅黑" panose="020B0503020204020204" pitchFamily="34" charset="-122"/>
              </a:rPr>
              <a:t>因为上面构造的js对象可能为空，在try语块中可能会操作一个空对象而不是一个有效的实例</a:t>
            </a:r>
            <a:endParaRPr lang="en-US" altLang="zh-CN" sz="1600" noProof="0" dirty="0">
              <a:ln>
                <a:noFill/>
              </a:ln>
              <a:solidFill>
                <a:schemeClr val="tx1"/>
              </a:solidFill>
              <a:effectLst/>
              <a:uLnTx/>
              <a:uFillTx/>
              <a:latin typeface="微软雅黑" panose="020B0503020204020204" pitchFamily="34" charset="-122"/>
              <a:ea typeface="微软雅黑" panose="020B0503020204020204" pitchFamily="34" charset="-122"/>
            </a:endParaRPr>
          </a:p>
          <a:p>
            <a:pPr>
              <a:lnSpc>
                <a:spcPct val="130000"/>
              </a:lnSpc>
              <a:spcBef>
                <a:spcPts val="600"/>
              </a:spcBef>
              <a:defRPr/>
            </a:pPr>
            <a:r>
              <a:rPr lang="en-US" altLang="zh-CN" sz="1600" noProof="0" dirty="0">
                <a:ln>
                  <a:noFill/>
                </a:ln>
                <a:solidFill>
                  <a:schemeClr val="tx1"/>
                </a:solidFill>
                <a:effectLst/>
                <a:uLnTx/>
                <a:uFillTx/>
                <a:latin typeface="微软雅黑" panose="020B0503020204020204" pitchFamily="34" charset="-122"/>
                <a:ea typeface="微软雅黑" panose="020B0503020204020204" pitchFamily="34" charset="-122"/>
              </a:rPr>
              <a:t>可以让js判断为true的时候再执行try语块</a:t>
            </a:r>
            <a:endParaRPr lang="en-US" altLang="zh-CN" sz="1600" noProof="0" dirty="0">
              <a:ln>
                <a:noFill/>
              </a:ln>
              <a:solidFill>
                <a:schemeClr val="tx1"/>
              </a:solidFill>
              <a:effectLst/>
              <a:uLnTx/>
              <a:uFillTx/>
              <a:latin typeface="微软雅黑" panose="020B0503020204020204" pitchFamily="34" charset="-122"/>
              <a:ea typeface="微软雅黑" panose="020B0503020204020204" pitchFamily="34" charset="-122"/>
            </a:endParaRPr>
          </a:p>
        </p:txBody>
      </p:sp>
      <p:sp>
        <p:nvSpPr>
          <p:cNvPr id="3" name="文本框 2"/>
          <p:cNvSpPr txBox="1"/>
          <p:nvPr/>
        </p:nvSpPr>
        <p:spPr>
          <a:xfrm>
            <a:off x="6760210" y="1113155"/>
            <a:ext cx="4064000" cy="5942965"/>
          </a:xfrm>
          <a:prstGeom prst="rect">
            <a:avLst/>
          </a:prstGeom>
          <a:noFill/>
        </p:spPr>
        <p:txBody>
          <a:bodyPr wrap="square" rtlCol="0">
            <a:spAutoFit/>
          </a:bodyPr>
          <a:p>
            <a:pPr>
              <a:lnSpc>
                <a:spcPct val="130000"/>
              </a:lnSpc>
              <a:spcBef>
                <a:spcPts val="600"/>
              </a:spcBef>
              <a:defRPr/>
            </a:pPr>
            <a:r>
              <a:rPr lang="en-US" altLang="zh-CN" noProof="0" dirty="0">
                <a:ln>
                  <a:noFill/>
                </a:ln>
                <a:effectLst/>
                <a:uLnTx/>
                <a:uFillTx/>
                <a:latin typeface="微软雅黑" panose="020B0503020204020204" pitchFamily="34" charset="-122"/>
                <a:ea typeface="微软雅黑" panose="020B0503020204020204" pitchFamily="34" charset="-122"/>
                <a:sym typeface="+mn-ea"/>
              </a:rPr>
              <a:t>    try {</a:t>
            </a:r>
            <a:endParaRPr lang="en-US" altLang="zh-CN" noProof="0" dirty="0">
              <a:ln>
                <a:noFill/>
              </a:ln>
              <a:solidFill>
                <a:schemeClr val="tx1"/>
              </a:solidFill>
              <a:effectLst/>
              <a:uLnTx/>
              <a:uFillTx/>
              <a:latin typeface="微软雅黑" panose="020B0503020204020204" pitchFamily="34" charset="-122"/>
              <a:ea typeface="微软雅黑" panose="020B0503020204020204" pitchFamily="34" charset="-122"/>
            </a:endParaRPr>
          </a:p>
          <a:p>
            <a:pPr>
              <a:lnSpc>
                <a:spcPct val="130000"/>
              </a:lnSpc>
              <a:spcBef>
                <a:spcPts val="600"/>
              </a:spcBef>
              <a:defRPr/>
            </a:pPr>
            <a:r>
              <a:rPr lang="en-US" altLang="zh-CN" noProof="0" dirty="0">
                <a:ln>
                  <a:noFill/>
                </a:ln>
                <a:effectLst/>
                <a:uLnTx/>
                <a:uFillTx/>
                <a:latin typeface="微软雅黑" panose="020B0503020204020204" pitchFamily="34" charset="-122"/>
                <a:ea typeface="微软雅黑" panose="020B0503020204020204" pitchFamily="34" charset="-122"/>
                <a:sym typeface="+mn-ea"/>
              </a:rPr>
              <a:t>        JSONObject note = js.getJSONObject(GTaskStringUtils.META_HEAD_NOTE);</a:t>
            </a:r>
            <a:endParaRPr lang="en-US" altLang="zh-CN" noProof="0" dirty="0">
              <a:ln>
                <a:noFill/>
              </a:ln>
              <a:solidFill>
                <a:schemeClr val="tx1"/>
              </a:solidFill>
              <a:effectLst/>
              <a:uLnTx/>
              <a:uFillTx/>
              <a:latin typeface="微软雅黑" panose="020B0503020204020204" pitchFamily="34" charset="-122"/>
              <a:ea typeface="微软雅黑" panose="020B0503020204020204" pitchFamily="34" charset="-122"/>
            </a:endParaRPr>
          </a:p>
          <a:p>
            <a:pPr>
              <a:lnSpc>
                <a:spcPct val="130000"/>
              </a:lnSpc>
              <a:spcBef>
                <a:spcPts val="600"/>
              </a:spcBef>
              <a:defRPr/>
            </a:pPr>
            <a:r>
              <a:rPr lang="en-US" altLang="zh-CN" noProof="0" dirty="0">
                <a:ln>
                  <a:noFill/>
                </a:ln>
                <a:effectLst/>
                <a:uLnTx/>
                <a:uFillTx/>
                <a:latin typeface="微软雅黑" panose="020B0503020204020204" pitchFamily="34" charset="-122"/>
                <a:ea typeface="微软雅黑" panose="020B0503020204020204" pitchFamily="34" charset="-122"/>
                <a:sym typeface="+mn-ea"/>
              </a:rPr>
              <a:t>        JSONArray dataArray = js.getJSONArray(GTaskStringUtils.META_HEAD_DATA);</a:t>
            </a:r>
            <a:endParaRPr lang="en-US" altLang="zh-CN" noProof="0" dirty="0">
              <a:ln>
                <a:noFill/>
              </a:ln>
              <a:solidFill>
                <a:schemeClr val="tx1"/>
              </a:solidFill>
              <a:effectLst/>
              <a:uLnTx/>
              <a:uFillTx/>
              <a:latin typeface="微软雅黑" panose="020B0503020204020204" pitchFamily="34" charset="-122"/>
              <a:ea typeface="微软雅黑" panose="020B0503020204020204" pitchFamily="34" charset="-122"/>
            </a:endParaRPr>
          </a:p>
          <a:p>
            <a:pPr>
              <a:lnSpc>
                <a:spcPct val="130000"/>
              </a:lnSpc>
              <a:spcBef>
                <a:spcPts val="600"/>
              </a:spcBef>
              <a:defRPr/>
            </a:pPr>
            <a:endParaRPr lang="en-US" altLang="zh-CN" noProof="0" dirty="0">
              <a:ln>
                <a:noFill/>
              </a:ln>
              <a:solidFill>
                <a:schemeClr val="tx1"/>
              </a:solidFill>
              <a:effectLst/>
              <a:uLnTx/>
              <a:uFillTx/>
              <a:latin typeface="微软雅黑" panose="020B0503020204020204" pitchFamily="34" charset="-122"/>
              <a:ea typeface="微软雅黑" panose="020B0503020204020204" pitchFamily="34" charset="-122"/>
            </a:endParaRPr>
          </a:p>
          <a:p>
            <a:pPr>
              <a:lnSpc>
                <a:spcPct val="130000"/>
              </a:lnSpc>
              <a:spcBef>
                <a:spcPts val="600"/>
              </a:spcBef>
              <a:defRPr/>
            </a:pPr>
            <a:r>
              <a:rPr lang="en-US" altLang="zh-CN" noProof="0" dirty="0">
                <a:ln>
                  <a:noFill/>
                </a:ln>
                <a:effectLst/>
                <a:uLnTx/>
                <a:uFillTx/>
                <a:latin typeface="微软雅黑" panose="020B0503020204020204" pitchFamily="34" charset="-122"/>
                <a:ea typeface="微软雅黑" panose="020B0503020204020204" pitchFamily="34" charset="-122"/>
                <a:sym typeface="+mn-ea"/>
              </a:rPr>
              <a:t>        if (note.getInt(NoteColumns.TYPE) != Notes.TYPE_NOTE) {</a:t>
            </a:r>
            <a:endParaRPr lang="en-US" altLang="zh-CN" noProof="0" dirty="0">
              <a:ln>
                <a:noFill/>
              </a:ln>
              <a:solidFill>
                <a:schemeClr val="tx1"/>
              </a:solidFill>
              <a:effectLst/>
              <a:uLnTx/>
              <a:uFillTx/>
              <a:latin typeface="微软雅黑" panose="020B0503020204020204" pitchFamily="34" charset="-122"/>
              <a:ea typeface="微软雅黑" panose="020B0503020204020204" pitchFamily="34" charset="-122"/>
            </a:endParaRPr>
          </a:p>
          <a:p>
            <a:pPr>
              <a:lnSpc>
                <a:spcPct val="130000"/>
              </a:lnSpc>
              <a:spcBef>
                <a:spcPts val="600"/>
              </a:spcBef>
              <a:defRPr/>
            </a:pPr>
            <a:r>
              <a:rPr lang="en-US" altLang="zh-CN" noProof="0" dirty="0">
                <a:ln>
                  <a:noFill/>
                </a:ln>
                <a:effectLst/>
                <a:uLnTx/>
                <a:uFillTx/>
                <a:latin typeface="微软雅黑" panose="020B0503020204020204" pitchFamily="34" charset="-122"/>
                <a:ea typeface="微软雅黑" panose="020B0503020204020204" pitchFamily="34" charset="-122"/>
                <a:sym typeface="+mn-ea"/>
              </a:rPr>
              <a:t>            Log.e(TAG, "invalid type");</a:t>
            </a:r>
            <a:endParaRPr lang="en-US" altLang="zh-CN" noProof="0" dirty="0">
              <a:ln>
                <a:noFill/>
              </a:ln>
              <a:solidFill>
                <a:schemeClr val="tx1"/>
              </a:solidFill>
              <a:effectLst/>
              <a:uLnTx/>
              <a:uFillTx/>
              <a:latin typeface="微软雅黑" panose="020B0503020204020204" pitchFamily="34" charset="-122"/>
              <a:ea typeface="微软雅黑" panose="020B0503020204020204" pitchFamily="34" charset="-122"/>
            </a:endParaRPr>
          </a:p>
          <a:p>
            <a:pPr>
              <a:lnSpc>
                <a:spcPct val="130000"/>
              </a:lnSpc>
              <a:spcBef>
                <a:spcPts val="600"/>
              </a:spcBef>
              <a:defRPr/>
            </a:pPr>
            <a:r>
              <a:rPr lang="en-US" altLang="zh-CN" noProof="0" dirty="0">
                <a:ln>
                  <a:noFill/>
                </a:ln>
                <a:effectLst/>
                <a:uLnTx/>
                <a:uFillTx/>
                <a:latin typeface="微软雅黑" panose="020B0503020204020204" pitchFamily="34" charset="-122"/>
                <a:ea typeface="微软雅黑" panose="020B0503020204020204" pitchFamily="34" charset="-122"/>
                <a:sym typeface="+mn-ea"/>
              </a:rPr>
              <a:t>            return;</a:t>
            </a:r>
            <a:endParaRPr lang="en-US" altLang="zh-CN" noProof="0" dirty="0">
              <a:ln>
                <a:noFill/>
              </a:ln>
              <a:solidFill>
                <a:schemeClr val="tx1"/>
              </a:solidFill>
              <a:effectLst/>
              <a:uLnTx/>
              <a:uFillTx/>
              <a:latin typeface="微软雅黑" panose="020B0503020204020204" pitchFamily="34" charset="-122"/>
              <a:ea typeface="微软雅黑" panose="020B0503020204020204" pitchFamily="34" charset="-122"/>
            </a:endParaRPr>
          </a:p>
          <a:p>
            <a:pPr>
              <a:lnSpc>
                <a:spcPct val="130000"/>
              </a:lnSpc>
              <a:spcBef>
                <a:spcPts val="600"/>
              </a:spcBef>
              <a:defRPr/>
            </a:pPr>
            <a:r>
              <a:rPr lang="en-US" altLang="zh-CN" noProof="0" dirty="0">
                <a:ln>
                  <a:noFill/>
                </a:ln>
                <a:effectLst/>
                <a:uLnTx/>
                <a:uFillTx/>
                <a:latin typeface="微软雅黑" panose="020B0503020204020204" pitchFamily="34" charset="-122"/>
                <a:ea typeface="微软雅黑" panose="020B0503020204020204" pitchFamily="34" charset="-122"/>
                <a:sym typeface="+mn-ea"/>
              </a:rPr>
              <a:t>        }</a:t>
            </a:r>
            <a:endParaRPr lang="en-US" altLang="zh-CN" noProof="0" dirty="0">
              <a:ln>
                <a:noFill/>
              </a:ln>
              <a:solidFill>
                <a:schemeClr val="tx1"/>
              </a:solidFill>
              <a:effectLst/>
              <a:uLnTx/>
              <a:uFillTx/>
              <a:latin typeface="微软雅黑" panose="020B0503020204020204" pitchFamily="34" charset="-122"/>
              <a:ea typeface="微软雅黑" panose="020B0503020204020204" pitchFamily="34" charset="-122"/>
            </a:endParaRPr>
          </a:p>
          <a:p>
            <a:endParaRPr lang="zh-CN" altLang="en-US"/>
          </a:p>
        </p:txBody>
      </p:sp>
    </p:spTree>
  </p:cSld>
  <p:clrMapOvr>
    <a:masterClrMapping/>
  </p:clrMapOvr>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 name="组合 3"/>
          <p:cNvGrpSpPr/>
          <p:nvPr/>
        </p:nvGrpSpPr>
        <p:grpSpPr>
          <a:xfrm>
            <a:off x="335361" y="116633"/>
            <a:ext cx="629872" cy="612768"/>
            <a:chOff x="3070727" y="196457"/>
            <a:chExt cx="692047" cy="673255"/>
          </a:xfrm>
        </p:grpSpPr>
        <p:sp>
          <p:nvSpPr>
            <p:cNvPr id="5" name="平行四边形 4"/>
            <p:cNvSpPr/>
            <p:nvPr/>
          </p:nvSpPr>
          <p:spPr>
            <a:xfrm>
              <a:off x="3070727" y="196457"/>
              <a:ext cx="629587" cy="612775"/>
            </a:xfrm>
            <a:prstGeom prst="parallelogram">
              <a:avLst/>
            </a:prstGeom>
            <a:solidFill>
              <a:srgbClr val="024282"/>
            </a:solidFill>
            <a:ln>
              <a:solidFill>
                <a:srgbClr val="02428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Calibri" panose="020F0502020204030204"/>
                <a:ea typeface="宋体" panose="02010600030101010101" pitchFamily="2" charset="-122"/>
                <a:cs typeface="+mn-cs"/>
              </a:endParaRPr>
            </a:p>
          </p:txBody>
        </p:sp>
        <p:sp>
          <p:nvSpPr>
            <p:cNvPr id="6" name="平行四边形 5"/>
            <p:cNvSpPr/>
            <p:nvPr/>
          </p:nvSpPr>
          <p:spPr>
            <a:xfrm>
              <a:off x="3133187" y="256937"/>
              <a:ext cx="629587" cy="612775"/>
            </a:xfrm>
            <a:prstGeom prst="parallelogram">
              <a:avLst/>
            </a:prstGeom>
            <a:noFill/>
            <a:ln>
              <a:solidFill>
                <a:srgbClr val="02428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Calibri" panose="020F0502020204030204"/>
                <a:ea typeface="宋体" panose="02010600030101010101" pitchFamily="2" charset="-122"/>
                <a:cs typeface="+mn-cs"/>
              </a:endParaRPr>
            </a:p>
          </p:txBody>
        </p:sp>
      </p:grpSp>
      <p:cxnSp>
        <p:nvCxnSpPr>
          <p:cNvPr id="7" name="直接连接符 6"/>
          <p:cNvCxnSpPr/>
          <p:nvPr/>
        </p:nvCxnSpPr>
        <p:spPr>
          <a:xfrm>
            <a:off x="367840" y="809674"/>
            <a:ext cx="11488800" cy="0"/>
          </a:xfrm>
          <a:prstGeom prst="line">
            <a:avLst/>
          </a:prstGeom>
          <a:ln w="9525">
            <a:solidFill>
              <a:srgbClr val="024282"/>
            </a:solidFill>
          </a:ln>
        </p:spPr>
        <p:style>
          <a:lnRef idx="1">
            <a:schemeClr val="accent1"/>
          </a:lnRef>
          <a:fillRef idx="0">
            <a:schemeClr val="accent1"/>
          </a:fillRef>
          <a:effectRef idx="0">
            <a:schemeClr val="accent1"/>
          </a:effectRef>
          <a:fontRef idx="minor">
            <a:schemeClr val="tx1"/>
          </a:fontRef>
        </p:style>
      </p:cxnSp>
      <p:sp>
        <p:nvSpPr>
          <p:cNvPr id="10" name="文本占位符 5"/>
          <p:cNvSpPr txBox="1"/>
          <p:nvPr/>
        </p:nvSpPr>
        <p:spPr>
          <a:xfrm>
            <a:off x="1127448" y="193957"/>
            <a:ext cx="5040313" cy="612775"/>
          </a:xfrm>
          <a:prstGeom prst="rect">
            <a:avLst/>
          </a:prstGeom>
        </p:spPr>
        <p:txBody>
          <a:bodyPr vert="horz" lIns="91440" tIns="45720" rIns="91440" bIns="45720" rtlCol="0">
            <a:normAutofit/>
          </a:bodyPr>
          <a:lstStyle>
            <a:lvl1pPr marL="0" indent="0" algn="l" defTabSz="914400" rtl="0" eaLnBrk="1" latinLnBrk="0" hangingPunct="1">
              <a:lnSpc>
                <a:spcPct val="90000"/>
              </a:lnSpc>
              <a:spcBef>
                <a:spcPts val="1000"/>
              </a:spcBef>
              <a:buFont typeface="Arial" panose="020B0604020202020204" pitchFamily="34" charset="0"/>
              <a:buNone/>
              <a:defRPr sz="3200" b="1" kern="1200">
                <a:solidFill>
                  <a:srgbClr val="024282"/>
                </a:solidFill>
                <a:latin typeface="微软雅黑" panose="020B0503020204020204" pitchFamily="34" charset="-122"/>
                <a:ea typeface="微软雅黑" panose="020B0503020204020204" pitchFamily="34" charset="-122"/>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defRPr/>
            </a:pPr>
            <a:r>
              <a:rPr lang="zh-CN" altLang="en-US" dirty="0"/>
              <a:t>自动化分析代码质量</a:t>
            </a:r>
            <a:endParaRPr kumimoji="0" lang="zh-CN" altLang="en-US" sz="7200" b="1" i="0" u="none" strike="noStrike" kern="1200" cap="none" spc="0" normalizeH="0" baseline="0" noProof="0" dirty="0">
              <a:ln>
                <a:noFill/>
              </a:ln>
              <a:solidFill>
                <a:srgbClr val="024282"/>
              </a:solidFill>
              <a:effectLst/>
              <a:uLnTx/>
              <a:uFillTx/>
              <a:latin typeface="微软雅黑" panose="020B0503020204020204" pitchFamily="34" charset="-122"/>
              <a:ea typeface="微软雅黑" panose="020B0503020204020204" pitchFamily="34" charset="-122"/>
              <a:cs typeface="+mn-cs"/>
            </a:endParaRPr>
          </a:p>
        </p:txBody>
      </p:sp>
      <p:sp>
        <p:nvSpPr>
          <p:cNvPr id="48" name="矩形 47"/>
          <p:cNvSpPr/>
          <p:nvPr>
            <p:custDataLst>
              <p:tags r:id="rId1"/>
            </p:custDataLst>
          </p:nvPr>
        </p:nvSpPr>
        <p:spPr>
          <a:xfrm>
            <a:off x="335361" y="980727"/>
            <a:ext cx="11322361" cy="5361348"/>
          </a:xfrm>
          <a:prstGeom prst="rect">
            <a:avLst/>
          </a:prstGeom>
          <a:noFill/>
          <a:ln w="12700" cap="flat" cmpd="sng" algn="ctr">
            <a:solidFill>
              <a:srgbClr val="024282"/>
            </a:solid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dirty="0">
              <a:ln>
                <a:noFill/>
              </a:ln>
              <a:solidFill>
                <a:prstClr val="white"/>
              </a:solidFill>
              <a:effectLst/>
              <a:uLnTx/>
              <a:uFillTx/>
              <a:latin typeface="微软雅黑" panose="020B0503020204020204" pitchFamily="34" charset="-122"/>
              <a:ea typeface="微软雅黑" panose="020B0503020204020204" pitchFamily="34" charset="-122"/>
              <a:cs typeface="+mn-cs"/>
            </a:endParaRPr>
          </a:p>
        </p:txBody>
      </p:sp>
      <p:sp>
        <p:nvSpPr>
          <p:cNvPr id="11" name="圆角矩形 6"/>
          <p:cNvSpPr/>
          <p:nvPr/>
        </p:nvSpPr>
        <p:spPr>
          <a:xfrm>
            <a:off x="434850" y="1113104"/>
            <a:ext cx="3177540" cy="348121"/>
          </a:xfrm>
          <a:prstGeom prst="roundRect">
            <a:avLst>
              <a:gd name="adj" fmla="val 37046"/>
            </a:avLst>
          </a:prstGeom>
          <a:gradFill>
            <a:gsLst>
              <a:gs pos="53000">
                <a:srgbClr val="024282"/>
              </a:gs>
              <a:gs pos="95000">
                <a:srgbClr val="024282">
                  <a:alpha val="0"/>
                </a:srgbClr>
              </a:gs>
              <a:gs pos="0">
                <a:srgbClr val="024282"/>
              </a:gs>
            </a:gsLst>
            <a:lin ang="20700000" scaled="0"/>
          </a:gradFill>
          <a:ln w="12700" cap="flat" cmpd="sng" algn="ctr">
            <a:noFill/>
            <a:prstDash val="solid"/>
            <a:miter lim="800000"/>
          </a:ln>
          <a:effectLst/>
        </p:spPr>
        <p:txBody>
          <a:bodyPr rtlCol="0" anchor="ctr"/>
          <a:lstStyle/>
          <a:p>
            <a:pPr marL="0" marR="0" lvl="0" indent="0" defTabSz="914400" rtl="0" eaLnBrk="1" fontAlgn="auto" latinLnBrk="0" hangingPunct="1">
              <a:lnSpc>
                <a:spcPct val="100000"/>
              </a:lnSpc>
              <a:spcBef>
                <a:spcPts val="0"/>
              </a:spcBef>
              <a:spcAft>
                <a:spcPts val="0"/>
              </a:spcAft>
              <a:buClrTx/>
              <a:buSzTx/>
              <a:buFontTx/>
              <a:buNone/>
              <a:defRPr/>
            </a:pPr>
            <a:r>
              <a:rPr kumimoji="0" lang="zh-CN" altLang="en-US" sz="1800" b="0" i="0" u="none" strike="noStrike" kern="0" cap="none" spc="0" normalizeH="0" baseline="0" noProof="0" dirty="0">
                <a:ln>
                  <a:noFill/>
                </a:ln>
                <a:solidFill>
                  <a:prstClr val="white"/>
                </a:solidFill>
                <a:effectLst/>
                <a:uLnTx/>
                <a:uFillTx/>
                <a:latin typeface="微软雅黑" panose="020B0503020204020204" pitchFamily="34" charset="-122"/>
                <a:ea typeface="微软雅黑" panose="020B0503020204020204" pitchFamily="34" charset="-122"/>
                <a:cs typeface="+mn-cs"/>
              </a:rPr>
              <a:t>问题分析</a:t>
            </a:r>
            <a:endParaRPr kumimoji="0" lang="zh-CN" altLang="en-US" sz="1800" b="0" i="0" u="none" strike="noStrike" kern="0" cap="none" spc="0" normalizeH="0" baseline="0" noProof="0" dirty="0">
              <a:ln>
                <a:noFill/>
              </a:ln>
              <a:solidFill>
                <a:prstClr val="white"/>
              </a:solidFill>
              <a:effectLst/>
              <a:uLnTx/>
              <a:uFillTx/>
              <a:latin typeface="微软雅黑" panose="020B0503020204020204" pitchFamily="34" charset="-122"/>
              <a:ea typeface="微软雅黑" panose="020B0503020204020204" pitchFamily="34" charset="-122"/>
              <a:cs typeface="+mn-cs"/>
            </a:endParaRPr>
          </a:p>
        </p:txBody>
      </p:sp>
      <p:sp>
        <p:nvSpPr>
          <p:cNvPr id="2" name="矩形 1"/>
          <p:cNvSpPr/>
          <p:nvPr>
            <p:custDataLst>
              <p:tags r:id="rId2"/>
            </p:custDataLst>
          </p:nvPr>
        </p:nvSpPr>
        <p:spPr>
          <a:xfrm>
            <a:off x="591060" y="1716732"/>
            <a:ext cx="5834728" cy="2715895"/>
          </a:xfrm>
          <a:prstGeom prst="rect">
            <a:avLst/>
          </a:prstGeom>
        </p:spPr>
        <p:txBody>
          <a:bodyPr wrap="square">
            <a:spAutoFit/>
          </a:bodyPr>
          <a:lstStyle/>
          <a:p>
            <a:pPr>
              <a:lnSpc>
                <a:spcPct val="130000"/>
              </a:lnSpc>
              <a:spcBef>
                <a:spcPts val="600"/>
              </a:spcBef>
              <a:defRPr/>
            </a:pPr>
            <a:r>
              <a:rPr lang="en-US" altLang="zh-CN" sz="1600" noProof="0" dirty="0">
                <a:ln>
                  <a:noFill/>
                </a:ln>
                <a:solidFill>
                  <a:schemeClr val="tx1"/>
                </a:solidFill>
                <a:effectLst/>
                <a:uLnTx/>
                <a:uFillTx/>
                <a:latin typeface="微软雅黑" panose="020B0503020204020204" pitchFamily="34" charset="-122"/>
                <a:ea typeface="微软雅黑" panose="020B0503020204020204" pitchFamily="34" charset="-122"/>
              </a:rPr>
              <a:t>private void updateTitle(long date) {</a:t>
            </a:r>
            <a:endParaRPr lang="en-US" altLang="zh-CN" sz="1600" noProof="0" dirty="0">
              <a:ln>
                <a:noFill/>
              </a:ln>
              <a:solidFill>
                <a:schemeClr val="tx1"/>
              </a:solidFill>
              <a:effectLst/>
              <a:uLnTx/>
              <a:uFillTx/>
              <a:latin typeface="微软雅黑" panose="020B0503020204020204" pitchFamily="34" charset="-122"/>
              <a:ea typeface="微软雅黑" panose="020B0503020204020204" pitchFamily="34" charset="-122"/>
            </a:endParaRPr>
          </a:p>
          <a:p>
            <a:pPr>
              <a:lnSpc>
                <a:spcPct val="130000"/>
              </a:lnSpc>
              <a:spcBef>
                <a:spcPts val="600"/>
              </a:spcBef>
              <a:defRPr/>
            </a:pPr>
            <a:r>
              <a:rPr lang="en-US" altLang="zh-CN" sz="1600" noProof="0" dirty="0">
                <a:ln>
                  <a:noFill/>
                </a:ln>
                <a:solidFill>
                  <a:schemeClr val="tx1"/>
                </a:solidFill>
                <a:effectLst/>
                <a:uLnTx/>
                <a:uFillTx/>
                <a:latin typeface="微软雅黑" panose="020B0503020204020204" pitchFamily="34" charset="-122"/>
                <a:ea typeface="微软雅黑" panose="020B0503020204020204" pitchFamily="34" charset="-122"/>
              </a:rPr>
              <a:t>    int flag =</a:t>
            </a:r>
            <a:endParaRPr lang="en-US" altLang="zh-CN" sz="1600" noProof="0" dirty="0">
              <a:ln>
                <a:noFill/>
              </a:ln>
              <a:solidFill>
                <a:schemeClr val="tx1"/>
              </a:solidFill>
              <a:effectLst/>
              <a:uLnTx/>
              <a:uFillTx/>
              <a:latin typeface="微软雅黑" panose="020B0503020204020204" pitchFamily="34" charset="-122"/>
              <a:ea typeface="微软雅黑" panose="020B0503020204020204" pitchFamily="34" charset="-122"/>
            </a:endParaRPr>
          </a:p>
          <a:p>
            <a:pPr>
              <a:lnSpc>
                <a:spcPct val="130000"/>
              </a:lnSpc>
              <a:spcBef>
                <a:spcPts val="600"/>
              </a:spcBef>
              <a:defRPr/>
            </a:pPr>
            <a:r>
              <a:rPr lang="en-US" altLang="zh-CN" sz="1600" noProof="0" dirty="0">
                <a:ln>
                  <a:noFill/>
                </a:ln>
                <a:solidFill>
                  <a:schemeClr val="tx1"/>
                </a:solidFill>
                <a:effectLst/>
                <a:uLnTx/>
                <a:uFillTx/>
                <a:latin typeface="微软雅黑" panose="020B0503020204020204" pitchFamily="34" charset="-122"/>
                <a:ea typeface="微软雅黑" panose="020B0503020204020204" pitchFamily="34" charset="-122"/>
              </a:rPr>
              <a:t>        DateUtils.FORMAT_SHOW_YEAR |</a:t>
            </a:r>
            <a:endParaRPr lang="en-US" altLang="zh-CN" sz="1600" noProof="0" dirty="0">
              <a:ln>
                <a:noFill/>
              </a:ln>
              <a:solidFill>
                <a:schemeClr val="tx1"/>
              </a:solidFill>
              <a:effectLst/>
              <a:uLnTx/>
              <a:uFillTx/>
              <a:latin typeface="微软雅黑" panose="020B0503020204020204" pitchFamily="34" charset="-122"/>
              <a:ea typeface="微软雅黑" panose="020B0503020204020204" pitchFamily="34" charset="-122"/>
            </a:endParaRPr>
          </a:p>
          <a:p>
            <a:pPr>
              <a:lnSpc>
                <a:spcPct val="130000"/>
              </a:lnSpc>
              <a:spcBef>
                <a:spcPts val="600"/>
              </a:spcBef>
              <a:defRPr/>
            </a:pPr>
            <a:r>
              <a:rPr lang="en-US" altLang="zh-CN" sz="1600" noProof="0" dirty="0">
                <a:ln>
                  <a:noFill/>
                </a:ln>
                <a:solidFill>
                  <a:schemeClr val="tx1"/>
                </a:solidFill>
                <a:effectLst/>
                <a:uLnTx/>
                <a:uFillTx/>
                <a:latin typeface="微软雅黑" panose="020B0503020204020204" pitchFamily="34" charset="-122"/>
                <a:ea typeface="微软雅黑" panose="020B0503020204020204" pitchFamily="34" charset="-122"/>
              </a:rPr>
              <a:t>        DateUtils.FORMAT_SHOW_DATE |</a:t>
            </a:r>
            <a:endParaRPr lang="en-US" altLang="zh-CN" sz="1600" noProof="0" dirty="0">
              <a:ln>
                <a:noFill/>
              </a:ln>
              <a:solidFill>
                <a:schemeClr val="tx1"/>
              </a:solidFill>
              <a:effectLst/>
              <a:uLnTx/>
              <a:uFillTx/>
              <a:latin typeface="微软雅黑" panose="020B0503020204020204" pitchFamily="34" charset="-122"/>
              <a:ea typeface="微软雅黑" panose="020B0503020204020204" pitchFamily="34" charset="-122"/>
            </a:endParaRPr>
          </a:p>
          <a:p>
            <a:pPr>
              <a:lnSpc>
                <a:spcPct val="130000"/>
              </a:lnSpc>
              <a:spcBef>
                <a:spcPts val="600"/>
              </a:spcBef>
              <a:defRPr/>
            </a:pPr>
            <a:r>
              <a:rPr lang="en-US" altLang="zh-CN" sz="1600" noProof="0" dirty="0">
                <a:ln>
                  <a:noFill/>
                </a:ln>
                <a:solidFill>
                  <a:schemeClr val="tx1"/>
                </a:solidFill>
                <a:effectLst/>
                <a:uLnTx/>
                <a:uFillTx/>
                <a:latin typeface="微软雅黑" panose="020B0503020204020204" pitchFamily="34" charset="-122"/>
                <a:ea typeface="微软雅黑" panose="020B0503020204020204" pitchFamily="34" charset="-122"/>
              </a:rPr>
              <a:t>        DateUtils.FORMAT_SHOW_TIME;</a:t>
            </a:r>
            <a:endParaRPr lang="en-US" altLang="zh-CN" sz="1600" noProof="0" dirty="0">
              <a:ln>
                <a:noFill/>
              </a:ln>
              <a:solidFill>
                <a:schemeClr val="tx1"/>
              </a:solidFill>
              <a:effectLst/>
              <a:uLnTx/>
              <a:uFillTx/>
              <a:latin typeface="微软雅黑" panose="020B0503020204020204" pitchFamily="34" charset="-122"/>
              <a:ea typeface="微软雅黑" panose="020B0503020204020204" pitchFamily="34" charset="-122"/>
            </a:endParaRPr>
          </a:p>
          <a:p>
            <a:pPr>
              <a:lnSpc>
                <a:spcPct val="130000"/>
              </a:lnSpc>
              <a:spcBef>
                <a:spcPts val="600"/>
              </a:spcBef>
              <a:defRPr/>
            </a:pPr>
            <a:r>
              <a:rPr lang="en-US" altLang="zh-CN" sz="1600" noProof="0" dirty="0">
                <a:ln>
                  <a:noFill/>
                </a:ln>
                <a:solidFill>
                  <a:schemeClr val="tx1"/>
                </a:solidFill>
                <a:effectLst/>
                <a:uLnTx/>
                <a:uFillTx/>
                <a:latin typeface="微软雅黑" panose="020B0503020204020204" pitchFamily="34" charset="-122"/>
                <a:ea typeface="微软雅黑" panose="020B0503020204020204" pitchFamily="34" charset="-122"/>
              </a:rPr>
              <a:t>    flag |= mIs24HourView ? DateUtils.FORMAT_24HOUR : DateUtils.FORMAT_24HOUR;</a:t>
            </a:r>
            <a:endParaRPr lang="en-US" altLang="zh-CN" sz="1600" noProof="0" dirty="0">
              <a:ln>
                <a:noFill/>
              </a:ln>
              <a:solidFill>
                <a:schemeClr val="tx1"/>
              </a:solidFill>
              <a:effectLst/>
              <a:uLnTx/>
              <a:uFillTx/>
              <a:latin typeface="微软雅黑" panose="020B0503020204020204" pitchFamily="34" charset="-122"/>
              <a:ea typeface="微软雅黑" panose="020B0503020204020204" pitchFamily="34" charset="-122"/>
            </a:endParaRPr>
          </a:p>
        </p:txBody>
      </p:sp>
      <p:sp>
        <p:nvSpPr>
          <p:cNvPr id="3" name="文本框 2"/>
          <p:cNvSpPr txBox="1"/>
          <p:nvPr/>
        </p:nvSpPr>
        <p:spPr>
          <a:xfrm>
            <a:off x="6760210" y="1113155"/>
            <a:ext cx="4064000" cy="450850"/>
          </a:xfrm>
          <a:prstGeom prst="rect">
            <a:avLst/>
          </a:prstGeom>
          <a:noFill/>
        </p:spPr>
        <p:txBody>
          <a:bodyPr wrap="square" rtlCol="0">
            <a:spAutoFit/>
          </a:bodyPr>
          <a:p>
            <a:pPr>
              <a:lnSpc>
                <a:spcPct val="130000"/>
              </a:lnSpc>
              <a:spcBef>
                <a:spcPts val="600"/>
              </a:spcBef>
              <a:defRPr/>
            </a:pPr>
            <a:r>
              <a:rPr lang="en-US" altLang="zh-CN" noProof="0" dirty="0">
                <a:ln>
                  <a:noFill/>
                </a:ln>
                <a:effectLst/>
                <a:uLnTx/>
                <a:uFillTx/>
                <a:latin typeface="微软雅黑" panose="020B0503020204020204" pitchFamily="34" charset="-122"/>
                <a:ea typeface="微软雅黑" panose="020B0503020204020204" pitchFamily="34" charset="-122"/>
                <a:sym typeface="+mn-ea"/>
              </a:rPr>
              <a:t> </a:t>
            </a:r>
            <a:endParaRPr lang="zh-CN" altLang="en-US"/>
          </a:p>
        </p:txBody>
      </p:sp>
      <p:sp>
        <p:nvSpPr>
          <p:cNvPr id="8" name="文本框 7"/>
          <p:cNvSpPr txBox="1"/>
          <p:nvPr/>
        </p:nvSpPr>
        <p:spPr>
          <a:xfrm>
            <a:off x="6644005" y="2207895"/>
            <a:ext cx="4064000" cy="2030095"/>
          </a:xfrm>
          <a:prstGeom prst="rect">
            <a:avLst/>
          </a:prstGeom>
          <a:noFill/>
        </p:spPr>
        <p:txBody>
          <a:bodyPr wrap="square" rtlCol="0">
            <a:spAutoFit/>
          </a:bodyPr>
          <a:p>
            <a:r>
              <a:rPr lang="zh-CN" altLang="en-US"/>
              <a:t>出现两个if所以sonarqube认为可以修改分支方式来优化语句</a:t>
            </a:r>
            <a:endParaRPr lang="zh-CN" altLang="en-US"/>
          </a:p>
          <a:p>
            <a:r>
              <a:rPr lang="zh-CN" altLang="en-US"/>
              <a:t>问题描述：代码中的三元运算符无论如何判断是true还是false都会返回相同的值</a:t>
            </a:r>
            <a:endParaRPr lang="zh-CN" altLang="en-US"/>
          </a:p>
          <a:p>
            <a:r>
              <a:rPr lang="zh-CN" altLang="en-US"/>
              <a:t>问题分析：代码冗余</a:t>
            </a:r>
            <a:endParaRPr lang="zh-CN" altLang="en-US"/>
          </a:p>
          <a:p>
            <a:r>
              <a:rPr lang="zh-CN" altLang="en-US"/>
              <a:t>建议：删除该段代码 </a:t>
            </a:r>
            <a:endParaRPr lang="zh-CN" altLang="en-US"/>
          </a:p>
        </p:txBody>
      </p:sp>
    </p:spTree>
  </p:cSld>
  <p:clrMapOvr>
    <a:masterClrMapping/>
  </p:clrMapOvr>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 name="组合 3"/>
          <p:cNvGrpSpPr/>
          <p:nvPr/>
        </p:nvGrpSpPr>
        <p:grpSpPr>
          <a:xfrm>
            <a:off x="335361" y="116633"/>
            <a:ext cx="629872" cy="612768"/>
            <a:chOff x="3070727" y="196457"/>
            <a:chExt cx="692047" cy="673255"/>
          </a:xfrm>
        </p:grpSpPr>
        <p:sp>
          <p:nvSpPr>
            <p:cNvPr id="5" name="平行四边形 4"/>
            <p:cNvSpPr/>
            <p:nvPr/>
          </p:nvSpPr>
          <p:spPr>
            <a:xfrm>
              <a:off x="3070727" y="196457"/>
              <a:ext cx="629587" cy="612775"/>
            </a:xfrm>
            <a:prstGeom prst="parallelogram">
              <a:avLst/>
            </a:prstGeom>
            <a:solidFill>
              <a:srgbClr val="024282"/>
            </a:solidFill>
            <a:ln>
              <a:solidFill>
                <a:srgbClr val="02428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Calibri" panose="020F0502020204030204"/>
                <a:ea typeface="宋体" panose="02010600030101010101" pitchFamily="2" charset="-122"/>
                <a:cs typeface="+mn-cs"/>
              </a:endParaRPr>
            </a:p>
          </p:txBody>
        </p:sp>
        <p:sp>
          <p:nvSpPr>
            <p:cNvPr id="6" name="平行四边形 5"/>
            <p:cNvSpPr/>
            <p:nvPr/>
          </p:nvSpPr>
          <p:spPr>
            <a:xfrm>
              <a:off x="3133187" y="256937"/>
              <a:ext cx="629587" cy="612775"/>
            </a:xfrm>
            <a:prstGeom prst="parallelogram">
              <a:avLst/>
            </a:prstGeom>
            <a:noFill/>
            <a:ln>
              <a:solidFill>
                <a:srgbClr val="02428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Calibri" panose="020F0502020204030204"/>
                <a:ea typeface="宋体" panose="02010600030101010101" pitchFamily="2" charset="-122"/>
                <a:cs typeface="+mn-cs"/>
              </a:endParaRPr>
            </a:p>
          </p:txBody>
        </p:sp>
      </p:grpSp>
      <p:cxnSp>
        <p:nvCxnSpPr>
          <p:cNvPr id="7" name="直接连接符 6"/>
          <p:cNvCxnSpPr/>
          <p:nvPr/>
        </p:nvCxnSpPr>
        <p:spPr>
          <a:xfrm>
            <a:off x="367840" y="809674"/>
            <a:ext cx="11488800" cy="0"/>
          </a:xfrm>
          <a:prstGeom prst="line">
            <a:avLst/>
          </a:prstGeom>
          <a:ln w="9525">
            <a:solidFill>
              <a:srgbClr val="024282"/>
            </a:solidFill>
          </a:ln>
        </p:spPr>
        <p:style>
          <a:lnRef idx="1">
            <a:schemeClr val="accent1"/>
          </a:lnRef>
          <a:fillRef idx="0">
            <a:schemeClr val="accent1"/>
          </a:fillRef>
          <a:effectRef idx="0">
            <a:schemeClr val="accent1"/>
          </a:effectRef>
          <a:fontRef idx="minor">
            <a:schemeClr val="tx1"/>
          </a:fontRef>
        </p:style>
      </p:cxnSp>
      <p:sp>
        <p:nvSpPr>
          <p:cNvPr id="10" name="文本占位符 5"/>
          <p:cNvSpPr txBox="1"/>
          <p:nvPr/>
        </p:nvSpPr>
        <p:spPr>
          <a:xfrm>
            <a:off x="1127448" y="193957"/>
            <a:ext cx="5040313" cy="612775"/>
          </a:xfrm>
          <a:prstGeom prst="rect">
            <a:avLst/>
          </a:prstGeom>
        </p:spPr>
        <p:txBody>
          <a:bodyPr vert="horz" lIns="91440" tIns="45720" rIns="91440" bIns="45720" rtlCol="0">
            <a:normAutofit/>
          </a:bodyPr>
          <a:lstStyle>
            <a:lvl1pPr marL="0" indent="0" algn="l" defTabSz="914400" rtl="0" eaLnBrk="1" latinLnBrk="0" hangingPunct="1">
              <a:lnSpc>
                <a:spcPct val="90000"/>
              </a:lnSpc>
              <a:spcBef>
                <a:spcPts val="1000"/>
              </a:spcBef>
              <a:buFont typeface="Arial" panose="020B0604020202020204" pitchFamily="34" charset="0"/>
              <a:buNone/>
              <a:defRPr sz="3200" b="1" kern="1200">
                <a:solidFill>
                  <a:srgbClr val="024282"/>
                </a:solidFill>
                <a:latin typeface="微软雅黑" panose="020B0503020204020204" pitchFamily="34" charset="-122"/>
                <a:ea typeface="微软雅黑" panose="020B0503020204020204" pitchFamily="34" charset="-122"/>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defRPr/>
            </a:pPr>
            <a:r>
              <a:rPr lang="zh-CN" altLang="en-US" dirty="0"/>
              <a:t>自动化分析代码质量</a:t>
            </a:r>
            <a:endParaRPr kumimoji="0" lang="zh-CN" altLang="en-US" sz="7200" b="1" i="0" u="none" strike="noStrike" kern="1200" cap="none" spc="0" normalizeH="0" baseline="0" noProof="0" dirty="0">
              <a:ln>
                <a:noFill/>
              </a:ln>
              <a:solidFill>
                <a:srgbClr val="024282"/>
              </a:solidFill>
              <a:effectLst/>
              <a:uLnTx/>
              <a:uFillTx/>
              <a:latin typeface="微软雅黑" panose="020B0503020204020204" pitchFamily="34" charset="-122"/>
              <a:ea typeface="微软雅黑" panose="020B0503020204020204" pitchFamily="34" charset="-122"/>
              <a:cs typeface="+mn-cs"/>
            </a:endParaRPr>
          </a:p>
        </p:txBody>
      </p:sp>
      <p:sp>
        <p:nvSpPr>
          <p:cNvPr id="48" name="矩形 47"/>
          <p:cNvSpPr/>
          <p:nvPr>
            <p:custDataLst>
              <p:tags r:id="rId1"/>
            </p:custDataLst>
          </p:nvPr>
        </p:nvSpPr>
        <p:spPr>
          <a:xfrm>
            <a:off x="335361" y="980727"/>
            <a:ext cx="11322361" cy="5361348"/>
          </a:xfrm>
          <a:prstGeom prst="rect">
            <a:avLst/>
          </a:prstGeom>
          <a:noFill/>
          <a:ln w="12700" cap="flat" cmpd="sng" algn="ctr">
            <a:solidFill>
              <a:srgbClr val="024282"/>
            </a:solid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dirty="0">
              <a:ln>
                <a:noFill/>
              </a:ln>
              <a:solidFill>
                <a:prstClr val="white"/>
              </a:solidFill>
              <a:effectLst/>
              <a:uLnTx/>
              <a:uFillTx/>
              <a:latin typeface="微软雅黑" panose="020B0503020204020204" pitchFamily="34" charset="-122"/>
              <a:ea typeface="微软雅黑" panose="020B0503020204020204" pitchFamily="34" charset="-122"/>
              <a:cs typeface="+mn-cs"/>
            </a:endParaRPr>
          </a:p>
        </p:txBody>
      </p:sp>
      <p:sp>
        <p:nvSpPr>
          <p:cNvPr id="11" name="圆角矩形 6"/>
          <p:cNvSpPr/>
          <p:nvPr/>
        </p:nvSpPr>
        <p:spPr>
          <a:xfrm>
            <a:off x="434850" y="1113104"/>
            <a:ext cx="3177540" cy="348121"/>
          </a:xfrm>
          <a:prstGeom prst="roundRect">
            <a:avLst>
              <a:gd name="adj" fmla="val 37046"/>
            </a:avLst>
          </a:prstGeom>
          <a:gradFill>
            <a:gsLst>
              <a:gs pos="53000">
                <a:srgbClr val="024282"/>
              </a:gs>
              <a:gs pos="95000">
                <a:srgbClr val="024282">
                  <a:alpha val="0"/>
                </a:srgbClr>
              </a:gs>
              <a:gs pos="0">
                <a:srgbClr val="024282"/>
              </a:gs>
            </a:gsLst>
            <a:lin ang="20700000" scaled="0"/>
          </a:gradFill>
          <a:ln w="12700" cap="flat" cmpd="sng" algn="ctr">
            <a:noFill/>
            <a:prstDash val="solid"/>
            <a:miter lim="800000"/>
          </a:ln>
          <a:effectLst/>
        </p:spPr>
        <p:txBody>
          <a:bodyPr rtlCol="0" anchor="ctr"/>
          <a:lstStyle/>
          <a:p>
            <a:pPr marL="0" marR="0" lvl="0" indent="0" defTabSz="914400" rtl="0" eaLnBrk="1" fontAlgn="auto" latinLnBrk="0" hangingPunct="1">
              <a:lnSpc>
                <a:spcPct val="100000"/>
              </a:lnSpc>
              <a:spcBef>
                <a:spcPts val="0"/>
              </a:spcBef>
              <a:spcAft>
                <a:spcPts val="0"/>
              </a:spcAft>
              <a:buClrTx/>
              <a:buSzTx/>
              <a:buFontTx/>
              <a:buNone/>
              <a:defRPr/>
            </a:pPr>
            <a:r>
              <a:rPr kumimoji="0" lang="zh-CN" altLang="en-US" sz="1800" b="0" i="0" u="none" strike="noStrike" kern="0" cap="none" spc="0" normalizeH="0" baseline="0" noProof="0" dirty="0">
                <a:ln>
                  <a:noFill/>
                </a:ln>
                <a:solidFill>
                  <a:prstClr val="white"/>
                </a:solidFill>
                <a:effectLst/>
                <a:uLnTx/>
                <a:uFillTx/>
                <a:latin typeface="微软雅黑" panose="020B0503020204020204" pitchFamily="34" charset="-122"/>
                <a:ea typeface="微软雅黑" panose="020B0503020204020204" pitchFamily="34" charset="-122"/>
                <a:cs typeface="+mn-cs"/>
              </a:rPr>
              <a:t>问题分析</a:t>
            </a:r>
            <a:endParaRPr kumimoji="0" lang="zh-CN" altLang="en-US" sz="1800" b="0" i="0" u="none" strike="noStrike" kern="0" cap="none" spc="0" normalizeH="0" baseline="0" noProof="0" dirty="0">
              <a:ln>
                <a:noFill/>
              </a:ln>
              <a:solidFill>
                <a:prstClr val="white"/>
              </a:solidFill>
              <a:effectLst/>
              <a:uLnTx/>
              <a:uFillTx/>
              <a:latin typeface="微软雅黑" panose="020B0503020204020204" pitchFamily="34" charset="-122"/>
              <a:ea typeface="微软雅黑" panose="020B0503020204020204" pitchFamily="34" charset="-122"/>
              <a:cs typeface="+mn-cs"/>
            </a:endParaRPr>
          </a:p>
        </p:txBody>
      </p:sp>
      <p:sp>
        <p:nvSpPr>
          <p:cNvPr id="2" name="矩形 1"/>
          <p:cNvSpPr/>
          <p:nvPr>
            <p:custDataLst>
              <p:tags r:id="rId2"/>
            </p:custDataLst>
          </p:nvPr>
        </p:nvSpPr>
        <p:spPr>
          <a:xfrm>
            <a:off x="655830" y="1546552"/>
            <a:ext cx="5834728" cy="3355340"/>
          </a:xfrm>
          <a:prstGeom prst="rect">
            <a:avLst/>
          </a:prstGeom>
        </p:spPr>
        <p:txBody>
          <a:bodyPr wrap="square">
            <a:spAutoFit/>
          </a:bodyPr>
          <a:lstStyle/>
          <a:p>
            <a:pPr>
              <a:lnSpc>
                <a:spcPct val="130000"/>
              </a:lnSpc>
              <a:spcBef>
                <a:spcPts val="600"/>
              </a:spcBef>
              <a:defRPr/>
            </a:pPr>
            <a:r>
              <a:rPr lang="en-US" altLang="zh-CN" sz="1600" noProof="0" dirty="0">
                <a:ln>
                  <a:noFill/>
                </a:ln>
                <a:solidFill>
                  <a:schemeClr val="tx1"/>
                </a:solidFill>
                <a:effectLst/>
                <a:uLnTx/>
                <a:uFillTx/>
                <a:latin typeface="微软雅黑" panose="020B0503020204020204" pitchFamily="34" charset="-122"/>
                <a:ea typeface="微软雅黑" panose="020B0503020204020204" pitchFamily="34" charset="-122"/>
              </a:rPr>
              <a:t>2.严重程度：Minor</a:t>
            </a:r>
            <a:endParaRPr lang="en-US" altLang="zh-CN" sz="1600" noProof="0" dirty="0">
              <a:ln>
                <a:noFill/>
              </a:ln>
              <a:solidFill>
                <a:schemeClr val="tx1"/>
              </a:solidFill>
              <a:effectLst/>
              <a:uLnTx/>
              <a:uFillTx/>
              <a:latin typeface="微软雅黑" panose="020B0503020204020204" pitchFamily="34" charset="-122"/>
              <a:ea typeface="微软雅黑" panose="020B0503020204020204" pitchFamily="34" charset="-122"/>
            </a:endParaRPr>
          </a:p>
          <a:p>
            <a:pPr>
              <a:lnSpc>
                <a:spcPct val="130000"/>
              </a:lnSpc>
              <a:spcBef>
                <a:spcPts val="600"/>
              </a:spcBef>
              <a:defRPr/>
            </a:pPr>
            <a:r>
              <a:rPr lang="en-US" altLang="zh-CN" sz="1600" noProof="0" dirty="0">
                <a:ln>
                  <a:noFill/>
                </a:ln>
                <a:solidFill>
                  <a:schemeClr val="tx1"/>
                </a:solidFill>
                <a:effectLst/>
                <a:uLnTx/>
                <a:uFillTx/>
                <a:latin typeface="微软雅黑" panose="020B0503020204020204" pitchFamily="34" charset="-122"/>
                <a:ea typeface="微软雅黑" panose="020B0503020204020204" pitchFamily="34" charset="-122"/>
              </a:rPr>
              <a:t>final long interval = 1000*60*5</a:t>
            </a:r>
            <a:endParaRPr lang="en-US" altLang="zh-CN" sz="1600" noProof="0" dirty="0">
              <a:ln>
                <a:noFill/>
              </a:ln>
              <a:solidFill>
                <a:schemeClr val="tx1"/>
              </a:solidFill>
              <a:effectLst/>
              <a:uLnTx/>
              <a:uFillTx/>
              <a:latin typeface="微软雅黑" panose="020B0503020204020204" pitchFamily="34" charset="-122"/>
              <a:ea typeface="微软雅黑" panose="020B0503020204020204" pitchFamily="34" charset="-122"/>
            </a:endParaRPr>
          </a:p>
          <a:p>
            <a:pPr>
              <a:lnSpc>
                <a:spcPct val="130000"/>
              </a:lnSpc>
              <a:spcBef>
                <a:spcPts val="600"/>
              </a:spcBef>
              <a:defRPr/>
            </a:pPr>
            <a:r>
              <a:rPr lang="en-US" altLang="zh-CN" sz="1600" noProof="0" dirty="0">
                <a:ln>
                  <a:noFill/>
                </a:ln>
                <a:solidFill>
                  <a:schemeClr val="tx1"/>
                </a:solidFill>
                <a:effectLst/>
                <a:uLnTx/>
                <a:uFillTx/>
                <a:latin typeface="微软雅黑" panose="020B0503020204020204" pitchFamily="34" charset="-122"/>
                <a:ea typeface="微软雅黑" panose="020B0503020204020204" pitchFamily="34" charset="-122"/>
              </a:rPr>
              <a:t>问题描述：操作数类型不匹配</a:t>
            </a:r>
            <a:endParaRPr lang="en-US" altLang="zh-CN" sz="1600" noProof="0" dirty="0">
              <a:ln>
                <a:noFill/>
              </a:ln>
              <a:solidFill>
                <a:schemeClr val="tx1"/>
              </a:solidFill>
              <a:effectLst/>
              <a:uLnTx/>
              <a:uFillTx/>
              <a:latin typeface="微软雅黑" panose="020B0503020204020204" pitchFamily="34" charset="-122"/>
              <a:ea typeface="微软雅黑" panose="020B0503020204020204" pitchFamily="34" charset="-122"/>
            </a:endParaRPr>
          </a:p>
          <a:p>
            <a:pPr>
              <a:lnSpc>
                <a:spcPct val="130000"/>
              </a:lnSpc>
              <a:spcBef>
                <a:spcPts val="600"/>
              </a:spcBef>
              <a:defRPr/>
            </a:pPr>
            <a:r>
              <a:rPr lang="en-US" altLang="zh-CN" sz="1600" noProof="0" dirty="0">
                <a:ln>
                  <a:noFill/>
                </a:ln>
                <a:solidFill>
                  <a:schemeClr val="tx1"/>
                </a:solidFill>
                <a:effectLst/>
                <a:uLnTx/>
                <a:uFillTx/>
                <a:latin typeface="微软雅黑" panose="020B0503020204020204" pitchFamily="34" charset="-122"/>
                <a:ea typeface="微软雅黑" panose="020B0503020204020204" pitchFamily="34" charset="-122"/>
              </a:rPr>
              <a:t>问题分析：这里计算五分钟间隔的毫秒数由于算式中的操作数都是int类型，所以可能中间数可能会发生溢出，所以报了Minor级别的bug </a:t>
            </a:r>
            <a:endParaRPr lang="en-US" altLang="zh-CN" sz="1600" noProof="0" dirty="0">
              <a:ln>
                <a:noFill/>
              </a:ln>
              <a:solidFill>
                <a:schemeClr val="tx1"/>
              </a:solidFill>
              <a:effectLst/>
              <a:uLnTx/>
              <a:uFillTx/>
              <a:latin typeface="微软雅黑" panose="020B0503020204020204" pitchFamily="34" charset="-122"/>
              <a:ea typeface="微软雅黑" panose="020B0503020204020204" pitchFamily="34" charset="-122"/>
            </a:endParaRPr>
          </a:p>
          <a:p>
            <a:pPr>
              <a:lnSpc>
                <a:spcPct val="130000"/>
              </a:lnSpc>
              <a:spcBef>
                <a:spcPts val="600"/>
              </a:spcBef>
              <a:defRPr/>
            </a:pPr>
            <a:r>
              <a:rPr lang="en-US" altLang="zh-CN" sz="1600" noProof="0" dirty="0">
                <a:ln>
                  <a:noFill/>
                </a:ln>
                <a:solidFill>
                  <a:schemeClr val="tx1"/>
                </a:solidFill>
                <a:effectLst/>
                <a:uLnTx/>
                <a:uFillTx/>
                <a:latin typeface="微软雅黑" panose="020B0503020204020204" pitchFamily="34" charset="-122"/>
                <a:ea typeface="微软雅黑" panose="020B0503020204020204" pitchFamily="34" charset="-122"/>
              </a:rPr>
              <a:t>建议：修改为final long interval = 1000L * 60 * 5; 这样中间数都会以long类型来进行运算</a:t>
            </a:r>
            <a:endParaRPr lang="en-US" altLang="zh-CN" sz="1600" noProof="0" dirty="0">
              <a:ln>
                <a:noFill/>
              </a:ln>
              <a:solidFill>
                <a:schemeClr val="tx1"/>
              </a:solidFill>
              <a:effectLst/>
              <a:uLnTx/>
              <a:uFillTx/>
              <a:latin typeface="微软雅黑" panose="020B0503020204020204" pitchFamily="34" charset="-122"/>
              <a:ea typeface="微软雅黑" panose="020B0503020204020204" pitchFamily="34" charset="-122"/>
            </a:endParaRPr>
          </a:p>
          <a:p>
            <a:pPr>
              <a:lnSpc>
                <a:spcPct val="130000"/>
              </a:lnSpc>
              <a:spcBef>
                <a:spcPts val="600"/>
              </a:spcBef>
              <a:defRPr/>
            </a:pPr>
            <a:endParaRPr lang="en-US" altLang="zh-CN" sz="1600" noProof="0" dirty="0">
              <a:ln>
                <a:noFill/>
              </a:ln>
              <a:solidFill>
                <a:schemeClr val="tx1"/>
              </a:solidFill>
              <a:effectLst/>
              <a:uLnTx/>
              <a:uFillTx/>
              <a:latin typeface="微软雅黑" panose="020B0503020204020204" pitchFamily="34" charset="-122"/>
              <a:ea typeface="微软雅黑" panose="020B0503020204020204" pitchFamily="34" charset="-122"/>
            </a:endParaRPr>
          </a:p>
        </p:txBody>
      </p:sp>
    </p:spTree>
  </p:cSld>
  <p:clrMapOvr>
    <a:masterClrMapping/>
  </p:clrMapOvr>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 name="组合 3"/>
          <p:cNvGrpSpPr/>
          <p:nvPr/>
        </p:nvGrpSpPr>
        <p:grpSpPr>
          <a:xfrm>
            <a:off x="335361" y="116633"/>
            <a:ext cx="629872" cy="612768"/>
            <a:chOff x="3070727" y="196457"/>
            <a:chExt cx="692047" cy="673255"/>
          </a:xfrm>
        </p:grpSpPr>
        <p:sp>
          <p:nvSpPr>
            <p:cNvPr id="5" name="平行四边形 4"/>
            <p:cNvSpPr/>
            <p:nvPr/>
          </p:nvSpPr>
          <p:spPr>
            <a:xfrm>
              <a:off x="3070727" y="196457"/>
              <a:ext cx="629587" cy="612775"/>
            </a:xfrm>
            <a:prstGeom prst="parallelogram">
              <a:avLst/>
            </a:prstGeom>
            <a:solidFill>
              <a:srgbClr val="024282"/>
            </a:solidFill>
            <a:ln>
              <a:solidFill>
                <a:srgbClr val="02428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Calibri" panose="020F0502020204030204"/>
                <a:ea typeface="宋体" panose="02010600030101010101" pitchFamily="2" charset="-122"/>
                <a:cs typeface="+mn-cs"/>
              </a:endParaRPr>
            </a:p>
          </p:txBody>
        </p:sp>
        <p:sp>
          <p:nvSpPr>
            <p:cNvPr id="6" name="平行四边形 5"/>
            <p:cNvSpPr/>
            <p:nvPr/>
          </p:nvSpPr>
          <p:spPr>
            <a:xfrm>
              <a:off x="3133187" y="256937"/>
              <a:ext cx="629587" cy="612775"/>
            </a:xfrm>
            <a:prstGeom prst="parallelogram">
              <a:avLst/>
            </a:prstGeom>
            <a:noFill/>
            <a:ln>
              <a:solidFill>
                <a:srgbClr val="02428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Calibri" panose="020F0502020204030204"/>
                <a:ea typeface="宋体" panose="02010600030101010101" pitchFamily="2" charset="-122"/>
                <a:cs typeface="+mn-cs"/>
              </a:endParaRPr>
            </a:p>
          </p:txBody>
        </p:sp>
      </p:grpSp>
      <p:cxnSp>
        <p:nvCxnSpPr>
          <p:cNvPr id="7" name="直接连接符 6"/>
          <p:cNvCxnSpPr/>
          <p:nvPr/>
        </p:nvCxnSpPr>
        <p:spPr>
          <a:xfrm>
            <a:off x="367840" y="809674"/>
            <a:ext cx="11488800" cy="0"/>
          </a:xfrm>
          <a:prstGeom prst="line">
            <a:avLst/>
          </a:prstGeom>
          <a:ln w="9525">
            <a:solidFill>
              <a:srgbClr val="024282"/>
            </a:solidFill>
          </a:ln>
        </p:spPr>
        <p:style>
          <a:lnRef idx="1">
            <a:schemeClr val="accent1"/>
          </a:lnRef>
          <a:fillRef idx="0">
            <a:schemeClr val="accent1"/>
          </a:fillRef>
          <a:effectRef idx="0">
            <a:schemeClr val="accent1"/>
          </a:effectRef>
          <a:fontRef idx="minor">
            <a:schemeClr val="tx1"/>
          </a:fontRef>
        </p:style>
      </p:cxnSp>
      <p:sp>
        <p:nvSpPr>
          <p:cNvPr id="10" name="文本占位符 5"/>
          <p:cNvSpPr txBox="1"/>
          <p:nvPr/>
        </p:nvSpPr>
        <p:spPr>
          <a:xfrm>
            <a:off x="1127448" y="193957"/>
            <a:ext cx="5040313" cy="612775"/>
          </a:xfrm>
          <a:prstGeom prst="rect">
            <a:avLst/>
          </a:prstGeom>
        </p:spPr>
        <p:txBody>
          <a:bodyPr vert="horz" lIns="91440" tIns="45720" rIns="91440" bIns="45720" rtlCol="0">
            <a:normAutofit/>
          </a:bodyPr>
          <a:lstStyle>
            <a:lvl1pPr marL="0" indent="0" algn="l" defTabSz="914400" rtl="0" eaLnBrk="1" latinLnBrk="0" hangingPunct="1">
              <a:lnSpc>
                <a:spcPct val="90000"/>
              </a:lnSpc>
              <a:spcBef>
                <a:spcPts val="1000"/>
              </a:spcBef>
              <a:buFont typeface="Arial" panose="020B0604020202020204" pitchFamily="34" charset="0"/>
              <a:buNone/>
              <a:defRPr sz="3200" b="1" kern="1200">
                <a:solidFill>
                  <a:srgbClr val="024282"/>
                </a:solidFill>
                <a:latin typeface="微软雅黑" panose="020B0503020204020204" pitchFamily="34" charset="-122"/>
                <a:ea typeface="微软雅黑" panose="020B0503020204020204" pitchFamily="34" charset="-122"/>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defRPr/>
            </a:pPr>
            <a:r>
              <a:rPr lang="zh-CN" altLang="en-US" dirty="0"/>
              <a:t>自动化分析代码质量</a:t>
            </a:r>
            <a:endParaRPr kumimoji="0" lang="zh-CN" altLang="en-US" sz="7200" b="1" i="0" u="none" strike="noStrike" kern="1200" cap="none" spc="0" normalizeH="0" baseline="0" noProof="0" dirty="0">
              <a:ln>
                <a:noFill/>
              </a:ln>
              <a:solidFill>
                <a:srgbClr val="024282"/>
              </a:solidFill>
              <a:effectLst/>
              <a:uLnTx/>
              <a:uFillTx/>
              <a:latin typeface="微软雅黑" panose="020B0503020204020204" pitchFamily="34" charset="-122"/>
              <a:ea typeface="微软雅黑" panose="020B0503020204020204" pitchFamily="34" charset="-122"/>
              <a:cs typeface="+mn-cs"/>
            </a:endParaRPr>
          </a:p>
        </p:txBody>
      </p:sp>
      <p:sp>
        <p:nvSpPr>
          <p:cNvPr id="48" name="矩形 47"/>
          <p:cNvSpPr/>
          <p:nvPr>
            <p:custDataLst>
              <p:tags r:id="rId1"/>
            </p:custDataLst>
          </p:nvPr>
        </p:nvSpPr>
        <p:spPr>
          <a:xfrm>
            <a:off x="335361" y="980727"/>
            <a:ext cx="11322361" cy="5361348"/>
          </a:xfrm>
          <a:prstGeom prst="rect">
            <a:avLst/>
          </a:prstGeom>
          <a:noFill/>
          <a:ln w="12700" cap="flat" cmpd="sng" algn="ctr">
            <a:solidFill>
              <a:srgbClr val="024282"/>
            </a:solid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dirty="0">
              <a:ln>
                <a:noFill/>
              </a:ln>
              <a:solidFill>
                <a:prstClr val="white"/>
              </a:solidFill>
              <a:effectLst/>
              <a:uLnTx/>
              <a:uFillTx/>
              <a:latin typeface="微软雅黑" panose="020B0503020204020204" pitchFamily="34" charset="-122"/>
              <a:ea typeface="微软雅黑" panose="020B0503020204020204" pitchFamily="34" charset="-122"/>
              <a:cs typeface="+mn-cs"/>
            </a:endParaRPr>
          </a:p>
        </p:txBody>
      </p:sp>
      <p:sp>
        <p:nvSpPr>
          <p:cNvPr id="11" name="圆角矩形 6"/>
          <p:cNvSpPr/>
          <p:nvPr/>
        </p:nvSpPr>
        <p:spPr>
          <a:xfrm>
            <a:off x="434850" y="1113104"/>
            <a:ext cx="3177540" cy="348121"/>
          </a:xfrm>
          <a:prstGeom prst="roundRect">
            <a:avLst>
              <a:gd name="adj" fmla="val 37046"/>
            </a:avLst>
          </a:prstGeom>
          <a:gradFill>
            <a:gsLst>
              <a:gs pos="53000">
                <a:srgbClr val="024282"/>
              </a:gs>
              <a:gs pos="95000">
                <a:srgbClr val="024282">
                  <a:alpha val="0"/>
                </a:srgbClr>
              </a:gs>
              <a:gs pos="0">
                <a:srgbClr val="024282"/>
              </a:gs>
            </a:gsLst>
            <a:lin ang="20700000" scaled="0"/>
          </a:gradFill>
          <a:ln w="12700" cap="flat" cmpd="sng" algn="ctr">
            <a:noFill/>
            <a:prstDash val="solid"/>
            <a:miter lim="800000"/>
          </a:ln>
          <a:effectLst/>
        </p:spPr>
        <p:txBody>
          <a:bodyPr rtlCol="0" anchor="ctr"/>
          <a:lstStyle/>
          <a:p>
            <a:pPr marL="0" marR="0" lvl="0" indent="0" defTabSz="914400" rtl="0" eaLnBrk="1" fontAlgn="auto" latinLnBrk="0" hangingPunct="1">
              <a:lnSpc>
                <a:spcPct val="100000"/>
              </a:lnSpc>
              <a:spcBef>
                <a:spcPts val="0"/>
              </a:spcBef>
              <a:spcAft>
                <a:spcPts val="0"/>
              </a:spcAft>
              <a:buClrTx/>
              <a:buSzTx/>
              <a:buFontTx/>
              <a:buNone/>
              <a:defRPr/>
            </a:pPr>
            <a:r>
              <a:rPr kumimoji="0" lang="zh-CN" altLang="en-US" sz="1800" b="0" i="0" u="none" strike="noStrike" kern="0" cap="none" spc="0" normalizeH="0" baseline="0" noProof="0" dirty="0">
                <a:ln>
                  <a:noFill/>
                </a:ln>
                <a:solidFill>
                  <a:prstClr val="white"/>
                </a:solidFill>
                <a:effectLst/>
                <a:uLnTx/>
                <a:uFillTx/>
                <a:latin typeface="微软雅黑" panose="020B0503020204020204" pitchFamily="34" charset="-122"/>
                <a:ea typeface="微软雅黑" panose="020B0503020204020204" pitchFamily="34" charset="-122"/>
                <a:cs typeface="+mn-cs"/>
              </a:rPr>
              <a:t>问题分析</a:t>
            </a:r>
            <a:endParaRPr kumimoji="0" lang="zh-CN" altLang="en-US" sz="1800" b="0" i="0" u="none" strike="noStrike" kern="0" cap="none" spc="0" normalizeH="0" baseline="0" noProof="0" dirty="0">
              <a:ln>
                <a:noFill/>
              </a:ln>
              <a:solidFill>
                <a:prstClr val="white"/>
              </a:solidFill>
              <a:effectLst/>
              <a:uLnTx/>
              <a:uFillTx/>
              <a:latin typeface="微软雅黑" panose="020B0503020204020204" pitchFamily="34" charset="-122"/>
              <a:ea typeface="微软雅黑" panose="020B0503020204020204" pitchFamily="34" charset="-122"/>
              <a:cs typeface="+mn-cs"/>
            </a:endParaRPr>
          </a:p>
        </p:txBody>
      </p:sp>
      <p:sp>
        <p:nvSpPr>
          <p:cNvPr id="2" name="矩形 1"/>
          <p:cNvSpPr/>
          <p:nvPr>
            <p:custDataLst>
              <p:tags r:id="rId2"/>
            </p:custDataLst>
          </p:nvPr>
        </p:nvSpPr>
        <p:spPr>
          <a:xfrm>
            <a:off x="563120" y="1390977"/>
            <a:ext cx="5834728" cy="5120005"/>
          </a:xfrm>
          <a:prstGeom prst="rect">
            <a:avLst/>
          </a:prstGeom>
        </p:spPr>
        <p:txBody>
          <a:bodyPr wrap="square">
            <a:spAutoFit/>
          </a:bodyPr>
          <a:lstStyle/>
          <a:p>
            <a:pPr>
              <a:lnSpc>
                <a:spcPct val="130000"/>
              </a:lnSpc>
              <a:spcBef>
                <a:spcPts val="600"/>
              </a:spcBef>
              <a:defRPr/>
            </a:pPr>
            <a:r>
              <a:rPr lang="en-US" altLang="zh-CN" sz="1600" noProof="0" dirty="0">
                <a:ln>
                  <a:noFill/>
                </a:ln>
                <a:solidFill>
                  <a:schemeClr val="tx1"/>
                </a:solidFill>
                <a:effectLst/>
                <a:uLnTx/>
                <a:uFillTx/>
                <a:latin typeface="微软雅黑" panose="020B0503020204020204" pitchFamily="34" charset="-122"/>
                <a:ea typeface="微软雅黑" panose="020B0503020204020204" pitchFamily="34" charset="-122"/>
              </a:rPr>
              <a:t>3.严重程度：Blocker</a:t>
            </a:r>
            <a:endParaRPr lang="en-US" altLang="zh-CN" sz="1600" noProof="0" dirty="0">
              <a:ln>
                <a:noFill/>
              </a:ln>
              <a:solidFill>
                <a:schemeClr val="tx1"/>
              </a:solidFill>
              <a:effectLst/>
              <a:uLnTx/>
              <a:uFillTx/>
              <a:latin typeface="微软雅黑" panose="020B0503020204020204" pitchFamily="34" charset="-122"/>
              <a:ea typeface="微软雅黑" panose="020B0503020204020204" pitchFamily="34" charset="-122"/>
            </a:endParaRPr>
          </a:p>
          <a:p>
            <a:pPr>
              <a:lnSpc>
                <a:spcPct val="130000"/>
              </a:lnSpc>
              <a:spcBef>
                <a:spcPts val="600"/>
              </a:spcBef>
              <a:defRPr/>
            </a:pPr>
            <a:r>
              <a:rPr lang="en-US" altLang="zh-CN" sz="1000" noProof="0" dirty="0">
                <a:ln>
                  <a:noFill/>
                </a:ln>
                <a:solidFill>
                  <a:schemeClr val="tx1"/>
                </a:solidFill>
                <a:effectLst/>
                <a:uLnTx/>
                <a:uFillTx/>
                <a:latin typeface="微软雅黑" panose="020B0503020204020204" pitchFamily="34" charset="-122"/>
                <a:ea typeface="微软雅黑" panose="020B0503020204020204" pitchFamily="34" charset="-122"/>
              </a:rPr>
              <a:t>try {</a:t>
            </a:r>
            <a:endParaRPr lang="en-US" altLang="zh-CN" sz="1000" noProof="0" dirty="0">
              <a:ln>
                <a:noFill/>
              </a:ln>
              <a:solidFill>
                <a:schemeClr val="tx1"/>
              </a:solidFill>
              <a:effectLst/>
              <a:uLnTx/>
              <a:uFillTx/>
              <a:latin typeface="微软雅黑" panose="020B0503020204020204" pitchFamily="34" charset="-122"/>
              <a:ea typeface="微软雅黑" panose="020B0503020204020204" pitchFamily="34" charset="-122"/>
            </a:endParaRPr>
          </a:p>
          <a:p>
            <a:pPr>
              <a:lnSpc>
                <a:spcPct val="130000"/>
              </a:lnSpc>
              <a:spcBef>
                <a:spcPts val="600"/>
              </a:spcBef>
              <a:defRPr/>
            </a:pPr>
            <a:r>
              <a:rPr lang="en-US" altLang="zh-CN" sz="1000" noProof="0" dirty="0">
                <a:ln>
                  <a:noFill/>
                </a:ln>
                <a:solidFill>
                  <a:schemeClr val="tx1"/>
                </a:solidFill>
                <a:effectLst/>
                <a:uLnTx/>
                <a:uFillTx/>
                <a:latin typeface="微软雅黑" panose="020B0503020204020204" pitchFamily="34" charset="-122"/>
                <a:ea typeface="微软雅黑" panose="020B0503020204020204" pitchFamily="34" charset="-122"/>
              </a:rPr>
              <a:t>        InputStreamReader isr = new InputStreamReader(input);</a:t>
            </a:r>
            <a:endParaRPr lang="en-US" altLang="zh-CN" sz="1000" noProof="0" dirty="0">
              <a:ln>
                <a:noFill/>
              </a:ln>
              <a:solidFill>
                <a:schemeClr val="tx1"/>
              </a:solidFill>
              <a:effectLst/>
              <a:uLnTx/>
              <a:uFillTx/>
              <a:latin typeface="微软雅黑" panose="020B0503020204020204" pitchFamily="34" charset="-122"/>
              <a:ea typeface="微软雅黑" panose="020B0503020204020204" pitchFamily="34" charset="-122"/>
            </a:endParaRPr>
          </a:p>
          <a:p>
            <a:pPr>
              <a:lnSpc>
                <a:spcPct val="130000"/>
              </a:lnSpc>
              <a:spcBef>
                <a:spcPts val="600"/>
              </a:spcBef>
              <a:defRPr/>
            </a:pPr>
            <a:r>
              <a:rPr lang="en-US" altLang="zh-CN" sz="1000" noProof="0" dirty="0">
                <a:ln>
                  <a:noFill/>
                </a:ln>
                <a:solidFill>
                  <a:schemeClr val="tx1"/>
                </a:solidFill>
                <a:effectLst/>
                <a:uLnTx/>
                <a:uFillTx/>
                <a:latin typeface="微软雅黑" panose="020B0503020204020204" pitchFamily="34" charset="-122"/>
                <a:ea typeface="微软雅黑" panose="020B0503020204020204" pitchFamily="34" charset="-122"/>
              </a:rPr>
              <a:t>        BufferedReader br = new BufferedReader(isr);</a:t>
            </a:r>
            <a:endParaRPr lang="en-US" altLang="zh-CN" sz="1000" noProof="0" dirty="0">
              <a:ln>
                <a:noFill/>
              </a:ln>
              <a:solidFill>
                <a:schemeClr val="tx1"/>
              </a:solidFill>
              <a:effectLst/>
              <a:uLnTx/>
              <a:uFillTx/>
              <a:latin typeface="微软雅黑" panose="020B0503020204020204" pitchFamily="34" charset="-122"/>
              <a:ea typeface="微软雅黑" panose="020B0503020204020204" pitchFamily="34" charset="-122"/>
            </a:endParaRPr>
          </a:p>
          <a:p>
            <a:pPr>
              <a:lnSpc>
                <a:spcPct val="130000"/>
              </a:lnSpc>
              <a:spcBef>
                <a:spcPts val="600"/>
              </a:spcBef>
              <a:defRPr/>
            </a:pPr>
            <a:r>
              <a:rPr lang="en-US" altLang="zh-CN" sz="1000" noProof="0" dirty="0">
                <a:ln>
                  <a:noFill/>
                </a:ln>
                <a:solidFill>
                  <a:schemeClr val="tx1"/>
                </a:solidFill>
                <a:effectLst/>
                <a:uLnTx/>
                <a:uFillTx/>
                <a:latin typeface="微软雅黑" panose="020B0503020204020204" pitchFamily="34" charset="-122"/>
                <a:ea typeface="微软雅黑" panose="020B0503020204020204" pitchFamily="34" charset="-122"/>
              </a:rPr>
              <a:t>        StringBuilder sb = new StringBuilder();</a:t>
            </a:r>
            <a:endParaRPr lang="en-US" altLang="zh-CN" sz="1000" noProof="0" dirty="0">
              <a:ln>
                <a:noFill/>
              </a:ln>
              <a:solidFill>
                <a:schemeClr val="tx1"/>
              </a:solidFill>
              <a:effectLst/>
              <a:uLnTx/>
              <a:uFillTx/>
              <a:latin typeface="微软雅黑" panose="020B0503020204020204" pitchFamily="34" charset="-122"/>
              <a:ea typeface="微软雅黑" panose="020B0503020204020204" pitchFamily="34" charset="-122"/>
            </a:endParaRPr>
          </a:p>
          <a:p>
            <a:pPr>
              <a:lnSpc>
                <a:spcPct val="130000"/>
              </a:lnSpc>
              <a:spcBef>
                <a:spcPts val="600"/>
              </a:spcBef>
              <a:defRPr/>
            </a:pPr>
            <a:endParaRPr lang="en-US" altLang="zh-CN" sz="1000" noProof="0" dirty="0">
              <a:ln>
                <a:noFill/>
              </a:ln>
              <a:solidFill>
                <a:schemeClr val="tx1"/>
              </a:solidFill>
              <a:effectLst/>
              <a:uLnTx/>
              <a:uFillTx/>
              <a:latin typeface="微软雅黑" panose="020B0503020204020204" pitchFamily="34" charset="-122"/>
              <a:ea typeface="微软雅黑" panose="020B0503020204020204" pitchFamily="34" charset="-122"/>
            </a:endParaRPr>
          </a:p>
          <a:p>
            <a:pPr>
              <a:lnSpc>
                <a:spcPct val="130000"/>
              </a:lnSpc>
              <a:spcBef>
                <a:spcPts val="600"/>
              </a:spcBef>
              <a:defRPr/>
            </a:pPr>
            <a:r>
              <a:rPr lang="en-US" altLang="zh-CN" sz="1000" noProof="0" dirty="0">
                <a:ln>
                  <a:noFill/>
                </a:ln>
                <a:solidFill>
                  <a:schemeClr val="tx1"/>
                </a:solidFill>
                <a:effectLst/>
                <a:uLnTx/>
                <a:uFillTx/>
                <a:latin typeface="微软雅黑" panose="020B0503020204020204" pitchFamily="34" charset="-122"/>
                <a:ea typeface="微软雅黑" panose="020B0503020204020204" pitchFamily="34" charset="-122"/>
              </a:rPr>
              <a:t>        while (true) {</a:t>
            </a:r>
            <a:endParaRPr lang="en-US" altLang="zh-CN" sz="1000" noProof="0" dirty="0">
              <a:ln>
                <a:noFill/>
              </a:ln>
              <a:solidFill>
                <a:schemeClr val="tx1"/>
              </a:solidFill>
              <a:effectLst/>
              <a:uLnTx/>
              <a:uFillTx/>
              <a:latin typeface="微软雅黑" panose="020B0503020204020204" pitchFamily="34" charset="-122"/>
              <a:ea typeface="微软雅黑" panose="020B0503020204020204" pitchFamily="34" charset="-122"/>
            </a:endParaRPr>
          </a:p>
          <a:p>
            <a:pPr>
              <a:lnSpc>
                <a:spcPct val="130000"/>
              </a:lnSpc>
              <a:spcBef>
                <a:spcPts val="600"/>
              </a:spcBef>
              <a:defRPr/>
            </a:pPr>
            <a:r>
              <a:rPr lang="en-US" altLang="zh-CN" sz="1000" noProof="0" dirty="0">
                <a:ln>
                  <a:noFill/>
                </a:ln>
                <a:solidFill>
                  <a:schemeClr val="tx1"/>
                </a:solidFill>
                <a:effectLst/>
                <a:uLnTx/>
                <a:uFillTx/>
                <a:latin typeface="微软雅黑" panose="020B0503020204020204" pitchFamily="34" charset="-122"/>
                <a:ea typeface="微软雅黑" panose="020B0503020204020204" pitchFamily="34" charset="-122"/>
              </a:rPr>
              <a:t>            String buff = br.readLine();</a:t>
            </a:r>
            <a:endParaRPr lang="en-US" altLang="zh-CN" sz="1000" noProof="0" dirty="0">
              <a:ln>
                <a:noFill/>
              </a:ln>
              <a:solidFill>
                <a:schemeClr val="tx1"/>
              </a:solidFill>
              <a:effectLst/>
              <a:uLnTx/>
              <a:uFillTx/>
              <a:latin typeface="微软雅黑" panose="020B0503020204020204" pitchFamily="34" charset="-122"/>
              <a:ea typeface="微软雅黑" panose="020B0503020204020204" pitchFamily="34" charset="-122"/>
            </a:endParaRPr>
          </a:p>
          <a:p>
            <a:pPr>
              <a:lnSpc>
                <a:spcPct val="130000"/>
              </a:lnSpc>
              <a:spcBef>
                <a:spcPts val="600"/>
              </a:spcBef>
              <a:defRPr/>
            </a:pPr>
            <a:r>
              <a:rPr lang="en-US" altLang="zh-CN" sz="1000" noProof="0" dirty="0">
                <a:ln>
                  <a:noFill/>
                </a:ln>
                <a:solidFill>
                  <a:schemeClr val="tx1"/>
                </a:solidFill>
                <a:effectLst/>
                <a:uLnTx/>
                <a:uFillTx/>
                <a:latin typeface="微软雅黑" panose="020B0503020204020204" pitchFamily="34" charset="-122"/>
                <a:ea typeface="微软雅黑" panose="020B0503020204020204" pitchFamily="34" charset="-122"/>
              </a:rPr>
              <a:t>            if (buff == null) {</a:t>
            </a:r>
            <a:endParaRPr lang="en-US" altLang="zh-CN" sz="1000" noProof="0" dirty="0">
              <a:ln>
                <a:noFill/>
              </a:ln>
              <a:solidFill>
                <a:schemeClr val="tx1"/>
              </a:solidFill>
              <a:effectLst/>
              <a:uLnTx/>
              <a:uFillTx/>
              <a:latin typeface="微软雅黑" panose="020B0503020204020204" pitchFamily="34" charset="-122"/>
              <a:ea typeface="微软雅黑" panose="020B0503020204020204" pitchFamily="34" charset="-122"/>
            </a:endParaRPr>
          </a:p>
          <a:p>
            <a:pPr>
              <a:lnSpc>
                <a:spcPct val="130000"/>
              </a:lnSpc>
              <a:spcBef>
                <a:spcPts val="600"/>
              </a:spcBef>
              <a:defRPr/>
            </a:pPr>
            <a:r>
              <a:rPr lang="en-US" altLang="zh-CN" sz="1000" noProof="0" dirty="0">
                <a:ln>
                  <a:noFill/>
                </a:ln>
                <a:solidFill>
                  <a:schemeClr val="tx1"/>
                </a:solidFill>
                <a:effectLst/>
                <a:uLnTx/>
                <a:uFillTx/>
                <a:latin typeface="微软雅黑" panose="020B0503020204020204" pitchFamily="34" charset="-122"/>
                <a:ea typeface="微软雅黑" panose="020B0503020204020204" pitchFamily="34" charset="-122"/>
              </a:rPr>
              <a:t>                return sb.toString();</a:t>
            </a:r>
            <a:endParaRPr lang="en-US" altLang="zh-CN" sz="1000" noProof="0" dirty="0">
              <a:ln>
                <a:noFill/>
              </a:ln>
              <a:solidFill>
                <a:schemeClr val="tx1"/>
              </a:solidFill>
              <a:effectLst/>
              <a:uLnTx/>
              <a:uFillTx/>
              <a:latin typeface="微软雅黑" panose="020B0503020204020204" pitchFamily="34" charset="-122"/>
              <a:ea typeface="微软雅黑" panose="020B0503020204020204" pitchFamily="34" charset="-122"/>
            </a:endParaRPr>
          </a:p>
          <a:p>
            <a:pPr>
              <a:lnSpc>
                <a:spcPct val="130000"/>
              </a:lnSpc>
              <a:spcBef>
                <a:spcPts val="600"/>
              </a:spcBef>
              <a:defRPr/>
            </a:pPr>
            <a:r>
              <a:rPr lang="en-US" altLang="zh-CN" sz="1000" noProof="0" dirty="0">
                <a:ln>
                  <a:noFill/>
                </a:ln>
                <a:solidFill>
                  <a:schemeClr val="tx1"/>
                </a:solidFill>
                <a:effectLst/>
                <a:uLnTx/>
                <a:uFillTx/>
                <a:latin typeface="微软雅黑" panose="020B0503020204020204" pitchFamily="34" charset="-122"/>
                <a:ea typeface="微软雅黑" panose="020B0503020204020204" pitchFamily="34" charset="-122"/>
              </a:rPr>
              <a:t>            }</a:t>
            </a:r>
            <a:endParaRPr lang="en-US" altLang="zh-CN" sz="1000" noProof="0" dirty="0">
              <a:ln>
                <a:noFill/>
              </a:ln>
              <a:solidFill>
                <a:schemeClr val="tx1"/>
              </a:solidFill>
              <a:effectLst/>
              <a:uLnTx/>
              <a:uFillTx/>
              <a:latin typeface="微软雅黑" panose="020B0503020204020204" pitchFamily="34" charset="-122"/>
              <a:ea typeface="微软雅黑" panose="020B0503020204020204" pitchFamily="34" charset="-122"/>
            </a:endParaRPr>
          </a:p>
          <a:p>
            <a:pPr>
              <a:lnSpc>
                <a:spcPct val="130000"/>
              </a:lnSpc>
              <a:spcBef>
                <a:spcPts val="600"/>
              </a:spcBef>
              <a:defRPr/>
            </a:pPr>
            <a:r>
              <a:rPr lang="en-US" altLang="zh-CN" sz="1000" noProof="0" dirty="0">
                <a:ln>
                  <a:noFill/>
                </a:ln>
                <a:solidFill>
                  <a:schemeClr val="tx1"/>
                </a:solidFill>
                <a:effectLst/>
                <a:uLnTx/>
                <a:uFillTx/>
                <a:latin typeface="微软雅黑" panose="020B0503020204020204" pitchFamily="34" charset="-122"/>
                <a:ea typeface="微软雅黑" panose="020B0503020204020204" pitchFamily="34" charset="-122"/>
              </a:rPr>
              <a:t>            sb = sb.append(buff);</a:t>
            </a:r>
            <a:endParaRPr lang="en-US" altLang="zh-CN" sz="1000" noProof="0" dirty="0">
              <a:ln>
                <a:noFill/>
              </a:ln>
              <a:solidFill>
                <a:schemeClr val="tx1"/>
              </a:solidFill>
              <a:effectLst/>
              <a:uLnTx/>
              <a:uFillTx/>
              <a:latin typeface="微软雅黑" panose="020B0503020204020204" pitchFamily="34" charset="-122"/>
              <a:ea typeface="微软雅黑" panose="020B0503020204020204" pitchFamily="34" charset="-122"/>
            </a:endParaRPr>
          </a:p>
          <a:p>
            <a:pPr>
              <a:lnSpc>
                <a:spcPct val="130000"/>
              </a:lnSpc>
              <a:spcBef>
                <a:spcPts val="600"/>
              </a:spcBef>
              <a:defRPr/>
            </a:pPr>
            <a:r>
              <a:rPr lang="en-US" altLang="zh-CN" sz="1000" noProof="0" dirty="0">
                <a:ln>
                  <a:noFill/>
                </a:ln>
                <a:solidFill>
                  <a:schemeClr val="tx1"/>
                </a:solidFill>
                <a:effectLst/>
                <a:uLnTx/>
                <a:uFillTx/>
                <a:latin typeface="微软雅黑" panose="020B0503020204020204" pitchFamily="34" charset="-122"/>
                <a:ea typeface="微软雅黑" panose="020B0503020204020204" pitchFamily="34" charset="-122"/>
              </a:rPr>
              <a:t>        }</a:t>
            </a:r>
            <a:endParaRPr lang="en-US" altLang="zh-CN" sz="1000" noProof="0" dirty="0">
              <a:ln>
                <a:noFill/>
              </a:ln>
              <a:solidFill>
                <a:schemeClr val="tx1"/>
              </a:solidFill>
              <a:effectLst/>
              <a:uLnTx/>
              <a:uFillTx/>
              <a:latin typeface="微软雅黑" panose="020B0503020204020204" pitchFamily="34" charset="-122"/>
              <a:ea typeface="微软雅黑" panose="020B0503020204020204" pitchFamily="34" charset="-122"/>
            </a:endParaRPr>
          </a:p>
          <a:p>
            <a:pPr>
              <a:lnSpc>
                <a:spcPct val="130000"/>
              </a:lnSpc>
              <a:spcBef>
                <a:spcPts val="600"/>
              </a:spcBef>
              <a:defRPr/>
            </a:pPr>
            <a:r>
              <a:rPr lang="en-US" altLang="zh-CN" sz="1000" noProof="0" dirty="0">
                <a:ln>
                  <a:noFill/>
                </a:ln>
                <a:solidFill>
                  <a:schemeClr val="tx1"/>
                </a:solidFill>
                <a:effectLst/>
                <a:uLnTx/>
                <a:uFillTx/>
                <a:latin typeface="微软雅黑" panose="020B0503020204020204" pitchFamily="34" charset="-122"/>
                <a:ea typeface="微软雅黑" panose="020B0503020204020204" pitchFamily="34" charset="-122"/>
              </a:rPr>
              <a:t>    } finally {</a:t>
            </a:r>
            <a:endParaRPr lang="en-US" altLang="zh-CN" sz="1000" noProof="0" dirty="0">
              <a:ln>
                <a:noFill/>
              </a:ln>
              <a:solidFill>
                <a:schemeClr val="tx1"/>
              </a:solidFill>
              <a:effectLst/>
              <a:uLnTx/>
              <a:uFillTx/>
              <a:latin typeface="微软雅黑" panose="020B0503020204020204" pitchFamily="34" charset="-122"/>
              <a:ea typeface="微软雅黑" panose="020B0503020204020204" pitchFamily="34" charset="-122"/>
            </a:endParaRPr>
          </a:p>
          <a:p>
            <a:pPr>
              <a:lnSpc>
                <a:spcPct val="130000"/>
              </a:lnSpc>
              <a:spcBef>
                <a:spcPts val="600"/>
              </a:spcBef>
              <a:defRPr/>
            </a:pPr>
            <a:r>
              <a:rPr lang="en-US" altLang="zh-CN" sz="1000" noProof="0" dirty="0">
                <a:ln>
                  <a:noFill/>
                </a:ln>
                <a:solidFill>
                  <a:schemeClr val="tx1"/>
                </a:solidFill>
                <a:effectLst/>
                <a:uLnTx/>
                <a:uFillTx/>
                <a:latin typeface="微软雅黑" panose="020B0503020204020204" pitchFamily="34" charset="-122"/>
                <a:ea typeface="微软雅黑" panose="020B0503020204020204" pitchFamily="34" charset="-122"/>
              </a:rPr>
              <a:t>        input.close();</a:t>
            </a:r>
            <a:endParaRPr lang="en-US" altLang="zh-CN" sz="1000" noProof="0" dirty="0">
              <a:ln>
                <a:noFill/>
              </a:ln>
              <a:solidFill>
                <a:schemeClr val="tx1"/>
              </a:solidFill>
              <a:effectLst/>
              <a:uLnTx/>
              <a:uFillTx/>
              <a:latin typeface="微软雅黑" panose="020B0503020204020204" pitchFamily="34" charset="-122"/>
              <a:ea typeface="微软雅黑" panose="020B0503020204020204" pitchFamily="34" charset="-122"/>
            </a:endParaRPr>
          </a:p>
          <a:p>
            <a:pPr>
              <a:lnSpc>
                <a:spcPct val="130000"/>
              </a:lnSpc>
              <a:spcBef>
                <a:spcPts val="600"/>
              </a:spcBef>
              <a:defRPr/>
            </a:pPr>
            <a:r>
              <a:rPr lang="en-US" altLang="zh-CN" sz="1000" noProof="0" dirty="0">
                <a:ln>
                  <a:noFill/>
                </a:ln>
                <a:solidFill>
                  <a:schemeClr val="tx1"/>
                </a:solidFill>
                <a:effectLst/>
                <a:uLnTx/>
                <a:uFillTx/>
                <a:latin typeface="微软雅黑" panose="020B0503020204020204" pitchFamily="34" charset="-122"/>
                <a:ea typeface="微软雅黑" panose="020B0503020204020204" pitchFamily="34" charset="-122"/>
              </a:rPr>
              <a:t>    }</a:t>
            </a:r>
            <a:endParaRPr lang="en-US" altLang="zh-CN" sz="1000" noProof="0" dirty="0">
              <a:ln>
                <a:noFill/>
              </a:ln>
              <a:solidFill>
                <a:schemeClr val="tx1"/>
              </a:solidFill>
              <a:effectLst/>
              <a:uLnTx/>
              <a:uFillTx/>
              <a:latin typeface="微软雅黑" panose="020B0503020204020204" pitchFamily="34" charset="-122"/>
              <a:ea typeface="微软雅黑" panose="020B0503020204020204" pitchFamily="34" charset="-122"/>
            </a:endParaRPr>
          </a:p>
          <a:p>
            <a:pPr>
              <a:lnSpc>
                <a:spcPct val="130000"/>
              </a:lnSpc>
              <a:spcBef>
                <a:spcPts val="600"/>
              </a:spcBef>
              <a:defRPr/>
            </a:pPr>
            <a:r>
              <a:rPr lang="en-US" altLang="zh-CN" sz="1000" noProof="0" dirty="0">
                <a:ln>
                  <a:noFill/>
                </a:ln>
                <a:solidFill>
                  <a:schemeClr val="tx1"/>
                </a:solidFill>
                <a:effectLst/>
                <a:uLnTx/>
                <a:uFillTx/>
                <a:latin typeface="微软雅黑" panose="020B0503020204020204" pitchFamily="34" charset="-122"/>
                <a:ea typeface="微软雅黑" panose="020B0503020204020204" pitchFamily="34" charset="-122"/>
              </a:rPr>
              <a:t>}</a:t>
            </a:r>
            <a:endParaRPr lang="en-US" altLang="zh-CN" sz="1000" noProof="0" dirty="0">
              <a:ln>
                <a:noFill/>
              </a:ln>
              <a:solidFill>
                <a:schemeClr val="tx1"/>
              </a:solidFill>
              <a:effectLst/>
              <a:uLnTx/>
              <a:uFillTx/>
              <a:latin typeface="微软雅黑" panose="020B0503020204020204" pitchFamily="34" charset="-122"/>
              <a:ea typeface="微软雅黑" panose="020B0503020204020204" pitchFamily="34" charset="-122"/>
            </a:endParaRPr>
          </a:p>
          <a:p>
            <a:pPr>
              <a:lnSpc>
                <a:spcPct val="130000"/>
              </a:lnSpc>
              <a:spcBef>
                <a:spcPts val="600"/>
              </a:spcBef>
              <a:defRPr/>
            </a:pPr>
            <a:endParaRPr lang="en-US" altLang="zh-CN" sz="1000" noProof="0" dirty="0">
              <a:ln>
                <a:noFill/>
              </a:ln>
              <a:solidFill>
                <a:schemeClr val="tx1"/>
              </a:solidFill>
              <a:effectLst/>
              <a:uLnTx/>
              <a:uFillTx/>
              <a:latin typeface="微软雅黑" panose="020B0503020204020204" pitchFamily="34" charset="-122"/>
              <a:ea typeface="微软雅黑" panose="020B0503020204020204" pitchFamily="34" charset="-122"/>
            </a:endParaRPr>
          </a:p>
        </p:txBody>
      </p:sp>
      <p:sp>
        <p:nvSpPr>
          <p:cNvPr id="3" name="文本框 2"/>
          <p:cNvSpPr txBox="1"/>
          <p:nvPr/>
        </p:nvSpPr>
        <p:spPr>
          <a:xfrm>
            <a:off x="6609080" y="1781175"/>
            <a:ext cx="4064000" cy="3759835"/>
          </a:xfrm>
          <a:prstGeom prst="rect">
            <a:avLst/>
          </a:prstGeom>
          <a:noFill/>
        </p:spPr>
        <p:txBody>
          <a:bodyPr wrap="square" rtlCol="0">
            <a:spAutoFit/>
          </a:bodyPr>
          <a:p>
            <a:pPr>
              <a:lnSpc>
                <a:spcPct val="130000"/>
              </a:lnSpc>
              <a:spcBef>
                <a:spcPts val="600"/>
              </a:spcBef>
              <a:defRPr/>
            </a:pPr>
            <a:r>
              <a:rPr lang="en-US" altLang="zh-CN" noProof="0" dirty="0">
                <a:ln>
                  <a:noFill/>
                </a:ln>
                <a:effectLst/>
                <a:uLnTx/>
                <a:uFillTx/>
                <a:latin typeface="微软雅黑" panose="020B0503020204020204" pitchFamily="34" charset="-122"/>
                <a:ea typeface="微软雅黑" panose="020B0503020204020204" pitchFamily="34" charset="-122"/>
                <a:sym typeface="+mn-ea"/>
              </a:rPr>
              <a:t>问题描述：代码中没有显式地用try-with-resource或者在finally子句里块关闭InputStreamReader、BufferedReader和FileOutputStream</a:t>
            </a:r>
            <a:endParaRPr lang="en-US" altLang="zh-CN" noProof="0" dirty="0">
              <a:ln>
                <a:noFill/>
              </a:ln>
              <a:solidFill>
                <a:schemeClr val="tx1"/>
              </a:solidFill>
              <a:effectLst/>
              <a:uLnTx/>
              <a:uFillTx/>
              <a:latin typeface="微软雅黑" panose="020B0503020204020204" pitchFamily="34" charset="-122"/>
              <a:ea typeface="微软雅黑" panose="020B0503020204020204" pitchFamily="34" charset="-122"/>
            </a:endParaRPr>
          </a:p>
          <a:p>
            <a:pPr>
              <a:lnSpc>
                <a:spcPct val="130000"/>
              </a:lnSpc>
              <a:spcBef>
                <a:spcPts val="600"/>
              </a:spcBef>
              <a:defRPr/>
            </a:pPr>
            <a:r>
              <a:rPr lang="en-US" altLang="zh-CN" noProof="0" dirty="0">
                <a:ln>
                  <a:noFill/>
                </a:ln>
                <a:effectLst/>
                <a:uLnTx/>
                <a:uFillTx/>
                <a:latin typeface="微软雅黑" panose="020B0503020204020204" pitchFamily="34" charset="-122"/>
                <a:ea typeface="微软雅黑" panose="020B0503020204020204" pitchFamily="34" charset="-122"/>
                <a:sym typeface="+mn-ea"/>
              </a:rPr>
              <a:t>产生问题的原因分析：容易造成用例使用完没有释放造成内存泄漏</a:t>
            </a:r>
            <a:endParaRPr lang="en-US" altLang="zh-CN" noProof="0" dirty="0">
              <a:ln>
                <a:noFill/>
              </a:ln>
              <a:solidFill>
                <a:schemeClr val="tx1"/>
              </a:solidFill>
              <a:effectLst/>
              <a:uLnTx/>
              <a:uFillTx/>
              <a:latin typeface="微软雅黑" panose="020B0503020204020204" pitchFamily="34" charset="-122"/>
              <a:ea typeface="微软雅黑" panose="020B0503020204020204" pitchFamily="34" charset="-122"/>
            </a:endParaRPr>
          </a:p>
          <a:p>
            <a:pPr>
              <a:lnSpc>
                <a:spcPct val="130000"/>
              </a:lnSpc>
              <a:spcBef>
                <a:spcPts val="600"/>
              </a:spcBef>
              <a:defRPr/>
            </a:pPr>
            <a:r>
              <a:rPr lang="en-US" altLang="zh-CN" noProof="0" dirty="0">
                <a:ln>
                  <a:noFill/>
                </a:ln>
                <a:effectLst/>
                <a:uLnTx/>
                <a:uFillTx/>
                <a:latin typeface="微软雅黑" panose="020B0503020204020204" pitchFamily="34" charset="-122"/>
                <a:ea typeface="微软雅黑" panose="020B0503020204020204" pitchFamily="34" charset="-122"/>
                <a:sym typeface="+mn-ea"/>
              </a:rPr>
              <a:t>建议解决方案：使用trywithresource，再try（）后面的小括号里构造实例，在语块执行结束后会自动释放</a:t>
            </a:r>
            <a:endParaRPr lang="en-US" altLang="zh-CN" noProof="0" dirty="0">
              <a:ln>
                <a:noFill/>
              </a:ln>
              <a:solidFill>
                <a:schemeClr val="tx1"/>
              </a:solidFill>
              <a:effectLst/>
              <a:uLnTx/>
              <a:uFillTx/>
              <a:latin typeface="微软雅黑" panose="020B0503020204020204" pitchFamily="34" charset="-122"/>
              <a:ea typeface="微软雅黑" panose="020B0503020204020204" pitchFamily="34" charset="-122"/>
            </a:endParaRPr>
          </a:p>
          <a:p>
            <a:endParaRPr lang="zh-CN" altLang="en-US"/>
          </a:p>
        </p:txBody>
      </p:sp>
    </p:spTree>
  </p:cSld>
  <p:clrMapOvr>
    <a:masterClrMapping/>
  </p:clrMapOvr>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 name="图片 9"/>
          <p:cNvPicPr>
            <a:picLocks noChangeAspect="1"/>
          </p:cNvPicPr>
          <p:nvPr/>
        </p:nvPicPr>
        <p:blipFill rotWithShape="1">
          <a:blip r:embed="rId1">
            <a:alphaModFix amt="10000"/>
            <a:extLst>
              <a:ext uri="{28A0092B-C50C-407E-A947-70E740481C1C}">
                <a14:useLocalDpi xmlns:a14="http://schemas.microsoft.com/office/drawing/2010/main" val="0"/>
              </a:ext>
            </a:extLst>
          </a:blip>
          <a:srcRect r="74109"/>
          <a:stretch>
            <a:fillRect/>
          </a:stretch>
        </p:blipFill>
        <p:spPr>
          <a:xfrm>
            <a:off x="319337" y="779207"/>
            <a:ext cx="5433538" cy="5370342"/>
          </a:xfrm>
          <a:prstGeom prst="rect">
            <a:avLst/>
          </a:prstGeom>
        </p:spPr>
      </p:pic>
      <p:sp>
        <p:nvSpPr>
          <p:cNvPr id="2" name="文本占位符 3"/>
          <p:cNvSpPr txBox="1"/>
          <p:nvPr/>
        </p:nvSpPr>
        <p:spPr>
          <a:xfrm>
            <a:off x="6436079" y="779207"/>
            <a:ext cx="4256684" cy="1612900"/>
          </a:xfrm>
          <a:prstGeom prst="rect">
            <a:avLst/>
          </a:prstGeom>
        </p:spPr>
        <p:txBody>
          <a:bodyPr vert="horz" lIns="91440" tIns="45720" rIns="91440" bIns="45720" rtlCol="0">
            <a:noAutofit/>
          </a:bodyPr>
          <a:lstStyle>
            <a:lvl1pPr marL="0" indent="0" algn="l" defTabSz="914400" rtl="0" eaLnBrk="1" latinLnBrk="0" hangingPunct="1">
              <a:lnSpc>
                <a:spcPct val="90000"/>
              </a:lnSpc>
              <a:spcBef>
                <a:spcPts val="1000"/>
              </a:spcBef>
              <a:buFont typeface="Arial" panose="020B0604020202020204" pitchFamily="34" charset="0"/>
              <a:buNone/>
              <a:defRPr sz="6000" b="1" kern="1200">
                <a:gradFill>
                  <a:gsLst>
                    <a:gs pos="36000">
                      <a:srgbClr val="024282"/>
                    </a:gs>
                    <a:gs pos="100000">
                      <a:srgbClr val="2764A7">
                        <a:lumMod val="15000"/>
                        <a:lumOff val="85000"/>
                        <a:alpha val="27000"/>
                      </a:srgbClr>
                    </a:gs>
                  </a:gsLst>
                  <a:lin ang="5400000" scaled="0"/>
                </a:gradFill>
                <a:latin typeface="微软雅黑" panose="020B0503020204020204" pitchFamily="34" charset="-122"/>
                <a:ea typeface="微软雅黑" panose="020B0503020204020204" pitchFamily="34" charset="-122"/>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ctr" defTabSz="914400" rtl="0" eaLnBrk="1" fontAlgn="auto" latinLnBrk="0" hangingPunct="1">
              <a:lnSpc>
                <a:spcPct val="90000"/>
              </a:lnSpc>
              <a:spcBef>
                <a:spcPts val="1000"/>
              </a:spcBef>
              <a:spcAft>
                <a:spcPts val="0"/>
              </a:spcAft>
              <a:buClrTx/>
              <a:buSzTx/>
              <a:buFont typeface="Arial" panose="020B0604020202020204" pitchFamily="34" charset="0"/>
              <a:buNone/>
              <a:defRPr/>
            </a:pPr>
            <a:r>
              <a:rPr kumimoji="0" lang="en-US" altLang="zh-CN" sz="19900" b="1" i="0" u="none" strike="noStrike" kern="1200" cap="none" spc="0" normalizeH="0" baseline="0" noProof="0" dirty="0">
                <a:ln>
                  <a:noFill/>
                </a:ln>
                <a:gradFill>
                  <a:gsLst>
                    <a:gs pos="36000">
                      <a:srgbClr val="024282"/>
                    </a:gs>
                    <a:gs pos="100000">
                      <a:srgbClr val="2764A7">
                        <a:lumMod val="15000"/>
                        <a:lumOff val="85000"/>
                        <a:alpha val="27000"/>
                      </a:srgbClr>
                    </a:gs>
                  </a:gsLst>
                  <a:lin ang="5400000" scaled="0"/>
                </a:gradFill>
                <a:effectLst/>
                <a:uLnTx/>
                <a:uFillTx/>
                <a:latin typeface="Arial Black" panose="020B0A04020102020204" pitchFamily="34" charset="0"/>
                <a:ea typeface="微软雅黑" panose="020B0503020204020204" pitchFamily="34" charset="-122"/>
                <a:cs typeface="+mn-cs"/>
              </a:rPr>
              <a:t>03</a:t>
            </a:r>
            <a:endParaRPr kumimoji="0" lang="zh-CN" altLang="en-US" sz="19900" b="1" i="0" u="none" strike="noStrike" kern="1200" cap="none" spc="0" normalizeH="0" baseline="0" noProof="0" dirty="0">
              <a:ln>
                <a:noFill/>
              </a:ln>
              <a:gradFill>
                <a:gsLst>
                  <a:gs pos="36000">
                    <a:srgbClr val="024282"/>
                  </a:gs>
                  <a:gs pos="100000">
                    <a:srgbClr val="2764A7">
                      <a:lumMod val="15000"/>
                      <a:lumOff val="85000"/>
                      <a:alpha val="27000"/>
                    </a:srgbClr>
                  </a:gs>
                </a:gsLst>
                <a:lin ang="5400000" scaled="0"/>
              </a:gradFill>
              <a:effectLst/>
              <a:uLnTx/>
              <a:uFillTx/>
              <a:latin typeface="Arial Black" panose="020B0A04020102020204" pitchFamily="34" charset="0"/>
              <a:ea typeface="微软雅黑" panose="020B0503020204020204" pitchFamily="34" charset="-122"/>
              <a:cs typeface="+mn-cs"/>
            </a:endParaRPr>
          </a:p>
        </p:txBody>
      </p:sp>
      <p:sp>
        <p:nvSpPr>
          <p:cNvPr id="3" name="文本占位符 4"/>
          <p:cNvSpPr txBox="1"/>
          <p:nvPr/>
        </p:nvSpPr>
        <p:spPr>
          <a:xfrm>
            <a:off x="2156110" y="3502024"/>
            <a:ext cx="7765129" cy="791063"/>
          </a:xfrm>
          <a:prstGeom prst="rect">
            <a:avLst/>
          </a:prstGeom>
        </p:spPr>
        <p:txBody>
          <a:bodyPr vert="horz" lIns="91440" tIns="45720" rIns="91440" bIns="45720" rtlCol="0">
            <a:noAutofit/>
          </a:bodyPr>
          <a:lstStyle>
            <a:lvl1pPr marL="0" indent="0" algn="l" defTabSz="914400" rtl="0" eaLnBrk="1" latinLnBrk="0" hangingPunct="1">
              <a:lnSpc>
                <a:spcPct val="90000"/>
              </a:lnSpc>
              <a:spcBef>
                <a:spcPts val="1000"/>
              </a:spcBef>
              <a:buFont typeface="Arial" panose="020B0604020202020204" pitchFamily="34" charset="0"/>
              <a:buNone/>
              <a:defRPr sz="4400" b="1" kern="1200">
                <a:solidFill>
                  <a:srgbClr val="024282"/>
                </a:solidFill>
                <a:latin typeface="微软雅黑" panose="020B0503020204020204" pitchFamily="34" charset="-122"/>
                <a:ea typeface="微软雅黑" panose="020B0503020204020204" pitchFamily="34" charset="-122"/>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l" defTabSz="914400" rtl="0" eaLnBrk="1" fontAlgn="base" latinLnBrk="0" hangingPunct="1">
              <a:lnSpc>
                <a:spcPct val="100000"/>
              </a:lnSpc>
              <a:spcBef>
                <a:spcPct val="0"/>
              </a:spcBef>
              <a:spcAft>
                <a:spcPct val="0"/>
              </a:spcAft>
              <a:buClrTx/>
              <a:buSzTx/>
              <a:buFontTx/>
              <a:buNone/>
              <a:defRPr/>
            </a:pPr>
            <a:r>
              <a:rPr kumimoji="0" lang="zh-CN" altLang="en-US" sz="5400" b="1" i="0" u="none" strike="noStrike" kern="1200" cap="none" spc="0" normalizeH="0" baseline="0" noProof="0" dirty="0">
                <a:ln>
                  <a:noFill/>
                </a:ln>
                <a:solidFill>
                  <a:srgbClr val="024282"/>
                </a:solidFill>
                <a:effectLst/>
                <a:uLnTx/>
                <a:uFillTx/>
                <a:latin typeface="微软雅黑" panose="020B0503020204020204" pitchFamily="34" charset="-122"/>
                <a:ea typeface="微软雅黑" panose="020B0503020204020204" pitchFamily="34" charset="-122"/>
                <a:cs typeface="+mn-cs"/>
              </a:rPr>
              <a:t>开源代码维护</a:t>
            </a:r>
            <a:endParaRPr kumimoji="0" lang="zh-CN" altLang="en-US" sz="5400" b="1" i="0" u="none" strike="noStrike" kern="1200" cap="none" spc="0" normalizeH="0" baseline="0" noProof="0" dirty="0">
              <a:ln>
                <a:noFill/>
              </a:ln>
              <a:solidFill>
                <a:srgbClr val="024282"/>
              </a:solidFill>
              <a:effectLst/>
              <a:uLnTx/>
              <a:uFillTx/>
              <a:latin typeface="微软雅黑" panose="020B0503020204020204" pitchFamily="34" charset="-122"/>
              <a:ea typeface="微软雅黑" panose="020B0503020204020204" pitchFamily="34" charset="-122"/>
              <a:cs typeface="+mn-cs"/>
            </a:endParaRPr>
          </a:p>
        </p:txBody>
      </p:sp>
      <p:grpSp>
        <p:nvGrpSpPr>
          <p:cNvPr id="4" name="组合 3"/>
          <p:cNvGrpSpPr/>
          <p:nvPr/>
        </p:nvGrpSpPr>
        <p:grpSpPr>
          <a:xfrm>
            <a:off x="-3049556" y="-2033814"/>
            <a:ext cx="7489372" cy="4795157"/>
            <a:chOff x="-3802743" y="-2148114"/>
            <a:chExt cx="7489372" cy="4795157"/>
          </a:xfrm>
        </p:grpSpPr>
        <p:sp>
          <p:nvSpPr>
            <p:cNvPr id="5" name="平行四边形 4"/>
            <p:cNvSpPr/>
            <p:nvPr/>
          </p:nvSpPr>
          <p:spPr>
            <a:xfrm>
              <a:off x="-3802743" y="-2148114"/>
              <a:ext cx="7489372" cy="4795157"/>
            </a:xfrm>
            <a:prstGeom prst="parallelogram">
              <a:avLst/>
            </a:prstGeom>
            <a:solidFill>
              <a:srgbClr val="024282">
                <a:alpha val="32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Calibri" panose="020F0502020204030204"/>
                <a:ea typeface="宋体" panose="02010600030101010101" pitchFamily="2" charset="-122"/>
                <a:cs typeface="+mn-cs"/>
              </a:endParaRPr>
            </a:p>
          </p:txBody>
        </p:sp>
        <p:sp>
          <p:nvSpPr>
            <p:cNvPr id="6" name="平行四边形 5"/>
            <p:cNvSpPr/>
            <p:nvPr/>
          </p:nvSpPr>
          <p:spPr>
            <a:xfrm>
              <a:off x="-3483429" y="-1482271"/>
              <a:ext cx="6429829" cy="3628571"/>
            </a:xfrm>
            <a:prstGeom prst="parallelogram">
              <a:avLst/>
            </a:prstGeom>
            <a:solidFill>
              <a:srgbClr val="02428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Calibri" panose="020F0502020204030204"/>
                <a:ea typeface="宋体" panose="02010600030101010101" pitchFamily="2" charset="-122"/>
                <a:cs typeface="+mn-cs"/>
              </a:endParaRPr>
            </a:p>
          </p:txBody>
        </p:sp>
      </p:grpSp>
      <p:grpSp>
        <p:nvGrpSpPr>
          <p:cNvPr id="7" name="组合 6"/>
          <p:cNvGrpSpPr/>
          <p:nvPr/>
        </p:nvGrpSpPr>
        <p:grpSpPr>
          <a:xfrm flipH="1" flipV="1">
            <a:off x="7824192" y="4149080"/>
            <a:ext cx="7489372" cy="4651141"/>
            <a:chOff x="-3802743" y="-2004098"/>
            <a:chExt cx="7489372" cy="4651141"/>
          </a:xfrm>
        </p:grpSpPr>
        <p:sp>
          <p:nvSpPr>
            <p:cNvPr id="8" name="平行四边形 7"/>
            <p:cNvSpPr/>
            <p:nvPr/>
          </p:nvSpPr>
          <p:spPr>
            <a:xfrm>
              <a:off x="-3802743" y="-2004098"/>
              <a:ext cx="7489372" cy="4651141"/>
            </a:xfrm>
            <a:prstGeom prst="parallelogram">
              <a:avLst/>
            </a:prstGeom>
            <a:solidFill>
              <a:srgbClr val="024282">
                <a:alpha val="32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Calibri" panose="020F0502020204030204"/>
                <a:ea typeface="宋体" panose="02010600030101010101" pitchFamily="2" charset="-122"/>
                <a:cs typeface="+mn-cs"/>
              </a:endParaRPr>
            </a:p>
          </p:txBody>
        </p:sp>
        <p:sp>
          <p:nvSpPr>
            <p:cNvPr id="9" name="平行四边形 8"/>
            <p:cNvSpPr/>
            <p:nvPr/>
          </p:nvSpPr>
          <p:spPr>
            <a:xfrm>
              <a:off x="-3483429" y="-1482271"/>
              <a:ext cx="6429829" cy="3628571"/>
            </a:xfrm>
            <a:prstGeom prst="parallelogram">
              <a:avLst/>
            </a:prstGeom>
            <a:solidFill>
              <a:srgbClr val="02428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Calibri" panose="020F0502020204030204"/>
                <a:ea typeface="宋体" panose="02010600030101010101" pitchFamily="2" charset="-122"/>
                <a:cs typeface="+mn-cs"/>
              </a:endParaRPr>
            </a:p>
          </p:txBody>
        </p:sp>
      </p:grpSp>
      <p:cxnSp>
        <p:nvCxnSpPr>
          <p:cNvPr id="16" name="直接连接符 15"/>
          <p:cNvCxnSpPr/>
          <p:nvPr/>
        </p:nvCxnSpPr>
        <p:spPr>
          <a:xfrm>
            <a:off x="2156111" y="4293096"/>
            <a:ext cx="6696744" cy="0"/>
          </a:xfrm>
          <a:prstGeom prst="line">
            <a:avLst/>
          </a:prstGeom>
          <a:ln w="28575">
            <a:solidFill>
              <a:srgbClr val="024282"/>
            </a:solidFill>
          </a:ln>
        </p:spPr>
        <p:style>
          <a:lnRef idx="1">
            <a:schemeClr val="accent1"/>
          </a:lnRef>
          <a:fillRef idx="0">
            <a:schemeClr val="accent1"/>
          </a:fillRef>
          <a:effectRef idx="0">
            <a:schemeClr val="accent1"/>
          </a:effectRef>
          <a:fontRef idx="minor">
            <a:schemeClr val="tx1"/>
          </a:fontRef>
        </p:style>
      </p:cxnSp>
      <p:sp>
        <p:nvSpPr>
          <p:cNvPr id="17" name="矩形 16"/>
          <p:cNvSpPr/>
          <p:nvPr/>
        </p:nvSpPr>
        <p:spPr>
          <a:xfrm>
            <a:off x="2156110" y="4424107"/>
            <a:ext cx="6088997" cy="460375"/>
          </a:xfrm>
          <a:prstGeom prst="rect">
            <a:avLst/>
          </a:prstGeom>
        </p:spPr>
        <p:txBody>
          <a:bodyPr wrap="square">
            <a:spAutoFit/>
          </a:bodyPr>
          <a:lstStyle/>
          <a:p>
            <a:pPr marL="0" marR="0" lvl="0" indent="0" algn="l" defTabSz="914400" rtl="0" eaLnBrk="1" fontAlgn="base" latinLnBrk="0" hangingPunct="1">
              <a:lnSpc>
                <a:spcPct val="100000"/>
              </a:lnSpc>
              <a:spcBef>
                <a:spcPct val="0"/>
              </a:spcBef>
              <a:spcAft>
                <a:spcPct val="0"/>
              </a:spcAft>
              <a:buClrTx/>
              <a:buSzTx/>
              <a:buFontTx/>
              <a:buNone/>
              <a:defRPr/>
            </a:pPr>
            <a:r>
              <a:rPr kumimoji="0" lang="en-US" altLang="zh-CN" sz="2400" b="0" i="0" u="none" strike="noStrike" kern="1200" cap="none" spc="0" normalizeH="0" baseline="0" noProof="0" dirty="0">
                <a:ln>
                  <a:noFill/>
                </a:ln>
                <a:solidFill>
                  <a:srgbClr val="024282"/>
                </a:solidFill>
                <a:effectLst/>
                <a:uLnTx/>
                <a:uFillTx/>
                <a:latin typeface="Calibri Light" panose="020F0302020204030204" pitchFamily="34" charset="0"/>
                <a:ea typeface="方正兰亭黑_GBK"/>
                <a:cs typeface="+mn-cs"/>
              </a:rPr>
              <a:t>Open source code maintenance</a:t>
            </a:r>
            <a:endParaRPr kumimoji="0" lang="en-US" altLang="zh-CN" sz="2400" b="0" i="0" u="none" strike="noStrike" kern="1200" cap="none" spc="0" normalizeH="0" baseline="0" noProof="0" dirty="0">
              <a:ln>
                <a:noFill/>
              </a:ln>
              <a:solidFill>
                <a:srgbClr val="024282"/>
              </a:solidFill>
              <a:effectLst/>
              <a:uLnTx/>
              <a:uFillTx/>
              <a:latin typeface="Calibri Light" panose="020F0302020204030204" pitchFamily="34" charset="0"/>
              <a:ea typeface="方正兰亭黑_GBK"/>
              <a:cs typeface="+mn-cs"/>
            </a:endParaRPr>
          </a:p>
        </p:txBody>
      </p:sp>
    </p:spTree>
  </p:cSld>
  <p:clrMapOvr>
    <a:masterClrMapping/>
  </p:clrMapOvr>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 name="组合 3"/>
          <p:cNvGrpSpPr/>
          <p:nvPr/>
        </p:nvGrpSpPr>
        <p:grpSpPr>
          <a:xfrm>
            <a:off x="335361" y="116633"/>
            <a:ext cx="629872" cy="612768"/>
            <a:chOff x="3070727" y="196457"/>
            <a:chExt cx="692047" cy="673255"/>
          </a:xfrm>
        </p:grpSpPr>
        <p:sp>
          <p:nvSpPr>
            <p:cNvPr id="5" name="平行四边形 4"/>
            <p:cNvSpPr/>
            <p:nvPr/>
          </p:nvSpPr>
          <p:spPr>
            <a:xfrm>
              <a:off x="3070727" y="196457"/>
              <a:ext cx="629587" cy="612775"/>
            </a:xfrm>
            <a:prstGeom prst="parallelogram">
              <a:avLst/>
            </a:prstGeom>
            <a:solidFill>
              <a:srgbClr val="024282"/>
            </a:solidFill>
            <a:ln>
              <a:solidFill>
                <a:srgbClr val="02428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Calibri" panose="020F0502020204030204"/>
                <a:ea typeface="宋体" panose="02010600030101010101" pitchFamily="2" charset="-122"/>
                <a:cs typeface="+mn-cs"/>
              </a:endParaRPr>
            </a:p>
          </p:txBody>
        </p:sp>
        <p:sp>
          <p:nvSpPr>
            <p:cNvPr id="6" name="平行四边形 5"/>
            <p:cNvSpPr/>
            <p:nvPr/>
          </p:nvSpPr>
          <p:spPr>
            <a:xfrm>
              <a:off x="3133187" y="256937"/>
              <a:ext cx="629587" cy="612775"/>
            </a:xfrm>
            <a:prstGeom prst="parallelogram">
              <a:avLst/>
            </a:prstGeom>
            <a:noFill/>
            <a:ln>
              <a:solidFill>
                <a:srgbClr val="02428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Calibri" panose="020F0502020204030204"/>
                <a:ea typeface="宋体" panose="02010600030101010101" pitchFamily="2" charset="-122"/>
                <a:cs typeface="+mn-cs"/>
              </a:endParaRPr>
            </a:p>
          </p:txBody>
        </p:sp>
      </p:grpSp>
      <p:cxnSp>
        <p:nvCxnSpPr>
          <p:cNvPr id="7" name="直接连接符 6"/>
          <p:cNvCxnSpPr/>
          <p:nvPr/>
        </p:nvCxnSpPr>
        <p:spPr>
          <a:xfrm>
            <a:off x="367840" y="809674"/>
            <a:ext cx="11488800" cy="0"/>
          </a:xfrm>
          <a:prstGeom prst="line">
            <a:avLst/>
          </a:prstGeom>
          <a:ln w="9525">
            <a:solidFill>
              <a:srgbClr val="024282"/>
            </a:solidFill>
          </a:ln>
        </p:spPr>
        <p:style>
          <a:lnRef idx="1">
            <a:schemeClr val="accent1"/>
          </a:lnRef>
          <a:fillRef idx="0">
            <a:schemeClr val="accent1"/>
          </a:fillRef>
          <a:effectRef idx="0">
            <a:schemeClr val="accent1"/>
          </a:effectRef>
          <a:fontRef idx="minor">
            <a:schemeClr val="tx1"/>
          </a:fontRef>
        </p:style>
      </p:cxnSp>
      <p:sp>
        <p:nvSpPr>
          <p:cNvPr id="10" name="文本占位符 5"/>
          <p:cNvSpPr txBox="1"/>
          <p:nvPr/>
        </p:nvSpPr>
        <p:spPr>
          <a:xfrm>
            <a:off x="1127448" y="249010"/>
            <a:ext cx="5040313" cy="557722"/>
          </a:xfrm>
          <a:prstGeom prst="rect">
            <a:avLst/>
          </a:prstGeom>
        </p:spPr>
        <p:txBody>
          <a:bodyPr vert="horz" lIns="91440" tIns="45720" rIns="91440" bIns="45720" rtlCol="0">
            <a:normAutofit fontScale="90000"/>
          </a:bodyPr>
          <a:lstStyle>
            <a:lvl1pPr marL="0" indent="0" algn="l" defTabSz="914400" rtl="0" eaLnBrk="1" latinLnBrk="0" hangingPunct="1">
              <a:lnSpc>
                <a:spcPct val="90000"/>
              </a:lnSpc>
              <a:spcBef>
                <a:spcPts val="1000"/>
              </a:spcBef>
              <a:buFont typeface="Arial" panose="020B0604020202020204" pitchFamily="34" charset="0"/>
              <a:buNone/>
              <a:defRPr sz="3200" b="1" kern="1200">
                <a:solidFill>
                  <a:srgbClr val="024282"/>
                </a:solidFill>
                <a:latin typeface="微软雅黑" panose="020B0503020204020204" pitchFamily="34" charset="-122"/>
                <a:ea typeface="微软雅黑" panose="020B0503020204020204" pitchFamily="34" charset="-122"/>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defRPr/>
            </a:pPr>
            <a:r>
              <a:rPr lang="zh-CN" altLang="en-US" dirty="0"/>
              <a:t>开源软件维护实现</a:t>
            </a:r>
            <a:endParaRPr lang="zh-CN" altLang="en-US" dirty="0"/>
          </a:p>
        </p:txBody>
      </p:sp>
      <p:sp>
        <p:nvSpPr>
          <p:cNvPr id="48" name="矩形 47"/>
          <p:cNvSpPr/>
          <p:nvPr>
            <p:custDataLst>
              <p:tags r:id="rId1"/>
            </p:custDataLst>
          </p:nvPr>
        </p:nvSpPr>
        <p:spPr>
          <a:xfrm>
            <a:off x="335361" y="980727"/>
            <a:ext cx="11322361" cy="5361348"/>
          </a:xfrm>
          <a:prstGeom prst="rect">
            <a:avLst/>
          </a:prstGeom>
          <a:noFill/>
          <a:ln w="12700" cap="flat" cmpd="sng" algn="ctr">
            <a:solidFill>
              <a:srgbClr val="024282"/>
            </a:solid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dirty="0">
              <a:ln>
                <a:noFill/>
              </a:ln>
              <a:solidFill>
                <a:prstClr val="white"/>
              </a:solidFill>
              <a:effectLst/>
              <a:uLnTx/>
              <a:uFillTx/>
              <a:latin typeface="微软雅黑" panose="020B0503020204020204" pitchFamily="34" charset="-122"/>
              <a:ea typeface="微软雅黑" panose="020B0503020204020204" pitchFamily="34" charset="-122"/>
              <a:cs typeface="+mn-cs"/>
            </a:endParaRPr>
          </a:p>
        </p:txBody>
      </p:sp>
      <p:sp>
        <p:nvSpPr>
          <p:cNvPr id="2" name="矩形 1"/>
          <p:cNvSpPr/>
          <p:nvPr>
            <p:custDataLst>
              <p:tags r:id="rId2"/>
            </p:custDataLst>
          </p:nvPr>
        </p:nvSpPr>
        <p:spPr>
          <a:xfrm>
            <a:off x="741680" y="2152015"/>
            <a:ext cx="6534150" cy="807720"/>
          </a:xfrm>
          <a:prstGeom prst="rect">
            <a:avLst/>
          </a:prstGeom>
        </p:spPr>
        <p:txBody>
          <a:bodyPr wrap="square">
            <a:spAutoFit/>
          </a:bodyPr>
          <a:lstStyle/>
          <a:p>
            <a:pPr>
              <a:lnSpc>
                <a:spcPct val="130000"/>
              </a:lnSpc>
              <a:spcBef>
                <a:spcPts val="600"/>
              </a:spcBef>
              <a:defRPr/>
            </a:pPr>
            <a:r>
              <a:rPr lang="en-US" altLang="zh-CN" sz="1600" noProof="0" dirty="0">
                <a:ln>
                  <a:noFill/>
                </a:ln>
                <a:solidFill>
                  <a:schemeClr val="tx1"/>
                </a:solidFill>
                <a:effectLst/>
                <a:uLnTx/>
                <a:uFillTx/>
                <a:latin typeface="微软雅黑" panose="020B0503020204020204" pitchFamily="34" charset="-122"/>
                <a:ea typeface="微软雅黑" panose="020B0503020204020204" pitchFamily="34" charset="-122"/>
                <a:cs typeface="微软雅黑" panose="020B0503020204020204" pitchFamily="34" charset="-122"/>
              </a:rPr>
              <a:t>私密文件夹 </a:t>
            </a:r>
            <a:r>
              <a:rPr lang="en-US" altLang="zh-CN" sz="1600">
                <a:latin typeface="微软雅黑" panose="020B0503020204020204" pitchFamily="34" charset="-122"/>
                <a:ea typeface="微软雅黑" panose="020B0503020204020204" pitchFamily="34" charset="-122"/>
                <a:cs typeface="微软雅黑" panose="020B0503020204020204" pitchFamily="34" charset="-122"/>
                <a:sym typeface="+mn-ea"/>
              </a:rPr>
              <a:t>: </a:t>
            </a:r>
            <a:r>
              <a:rPr lang="zh-CN" altLang="en-US" sz="1600">
                <a:latin typeface="微软雅黑" panose="020B0503020204020204" pitchFamily="34" charset="-122"/>
                <a:ea typeface="微软雅黑" panose="020B0503020204020204" pitchFamily="34" charset="-122"/>
                <a:cs typeface="微软雅黑" panose="020B0503020204020204" pitchFamily="34" charset="-122"/>
                <a:sym typeface="+mn-ea"/>
              </a:rPr>
              <a:t>在主界面菜单列表选择私密模式</a:t>
            </a:r>
            <a:r>
              <a:rPr lang="en-US" altLang="zh-CN" sz="1600">
                <a:latin typeface="微软雅黑" panose="020B0503020204020204" pitchFamily="34" charset="-122"/>
                <a:ea typeface="微软雅黑" panose="020B0503020204020204" pitchFamily="34" charset="-122"/>
                <a:cs typeface="微软雅黑" panose="020B0503020204020204" pitchFamily="34" charset="-122"/>
                <a:sym typeface="+mn-ea"/>
              </a:rPr>
              <a:t> , </a:t>
            </a:r>
            <a:r>
              <a:rPr lang="zh-CN" altLang="en-US" sz="1600">
                <a:latin typeface="微软雅黑" panose="020B0503020204020204" pitchFamily="34" charset="-122"/>
                <a:ea typeface="微软雅黑" panose="020B0503020204020204" pitchFamily="34" charset="-122"/>
                <a:cs typeface="微软雅黑" panose="020B0503020204020204" pitchFamily="34" charset="-122"/>
                <a:sym typeface="+mn-ea"/>
              </a:rPr>
              <a:t>不显示第一行</a:t>
            </a:r>
            <a:endParaRPr lang="zh-CN" altLang="en-US" sz="1600"/>
          </a:p>
          <a:p>
            <a:pPr>
              <a:lnSpc>
                <a:spcPct val="130000"/>
              </a:lnSpc>
              <a:spcBef>
                <a:spcPts val="600"/>
              </a:spcBef>
              <a:defRPr/>
            </a:pPr>
            <a:endParaRPr lang="en-US" altLang="zh-CN" sz="1600" noProof="0" dirty="0">
              <a:ln>
                <a:noFill/>
              </a:ln>
              <a:solidFill>
                <a:schemeClr val="tx1"/>
              </a:solidFill>
              <a:effectLst/>
              <a:uLnTx/>
              <a:uFillTx/>
              <a:latin typeface="微软雅黑" panose="020B0503020204020204" pitchFamily="34" charset="-122"/>
              <a:ea typeface="微软雅黑" panose="020B0503020204020204" pitchFamily="34" charset="-122"/>
            </a:endParaRPr>
          </a:p>
        </p:txBody>
      </p:sp>
      <p:sp>
        <p:nvSpPr>
          <p:cNvPr id="12" name="文本框 11"/>
          <p:cNvSpPr txBox="1"/>
          <p:nvPr/>
        </p:nvSpPr>
        <p:spPr>
          <a:xfrm>
            <a:off x="741680" y="3173095"/>
            <a:ext cx="5182235" cy="337185"/>
          </a:xfrm>
          <a:prstGeom prst="rect">
            <a:avLst/>
          </a:prstGeom>
          <a:noFill/>
        </p:spPr>
        <p:txBody>
          <a:bodyPr wrap="square" rtlCol="0">
            <a:spAutoFit/>
          </a:bodyPr>
          <a:p>
            <a:r>
              <a:rPr lang="zh-CN" altLang="en-US" sz="1600">
                <a:latin typeface="微软雅黑" panose="020B0503020204020204" pitchFamily="34" charset="-122"/>
                <a:ea typeface="微软雅黑" panose="020B0503020204020204" pitchFamily="34" charset="-122"/>
                <a:cs typeface="微软雅黑" panose="020B0503020204020204" pitchFamily="34" charset="-122"/>
              </a:rPr>
              <a:t>修改背景图案</a:t>
            </a:r>
            <a:r>
              <a:rPr lang="en-US" altLang="zh-CN" sz="1600">
                <a:latin typeface="微软雅黑" panose="020B0503020204020204" pitchFamily="34" charset="-122"/>
                <a:ea typeface="微软雅黑" panose="020B0503020204020204" pitchFamily="34" charset="-122"/>
                <a:cs typeface="微软雅黑" panose="020B0503020204020204" pitchFamily="34" charset="-122"/>
              </a:rPr>
              <a:t> : 在主页面菜单列表选择更换背景 </a:t>
            </a:r>
            <a:endParaRPr lang="en-US" altLang="zh-CN" sz="1600">
              <a:latin typeface="微软雅黑" panose="020B0503020204020204" pitchFamily="34" charset="-122"/>
              <a:ea typeface="微软雅黑" panose="020B0503020204020204" pitchFamily="34" charset="-122"/>
              <a:cs typeface="微软雅黑" panose="020B0503020204020204" pitchFamily="34" charset="-122"/>
            </a:endParaRPr>
          </a:p>
        </p:txBody>
      </p:sp>
      <p:sp>
        <p:nvSpPr>
          <p:cNvPr id="13" name="圆角矩形 6"/>
          <p:cNvSpPr/>
          <p:nvPr/>
        </p:nvSpPr>
        <p:spPr>
          <a:xfrm>
            <a:off x="535506" y="1080530"/>
            <a:ext cx="3177540" cy="348121"/>
          </a:xfrm>
          <a:prstGeom prst="roundRect">
            <a:avLst>
              <a:gd name="adj" fmla="val 37046"/>
            </a:avLst>
          </a:prstGeom>
          <a:gradFill>
            <a:gsLst>
              <a:gs pos="53000">
                <a:srgbClr val="024282"/>
              </a:gs>
              <a:gs pos="95000">
                <a:srgbClr val="024282">
                  <a:alpha val="0"/>
                </a:srgbClr>
              </a:gs>
              <a:gs pos="0">
                <a:srgbClr val="024282"/>
              </a:gs>
            </a:gsLst>
            <a:lin ang="20700000" scaled="0"/>
          </a:gradFill>
          <a:ln w="12700" cap="flat" cmpd="sng" algn="ctr">
            <a:noFill/>
            <a:prstDash val="solid"/>
            <a:miter lim="800000"/>
          </a:ln>
          <a:effectLst/>
        </p:spPr>
        <p:txBody>
          <a:bodyPr rtlCol="0" anchor="ctr"/>
          <a:p>
            <a:pPr marL="0" marR="0" lvl="0" indent="0" defTabSz="914400" rtl="0" eaLnBrk="1" fontAlgn="auto" latinLnBrk="0" hangingPunct="1">
              <a:lnSpc>
                <a:spcPct val="100000"/>
              </a:lnSpc>
              <a:spcBef>
                <a:spcPts val="0"/>
              </a:spcBef>
              <a:spcAft>
                <a:spcPts val="0"/>
              </a:spcAft>
              <a:buClrTx/>
              <a:buSzTx/>
              <a:buFontTx/>
              <a:buNone/>
              <a:defRPr/>
            </a:pPr>
            <a:r>
              <a:rPr lang="zh-CN" altLang="en-US" kern="0" dirty="0">
                <a:solidFill>
                  <a:prstClr val="white"/>
                </a:solidFill>
                <a:latin typeface="微软雅黑" panose="020B0503020204020204" pitchFamily="34" charset="-122"/>
                <a:ea typeface="微软雅黑" panose="020B0503020204020204" pitchFamily="34" charset="-122"/>
              </a:rPr>
              <a:t>新增功能描述</a:t>
            </a:r>
            <a:endParaRPr kumimoji="0" lang="zh-CN" altLang="en-US" sz="1800" b="0" i="0" u="none" strike="noStrike" kern="0" cap="none" spc="0" normalizeH="0" baseline="0" noProof="0" dirty="0">
              <a:ln>
                <a:noFill/>
              </a:ln>
              <a:solidFill>
                <a:prstClr val="white"/>
              </a:solidFill>
              <a:effectLst/>
              <a:uLnTx/>
              <a:uFillTx/>
              <a:latin typeface="微软雅黑" panose="020B0503020204020204" pitchFamily="34" charset="-122"/>
              <a:ea typeface="微软雅黑" panose="020B0503020204020204" pitchFamily="34" charset="-122"/>
              <a:cs typeface="+mn-cs"/>
            </a:endParaRPr>
          </a:p>
        </p:txBody>
      </p:sp>
    </p:spTree>
  </p:cSld>
  <p:clrMapOvr>
    <a:masterClrMapping/>
  </p:clrMapOvr>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 name="组合 3"/>
          <p:cNvGrpSpPr/>
          <p:nvPr/>
        </p:nvGrpSpPr>
        <p:grpSpPr>
          <a:xfrm>
            <a:off x="335361" y="116633"/>
            <a:ext cx="629872" cy="612768"/>
            <a:chOff x="3070727" y="196457"/>
            <a:chExt cx="692047" cy="673255"/>
          </a:xfrm>
        </p:grpSpPr>
        <p:sp>
          <p:nvSpPr>
            <p:cNvPr id="5" name="平行四边形 4"/>
            <p:cNvSpPr/>
            <p:nvPr/>
          </p:nvSpPr>
          <p:spPr>
            <a:xfrm>
              <a:off x="3070727" y="196457"/>
              <a:ext cx="629587" cy="612775"/>
            </a:xfrm>
            <a:prstGeom prst="parallelogram">
              <a:avLst/>
            </a:prstGeom>
            <a:solidFill>
              <a:srgbClr val="024282"/>
            </a:solidFill>
            <a:ln>
              <a:solidFill>
                <a:srgbClr val="02428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Calibri" panose="020F0502020204030204"/>
                <a:ea typeface="宋体" panose="02010600030101010101" pitchFamily="2" charset="-122"/>
                <a:cs typeface="+mn-cs"/>
              </a:endParaRPr>
            </a:p>
          </p:txBody>
        </p:sp>
        <p:sp>
          <p:nvSpPr>
            <p:cNvPr id="6" name="平行四边形 5"/>
            <p:cNvSpPr/>
            <p:nvPr/>
          </p:nvSpPr>
          <p:spPr>
            <a:xfrm>
              <a:off x="3133187" y="256937"/>
              <a:ext cx="629587" cy="612775"/>
            </a:xfrm>
            <a:prstGeom prst="parallelogram">
              <a:avLst/>
            </a:prstGeom>
            <a:noFill/>
            <a:ln>
              <a:solidFill>
                <a:srgbClr val="02428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Calibri" panose="020F0502020204030204"/>
                <a:ea typeface="宋体" panose="02010600030101010101" pitchFamily="2" charset="-122"/>
                <a:cs typeface="+mn-cs"/>
              </a:endParaRPr>
            </a:p>
          </p:txBody>
        </p:sp>
      </p:grpSp>
      <p:cxnSp>
        <p:nvCxnSpPr>
          <p:cNvPr id="7" name="直接连接符 6"/>
          <p:cNvCxnSpPr/>
          <p:nvPr/>
        </p:nvCxnSpPr>
        <p:spPr>
          <a:xfrm>
            <a:off x="367840" y="809674"/>
            <a:ext cx="11488800" cy="0"/>
          </a:xfrm>
          <a:prstGeom prst="line">
            <a:avLst/>
          </a:prstGeom>
          <a:ln w="9525">
            <a:solidFill>
              <a:srgbClr val="024282"/>
            </a:solidFill>
          </a:ln>
        </p:spPr>
        <p:style>
          <a:lnRef idx="1">
            <a:schemeClr val="accent1"/>
          </a:lnRef>
          <a:fillRef idx="0">
            <a:schemeClr val="accent1"/>
          </a:fillRef>
          <a:effectRef idx="0">
            <a:schemeClr val="accent1"/>
          </a:effectRef>
          <a:fontRef idx="minor">
            <a:schemeClr val="tx1"/>
          </a:fontRef>
        </p:style>
      </p:cxnSp>
      <p:sp>
        <p:nvSpPr>
          <p:cNvPr id="10" name="文本占位符 5"/>
          <p:cNvSpPr txBox="1"/>
          <p:nvPr/>
        </p:nvSpPr>
        <p:spPr>
          <a:xfrm>
            <a:off x="1127448" y="249010"/>
            <a:ext cx="5040313" cy="557722"/>
          </a:xfrm>
          <a:prstGeom prst="rect">
            <a:avLst/>
          </a:prstGeom>
        </p:spPr>
        <p:txBody>
          <a:bodyPr vert="horz" lIns="91440" tIns="45720" rIns="91440" bIns="45720" rtlCol="0">
            <a:normAutofit fontScale="90000"/>
          </a:bodyPr>
          <a:lstStyle>
            <a:lvl1pPr marL="0" indent="0" algn="l" defTabSz="914400" rtl="0" eaLnBrk="1" latinLnBrk="0" hangingPunct="1">
              <a:lnSpc>
                <a:spcPct val="90000"/>
              </a:lnSpc>
              <a:spcBef>
                <a:spcPts val="1000"/>
              </a:spcBef>
              <a:buFont typeface="Arial" panose="020B0604020202020204" pitchFamily="34" charset="0"/>
              <a:buNone/>
              <a:defRPr sz="3200" b="1" kern="1200">
                <a:solidFill>
                  <a:srgbClr val="024282"/>
                </a:solidFill>
                <a:latin typeface="微软雅黑" panose="020B0503020204020204" pitchFamily="34" charset="-122"/>
                <a:ea typeface="微软雅黑" panose="020B0503020204020204" pitchFamily="34" charset="-122"/>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defRPr/>
            </a:pPr>
            <a:r>
              <a:rPr lang="zh-CN" altLang="en-US" dirty="0"/>
              <a:t>开源软件维护实现</a:t>
            </a:r>
            <a:endParaRPr lang="zh-CN" altLang="en-US" dirty="0"/>
          </a:p>
        </p:txBody>
      </p:sp>
      <p:sp>
        <p:nvSpPr>
          <p:cNvPr id="48" name="矩形 47"/>
          <p:cNvSpPr/>
          <p:nvPr>
            <p:custDataLst>
              <p:tags r:id="rId1"/>
            </p:custDataLst>
          </p:nvPr>
        </p:nvSpPr>
        <p:spPr>
          <a:xfrm>
            <a:off x="335361" y="980727"/>
            <a:ext cx="11322361" cy="5361348"/>
          </a:xfrm>
          <a:prstGeom prst="rect">
            <a:avLst/>
          </a:prstGeom>
          <a:noFill/>
          <a:ln w="12700" cap="flat" cmpd="sng" algn="ctr">
            <a:solidFill>
              <a:srgbClr val="024282"/>
            </a:solid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dirty="0">
              <a:ln>
                <a:noFill/>
              </a:ln>
              <a:solidFill>
                <a:prstClr val="white"/>
              </a:solidFill>
              <a:effectLst/>
              <a:uLnTx/>
              <a:uFillTx/>
              <a:latin typeface="微软雅黑" panose="020B0503020204020204" pitchFamily="34" charset="-122"/>
              <a:ea typeface="微软雅黑" panose="020B0503020204020204" pitchFamily="34" charset="-122"/>
              <a:cs typeface="+mn-cs"/>
            </a:endParaRPr>
          </a:p>
        </p:txBody>
      </p:sp>
      <p:sp>
        <p:nvSpPr>
          <p:cNvPr id="2" name="矩形 1"/>
          <p:cNvSpPr/>
          <p:nvPr>
            <p:custDataLst>
              <p:tags r:id="rId2"/>
            </p:custDataLst>
          </p:nvPr>
        </p:nvSpPr>
        <p:spPr>
          <a:xfrm>
            <a:off x="741680" y="2152015"/>
            <a:ext cx="6534150" cy="807720"/>
          </a:xfrm>
          <a:prstGeom prst="rect">
            <a:avLst/>
          </a:prstGeom>
        </p:spPr>
        <p:txBody>
          <a:bodyPr wrap="square">
            <a:spAutoFit/>
          </a:bodyPr>
          <a:lstStyle/>
          <a:p>
            <a:pPr>
              <a:lnSpc>
                <a:spcPct val="130000"/>
              </a:lnSpc>
              <a:spcBef>
                <a:spcPts val="600"/>
              </a:spcBef>
              <a:defRPr/>
            </a:pPr>
            <a:endParaRPr lang="zh-CN" altLang="en-US" sz="1600"/>
          </a:p>
          <a:p>
            <a:pPr>
              <a:lnSpc>
                <a:spcPct val="130000"/>
              </a:lnSpc>
              <a:spcBef>
                <a:spcPts val="600"/>
              </a:spcBef>
              <a:defRPr/>
            </a:pPr>
            <a:endParaRPr lang="en-US" altLang="zh-CN" sz="1600" noProof="0" dirty="0">
              <a:ln>
                <a:noFill/>
              </a:ln>
              <a:solidFill>
                <a:schemeClr val="tx1"/>
              </a:solidFill>
              <a:effectLst/>
              <a:uLnTx/>
              <a:uFillTx/>
              <a:latin typeface="微软雅黑" panose="020B0503020204020204" pitchFamily="34" charset="-122"/>
              <a:ea typeface="微软雅黑" panose="020B0503020204020204" pitchFamily="34" charset="-122"/>
            </a:endParaRPr>
          </a:p>
        </p:txBody>
      </p:sp>
      <p:sp>
        <p:nvSpPr>
          <p:cNvPr id="12" name="文本框 11"/>
          <p:cNvSpPr txBox="1"/>
          <p:nvPr/>
        </p:nvSpPr>
        <p:spPr>
          <a:xfrm>
            <a:off x="624840" y="3173095"/>
            <a:ext cx="5182235" cy="337185"/>
          </a:xfrm>
          <a:prstGeom prst="rect">
            <a:avLst/>
          </a:prstGeom>
          <a:noFill/>
        </p:spPr>
        <p:txBody>
          <a:bodyPr wrap="square" rtlCol="0">
            <a:spAutoFit/>
          </a:bodyPr>
          <a:p>
            <a:r>
              <a:rPr lang="en-US" altLang="zh-CN" sz="1600">
                <a:latin typeface="微软雅黑" panose="020B0503020204020204" pitchFamily="34" charset="-122"/>
                <a:ea typeface="微软雅黑" panose="020B0503020204020204" pitchFamily="34" charset="-122"/>
                <a:cs typeface="微软雅黑" panose="020B0503020204020204" pitchFamily="34" charset="-122"/>
              </a:rPr>
              <a:t> </a:t>
            </a:r>
            <a:endParaRPr lang="en-US" altLang="zh-CN" sz="1600">
              <a:latin typeface="微软雅黑" panose="020B0503020204020204" pitchFamily="34" charset="-122"/>
              <a:ea typeface="微软雅黑" panose="020B0503020204020204" pitchFamily="34" charset="-122"/>
              <a:cs typeface="微软雅黑" panose="020B0503020204020204" pitchFamily="34" charset="-122"/>
            </a:endParaRPr>
          </a:p>
        </p:txBody>
      </p:sp>
      <p:pic>
        <p:nvPicPr>
          <p:cNvPr id="1504774138" name="图片 1"/>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a:xfrm>
            <a:off x="3386455" y="1179830"/>
            <a:ext cx="6553200" cy="4975860"/>
          </a:xfrm>
          <a:prstGeom prst="rect">
            <a:avLst/>
          </a:prstGeom>
          <a:noFill/>
          <a:ln>
            <a:noFill/>
          </a:ln>
        </p:spPr>
      </p:pic>
      <p:sp>
        <p:nvSpPr>
          <p:cNvPr id="11" name="圆角矩形 6"/>
          <p:cNvSpPr/>
          <p:nvPr/>
        </p:nvSpPr>
        <p:spPr>
          <a:xfrm>
            <a:off x="458036" y="1063385"/>
            <a:ext cx="3177540" cy="348121"/>
          </a:xfrm>
          <a:prstGeom prst="roundRect">
            <a:avLst>
              <a:gd name="adj" fmla="val 37046"/>
            </a:avLst>
          </a:prstGeom>
          <a:gradFill>
            <a:gsLst>
              <a:gs pos="53000">
                <a:srgbClr val="024282"/>
              </a:gs>
              <a:gs pos="95000">
                <a:srgbClr val="024282">
                  <a:alpha val="0"/>
                </a:srgbClr>
              </a:gs>
              <a:gs pos="0">
                <a:srgbClr val="024282"/>
              </a:gs>
            </a:gsLst>
            <a:lin ang="20700000" scaled="0"/>
          </a:gradFill>
          <a:ln w="12700" cap="flat" cmpd="sng" algn="ctr">
            <a:noFill/>
            <a:prstDash val="solid"/>
            <a:miter lim="800000"/>
          </a:ln>
          <a:effectLst/>
        </p:spPr>
        <p:txBody>
          <a:bodyPr rtlCol="0" anchor="ctr"/>
          <a:lstStyle/>
          <a:p>
            <a:pPr marL="0" marR="0" lvl="0" indent="0" defTabSz="914400" rtl="0" eaLnBrk="1" fontAlgn="auto" latinLnBrk="0" hangingPunct="1">
              <a:lnSpc>
                <a:spcPct val="100000"/>
              </a:lnSpc>
              <a:spcBef>
                <a:spcPts val="0"/>
              </a:spcBef>
              <a:spcAft>
                <a:spcPts val="0"/>
              </a:spcAft>
              <a:buClrTx/>
              <a:buSzTx/>
              <a:buFontTx/>
              <a:buNone/>
              <a:defRPr/>
            </a:pPr>
            <a:r>
              <a:rPr kumimoji="0" lang="zh-CN" altLang="en-US" sz="1800" b="0" i="0" u="none" strike="noStrike" kern="0" cap="none" spc="0" normalizeH="0" baseline="0" noProof="0" dirty="0">
                <a:ln>
                  <a:noFill/>
                </a:ln>
                <a:solidFill>
                  <a:prstClr val="white"/>
                </a:solidFill>
                <a:effectLst/>
                <a:uLnTx/>
                <a:uFillTx/>
                <a:latin typeface="微软雅黑" panose="020B0503020204020204" pitchFamily="34" charset="-122"/>
                <a:ea typeface="微软雅黑" panose="020B0503020204020204" pitchFamily="34" charset="-122"/>
                <a:cs typeface="+mn-cs"/>
              </a:rPr>
              <a:t>私密模式用例图</a:t>
            </a:r>
            <a:endParaRPr kumimoji="0" lang="zh-CN" altLang="en-US" sz="1800" b="0" i="0" u="none" strike="noStrike" kern="0" cap="none" spc="0" normalizeH="0" baseline="0" noProof="0" dirty="0">
              <a:ln>
                <a:noFill/>
              </a:ln>
              <a:solidFill>
                <a:prstClr val="white"/>
              </a:solidFill>
              <a:effectLst/>
              <a:uLnTx/>
              <a:uFillTx/>
              <a:latin typeface="微软雅黑" panose="020B0503020204020204" pitchFamily="34" charset="-122"/>
              <a:ea typeface="微软雅黑" panose="020B0503020204020204" pitchFamily="34" charset="-122"/>
              <a:cs typeface="+mn-cs"/>
            </a:endParaRPr>
          </a:p>
        </p:txBody>
      </p:sp>
    </p:spTree>
  </p:cSld>
  <p:clrMapOvr>
    <a:masterClrMapping/>
  </p:clrMapOvr>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 name="组合 3"/>
          <p:cNvGrpSpPr/>
          <p:nvPr/>
        </p:nvGrpSpPr>
        <p:grpSpPr>
          <a:xfrm>
            <a:off x="335361" y="116633"/>
            <a:ext cx="629872" cy="612768"/>
            <a:chOff x="3070727" y="196457"/>
            <a:chExt cx="692047" cy="673255"/>
          </a:xfrm>
        </p:grpSpPr>
        <p:sp>
          <p:nvSpPr>
            <p:cNvPr id="5" name="平行四边形 4"/>
            <p:cNvSpPr/>
            <p:nvPr/>
          </p:nvSpPr>
          <p:spPr>
            <a:xfrm>
              <a:off x="3070727" y="196457"/>
              <a:ext cx="629587" cy="612775"/>
            </a:xfrm>
            <a:prstGeom prst="parallelogram">
              <a:avLst/>
            </a:prstGeom>
            <a:solidFill>
              <a:srgbClr val="024282"/>
            </a:solidFill>
            <a:ln>
              <a:solidFill>
                <a:srgbClr val="02428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Calibri" panose="020F0502020204030204"/>
                <a:ea typeface="宋体" panose="02010600030101010101" pitchFamily="2" charset="-122"/>
                <a:cs typeface="+mn-cs"/>
              </a:endParaRPr>
            </a:p>
          </p:txBody>
        </p:sp>
        <p:sp>
          <p:nvSpPr>
            <p:cNvPr id="6" name="平行四边形 5"/>
            <p:cNvSpPr/>
            <p:nvPr/>
          </p:nvSpPr>
          <p:spPr>
            <a:xfrm>
              <a:off x="3133187" y="256937"/>
              <a:ext cx="629587" cy="612775"/>
            </a:xfrm>
            <a:prstGeom prst="parallelogram">
              <a:avLst/>
            </a:prstGeom>
            <a:noFill/>
            <a:ln>
              <a:solidFill>
                <a:srgbClr val="02428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Calibri" panose="020F0502020204030204"/>
                <a:ea typeface="宋体" panose="02010600030101010101" pitchFamily="2" charset="-122"/>
                <a:cs typeface="+mn-cs"/>
              </a:endParaRPr>
            </a:p>
          </p:txBody>
        </p:sp>
      </p:grpSp>
      <p:cxnSp>
        <p:nvCxnSpPr>
          <p:cNvPr id="7" name="直接连接符 6"/>
          <p:cNvCxnSpPr/>
          <p:nvPr/>
        </p:nvCxnSpPr>
        <p:spPr>
          <a:xfrm>
            <a:off x="367840" y="809674"/>
            <a:ext cx="11488800" cy="0"/>
          </a:xfrm>
          <a:prstGeom prst="line">
            <a:avLst/>
          </a:prstGeom>
          <a:ln w="9525">
            <a:solidFill>
              <a:srgbClr val="024282"/>
            </a:solidFill>
          </a:ln>
        </p:spPr>
        <p:style>
          <a:lnRef idx="1">
            <a:schemeClr val="accent1"/>
          </a:lnRef>
          <a:fillRef idx="0">
            <a:schemeClr val="accent1"/>
          </a:fillRef>
          <a:effectRef idx="0">
            <a:schemeClr val="accent1"/>
          </a:effectRef>
          <a:fontRef idx="minor">
            <a:schemeClr val="tx1"/>
          </a:fontRef>
        </p:style>
      </p:cxnSp>
      <p:sp>
        <p:nvSpPr>
          <p:cNvPr id="10" name="文本占位符 5"/>
          <p:cNvSpPr txBox="1"/>
          <p:nvPr/>
        </p:nvSpPr>
        <p:spPr>
          <a:xfrm>
            <a:off x="1127448" y="249010"/>
            <a:ext cx="5040313" cy="557722"/>
          </a:xfrm>
          <a:prstGeom prst="rect">
            <a:avLst/>
          </a:prstGeom>
        </p:spPr>
        <p:txBody>
          <a:bodyPr vert="horz" lIns="91440" tIns="45720" rIns="91440" bIns="45720" rtlCol="0">
            <a:normAutofit fontScale="90000"/>
          </a:bodyPr>
          <a:lstStyle>
            <a:lvl1pPr marL="0" indent="0" algn="l" defTabSz="914400" rtl="0" eaLnBrk="1" latinLnBrk="0" hangingPunct="1">
              <a:lnSpc>
                <a:spcPct val="90000"/>
              </a:lnSpc>
              <a:spcBef>
                <a:spcPts val="1000"/>
              </a:spcBef>
              <a:buFont typeface="Arial" panose="020B0604020202020204" pitchFamily="34" charset="0"/>
              <a:buNone/>
              <a:defRPr sz="3200" b="1" kern="1200">
                <a:solidFill>
                  <a:srgbClr val="024282"/>
                </a:solidFill>
                <a:latin typeface="微软雅黑" panose="020B0503020204020204" pitchFamily="34" charset="-122"/>
                <a:ea typeface="微软雅黑" panose="020B0503020204020204" pitchFamily="34" charset="-122"/>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defRPr/>
            </a:pPr>
            <a:r>
              <a:rPr lang="zh-CN" altLang="en-US" dirty="0"/>
              <a:t>开源软件维护实现</a:t>
            </a:r>
            <a:endParaRPr lang="zh-CN" altLang="en-US" dirty="0"/>
          </a:p>
        </p:txBody>
      </p:sp>
      <p:sp>
        <p:nvSpPr>
          <p:cNvPr id="48" name="矩形 47"/>
          <p:cNvSpPr/>
          <p:nvPr>
            <p:custDataLst>
              <p:tags r:id="rId1"/>
            </p:custDataLst>
          </p:nvPr>
        </p:nvSpPr>
        <p:spPr>
          <a:xfrm>
            <a:off x="335361" y="980727"/>
            <a:ext cx="11322361" cy="5361348"/>
          </a:xfrm>
          <a:prstGeom prst="rect">
            <a:avLst/>
          </a:prstGeom>
          <a:noFill/>
          <a:ln w="12700" cap="flat" cmpd="sng" algn="ctr">
            <a:solidFill>
              <a:srgbClr val="024282"/>
            </a:solid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dirty="0">
              <a:ln>
                <a:noFill/>
              </a:ln>
              <a:solidFill>
                <a:prstClr val="white"/>
              </a:solidFill>
              <a:effectLst/>
              <a:uLnTx/>
              <a:uFillTx/>
              <a:latin typeface="微软雅黑" panose="020B0503020204020204" pitchFamily="34" charset="-122"/>
              <a:ea typeface="微软雅黑" panose="020B0503020204020204" pitchFamily="34" charset="-122"/>
              <a:cs typeface="+mn-cs"/>
            </a:endParaRPr>
          </a:p>
        </p:txBody>
      </p:sp>
      <p:sp>
        <p:nvSpPr>
          <p:cNvPr id="2" name="矩形 1"/>
          <p:cNvSpPr/>
          <p:nvPr>
            <p:custDataLst>
              <p:tags r:id="rId2"/>
            </p:custDataLst>
          </p:nvPr>
        </p:nvSpPr>
        <p:spPr>
          <a:xfrm>
            <a:off x="741680" y="2152015"/>
            <a:ext cx="6534150" cy="410845"/>
          </a:xfrm>
          <a:prstGeom prst="rect">
            <a:avLst/>
          </a:prstGeom>
        </p:spPr>
        <p:txBody>
          <a:bodyPr wrap="square">
            <a:spAutoFit/>
          </a:bodyPr>
          <a:lstStyle/>
          <a:p>
            <a:pPr>
              <a:lnSpc>
                <a:spcPct val="130000"/>
              </a:lnSpc>
              <a:spcBef>
                <a:spcPts val="600"/>
              </a:spcBef>
              <a:defRPr/>
            </a:pPr>
            <a:endParaRPr lang="en-US" altLang="zh-CN" sz="1600" noProof="0" dirty="0">
              <a:ln>
                <a:noFill/>
              </a:ln>
              <a:solidFill>
                <a:schemeClr val="tx1"/>
              </a:solidFill>
              <a:effectLst/>
              <a:uLnTx/>
              <a:uFillTx/>
              <a:latin typeface="微软雅黑" panose="020B0503020204020204" pitchFamily="34" charset="-122"/>
              <a:ea typeface="微软雅黑" panose="020B0503020204020204" pitchFamily="34" charset="-122"/>
            </a:endParaRPr>
          </a:p>
        </p:txBody>
      </p:sp>
      <p:sp>
        <p:nvSpPr>
          <p:cNvPr id="12" name="文本框 11"/>
          <p:cNvSpPr txBox="1"/>
          <p:nvPr/>
        </p:nvSpPr>
        <p:spPr>
          <a:xfrm>
            <a:off x="609600" y="3091815"/>
            <a:ext cx="5182235" cy="337185"/>
          </a:xfrm>
          <a:prstGeom prst="rect">
            <a:avLst/>
          </a:prstGeom>
          <a:noFill/>
        </p:spPr>
        <p:txBody>
          <a:bodyPr wrap="square" rtlCol="0">
            <a:spAutoFit/>
          </a:bodyPr>
          <a:p>
            <a:r>
              <a:rPr lang="en-US" altLang="zh-CN" sz="1600">
                <a:latin typeface="微软雅黑" panose="020B0503020204020204" pitchFamily="34" charset="-122"/>
                <a:ea typeface="微软雅黑" panose="020B0503020204020204" pitchFamily="34" charset="-122"/>
                <a:cs typeface="微软雅黑" panose="020B0503020204020204" pitchFamily="34" charset="-122"/>
              </a:rPr>
              <a:t> </a:t>
            </a:r>
            <a:endParaRPr lang="en-US" altLang="zh-CN" sz="1600">
              <a:latin typeface="微软雅黑" panose="020B0503020204020204" pitchFamily="34" charset="-122"/>
              <a:ea typeface="微软雅黑" panose="020B0503020204020204" pitchFamily="34" charset="-122"/>
              <a:cs typeface="微软雅黑" panose="020B0503020204020204" pitchFamily="34" charset="-122"/>
            </a:endParaRPr>
          </a:p>
        </p:txBody>
      </p:sp>
      <p:sp>
        <p:nvSpPr>
          <p:cNvPr id="9" name="文本框 8"/>
          <p:cNvSpPr txBox="1"/>
          <p:nvPr/>
        </p:nvSpPr>
        <p:spPr>
          <a:xfrm>
            <a:off x="3369945" y="1701800"/>
            <a:ext cx="4141470" cy="4246245"/>
          </a:xfrm>
          <a:prstGeom prst="rect">
            <a:avLst/>
          </a:prstGeom>
          <a:noFill/>
        </p:spPr>
        <p:txBody>
          <a:bodyPr wrap="square" rtlCol="0">
            <a:spAutoFit/>
          </a:bodyPr>
          <a:p>
            <a:r>
              <a:rPr lang="zh-CN" altLang="en-US"/>
              <a:t>用例1：进入/退出私密模式 </a:t>
            </a:r>
            <a:endParaRPr lang="zh-CN" altLang="en-US"/>
          </a:p>
          <a:p>
            <a:r>
              <a:rPr lang="zh-CN" altLang="en-US"/>
              <a:t>用例名称: 进入/退出私密模式</a:t>
            </a:r>
            <a:endParaRPr lang="zh-CN" altLang="en-US"/>
          </a:p>
          <a:p>
            <a:r>
              <a:rPr lang="zh-CN" altLang="en-US"/>
              <a:t>功能: 在主界面菜单列表选择私密模式，不显示第一行</a:t>
            </a:r>
            <a:endParaRPr lang="zh-CN" altLang="en-US"/>
          </a:p>
          <a:p>
            <a:r>
              <a:rPr lang="zh-CN" altLang="en-US"/>
              <a:t>执行者:用户</a:t>
            </a:r>
            <a:endParaRPr lang="zh-CN" altLang="en-US"/>
          </a:p>
          <a:p>
            <a:r>
              <a:rPr lang="zh-CN" altLang="en-US"/>
              <a:t>触发条件:用户需要创建私密的便签</a:t>
            </a:r>
            <a:endParaRPr lang="zh-CN" altLang="en-US"/>
          </a:p>
          <a:p>
            <a:r>
              <a:rPr lang="zh-CN" altLang="en-US"/>
              <a:t>前置条件:用户已经打开主界面</a:t>
            </a:r>
            <a:endParaRPr lang="zh-CN" altLang="en-US"/>
          </a:p>
          <a:p>
            <a:r>
              <a:rPr lang="zh-CN" altLang="en-US"/>
              <a:t>基本交互动作过程：</a:t>
            </a:r>
            <a:endParaRPr lang="zh-CN" altLang="en-US"/>
          </a:p>
          <a:p>
            <a:r>
              <a:rPr lang="zh-CN" altLang="en-US"/>
              <a:t>1、用户选择私密模式</a:t>
            </a:r>
            <a:endParaRPr lang="zh-CN" altLang="en-US"/>
          </a:p>
          <a:p>
            <a:r>
              <a:rPr lang="zh-CN" altLang="en-US"/>
              <a:t>2、系统不显示第一行内容</a:t>
            </a:r>
            <a:endParaRPr lang="zh-CN" altLang="en-US"/>
          </a:p>
          <a:p>
            <a:r>
              <a:rPr lang="zh-CN" altLang="en-US"/>
              <a:t>扩展交互动作过程： </a:t>
            </a:r>
            <a:endParaRPr lang="zh-CN" altLang="en-US"/>
          </a:p>
          <a:p>
            <a:r>
              <a:rPr lang="zh-CN" altLang="en-US"/>
              <a:t>1a用户选择退出私密模式</a:t>
            </a:r>
            <a:endParaRPr lang="zh-CN" altLang="en-US"/>
          </a:p>
          <a:p>
            <a:r>
              <a:rPr lang="zh-CN" altLang="en-US"/>
              <a:t>1a.1 系统退出私密模式，显示第一行内容</a:t>
            </a:r>
            <a:endParaRPr lang="zh-CN" altLang="en-US"/>
          </a:p>
          <a:p>
            <a:r>
              <a:rPr lang="zh-CN" altLang="en-US"/>
              <a:t>后置条件:用户已经进入私密模式</a:t>
            </a:r>
            <a:endParaRPr lang="zh-CN" altLang="en-US"/>
          </a:p>
        </p:txBody>
      </p:sp>
      <p:sp>
        <p:nvSpPr>
          <p:cNvPr id="11" name="圆角矩形 6"/>
          <p:cNvSpPr/>
          <p:nvPr/>
        </p:nvSpPr>
        <p:spPr>
          <a:xfrm>
            <a:off x="392631" y="1081165"/>
            <a:ext cx="3177540" cy="348121"/>
          </a:xfrm>
          <a:prstGeom prst="roundRect">
            <a:avLst>
              <a:gd name="adj" fmla="val 37046"/>
            </a:avLst>
          </a:prstGeom>
          <a:gradFill>
            <a:gsLst>
              <a:gs pos="53000">
                <a:srgbClr val="024282"/>
              </a:gs>
              <a:gs pos="95000">
                <a:srgbClr val="024282">
                  <a:alpha val="0"/>
                </a:srgbClr>
              </a:gs>
              <a:gs pos="0">
                <a:srgbClr val="024282"/>
              </a:gs>
            </a:gsLst>
            <a:lin ang="20700000" scaled="0"/>
          </a:gradFill>
          <a:ln w="12700" cap="flat" cmpd="sng" algn="ctr">
            <a:noFill/>
            <a:prstDash val="solid"/>
            <a:miter lim="800000"/>
          </a:ln>
          <a:effectLst/>
        </p:spPr>
        <p:txBody>
          <a:bodyPr rtlCol="0" anchor="ctr"/>
          <a:lstStyle/>
          <a:p>
            <a:pPr marL="0" marR="0" lvl="0" indent="0" defTabSz="914400" rtl="0" eaLnBrk="1" fontAlgn="auto" latinLnBrk="0" hangingPunct="1">
              <a:lnSpc>
                <a:spcPct val="100000"/>
              </a:lnSpc>
              <a:spcBef>
                <a:spcPts val="0"/>
              </a:spcBef>
              <a:spcAft>
                <a:spcPts val="0"/>
              </a:spcAft>
              <a:buClrTx/>
              <a:buSzTx/>
              <a:buFontTx/>
              <a:buNone/>
              <a:defRPr/>
            </a:pPr>
            <a:r>
              <a:rPr lang="zh-CN" altLang="en-US" kern="0" dirty="0">
                <a:solidFill>
                  <a:prstClr val="white"/>
                </a:solidFill>
                <a:latin typeface="微软雅黑" panose="020B0503020204020204" pitchFamily="34" charset="-122"/>
                <a:ea typeface="微软雅黑" panose="020B0503020204020204" pitchFamily="34" charset="-122"/>
              </a:rPr>
              <a:t>用例描述</a:t>
            </a:r>
            <a:endParaRPr kumimoji="0" lang="zh-CN" altLang="en-US" sz="1800" b="0" i="0" u="none" strike="noStrike" kern="0" cap="none" spc="0" normalizeH="0" baseline="0" noProof="0" dirty="0">
              <a:ln>
                <a:noFill/>
              </a:ln>
              <a:solidFill>
                <a:prstClr val="white"/>
              </a:solidFill>
              <a:effectLst/>
              <a:uLnTx/>
              <a:uFillTx/>
              <a:latin typeface="微软雅黑" panose="020B0503020204020204" pitchFamily="34" charset="-122"/>
              <a:ea typeface="微软雅黑" panose="020B0503020204020204" pitchFamily="34" charset="-122"/>
              <a:cs typeface="+mn-cs"/>
            </a:endParaRPr>
          </a:p>
        </p:txBody>
      </p:sp>
    </p:spTree>
  </p:cSld>
  <p:clrMapOvr>
    <a:masterClrMapping/>
  </p:clrMapOvr>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 name="组合 3"/>
          <p:cNvGrpSpPr/>
          <p:nvPr/>
        </p:nvGrpSpPr>
        <p:grpSpPr>
          <a:xfrm>
            <a:off x="335361" y="116633"/>
            <a:ext cx="629872" cy="612768"/>
            <a:chOff x="3070727" y="196457"/>
            <a:chExt cx="692047" cy="673255"/>
          </a:xfrm>
        </p:grpSpPr>
        <p:sp>
          <p:nvSpPr>
            <p:cNvPr id="5" name="平行四边形 4"/>
            <p:cNvSpPr/>
            <p:nvPr/>
          </p:nvSpPr>
          <p:spPr>
            <a:xfrm>
              <a:off x="3070727" y="196457"/>
              <a:ext cx="629587" cy="612775"/>
            </a:xfrm>
            <a:prstGeom prst="parallelogram">
              <a:avLst/>
            </a:prstGeom>
            <a:solidFill>
              <a:srgbClr val="024282"/>
            </a:solidFill>
            <a:ln>
              <a:solidFill>
                <a:srgbClr val="02428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Calibri" panose="020F0502020204030204"/>
                <a:ea typeface="宋体" panose="02010600030101010101" pitchFamily="2" charset="-122"/>
                <a:cs typeface="+mn-cs"/>
              </a:endParaRPr>
            </a:p>
          </p:txBody>
        </p:sp>
        <p:sp>
          <p:nvSpPr>
            <p:cNvPr id="6" name="平行四边形 5"/>
            <p:cNvSpPr/>
            <p:nvPr/>
          </p:nvSpPr>
          <p:spPr>
            <a:xfrm>
              <a:off x="3133187" y="256937"/>
              <a:ext cx="629587" cy="612775"/>
            </a:xfrm>
            <a:prstGeom prst="parallelogram">
              <a:avLst/>
            </a:prstGeom>
            <a:noFill/>
            <a:ln>
              <a:solidFill>
                <a:srgbClr val="02428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Calibri" panose="020F0502020204030204"/>
                <a:ea typeface="宋体" panose="02010600030101010101" pitchFamily="2" charset="-122"/>
                <a:cs typeface="+mn-cs"/>
              </a:endParaRPr>
            </a:p>
          </p:txBody>
        </p:sp>
      </p:grpSp>
      <p:cxnSp>
        <p:nvCxnSpPr>
          <p:cNvPr id="7" name="直接连接符 6"/>
          <p:cNvCxnSpPr/>
          <p:nvPr/>
        </p:nvCxnSpPr>
        <p:spPr>
          <a:xfrm>
            <a:off x="367840" y="809674"/>
            <a:ext cx="11488800" cy="0"/>
          </a:xfrm>
          <a:prstGeom prst="line">
            <a:avLst/>
          </a:prstGeom>
          <a:ln w="9525">
            <a:solidFill>
              <a:srgbClr val="024282"/>
            </a:solidFill>
          </a:ln>
        </p:spPr>
        <p:style>
          <a:lnRef idx="1">
            <a:schemeClr val="accent1"/>
          </a:lnRef>
          <a:fillRef idx="0">
            <a:schemeClr val="accent1"/>
          </a:fillRef>
          <a:effectRef idx="0">
            <a:schemeClr val="accent1"/>
          </a:effectRef>
          <a:fontRef idx="minor">
            <a:schemeClr val="tx1"/>
          </a:fontRef>
        </p:style>
      </p:cxnSp>
      <p:sp>
        <p:nvSpPr>
          <p:cNvPr id="10" name="文本占位符 5"/>
          <p:cNvSpPr txBox="1"/>
          <p:nvPr/>
        </p:nvSpPr>
        <p:spPr>
          <a:xfrm>
            <a:off x="1127448" y="249010"/>
            <a:ext cx="5040313" cy="557722"/>
          </a:xfrm>
          <a:prstGeom prst="rect">
            <a:avLst/>
          </a:prstGeom>
        </p:spPr>
        <p:txBody>
          <a:bodyPr vert="horz" lIns="91440" tIns="45720" rIns="91440" bIns="45720" rtlCol="0">
            <a:normAutofit fontScale="90000"/>
          </a:bodyPr>
          <a:lstStyle>
            <a:lvl1pPr marL="0" indent="0" algn="l" defTabSz="914400" rtl="0" eaLnBrk="1" latinLnBrk="0" hangingPunct="1">
              <a:lnSpc>
                <a:spcPct val="90000"/>
              </a:lnSpc>
              <a:spcBef>
                <a:spcPts val="1000"/>
              </a:spcBef>
              <a:buFont typeface="Arial" panose="020B0604020202020204" pitchFamily="34" charset="0"/>
              <a:buNone/>
              <a:defRPr sz="3200" b="1" kern="1200">
                <a:solidFill>
                  <a:srgbClr val="024282"/>
                </a:solidFill>
                <a:latin typeface="微软雅黑" panose="020B0503020204020204" pitchFamily="34" charset="-122"/>
                <a:ea typeface="微软雅黑" panose="020B0503020204020204" pitchFamily="34" charset="-122"/>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defRPr/>
            </a:pPr>
            <a:r>
              <a:rPr lang="zh-CN" altLang="en-US" dirty="0"/>
              <a:t>开源软件维护实现</a:t>
            </a:r>
            <a:endParaRPr lang="zh-CN" altLang="en-US" dirty="0"/>
          </a:p>
        </p:txBody>
      </p:sp>
      <p:sp>
        <p:nvSpPr>
          <p:cNvPr id="48" name="矩形 47"/>
          <p:cNvSpPr/>
          <p:nvPr>
            <p:custDataLst>
              <p:tags r:id="rId1"/>
            </p:custDataLst>
          </p:nvPr>
        </p:nvSpPr>
        <p:spPr>
          <a:xfrm>
            <a:off x="335361" y="980727"/>
            <a:ext cx="11322361" cy="5361348"/>
          </a:xfrm>
          <a:prstGeom prst="rect">
            <a:avLst/>
          </a:prstGeom>
          <a:noFill/>
          <a:ln w="12700" cap="flat" cmpd="sng" algn="ctr">
            <a:solidFill>
              <a:srgbClr val="024282"/>
            </a:solid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dirty="0">
              <a:ln>
                <a:noFill/>
              </a:ln>
              <a:solidFill>
                <a:prstClr val="white"/>
              </a:solidFill>
              <a:effectLst/>
              <a:uLnTx/>
              <a:uFillTx/>
              <a:latin typeface="微软雅黑" panose="020B0503020204020204" pitchFamily="34" charset="-122"/>
              <a:ea typeface="微软雅黑" panose="020B0503020204020204" pitchFamily="34" charset="-122"/>
              <a:cs typeface="+mn-cs"/>
            </a:endParaRPr>
          </a:p>
        </p:txBody>
      </p:sp>
      <p:pic>
        <p:nvPicPr>
          <p:cNvPr id="1222330928" name="图片 1"/>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a:xfrm>
            <a:off x="2366645" y="1701800"/>
            <a:ext cx="7085330" cy="4245610"/>
          </a:xfrm>
          <a:prstGeom prst="rect">
            <a:avLst/>
          </a:prstGeom>
          <a:noFill/>
          <a:ln>
            <a:noFill/>
          </a:ln>
        </p:spPr>
      </p:pic>
      <p:sp>
        <p:nvSpPr>
          <p:cNvPr id="11" name="圆角矩形 6"/>
          <p:cNvSpPr/>
          <p:nvPr/>
        </p:nvSpPr>
        <p:spPr>
          <a:xfrm>
            <a:off x="392631" y="1081800"/>
            <a:ext cx="3177540" cy="348121"/>
          </a:xfrm>
          <a:prstGeom prst="roundRect">
            <a:avLst>
              <a:gd name="adj" fmla="val 37046"/>
            </a:avLst>
          </a:prstGeom>
          <a:gradFill>
            <a:gsLst>
              <a:gs pos="53000">
                <a:srgbClr val="024282"/>
              </a:gs>
              <a:gs pos="95000">
                <a:srgbClr val="024282">
                  <a:alpha val="0"/>
                </a:srgbClr>
              </a:gs>
              <a:gs pos="0">
                <a:srgbClr val="024282"/>
              </a:gs>
            </a:gsLst>
            <a:lin ang="20700000" scaled="0"/>
          </a:gradFill>
          <a:ln w="12700" cap="flat" cmpd="sng" algn="ctr">
            <a:noFill/>
            <a:prstDash val="solid"/>
            <a:miter lim="800000"/>
          </a:ln>
          <a:effectLst/>
        </p:spPr>
        <p:txBody>
          <a:bodyPr rtlCol="0" anchor="ctr"/>
          <a:lstStyle/>
          <a:p>
            <a:pPr marL="0" marR="0" lvl="0" indent="0" defTabSz="914400" rtl="0" eaLnBrk="1" fontAlgn="auto" latinLnBrk="0" hangingPunct="1">
              <a:lnSpc>
                <a:spcPct val="100000"/>
              </a:lnSpc>
              <a:spcBef>
                <a:spcPts val="0"/>
              </a:spcBef>
              <a:spcAft>
                <a:spcPts val="0"/>
              </a:spcAft>
              <a:buClrTx/>
              <a:buSzTx/>
              <a:buFontTx/>
              <a:buNone/>
              <a:defRPr/>
            </a:pPr>
            <a:r>
              <a:rPr kumimoji="0" lang="zh-CN" altLang="en-US" sz="1800" b="0" i="0" u="none" strike="noStrike" kern="0" cap="none" spc="0" normalizeH="0" baseline="0" noProof="0" dirty="0">
                <a:ln>
                  <a:noFill/>
                </a:ln>
                <a:solidFill>
                  <a:prstClr val="white"/>
                </a:solidFill>
                <a:effectLst/>
                <a:uLnTx/>
                <a:uFillTx/>
                <a:latin typeface="微软雅黑" panose="020B0503020204020204" pitchFamily="34" charset="-122"/>
                <a:ea typeface="微软雅黑" panose="020B0503020204020204" pitchFamily="34" charset="-122"/>
                <a:cs typeface="+mn-cs"/>
              </a:rPr>
              <a:t>用例顺序图</a:t>
            </a:r>
            <a:endParaRPr kumimoji="0" lang="zh-CN" altLang="en-US" sz="1800" b="0" i="0" u="none" strike="noStrike" kern="0" cap="none" spc="0" normalizeH="0" baseline="0" noProof="0" dirty="0">
              <a:ln>
                <a:noFill/>
              </a:ln>
              <a:solidFill>
                <a:prstClr val="white"/>
              </a:solidFill>
              <a:effectLst/>
              <a:uLnTx/>
              <a:uFillTx/>
              <a:latin typeface="微软雅黑" panose="020B0503020204020204" pitchFamily="34" charset="-122"/>
              <a:ea typeface="微软雅黑" panose="020B0503020204020204" pitchFamily="34" charset="-122"/>
              <a:cs typeface="+mn-cs"/>
            </a:endParaRPr>
          </a:p>
        </p:txBody>
      </p:sp>
    </p:spTree>
  </p:cSld>
  <p:clrMapOvr>
    <a:masterClrMapping/>
  </p:clrMapOvr>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 name="组合 3"/>
          <p:cNvGrpSpPr/>
          <p:nvPr/>
        </p:nvGrpSpPr>
        <p:grpSpPr>
          <a:xfrm>
            <a:off x="335361" y="116633"/>
            <a:ext cx="629872" cy="612768"/>
            <a:chOff x="3070727" y="196457"/>
            <a:chExt cx="692047" cy="673255"/>
          </a:xfrm>
        </p:grpSpPr>
        <p:sp>
          <p:nvSpPr>
            <p:cNvPr id="5" name="平行四边形 4"/>
            <p:cNvSpPr/>
            <p:nvPr/>
          </p:nvSpPr>
          <p:spPr>
            <a:xfrm>
              <a:off x="3070727" y="196457"/>
              <a:ext cx="629587" cy="612775"/>
            </a:xfrm>
            <a:prstGeom prst="parallelogram">
              <a:avLst/>
            </a:prstGeom>
            <a:solidFill>
              <a:srgbClr val="024282"/>
            </a:solidFill>
            <a:ln>
              <a:solidFill>
                <a:srgbClr val="02428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Calibri" panose="020F0502020204030204"/>
                <a:ea typeface="宋体" panose="02010600030101010101" pitchFamily="2" charset="-122"/>
                <a:cs typeface="+mn-cs"/>
              </a:endParaRPr>
            </a:p>
          </p:txBody>
        </p:sp>
        <p:sp>
          <p:nvSpPr>
            <p:cNvPr id="6" name="平行四边形 5"/>
            <p:cNvSpPr/>
            <p:nvPr/>
          </p:nvSpPr>
          <p:spPr>
            <a:xfrm>
              <a:off x="3133187" y="256937"/>
              <a:ext cx="629587" cy="612775"/>
            </a:xfrm>
            <a:prstGeom prst="parallelogram">
              <a:avLst/>
            </a:prstGeom>
            <a:noFill/>
            <a:ln>
              <a:solidFill>
                <a:srgbClr val="02428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Calibri" panose="020F0502020204030204"/>
                <a:ea typeface="宋体" panose="02010600030101010101" pitchFamily="2" charset="-122"/>
                <a:cs typeface="+mn-cs"/>
              </a:endParaRPr>
            </a:p>
          </p:txBody>
        </p:sp>
      </p:grpSp>
      <p:cxnSp>
        <p:nvCxnSpPr>
          <p:cNvPr id="7" name="直接连接符 6"/>
          <p:cNvCxnSpPr/>
          <p:nvPr/>
        </p:nvCxnSpPr>
        <p:spPr>
          <a:xfrm>
            <a:off x="367840" y="809674"/>
            <a:ext cx="11488800" cy="0"/>
          </a:xfrm>
          <a:prstGeom prst="line">
            <a:avLst/>
          </a:prstGeom>
          <a:ln w="9525">
            <a:solidFill>
              <a:srgbClr val="024282"/>
            </a:solidFill>
          </a:ln>
        </p:spPr>
        <p:style>
          <a:lnRef idx="1">
            <a:schemeClr val="accent1"/>
          </a:lnRef>
          <a:fillRef idx="0">
            <a:schemeClr val="accent1"/>
          </a:fillRef>
          <a:effectRef idx="0">
            <a:schemeClr val="accent1"/>
          </a:effectRef>
          <a:fontRef idx="minor">
            <a:schemeClr val="tx1"/>
          </a:fontRef>
        </p:style>
      </p:cxnSp>
      <p:sp>
        <p:nvSpPr>
          <p:cNvPr id="10" name="文本占位符 5"/>
          <p:cNvSpPr txBox="1"/>
          <p:nvPr/>
        </p:nvSpPr>
        <p:spPr>
          <a:xfrm>
            <a:off x="1127448" y="249010"/>
            <a:ext cx="5040313" cy="557722"/>
          </a:xfrm>
          <a:prstGeom prst="rect">
            <a:avLst/>
          </a:prstGeom>
        </p:spPr>
        <p:txBody>
          <a:bodyPr vert="horz" lIns="91440" tIns="45720" rIns="91440" bIns="45720" rtlCol="0">
            <a:normAutofit fontScale="90000"/>
          </a:bodyPr>
          <a:lstStyle>
            <a:lvl1pPr marL="0" indent="0" algn="l" defTabSz="914400" rtl="0" eaLnBrk="1" latinLnBrk="0" hangingPunct="1">
              <a:lnSpc>
                <a:spcPct val="90000"/>
              </a:lnSpc>
              <a:spcBef>
                <a:spcPts val="1000"/>
              </a:spcBef>
              <a:buFont typeface="Arial" panose="020B0604020202020204" pitchFamily="34" charset="0"/>
              <a:buNone/>
              <a:defRPr sz="3200" b="1" kern="1200">
                <a:solidFill>
                  <a:srgbClr val="024282"/>
                </a:solidFill>
                <a:latin typeface="微软雅黑" panose="020B0503020204020204" pitchFamily="34" charset="-122"/>
                <a:ea typeface="微软雅黑" panose="020B0503020204020204" pitchFamily="34" charset="-122"/>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defRPr/>
            </a:pPr>
            <a:r>
              <a:rPr lang="zh-CN" altLang="en-US" dirty="0"/>
              <a:t>开源软件维护实现</a:t>
            </a:r>
            <a:endParaRPr lang="zh-CN" altLang="en-US" dirty="0"/>
          </a:p>
        </p:txBody>
      </p:sp>
      <p:sp>
        <p:nvSpPr>
          <p:cNvPr id="48" name="矩形 47"/>
          <p:cNvSpPr/>
          <p:nvPr>
            <p:custDataLst>
              <p:tags r:id="rId1"/>
            </p:custDataLst>
          </p:nvPr>
        </p:nvSpPr>
        <p:spPr>
          <a:xfrm>
            <a:off x="335361" y="980727"/>
            <a:ext cx="11322361" cy="5361348"/>
          </a:xfrm>
          <a:prstGeom prst="rect">
            <a:avLst/>
          </a:prstGeom>
          <a:noFill/>
          <a:ln w="12700" cap="flat" cmpd="sng" algn="ctr">
            <a:solidFill>
              <a:srgbClr val="024282"/>
            </a:solid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dirty="0">
              <a:ln>
                <a:noFill/>
              </a:ln>
              <a:solidFill>
                <a:prstClr val="white"/>
              </a:solidFill>
              <a:effectLst/>
              <a:uLnTx/>
              <a:uFillTx/>
              <a:latin typeface="微软雅黑" panose="020B0503020204020204" pitchFamily="34" charset="-122"/>
              <a:ea typeface="微软雅黑" panose="020B0503020204020204" pitchFamily="34" charset="-122"/>
              <a:cs typeface="+mn-cs"/>
            </a:endParaRPr>
          </a:p>
        </p:txBody>
      </p:sp>
      <p:pic>
        <p:nvPicPr>
          <p:cNvPr id="36600245" name="图片 3"/>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a:xfrm>
            <a:off x="3063558" y="1085533"/>
            <a:ext cx="5274945" cy="5151755"/>
          </a:xfrm>
          <a:prstGeom prst="rect">
            <a:avLst/>
          </a:prstGeom>
          <a:noFill/>
          <a:ln>
            <a:noFill/>
          </a:ln>
        </p:spPr>
      </p:pic>
      <p:sp>
        <p:nvSpPr>
          <p:cNvPr id="11" name="圆角矩形 6"/>
          <p:cNvSpPr/>
          <p:nvPr/>
        </p:nvSpPr>
        <p:spPr>
          <a:xfrm>
            <a:off x="458036" y="1159270"/>
            <a:ext cx="3177540" cy="348121"/>
          </a:xfrm>
          <a:prstGeom prst="roundRect">
            <a:avLst>
              <a:gd name="adj" fmla="val 37046"/>
            </a:avLst>
          </a:prstGeom>
          <a:gradFill>
            <a:gsLst>
              <a:gs pos="53000">
                <a:srgbClr val="024282"/>
              </a:gs>
              <a:gs pos="95000">
                <a:srgbClr val="024282">
                  <a:alpha val="0"/>
                </a:srgbClr>
              </a:gs>
              <a:gs pos="0">
                <a:srgbClr val="024282"/>
              </a:gs>
            </a:gsLst>
            <a:lin ang="20700000" scaled="0"/>
          </a:gradFill>
          <a:ln w="12700" cap="flat" cmpd="sng" algn="ctr">
            <a:noFill/>
            <a:prstDash val="solid"/>
            <a:miter lim="800000"/>
          </a:ln>
          <a:effectLst/>
        </p:spPr>
        <p:txBody>
          <a:bodyPr rtlCol="0" anchor="ctr"/>
          <a:lstStyle/>
          <a:p>
            <a:pPr marL="0" marR="0" lvl="0" indent="0" defTabSz="914400" rtl="0" eaLnBrk="1" fontAlgn="auto" latinLnBrk="0" hangingPunct="1">
              <a:lnSpc>
                <a:spcPct val="100000"/>
              </a:lnSpc>
              <a:spcBef>
                <a:spcPts val="0"/>
              </a:spcBef>
              <a:spcAft>
                <a:spcPts val="0"/>
              </a:spcAft>
              <a:buClrTx/>
              <a:buSzTx/>
              <a:buFontTx/>
              <a:buNone/>
              <a:defRPr/>
            </a:pPr>
            <a:r>
              <a:rPr kumimoji="0" lang="zh-CN" altLang="en-US" sz="1800" b="0" i="0" u="none" strike="noStrike" kern="0" cap="none" spc="0" normalizeH="0" baseline="0" noProof="0" dirty="0">
                <a:ln>
                  <a:noFill/>
                </a:ln>
                <a:solidFill>
                  <a:prstClr val="white"/>
                </a:solidFill>
                <a:effectLst/>
                <a:uLnTx/>
                <a:uFillTx/>
                <a:latin typeface="微软雅黑" panose="020B0503020204020204" pitchFamily="34" charset="-122"/>
                <a:ea typeface="微软雅黑" panose="020B0503020204020204" pitchFamily="34" charset="-122"/>
                <a:cs typeface="+mn-cs"/>
              </a:rPr>
              <a:t>分析类图</a:t>
            </a:r>
            <a:endParaRPr kumimoji="0" lang="zh-CN" altLang="en-US" sz="1800" b="0" i="0" u="none" strike="noStrike" kern="0" cap="none" spc="0" normalizeH="0" baseline="0" noProof="0" dirty="0">
              <a:ln>
                <a:noFill/>
              </a:ln>
              <a:solidFill>
                <a:prstClr val="white"/>
              </a:solidFill>
              <a:effectLst/>
              <a:uLnTx/>
              <a:uFillTx/>
              <a:latin typeface="微软雅黑" panose="020B0503020204020204" pitchFamily="34" charset="-122"/>
              <a:ea typeface="微软雅黑" panose="020B0503020204020204" pitchFamily="34" charset="-122"/>
              <a:cs typeface="+mn-cs"/>
            </a:endParaRPr>
          </a:p>
        </p:txBody>
      </p:sp>
    </p:spTree>
  </p:cSld>
  <p:clrMapOvr>
    <a:masterClrMapping/>
  </p:clrMapOvr>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 name="组合 3"/>
          <p:cNvGrpSpPr/>
          <p:nvPr/>
        </p:nvGrpSpPr>
        <p:grpSpPr>
          <a:xfrm>
            <a:off x="335361" y="116633"/>
            <a:ext cx="629872" cy="612768"/>
            <a:chOff x="3070727" y="196457"/>
            <a:chExt cx="692047" cy="673255"/>
          </a:xfrm>
        </p:grpSpPr>
        <p:sp>
          <p:nvSpPr>
            <p:cNvPr id="5" name="平行四边形 4"/>
            <p:cNvSpPr/>
            <p:nvPr/>
          </p:nvSpPr>
          <p:spPr>
            <a:xfrm>
              <a:off x="3070727" y="196457"/>
              <a:ext cx="629587" cy="612775"/>
            </a:xfrm>
            <a:prstGeom prst="parallelogram">
              <a:avLst/>
            </a:prstGeom>
            <a:solidFill>
              <a:srgbClr val="024282"/>
            </a:solidFill>
            <a:ln>
              <a:solidFill>
                <a:srgbClr val="02428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Calibri" panose="020F0502020204030204"/>
                <a:ea typeface="宋体" panose="02010600030101010101" pitchFamily="2" charset="-122"/>
                <a:cs typeface="+mn-cs"/>
              </a:endParaRPr>
            </a:p>
          </p:txBody>
        </p:sp>
        <p:sp>
          <p:nvSpPr>
            <p:cNvPr id="6" name="平行四边形 5"/>
            <p:cNvSpPr/>
            <p:nvPr/>
          </p:nvSpPr>
          <p:spPr>
            <a:xfrm>
              <a:off x="3133187" y="256937"/>
              <a:ext cx="629587" cy="612775"/>
            </a:xfrm>
            <a:prstGeom prst="parallelogram">
              <a:avLst/>
            </a:prstGeom>
            <a:noFill/>
            <a:ln>
              <a:solidFill>
                <a:srgbClr val="02428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Calibri" panose="020F0502020204030204"/>
                <a:ea typeface="宋体" panose="02010600030101010101" pitchFamily="2" charset="-122"/>
                <a:cs typeface="+mn-cs"/>
              </a:endParaRPr>
            </a:p>
          </p:txBody>
        </p:sp>
      </p:grpSp>
      <p:cxnSp>
        <p:nvCxnSpPr>
          <p:cNvPr id="7" name="直接连接符 6"/>
          <p:cNvCxnSpPr/>
          <p:nvPr/>
        </p:nvCxnSpPr>
        <p:spPr>
          <a:xfrm>
            <a:off x="367840" y="809674"/>
            <a:ext cx="11488800" cy="0"/>
          </a:xfrm>
          <a:prstGeom prst="line">
            <a:avLst/>
          </a:prstGeom>
          <a:ln w="9525">
            <a:solidFill>
              <a:srgbClr val="024282"/>
            </a:solidFill>
          </a:ln>
        </p:spPr>
        <p:style>
          <a:lnRef idx="1">
            <a:schemeClr val="accent1"/>
          </a:lnRef>
          <a:fillRef idx="0">
            <a:schemeClr val="accent1"/>
          </a:fillRef>
          <a:effectRef idx="0">
            <a:schemeClr val="accent1"/>
          </a:effectRef>
          <a:fontRef idx="minor">
            <a:schemeClr val="tx1"/>
          </a:fontRef>
        </p:style>
      </p:cxnSp>
      <p:sp>
        <p:nvSpPr>
          <p:cNvPr id="10" name="文本占位符 5"/>
          <p:cNvSpPr txBox="1"/>
          <p:nvPr/>
        </p:nvSpPr>
        <p:spPr>
          <a:xfrm>
            <a:off x="1127448" y="249010"/>
            <a:ext cx="5040313" cy="557722"/>
          </a:xfrm>
          <a:prstGeom prst="rect">
            <a:avLst/>
          </a:prstGeom>
        </p:spPr>
        <p:txBody>
          <a:bodyPr vert="horz" lIns="91440" tIns="45720" rIns="91440" bIns="45720" rtlCol="0">
            <a:normAutofit fontScale="90000"/>
          </a:bodyPr>
          <a:lstStyle>
            <a:lvl1pPr marL="0" indent="0" algn="l" defTabSz="914400" rtl="0" eaLnBrk="1" latinLnBrk="0" hangingPunct="1">
              <a:lnSpc>
                <a:spcPct val="90000"/>
              </a:lnSpc>
              <a:spcBef>
                <a:spcPts val="1000"/>
              </a:spcBef>
              <a:buFont typeface="Arial" panose="020B0604020202020204" pitchFamily="34" charset="0"/>
              <a:buNone/>
              <a:defRPr sz="3200" b="1" kern="1200">
                <a:solidFill>
                  <a:srgbClr val="024282"/>
                </a:solidFill>
                <a:latin typeface="微软雅黑" panose="020B0503020204020204" pitchFamily="34" charset="-122"/>
                <a:ea typeface="微软雅黑" panose="020B0503020204020204" pitchFamily="34" charset="-122"/>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defRPr/>
            </a:pPr>
            <a:r>
              <a:rPr lang="zh-CN" altLang="en-US" dirty="0"/>
              <a:t>开源软件维护实现</a:t>
            </a:r>
            <a:endParaRPr lang="zh-CN" altLang="en-US" dirty="0"/>
          </a:p>
        </p:txBody>
      </p:sp>
      <p:sp>
        <p:nvSpPr>
          <p:cNvPr id="48" name="矩形 47"/>
          <p:cNvSpPr/>
          <p:nvPr>
            <p:custDataLst>
              <p:tags r:id="rId1"/>
            </p:custDataLst>
          </p:nvPr>
        </p:nvSpPr>
        <p:spPr>
          <a:xfrm>
            <a:off x="335361" y="980727"/>
            <a:ext cx="11322361" cy="5361348"/>
          </a:xfrm>
          <a:prstGeom prst="rect">
            <a:avLst/>
          </a:prstGeom>
          <a:noFill/>
          <a:ln w="12700" cap="flat" cmpd="sng" algn="ctr">
            <a:solidFill>
              <a:srgbClr val="024282"/>
            </a:solid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dirty="0">
              <a:ln>
                <a:noFill/>
              </a:ln>
              <a:solidFill>
                <a:prstClr val="white"/>
              </a:solidFill>
              <a:effectLst/>
              <a:uLnTx/>
              <a:uFillTx/>
              <a:latin typeface="微软雅黑" panose="020B0503020204020204" pitchFamily="34" charset="-122"/>
              <a:ea typeface="微软雅黑" panose="020B0503020204020204" pitchFamily="34" charset="-122"/>
              <a:cs typeface="+mn-cs"/>
            </a:endParaRPr>
          </a:p>
        </p:txBody>
      </p:sp>
      <p:pic>
        <p:nvPicPr>
          <p:cNvPr id="406362338" name="图片 9"/>
          <p:cNvPicPr>
            <a:picLocks noChangeAspect="1" noChangeArrowheads="1"/>
          </p:cNvPicPr>
          <p:nvPr/>
        </p:nvPicPr>
        <p:blipFill>
          <a:blip r:embed="rId2">
            <a:extLst>
              <a:ext uri="{28A0092B-C50C-407E-A947-70E740481C1C}">
                <a14:useLocalDpi xmlns:a14="http://schemas.microsoft.com/office/drawing/2010/main" val="0"/>
              </a:ext>
            </a:extLst>
          </a:blip>
          <a:srcRect r="1036" b="9898"/>
          <a:stretch>
            <a:fillRect/>
          </a:stretch>
        </p:blipFill>
        <p:spPr>
          <a:xfrm>
            <a:off x="4087495" y="1064895"/>
            <a:ext cx="4973955" cy="5277485"/>
          </a:xfrm>
          <a:prstGeom prst="rect">
            <a:avLst/>
          </a:prstGeom>
          <a:noFill/>
          <a:ln>
            <a:noFill/>
          </a:ln>
        </p:spPr>
      </p:pic>
      <p:sp>
        <p:nvSpPr>
          <p:cNvPr id="11" name="圆角矩形 6"/>
          <p:cNvSpPr/>
          <p:nvPr/>
        </p:nvSpPr>
        <p:spPr>
          <a:xfrm>
            <a:off x="458036" y="1127520"/>
            <a:ext cx="3177540" cy="348121"/>
          </a:xfrm>
          <a:prstGeom prst="roundRect">
            <a:avLst>
              <a:gd name="adj" fmla="val 37046"/>
            </a:avLst>
          </a:prstGeom>
          <a:gradFill>
            <a:gsLst>
              <a:gs pos="53000">
                <a:srgbClr val="024282"/>
              </a:gs>
              <a:gs pos="95000">
                <a:srgbClr val="024282">
                  <a:alpha val="0"/>
                </a:srgbClr>
              </a:gs>
              <a:gs pos="0">
                <a:srgbClr val="024282"/>
              </a:gs>
            </a:gsLst>
            <a:lin ang="20700000" scaled="0"/>
          </a:gradFill>
          <a:ln w="12700" cap="flat" cmpd="sng" algn="ctr">
            <a:noFill/>
            <a:prstDash val="solid"/>
            <a:miter lim="800000"/>
          </a:ln>
          <a:effectLst/>
        </p:spPr>
        <p:txBody>
          <a:bodyPr rtlCol="0" anchor="ctr"/>
          <a:lstStyle/>
          <a:p>
            <a:pPr marL="0" marR="0" lvl="0" indent="0" defTabSz="914400" rtl="0" eaLnBrk="1" fontAlgn="auto" latinLnBrk="0" hangingPunct="1">
              <a:lnSpc>
                <a:spcPct val="100000"/>
              </a:lnSpc>
              <a:spcBef>
                <a:spcPts val="0"/>
              </a:spcBef>
              <a:spcAft>
                <a:spcPts val="0"/>
              </a:spcAft>
              <a:buClrTx/>
              <a:buSzTx/>
              <a:buFontTx/>
              <a:buNone/>
              <a:defRPr/>
            </a:pPr>
            <a:r>
              <a:rPr kumimoji="0" lang="zh-CN" altLang="en-US" sz="1800" b="0" i="0" u="none" strike="noStrike" kern="0" cap="none" spc="0" normalizeH="0" baseline="0" noProof="0" dirty="0">
                <a:ln>
                  <a:noFill/>
                </a:ln>
                <a:solidFill>
                  <a:prstClr val="white"/>
                </a:solidFill>
                <a:effectLst/>
                <a:uLnTx/>
                <a:uFillTx/>
                <a:latin typeface="微软雅黑" panose="020B0503020204020204" pitchFamily="34" charset="-122"/>
                <a:ea typeface="微软雅黑" panose="020B0503020204020204" pitchFamily="34" charset="-122"/>
                <a:cs typeface="+mn-cs"/>
              </a:rPr>
              <a:t>修改背景图案用例图</a:t>
            </a:r>
            <a:endParaRPr kumimoji="0" lang="zh-CN" altLang="en-US" sz="1800" b="0" i="0" u="none" strike="noStrike" kern="0" cap="none" spc="0" normalizeH="0" baseline="0" noProof="0" dirty="0">
              <a:ln>
                <a:noFill/>
              </a:ln>
              <a:solidFill>
                <a:prstClr val="white"/>
              </a:solidFill>
              <a:effectLst/>
              <a:uLnTx/>
              <a:uFillTx/>
              <a:latin typeface="微软雅黑" panose="020B0503020204020204" pitchFamily="34" charset="-122"/>
              <a:ea typeface="微软雅黑" panose="020B0503020204020204" pitchFamily="34" charset="-122"/>
              <a:cs typeface="+mn-cs"/>
            </a:endParaRPr>
          </a:p>
        </p:txBody>
      </p:sp>
    </p:spTree>
  </p:cSld>
  <p:clrMapOvr>
    <a:masterClrMapping/>
  </p:clrMapOvr>
</p:sld>
</file>

<file path=ppt/slides/slide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 name="组合 3"/>
          <p:cNvGrpSpPr/>
          <p:nvPr/>
        </p:nvGrpSpPr>
        <p:grpSpPr>
          <a:xfrm>
            <a:off x="335361" y="116633"/>
            <a:ext cx="629872" cy="612768"/>
            <a:chOff x="3070727" y="196457"/>
            <a:chExt cx="692047" cy="673255"/>
          </a:xfrm>
        </p:grpSpPr>
        <p:sp>
          <p:nvSpPr>
            <p:cNvPr id="5" name="平行四边形 4"/>
            <p:cNvSpPr/>
            <p:nvPr/>
          </p:nvSpPr>
          <p:spPr>
            <a:xfrm>
              <a:off x="3070727" y="196457"/>
              <a:ext cx="629587" cy="612775"/>
            </a:xfrm>
            <a:prstGeom prst="parallelogram">
              <a:avLst/>
            </a:prstGeom>
            <a:solidFill>
              <a:srgbClr val="024282"/>
            </a:solidFill>
            <a:ln>
              <a:solidFill>
                <a:srgbClr val="02428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Calibri" panose="020F0502020204030204"/>
                <a:ea typeface="宋体" panose="02010600030101010101" pitchFamily="2" charset="-122"/>
                <a:cs typeface="+mn-cs"/>
              </a:endParaRPr>
            </a:p>
          </p:txBody>
        </p:sp>
        <p:sp>
          <p:nvSpPr>
            <p:cNvPr id="6" name="平行四边形 5"/>
            <p:cNvSpPr/>
            <p:nvPr/>
          </p:nvSpPr>
          <p:spPr>
            <a:xfrm>
              <a:off x="3133187" y="256937"/>
              <a:ext cx="629587" cy="612775"/>
            </a:xfrm>
            <a:prstGeom prst="parallelogram">
              <a:avLst/>
            </a:prstGeom>
            <a:noFill/>
            <a:ln>
              <a:solidFill>
                <a:srgbClr val="02428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Calibri" panose="020F0502020204030204"/>
                <a:ea typeface="宋体" panose="02010600030101010101" pitchFamily="2" charset="-122"/>
                <a:cs typeface="+mn-cs"/>
              </a:endParaRPr>
            </a:p>
          </p:txBody>
        </p:sp>
      </p:grpSp>
      <p:cxnSp>
        <p:nvCxnSpPr>
          <p:cNvPr id="7" name="直接连接符 6"/>
          <p:cNvCxnSpPr/>
          <p:nvPr/>
        </p:nvCxnSpPr>
        <p:spPr>
          <a:xfrm>
            <a:off x="367840" y="809674"/>
            <a:ext cx="11488800" cy="0"/>
          </a:xfrm>
          <a:prstGeom prst="line">
            <a:avLst/>
          </a:prstGeom>
          <a:ln w="9525">
            <a:solidFill>
              <a:srgbClr val="024282"/>
            </a:solidFill>
          </a:ln>
        </p:spPr>
        <p:style>
          <a:lnRef idx="1">
            <a:schemeClr val="accent1"/>
          </a:lnRef>
          <a:fillRef idx="0">
            <a:schemeClr val="accent1"/>
          </a:fillRef>
          <a:effectRef idx="0">
            <a:schemeClr val="accent1"/>
          </a:effectRef>
          <a:fontRef idx="minor">
            <a:schemeClr val="tx1"/>
          </a:fontRef>
        </p:style>
      </p:cxnSp>
      <p:sp>
        <p:nvSpPr>
          <p:cNvPr id="10" name="文本占位符 5"/>
          <p:cNvSpPr txBox="1"/>
          <p:nvPr/>
        </p:nvSpPr>
        <p:spPr>
          <a:xfrm>
            <a:off x="1127448" y="249010"/>
            <a:ext cx="5040313" cy="557722"/>
          </a:xfrm>
          <a:prstGeom prst="rect">
            <a:avLst/>
          </a:prstGeom>
        </p:spPr>
        <p:txBody>
          <a:bodyPr vert="horz" lIns="91440" tIns="45720" rIns="91440" bIns="45720" rtlCol="0">
            <a:normAutofit fontScale="90000"/>
          </a:bodyPr>
          <a:lstStyle>
            <a:lvl1pPr marL="0" indent="0" algn="l" defTabSz="914400" rtl="0" eaLnBrk="1" latinLnBrk="0" hangingPunct="1">
              <a:lnSpc>
                <a:spcPct val="90000"/>
              </a:lnSpc>
              <a:spcBef>
                <a:spcPts val="1000"/>
              </a:spcBef>
              <a:buFont typeface="Arial" panose="020B0604020202020204" pitchFamily="34" charset="0"/>
              <a:buNone/>
              <a:defRPr sz="3200" b="1" kern="1200">
                <a:solidFill>
                  <a:srgbClr val="024282"/>
                </a:solidFill>
                <a:latin typeface="微软雅黑" panose="020B0503020204020204" pitchFamily="34" charset="-122"/>
                <a:ea typeface="微软雅黑" panose="020B0503020204020204" pitchFamily="34" charset="-122"/>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defRPr/>
            </a:pPr>
            <a:r>
              <a:rPr lang="zh-CN" altLang="en-US" dirty="0"/>
              <a:t>开源软件维护实现</a:t>
            </a:r>
            <a:endParaRPr lang="zh-CN" altLang="en-US" dirty="0"/>
          </a:p>
        </p:txBody>
      </p:sp>
      <p:sp>
        <p:nvSpPr>
          <p:cNvPr id="48" name="矩形 47"/>
          <p:cNvSpPr/>
          <p:nvPr>
            <p:custDataLst>
              <p:tags r:id="rId1"/>
            </p:custDataLst>
          </p:nvPr>
        </p:nvSpPr>
        <p:spPr>
          <a:xfrm>
            <a:off x="335361" y="980727"/>
            <a:ext cx="11322361" cy="5361348"/>
          </a:xfrm>
          <a:prstGeom prst="rect">
            <a:avLst/>
          </a:prstGeom>
          <a:noFill/>
          <a:ln w="12700" cap="flat" cmpd="sng" algn="ctr">
            <a:solidFill>
              <a:srgbClr val="024282"/>
            </a:solid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dirty="0">
              <a:ln>
                <a:noFill/>
              </a:ln>
              <a:solidFill>
                <a:prstClr val="white"/>
              </a:solidFill>
              <a:effectLst/>
              <a:uLnTx/>
              <a:uFillTx/>
              <a:latin typeface="微软雅黑" panose="020B0503020204020204" pitchFamily="34" charset="-122"/>
              <a:ea typeface="微软雅黑" panose="020B0503020204020204" pitchFamily="34" charset="-122"/>
              <a:cs typeface="+mn-cs"/>
            </a:endParaRPr>
          </a:p>
        </p:txBody>
      </p:sp>
      <p:sp>
        <p:nvSpPr>
          <p:cNvPr id="100" name="文本框 99"/>
          <p:cNvSpPr txBox="1"/>
          <p:nvPr/>
        </p:nvSpPr>
        <p:spPr>
          <a:xfrm>
            <a:off x="3300095" y="1814830"/>
            <a:ext cx="5080000" cy="3507740"/>
          </a:xfrm>
          <a:prstGeom prst="rect">
            <a:avLst/>
          </a:prstGeom>
          <a:noFill/>
          <a:ln w="9525">
            <a:noFill/>
          </a:ln>
        </p:spPr>
        <p:txBody>
          <a:bodyPr>
            <a:spAutoFit/>
          </a:bodyPr>
          <a:p>
            <a:pPr indent="0"/>
            <a:r>
              <a:rPr lang="zh-CN" b="1">
                <a:solidFill>
                  <a:srgbClr val="000000"/>
                </a:solidFill>
                <a:latin typeface="Times New Roman" panose="02020603050405020304" pitchFamily="18" charset="0"/>
                <a:ea typeface="宋体" panose="02010600030101010101" pitchFamily="2" charset="-122"/>
              </a:rPr>
              <a:t>用例名称：修改背景图片功能：在主页面菜单列表选择需要更换的背景图片，系统会在预设好的图片切换执行者：用户触发条件：用户选择更换背景图片前置条件：应用已有预设背景图片基本交互动作过程：</a:t>
            </a:r>
            <a:r>
              <a:rPr lang="en-US" b="0">
                <a:solidFill>
                  <a:srgbClr val="000000"/>
                </a:solidFill>
                <a:latin typeface="Times New Roman" panose="02020603050405020304" pitchFamily="18" charset="0"/>
              </a:rPr>
              <a:t>1.</a:t>
            </a:r>
            <a:r>
              <a:rPr lang="zh-CN" b="0">
                <a:solidFill>
                  <a:srgbClr val="000000"/>
                </a:solidFill>
                <a:latin typeface="Times New Roman" panose="02020603050405020304" pitchFamily="18" charset="0"/>
                <a:ea typeface="宋体" panose="02010600030101010101" pitchFamily="2" charset="-122"/>
              </a:rPr>
              <a:t>用户点击主页面菜单列表</a:t>
            </a:r>
            <a:r>
              <a:rPr lang="zh-CN" b="0">
                <a:ea typeface="宋体" panose="02010600030101010101" pitchFamily="2" charset="-122"/>
              </a:rPr>
              <a:t>2.选择需要切换的背景</a:t>
            </a:r>
            <a:r>
              <a:rPr lang="zh-CN" b="1">
                <a:ea typeface="宋体" panose="02010600030101010101" pitchFamily="2" charset="-122"/>
              </a:rPr>
              <a:t>扩展交互动作过程：无后置条件：用户已切换背景图片</a:t>
            </a:r>
            <a:r>
              <a:rPr lang="zh-CN" sz="2400" b="0">
                <a:ea typeface="等线" panose="02010600030101010101" charset="-122"/>
              </a:rPr>
              <a:t>软件维护需求分析</a:t>
            </a:r>
            <a:endParaRPr lang="zh-CN" altLang="en-US" sz="2400" b="0">
              <a:ea typeface="等线" panose="02010600030101010101" charset="-122"/>
            </a:endParaRPr>
          </a:p>
        </p:txBody>
      </p:sp>
      <p:sp>
        <p:nvSpPr>
          <p:cNvPr id="11" name="圆角矩形 6"/>
          <p:cNvSpPr/>
          <p:nvPr/>
        </p:nvSpPr>
        <p:spPr>
          <a:xfrm>
            <a:off x="458036" y="1137680"/>
            <a:ext cx="3177540" cy="348121"/>
          </a:xfrm>
          <a:prstGeom prst="roundRect">
            <a:avLst>
              <a:gd name="adj" fmla="val 37046"/>
            </a:avLst>
          </a:prstGeom>
          <a:gradFill>
            <a:gsLst>
              <a:gs pos="53000">
                <a:srgbClr val="024282"/>
              </a:gs>
              <a:gs pos="95000">
                <a:srgbClr val="024282">
                  <a:alpha val="0"/>
                </a:srgbClr>
              </a:gs>
              <a:gs pos="0">
                <a:srgbClr val="024282"/>
              </a:gs>
            </a:gsLst>
            <a:lin ang="20700000" scaled="0"/>
          </a:gradFill>
          <a:ln w="12700" cap="flat" cmpd="sng" algn="ctr">
            <a:noFill/>
            <a:prstDash val="solid"/>
            <a:miter lim="800000"/>
          </a:ln>
          <a:effectLst/>
        </p:spPr>
        <p:txBody>
          <a:bodyPr rtlCol="0" anchor="ctr"/>
          <a:lstStyle/>
          <a:p>
            <a:pPr marL="0" marR="0" lvl="0" indent="0" defTabSz="914400" rtl="0" eaLnBrk="1" fontAlgn="auto" latinLnBrk="0" hangingPunct="1">
              <a:lnSpc>
                <a:spcPct val="100000"/>
              </a:lnSpc>
              <a:spcBef>
                <a:spcPts val="0"/>
              </a:spcBef>
              <a:spcAft>
                <a:spcPts val="0"/>
              </a:spcAft>
              <a:buClrTx/>
              <a:buSzTx/>
              <a:buFontTx/>
              <a:buNone/>
              <a:defRPr/>
            </a:pPr>
            <a:r>
              <a:rPr lang="zh-CN" altLang="en-US" kern="0" dirty="0">
                <a:solidFill>
                  <a:prstClr val="white"/>
                </a:solidFill>
                <a:latin typeface="微软雅黑" panose="020B0503020204020204" pitchFamily="34" charset="-122"/>
                <a:ea typeface="微软雅黑" panose="020B0503020204020204" pitchFamily="34" charset="-122"/>
              </a:rPr>
              <a:t>用例描述</a:t>
            </a:r>
            <a:endParaRPr kumimoji="0" lang="zh-CN" altLang="en-US" sz="1800" b="0" i="0" u="none" strike="noStrike" kern="0" cap="none" spc="0" normalizeH="0" baseline="0" noProof="0" dirty="0">
              <a:ln>
                <a:noFill/>
              </a:ln>
              <a:solidFill>
                <a:prstClr val="white"/>
              </a:solidFill>
              <a:effectLst/>
              <a:uLnTx/>
              <a:uFillTx/>
              <a:latin typeface="微软雅黑" panose="020B0503020204020204" pitchFamily="34" charset="-122"/>
              <a:ea typeface="微软雅黑" panose="020B0503020204020204" pitchFamily="34" charset="-122"/>
              <a:cs typeface="+mn-cs"/>
            </a:endParaRPr>
          </a:p>
        </p:txBody>
      </p:sp>
    </p:spTree>
  </p:cSld>
  <p:clrMapOvr>
    <a:masterClrMapping/>
  </p:clrMapOvr>
</p:sld>
</file>

<file path=ppt/slides/slide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 name="组合 3"/>
          <p:cNvGrpSpPr/>
          <p:nvPr/>
        </p:nvGrpSpPr>
        <p:grpSpPr>
          <a:xfrm>
            <a:off x="335361" y="116633"/>
            <a:ext cx="629872" cy="612768"/>
            <a:chOff x="3070727" y="196457"/>
            <a:chExt cx="692047" cy="673255"/>
          </a:xfrm>
        </p:grpSpPr>
        <p:sp>
          <p:nvSpPr>
            <p:cNvPr id="5" name="平行四边形 4"/>
            <p:cNvSpPr/>
            <p:nvPr/>
          </p:nvSpPr>
          <p:spPr>
            <a:xfrm>
              <a:off x="3070727" y="196457"/>
              <a:ext cx="629587" cy="612775"/>
            </a:xfrm>
            <a:prstGeom prst="parallelogram">
              <a:avLst/>
            </a:prstGeom>
            <a:solidFill>
              <a:srgbClr val="024282"/>
            </a:solidFill>
            <a:ln>
              <a:solidFill>
                <a:srgbClr val="02428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Calibri" panose="020F0502020204030204"/>
                <a:ea typeface="宋体" panose="02010600030101010101" pitchFamily="2" charset="-122"/>
                <a:cs typeface="+mn-cs"/>
              </a:endParaRPr>
            </a:p>
          </p:txBody>
        </p:sp>
        <p:sp>
          <p:nvSpPr>
            <p:cNvPr id="6" name="平行四边形 5"/>
            <p:cNvSpPr/>
            <p:nvPr/>
          </p:nvSpPr>
          <p:spPr>
            <a:xfrm>
              <a:off x="3133187" y="256937"/>
              <a:ext cx="629587" cy="612775"/>
            </a:xfrm>
            <a:prstGeom prst="parallelogram">
              <a:avLst/>
            </a:prstGeom>
            <a:noFill/>
            <a:ln>
              <a:solidFill>
                <a:srgbClr val="02428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Calibri" panose="020F0502020204030204"/>
                <a:ea typeface="宋体" panose="02010600030101010101" pitchFamily="2" charset="-122"/>
                <a:cs typeface="+mn-cs"/>
              </a:endParaRPr>
            </a:p>
          </p:txBody>
        </p:sp>
      </p:grpSp>
      <p:cxnSp>
        <p:nvCxnSpPr>
          <p:cNvPr id="7" name="直接连接符 6"/>
          <p:cNvCxnSpPr/>
          <p:nvPr/>
        </p:nvCxnSpPr>
        <p:spPr>
          <a:xfrm>
            <a:off x="367840" y="809674"/>
            <a:ext cx="11488800" cy="0"/>
          </a:xfrm>
          <a:prstGeom prst="line">
            <a:avLst/>
          </a:prstGeom>
          <a:ln w="9525">
            <a:solidFill>
              <a:srgbClr val="024282"/>
            </a:solidFill>
          </a:ln>
        </p:spPr>
        <p:style>
          <a:lnRef idx="1">
            <a:schemeClr val="accent1"/>
          </a:lnRef>
          <a:fillRef idx="0">
            <a:schemeClr val="accent1"/>
          </a:fillRef>
          <a:effectRef idx="0">
            <a:schemeClr val="accent1"/>
          </a:effectRef>
          <a:fontRef idx="minor">
            <a:schemeClr val="tx1"/>
          </a:fontRef>
        </p:style>
      </p:cxnSp>
      <p:sp>
        <p:nvSpPr>
          <p:cNvPr id="10" name="文本占位符 5"/>
          <p:cNvSpPr txBox="1"/>
          <p:nvPr/>
        </p:nvSpPr>
        <p:spPr>
          <a:xfrm>
            <a:off x="1127448" y="249010"/>
            <a:ext cx="5040313" cy="557722"/>
          </a:xfrm>
          <a:prstGeom prst="rect">
            <a:avLst/>
          </a:prstGeom>
        </p:spPr>
        <p:txBody>
          <a:bodyPr vert="horz" lIns="91440" tIns="45720" rIns="91440" bIns="45720" rtlCol="0">
            <a:normAutofit fontScale="90000"/>
          </a:bodyPr>
          <a:lstStyle>
            <a:lvl1pPr marL="0" indent="0" algn="l" defTabSz="914400" rtl="0" eaLnBrk="1" latinLnBrk="0" hangingPunct="1">
              <a:lnSpc>
                <a:spcPct val="90000"/>
              </a:lnSpc>
              <a:spcBef>
                <a:spcPts val="1000"/>
              </a:spcBef>
              <a:buFont typeface="Arial" panose="020B0604020202020204" pitchFamily="34" charset="0"/>
              <a:buNone/>
              <a:defRPr sz="3200" b="1" kern="1200">
                <a:solidFill>
                  <a:srgbClr val="024282"/>
                </a:solidFill>
                <a:latin typeface="微软雅黑" panose="020B0503020204020204" pitchFamily="34" charset="-122"/>
                <a:ea typeface="微软雅黑" panose="020B0503020204020204" pitchFamily="34" charset="-122"/>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defRPr/>
            </a:pPr>
            <a:r>
              <a:rPr lang="zh-CN" altLang="en-US" dirty="0"/>
              <a:t>开源软件维护实现</a:t>
            </a:r>
            <a:endParaRPr lang="zh-CN" altLang="en-US" dirty="0"/>
          </a:p>
        </p:txBody>
      </p:sp>
      <p:sp>
        <p:nvSpPr>
          <p:cNvPr id="48" name="矩形 47"/>
          <p:cNvSpPr/>
          <p:nvPr>
            <p:custDataLst>
              <p:tags r:id="rId1"/>
            </p:custDataLst>
          </p:nvPr>
        </p:nvSpPr>
        <p:spPr>
          <a:xfrm>
            <a:off x="335361" y="980727"/>
            <a:ext cx="11322361" cy="5361348"/>
          </a:xfrm>
          <a:prstGeom prst="rect">
            <a:avLst/>
          </a:prstGeom>
          <a:noFill/>
          <a:ln w="12700" cap="flat" cmpd="sng" algn="ctr">
            <a:solidFill>
              <a:srgbClr val="024282"/>
            </a:solid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dirty="0">
              <a:ln>
                <a:noFill/>
              </a:ln>
              <a:solidFill>
                <a:prstClr val="white"/>
              </a:solidFill>
              <a:effectLst/>
              <a:uLnTx/>
              <a:uFillTx/>
              <a:latin typeface="微软雅黑" panose="020B0503020204020204" pitchFamily="34" charset="-122"/>
              <a:ea typeface="微软雅黑" panose="020B0503020204020204" pitchFamily="34" charset="-122"/>
              <a:cs typeface="+mn-cs"/>
            </a:endParaRPr>
          </a:p>
        </p:txBody>
      </p:sp>
      <p:pic>
        <p:nvPicPr>
          <p:cNvPr id="657775605" name="图片 1"/>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a:xfrm>
            <a:off x="2549525" y="2000250"/>
            <a:ext cx="6650990" cy="3446145"/>
          </a:xfrm>
          <a:prstGeom prst="rect">
            <a:avLst/>
          </a:prstGeom>
          <a:noFill/>
          <a:ln>
            <a:noFill/>
          </a:ln>
        </p:spPr>
      </p:pic>
      <p:sp>
        <p:nvSpPr>
          <p:cNvPr id="11" name="圆角矩形 6"/>
          <p:cNvSpPr/>
          <p:nvPr/>
        </p:nvSpPr>
        <p:spPr>
          <a:xfrm>
            <a:off x="458036" y="1163080"/>
            <a:ext cx="3177540" cy="348121"/>
          </a:xfrm>
          <a:prstGeom prst="roundRect">
            <a:avLst>
              <a:gd name="adj" fmla="val 37046"/>
            </a:avLst>
          </a:prstGeom>
          <a:gradFill>
            <a:gsLst>
              <a:gs pos="53000">
                <a:srgbClr val="024282"/>
              </a:gs>
              <a:gs pos="95000">
                <a:srgbClr val="024282">
                  <a:alpha val="0"/>
                </a:srgbClr>
              </a:gs>
              <a:gs pos="0">
                <a:srgbClr val="024282"/>
              </a:gs>
            </a:gsLst>
            <a:lin ang="20700000" scaled="0"/>
          </a:gradFill>
          <a:ln w="12700" cap="flat" cmpd="sng" algn="ctr">
            <a:noFill/>
            <a:prstDash val="solid"/>
            <a:miter lim="800000"/>
          </a:ln>
          <a:effectLst/>
        </p:spPr>
        <p:txBody>
          <a:bodyPr rtlCol="0" anchor="ctr"/>
          <a:lstStyle/>
          <a:p>
            <a:pPr marL="0" marR="0" lvl="0" indent="0" defTabSz="914400" rtl="0" eaLnBrk="1" fontAlgn="auto" latinLnBrk="0" hangingPunct="1">
              <a:lnSpc>
                <a:spcPct val="100000"/>
              </a:lnSpc>
              <a:spcBef>
                <a:spcPts val="0"/>
              </a:spcBef>
              <a:spcAft>
                <a:spcPts val="0"/>
              </a:spcAft>
              <a:buClrTx/>
              <a:buSzTx/>
              <a:buFontTx/>
              <a:buNone/>
              <a:defRPr/>
            </a:pPr>
            <a:r>
              <a:rPr kumimoji="0" lang="zh-CN" altLang="en-US" sz="1800" b="0" i="0" u="none" strike="noStrike" kern="0" cap="none" spc="0" normalizeH="0" baseline="0" noProof="0" dirty="0">
                <a:ln>
                  <a:noFill/>
                </a:ln>
                <a:solidFill>
                  <a:prstClr val="white"/>
                </a:solidFill>
                <a:effectLst/>
                <a:uLnTx/>
                <a:uFillTx/>
                <a:latin typeface="微软雅黑" panose="020B0503020204020204" pitchFamily="34" charset="-122"/>
                <a:ea typeface="微软雅黑" panose="020B0503020204020204" pitchFamily="34" charset="-122"/>
                <a:cs typeface="+mn-cs"/>
              </a:rPr>
              <a:t>用例顺序图</a:t>
            </a:r>
            <a:endParaRPr kumimoji="0" lang="zh-CN" altLang="en-US" sz="1800" b="0" i="0" u="none" strike="noStrike" kern="0" cap="none" spc="0" normalizeH="0" baseline="0" noProof="0" dirty="0">
              <a:ln>
                <a:noFill/>
              </a:ln>
              <a:solidFill>
                <a:prstClr val="white"/>
              </a:solidFill>
              <a:effectLst/>
              <a:uLnTx/>
              <a:uFillTx/>
              <a:latin typeface="微软雅黑" panose="020B0503020204020204" pitchFamily="34" charset="-122"/>
              <a:ea typeface="微软雅黑" panose="020B0503020204020204" pitchFamily="34" charset="-122"/>
              <a:cs typeface="+mn-cs"/>
            </a:endParaRPr>
          </a:p>
        </p:txBody>
      </p:sp>
    </p:spTree>
  </p:cSld>
  <p:clrMapOvr>
    <a:masterClrMapping/>
  </p:clrMapOvr>
</p:sld>
</file>

<file path=ppt/slides/slide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 name="组合 3"/>
          <p:cNvGrpSpPr/>
          <p:nvPr/>
        </p:nvGrpSpPr>
        <p:grpSpPr>
          <a:xfrm>
            <a:off x="335361" y="116633"/>
            <a:ext cx="629872" cy="612768"/>
            <a:chOff x="3070727" y="196457"/>
            <a:chExt cx="692047" cy="673255"/>
          </a:xfrm>
        </p:grpSpPr>
        <p:sp>
          <p:nvSpPr>
            <p:cNvPr id="5" name="平行四边形 4"/>
            <p:cNvSpPr/>
            <p:nvPr/>
          </p:nvSpPr>
          <p:spPr>
            <a:xfrm>
              <a:off x="3070727" y="196457"/>
              <a:ext cx="629587" cy="612775"/>
            </a:xfrm>
            <a:prstGeom prst="parallelogram">
              <a:avLst/>
            </a:prstGeom>
            <a:solidFill>
              <a:srgbClr val="024282"/>
            </a:solidFill>
            <a:ln>
              <a:solidFill>
                <a:srgbClr val="02428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Calibri" panose="020F0502020204030204"/>
                <a:ea typeface="宋体" panose="02010600030101010101" pitchFamily="2" charset="-122"/>
                <a:cs typeface="+mn-cs"/>
              </a:endParaRPr>
            </a:p>
          </p:txBody>
        </p:sp>
        <p:sp>
          <p:nvSpPr>
            <p:cNvPr id="6" name="平行四边形 5"/>
            <p:cNvSpPr/>
            <p:nvPr/>
          </p:nvSpPr>
          <p:spPr>
            <a:xfrm>
              <a:off x="3133187" y="256937"/>
              <a:ext cx="629587" cy="612775"/>
            </a:xfrm>
            <a:prstGeom prst="parallelogram">
              <a:avLst/>
            </a:prstGeom>
            <a:noFill/>
            <a:ln>
              <a:solidFill>
                <a:srgbClr val="02428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Calibri" panose="020F0502020204030204"/>
                <a:ea typeface="宋体" panose="02010600030101010101" pitchFamily="2" charset="-122"/>
                <a:cs typeface="+mn-cs"/>
              </a:endParaRPr>
            </a:p>
          </p:txBody>
        </p:sp>
      </p:grpSp>
      <p:cxnSp>
        <p:nvCxnSpPr>
          <p:cNvPr id="7" name="直接连接符 6"/>
          <p:cNvCxnSpPr/>
          <p:nvPr/>
        </p:nvCxnSpPr>
        <p:spPr>
          <a:xfrm>
            <a:off x="367840" y="809674"/>
            <a:ext cx="11488800" cy="0"/>
          </a:xfrm>
          <a:prstGeom prst="line">
            <a:avLst/>
          </a:prstGeom>
          <a:ln w="9525">
            <a:solidFill>
              <a:srgbClr val="024282"/>
            </a:solidFill>
          </a:ln>
        </p:spPr>
        <p:style>
          <a:lnRef idx="1">
            <a:schemeClr val="accent1"/>
          </a:lnRef>
          <a:fillRef idx="0">
            <a:schemeClr val="accent1"/>
          </a:fillRef>
          <a:effectRef idx="0">
            <a:schemeClr val="accent1"/>
          </a:effectRef>
          <a:fontRef idx="minor">
            <a:schemeClr val="tx1"/>
          </a:fontRef>
        </p:style>
      </p:cxnSp>
      <p:sp>
        <p:nvSpPr>
          <p:cNvPr id="10" name="文本占位符 5"/>
          <p:cNvSpPr txBox="1"/>
          <p:nvPr/>
        </p:nvSpPr>
        <p:spPr>
          <a:xfrm>
            <a:off x="1127448" y="249010"/>
            <a:ext cx="5040313" cy="557722"/>
          </a:xfrm>
          <a:prstGeom prst="rect">
            <a:avLst/>
          </a:prstGeom>
        </p:spPr>
        <p:txBody>
          <a:bodyPr vert="horz" lIns="91440" tIns="45720" rIns="91440" bIns="45720" rtlCol="0">
            <a:normAutofit fontScale="90000"/>
          </a:bodyPr>
          <a:lstStyle>
            <a:lvl1pPr marL="0" indent="0" algn="l" defTabSz="914400" rtl="0" eaLnBrk="1" latinLnBrk="0" hangingPunct="1">
              <a:lnSpc>
                <a:spcPct val="90000"/>
              </a:lnSpc>
              <a:spcBef>
                <a:spcPts val="1000"/>
              </a:spcBef>
              <a:buFont typeface="Arial" panose="020B0604020202020204" pitchFamily="34" charset="0"/>
              <a:buNone/>
              <a:defRPr sz="3200" b="1" kern="1200">
                <a:solidFill>
                  <a:srgbClr val="024282"/>
                </a:solidFill>
                <a:latin typeface="微软雅黑" panose="020B0503020204020204" pitchFamily="34" charset="-122"/>
                <a:ea typeface="微软雅黑" panose="020B0503020204020204" pitchFamily="34" charset="-122"/>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defRPr/>
            </a:pPr>
            <a:r>
              <a:rPr lang="zh-CN" altLang="en-US" dirty="0"/>
              <a:t>开源软件维护实现</a:t>
            </a:r>
            <a:endParaRPr lang="zh-CN" altLang="en-US" dirty="0"/>
          </a:p>
        </p:txBody>
      </p:sp>
      <p:sp>
        <p:nvSpPr>
          <p:cNvPr id="48" name="矩形 47"/>
          <p:cNvSpPr/>
          <p:nvPr>
            <p:custDataLst>
              <p:tags r:id="rId1"/>
            </p:custDataLst>
          </p:nvPr>
        </p:nvSpPr>
        <p:spPr>
          <a:xfrm>
            <a:off x="335361" y="980727"/>
            <a:ext cx="11322361" cy="5361348"/>
          </a:xfrm>
          <a:prstGeom prst="rect">
            <a:avLst/>
          </a:prstGeom>
          <a:noFill/>
          <a:ln w="12700" cap="flat" cmpd="sng" algn="ctr">
            <a:solidFill>
              <a:srgbClr val="024282"/>
            </a:solid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dirty="0">
              <a:ln>
                <a:noFill/>
              </a:ln>
              <a:solidFill>
                <a:prstClr val="white"/>
              </a:solidFill>
              <a:effectLst/>
              <a:uLnTx/>
              <a:uFillTx/>
              <a:latin typeface="微软雅黑" panose="020B0503020204020204" pitchFamily="34" charset="-122"/>
              <a:ea typeface="微软雅黑" panose="020B0503020204020204" pitchFamily="34" charset="-122"/>
              <a:cs typeface="+mn-cs"/>
            </a:endParaRPr>
          </a:p>
        </p:txBody>
      </p:sp>
      <p:pic>
        <p:nvPicPr>
          <p:cNvPr id="938074500" name="图片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a:xfrm>
            <a:off x="2365375" y="1809750"/>
            <a:ext cx="7493635" cy="3239135"/>
          </a:xfrm>
          <a:prstGeom prst="rect">
            <a:avLst/>
          </a:prstGeom>
          <a:noFill/>
          <a:ln>
            <a:noFill/>
          </a:ln>
        </p:spPr>
      </p:pic>
      <p:sp>
        <p:nvSpPr>
          <p:cNvPr id="11" name="圆角矩形 6"/>
          <p:cNvSpPr/>
          <p:nvPr/>
        </p:nvSpPr>
        <p:spPr>
          <a:xfrm>
            <a:off x="458036" y="1135775"/>
            <a:ext cx="3177540" cy="348121"/>
          </a:xfrm>
          <a:prstGeom prst="roundRect">
            <a:avLst>
              <a:gd name="adj" fmla="val 37046"/>
            </a:avLst>
          </a:prstGeom>
          <a:gradFill>
            <a:gsLst>
              <a:gs pos="53000">
                <a:srgbClr val="024282"/>
              </a:gs>
              <a:gs pos="95000">
                <a:srgbClr val="024282">
                  <a:alpha val="0"/>
                </a:srgbClr>
              </a:gs>
              <a:gs pos="0">
                <a:srgbClr val="024282"/>
              </a:gs>
            </a:gsLst>
            <a:lin ang="20700000" scaled="0"/>
          </a:gradFill>
          <a:ln w="12700" cap="flat" cmpd="sng" algn="ctr">
            <a:noFill/>
            <a:prstDash val="solid"/>
            <a:miter lim="800000"/>
          </a:ln>
          <a:effectLst/>
        </p:spPr>
        <p:txBody>
          <a:bodyPr rtlCol="0" anchor="ctr"/>
          <a:lstStyle/>
          <a:p>
            <a:pPr marL="0" marR="0" lvl="0" indent="0" defTabSz="914400" rtl="0" eaLnBrk="1" fontAlgn="auto" latinLnBrk="0" hangingPunct="1">
              <a:lnSpc>
                <a:spcPct val="100000"/>
              </a:lnSpc>
              <a:spcBef>
                <a:spcPts val="0"/>
              </a:spcBef>
              <a:spcAft>
                <a:spcPts val="0"/>
              </a:spcAft>
              <a:buClrTx/>
              <a:buSzTx/>
              <a:buFontTx/>
              <a:buNone/>
              <a:defRPr/>
            </a:pPr>
            <a:r>
              <a:rPr kumimoji="0" lang="zh-CN" altLang="en-US" sz="1800" b="0" i="0" u="none" strike="noStrike" kern="0" cap="none" spc="0" normalizeH="0" baseline="0" noProof="0" dirty="0">
                <a:ln>
                  <a:noFill/>
                </a:ln>
                <a:solidFill>
                  <a:prstClr val="white"/>
                </a:solidFill>
                <a:effectLst/>
                <a:uLnTx/>
                <a:uFillTx/>
                <a:latin typeface="微软雅黑" panose="020B0503020204020204" pitchFamily="34" charset="-122"/>
                <a:ea typeface="微软雅黑" panose="020B0503020204020204" pitchFamily="34" charset="-122"/>
                <a:cs typeface="+mn-cs"/>
              </a:rPr>
              <a:t>分析类图</a:t>
            </a:r>
            <a:endParaRPr kumimoji="0" lang="zh-CN" altLang="en-US" sz="1800" b="0" i="0" u="none" strike="noStrike" kern="0" cap="none" spc="0" normalizeH="0" baseline="0" noProof="0" dirty="0">
              <a:ln>
                <a:noFill/>
              </a:ln>
              <a:solidFill>
                <a:prstClr val="white"/>
              </a:solidFill>
              <a:effectLst/>
              <a:uLnTx/>
              <a:uFillTx/>
              <a:latin typeface="微软雅黑" panose="020B0503020204020204" pitchFamily="34" charset="-122"/>
              <a:ea typeface="微软雅黑" panose="020B0503020204020204" pitchFamily="34" charset="-122"/>
              <a:cs typeface="+mn-cs"/>
            </a:endParaRPr>
          </a:p>
        </p:txBody>
      </p:sp>
    </p:spTree>
  </p:cSld>
  <p:clrMapOvr>
    <a:masterClrMapping/>
  </p:clrMapOvr>
</p:sld>
</file>

<file path=ppt/slides/slide7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 name="组合 3"/>
          <p:cNvGrpSpPr/>
          <p:nvPr/>
        </p:nvGrpSpPr>
        <p:grpSpPr>
          <a:xfrm>
            <a:off x="335361" y="116633"/>
            <a:ext cx="629872" cy="612768"/>
            <a:chOff x="3070727" y="196457"/>
            <a:chExt cx="692047" cy="673255"/>
          </a:xfrm>
        </p:grpSpPr>
        <p:sp>
          <p:nvSpPr>
            <p:cNvPr id="5" name="平行四边形 4"/>
            <p:cNvSpPr/>
            <p:nvPr/>
          </p:nvSpPr>
          <p:spPr>
            <a:xfrm>
              <a:off x="3070727" y="196457"/>
              <a:ext cx="629587" cy="612775"/>
            </a:xfrm>
            <a:prstGeom prst="parallelogram">
              <a:avLst/>
            </a:prstGeom>
            <a:solidFill>
              <a:srgbClr val="024282"/>
            </a:solidFill>
            <a:ln>
              <a:solidFill>
                <a:srgbClr val="02428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Calibri" panose="020F0502020204030204"/>
                <a:ea typeface="宋体" panose="02010600030101010101" pitchFamily="2" charset="-122"/>
                <a:cs typeface="+mn-cs"/>
              </a:endParaRPr>
            </a:p>
          </p:txBody>
        </p:sp>
        <p:sp>
          <p:nvSpPr>
            <p:cNvPr id="6" name="平行四边形 5"/>
            <p:cNvSpPr/>
            <p:nvPr/>
          </p:nvSpPr>
          <p:spPr>
            <a:xfrm>
              <a:off x="3133187" y="256937"/>
              <a:ext cx="629587" cy="612775"/>
            </a:xfrm>
            <a:prstGeom prst="parallelogram">
              <a:avLst/>
            </a:prstGeom>
            <a:noFill/>
            <a:ln>
              <a:solidFill>
                <a:srgbClr val="02428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Calibri" panose="020F0502020204030204"/>
                <a:ea typeface="宋体" panose="02010600030101010101" pitchFamily="2" charset="-122"/>
                <a:cs typeface="+mn-cs"/>
              </a:endParaRPr>
            </a:p>
          </p:txBody>
        </p:sp>
      </p:grpSp>
      <p:cxnSp>
        <p:nvCxnSpPr>
          <p:cNvPr id="7" name="直接连接符 6"/>
          <p:cNvCxnSpPr/>
          <p:nvPr/>
        </p:nvCxnSpPr>
        <p:spPr>
          <a:xfrm>
            <a:off x="367840" y="809674"/>
            <a:ext cx="11488800" cy="0"/>
          </a:xfrm>
          <a:prstGeom prst="line">
            <a:avLst/>
          </a:prstGeom>
          <a:ln w="9525">
            <a:solidFill>
              <a:srgbClr val="024282"/>
            </a:solidFill>
          </a:ln>
        </p:spPr>
        <p:style>
          <a:lnRef idx="1">
            <a:schemeClr val="accent1"/>
          </a:lnRef>
          <a:fillRef idx="0">
            <a:schemeClr val="accent1"/>
          </a:fillRef>
          <a:effectRef idx="0">
            <a:schemeClr val="accent1"/>
          </a:effectRef>
          <a:fontRef idx="minor">
            <a:schemeClr val="tx1"/>
          </a:fontRef>
        </p:style>
      </p:cxnSp>
      <p:sp>
        <p:nvSpPr>
          <p:cNvPr id="10" name="文本占位符 5"/>
          <p:cNvSpPr txBox="1"/>
          <p:nvPr/>
        </p:nvSpPr>
        <p:spPr>
          <a:xfrm>
            <a:off x="1127448" y="249010"/>
            <a:ext cx="5040313" cy="557722"/>
          </a:xfrm>
          <a:prstGeom prst="rect">
            <a:avLst/>
          </a:prstGeom>
        </p:spPr>
        <p:txBody>
          <a:bodyPr vert="horz" lIns="91440" tIns="45720" rIns="91440" bIns="45720" rtlCol="0">
            <a:normAutofit fontScale="90000"/>
          </a:bodyPr>
          <a:lstStyle>
            <a:lvl1pPr marL="0" indent="0" algn="l" defTabSz="914400" rtl="0" eaLnBrk="1" latinLnBrk="0" hangingPunct="1">
              <a:lnSpc>
                <a:spcPct val="90000"/>
              </a:lnSpc>
              <a:spcBef>
                <a:spcPts val="1000"/>
              </a:spcBef>
              <a:buFont typeface="Arial" panose="020B0604020202020204" pitchFamily="34" charset="0"/>
              <a:buNone/>
              <a:defRPr sz="3200" b="1" kern="1200">
                <a:solidFill>
                  <a:srgbClr val="024282"/>
                </a:solidFill>
                <a:latin typeface="微软雅黑" panose="020B0503020204020204" pitchFamily="34" charset="-122"/>
                <a:ea typeface="微软雅黑" panose="020B0503020204020204" pitchFamily="34" charset="-122"/>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defRPr/>
            </a:pPr>
            <a:r>
              <a:rPr lang="zh-CN" altLang="en-US" dirty="0"/>
              <a:t>开源软件维护实现</a:t>
            </a:r>
            <a:endParaRPr lang="zh-CN" altLang="en-US" dirty="0"/>
          </a:p>
        </p:txBody>
      </p:sp>
      <p:sp>
        <p:nvSpPr>
          <p:cNvPr id="48" name="矩形 47"/>
          <p:cNvSpPr/>
          <p:nvPr>
            <p:custDataLst>
              <p:tags r:id="rId1"/>
            </p:custDataLst>
          </p:nvPr>
        </p:nvSpPr>
        <p:spPr>
          <a:xfrm>
            <a:off x="335361" y="980727"/>
            <a:ext cx="11322361" cy="5361348"/>
          </a:xfrm>
          <a:prstGeom prst="rect">
            <a:avLst/>
          </a:prstGeom>
          <a:noFill/>
          <a:ln w="12700" cap="flat" cmpd="sng" algn="ctr">
            <a:solidFill>
              <a:srgbClr val="024282"/>
            </a:solid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dirty="0">
              <a:ln>
                <a:noFill/>
              </a:ln>
              <a:solidFill>
                <a:prstClr val="white"/>
              </a:solidFill>
              <a:effectLst/>
              <a:uLnTx/>
              <a:uFillTx/>
              <a:latin typeface="微软雅黑" panose="020B0503020204020204" pitchFamily="34" charset="-122"/>
              <a:ea typeface="微软雅黑" panose="020B0503020204020204" pitchFamily="34" charset="-122"/>
              <a:cs typeface="+mn-cs"/>
            </a:endParaRPr>
          </a:p>
        </p:txBody>
      </p:sp>
      <p:pic>
        <p:nvPicPr>
          <p:cNvPr id="2" name="图片 7" descr="366529129854849562"/>
          <p:cNvPicPr>
            <a:picLocks noChangeAspect="1"/>
          </p:cNvPicPr>
          <p:nvPr/>
        </p:nvPicPr>
        <p:blipFill>
          <a:blip r:embed="rId2"/>
          <a:srcRect r="1374" b="4808"/>
          <a:stretch>
            <a:fillRect/>
          </a:stretch>
        </p:blipFill>
        <p:spPr>
          <a:xfrm>
            <a:off x="3299460" y="1577340"/>
            <a:ext cx="5243195" cy="4765040"/>
          </a:xfrm>
          <a:prstGeom prst="rect">
            <a:avLst/>
          </a:prstGeom>
        </p:spPr>
      </p:pic>
      <p:sp>
        <p:nvSpPr>
          <p:cNvPr id="3" name="文本框 2"/>
          <p:cNvSpPr txBox="1"/>
          <p:nvPr/>
        </p:nvSpPr>
        <p:spPr>
          <a:xfrm>
            <a:off x="662940" y="2890520"/>
            <a:ext cx="2526030" cy="1541145"/>
          </a:xfrm>
          <a:prstGeom prst="rect">
            <a:avLst/>
          </a:prstGeom>
          <a:noFill/>
        </p:spPr>
        <p:txBody>
          <a:bodyPr wrap="square" rtlCol="0">
            <a:noAutofit/>
          </a:bodyPr>
          <a:p>
            <a:r>
              <a:rPr lang="zh-CN" altLang="en-US"/>
              <a:t>在最开始的UI界面中加入了一个私密模式以及更换背景图案，可以直接点击进入。</a:t>
            </a:r>
            <a:endParaRPr lang="zh-CN" altLang="en-US"/>
          </a:p>
        </p:txBody>
      </p:sp>
      <p:sp>
        <p:nvSpPr>
          <p:cNvPr id="11" name="圆角矩形 6"/>
          <p:cNvSpPr/>
          <p:nvPr/>
        </p:nvSpPr>
        <p:spPr>
          <a:xfrm>
            <a:off x="457835" y="1065530"/>
            <a:ext cx="5115560" cy="347980"/>
          </a:xfrm>
          <a:prstGeom prst="roundRect">
            <a:avLst>
              <a:gd name="adj" fmla="val 37046"/>
            </a:avLst>
          </a:prstGeom>
          <a:gradFill>
            <a:gsLst>
              <a:gs pos="53000">
                <a:srgbClr val="024282"/>
              </a:gs>
              <a:gs pos="95000">
                <a:srgbClr val="024282">
                  <a:alpha val="0"/>
                </a:srgbClr>
              </a:gs>
              <a:gs pos="0">
                <a:srgbClr val="024282"/>
              </a:gs>
            </a:gsLst>
            <a:lin ang="20700000" scaled="0"/>
          </a:gradFill>
          <a:ln w="12700" cap="flat" cmpd="sng" algn="ctr">
            <a:noFill/>
            <a:prstDash val="solid"/>
            <a:miter lim="800000"/>
          </a:ln>
          <a:effectLst/>
        </p:spPr>
        <p:txBody>
          <a:bodyPr rtlCol="0" anchor="ctr"/>
          <a:lstStyle/>
          <a:p>
            <a:pPr marL="0" marR="0" lvl="0" indent="0" defTabSz="914400" rtl="0" eaLnBrk="1" fontAlgn="auto" latinLnBrk="0" hangingPunct="1">
              <a:lnSpc>
                <a:spcPct val="100000"/>
              </a:lnSpc>
              <a:spcBef>
                <a:spcPts val="0"/>
              </a:spcBef>
              <a:spcAft>
                <a:spcPts val="0"/>
              </a:spcAft>
              <a:buClrTx/>
              <a:buSzTx/>
              <a:buFontTx/>
              <a:buNone/>
              <a:defRPr/>
            </a:pPr>
            <a:r>
              <a:rPr kumimoji="0" lang="zh-CN" altLang="en-US" sz="1800" b="0" i="0" u="none" strike="noStrike" kern="0" cap="none" spc="0" normalizeH="0" baseline="0" noProof="0" dirty="0">
                <a:ln>
                  <a:noFill/>
                </a:ln>
                <a:solidFill>
                  <a:prstClr val="white"/>
                </a:solidFill>
                <a:effectLst/>
                <a:uLnTx/>
                <a:uFillTx/>
                <a:latin typeface="微软雅黑" panose="020B0503020204020204" pitchFamily="34" charset="-122"/>
                <a:ea typeface="微软雅黑" panose="020B0503020204020204" pitchFamily="34" charset="-122"/>
                <a:cs typeface="+mn-cs"/>
              </a:rPr>
              <a:t>开源软件体系结构设计及其调整</a:t>
            </a:r>
            <a:endParaRPr kumimoji="0" lang="zh-CN" altLang="en-US" sz="1800" b="0" i="0" u="none" strike="noStrike" kern="0" cap="none" spc="0" normalizeH="0" baseline="0" noProof="0" dirty="0">
              <a:ln>
                <a:noFill/>
              </a:ln>
              <a:solidFill>
                <a:prstClr val="white"/>
              </a:solidFill>
              <a:effectLst/>
              <a:uLnTx/>
              <a:uFillTx/>
              <a:latin typeface="微软雅黑" panose="020B0503020204020204" pitchFamily="34" charset="-122"/>
              <a:ea typeface="微软雅黑" panose="020B0503020204020204" pitchFamily="34" charset="-122"/>
              <a:cs typeface="+mn-cs"/>
            </a:endParaRPr>
          </a:p>
        </p:txBody>
      </p:sp>
    </p:spTree>
  </p:cSld>
  <p:clrMapOvr>
    <a:masterClrMapping/>
  </p:clrMapOvr>
</p:sld>
</file>

<file path=ppt/slides/slide7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 name="组合 3"/>
          <p:cNvGrpSpPr/>
          <p:nvPr/>
        </p:nvGrpSpPr>
        <p:grpSpPr>
          <a:xfrm>
            <a:off x="335361" y="116633"/>
            <a:ext cx="629872" cy="612768"/>
            <a:chOff x="3070727" y="196457"/>
            <a:chExt cx="692047" cy="673255"/>
          </a:xfrm>
        </p:grpSpPr>
        <p:sp>
          <p:nvSpPr>
            <p:cNvPr id="5" name="平行四边形 4"/>
            <p:cNvSpPr/>
            <p:nvPr/>
          </p:nvSpPr>
          <p:spPr>
            <a:xfrm>
              <a:off x="3070727" y="196457"/>
              <a:ext cx="629587" cy="612775"/>
            </a:xfrm>
            <a:prstGeom prst="parallelogram">
              <a:avLst/>
            </a:prstGeom>
            <a:solidFill>
              <a:srgbClr val="024282"/>
            </a:solidFill>
            <a:ln>
              <a:solidFill>
                <a:srgbClr val="02428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Calibri" panose="020F0502020204030204"/>
                <a:ea typeface="宋体" panose="02010600030101010101" pitchFamily="2" charset="-122"/>
                <a:cs typeface="+mn-cs"/>
              </a:endParaRPr>
            </a:p>
          </p:txBody>
        </p:sp>
        <p:sp>
          <p:nvSpPr>
            <p:cNvPr id="6" name="平行四边形 5"/>
            <p:cNvSpPr/>
            <p:nvPr/>
          </p:nvSpPr>
          <p:spPr>
            <a:xfrm>
              <a:off x="3133187" y="256937"/>
              <a:ext cx="629587" cy="612775"/>
            </a:xfrm>
            <a:prstGeom prst="parallelogram">
              <a:avLst/>
            </a:prstGeom>
            <a:noFill/>
            <a:ln>
              <a:solidFill>
                <a:srgbClr val="02428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Calibri" panose="020F0502020204030204"/>
                <a:ea typeface="宋体" panose="02010600030101010101" pitchFamily="2" charset="-122"/>
                <a:cs typeface="+mn-cs"/>
              </a:endParaRPr>
            </a:p>
          </p:txBody>
        </p:sp>
      </p:grpSp>
      <p:cxnSp>
        <p:nvCxnSpPr>
          <p:cNvPr id="7" name="直接连接符 6"/>
          <p:cNvCxnSpPr/>
          <p:nvPr/>
        </p:nvCxnSpPr>
        <p:spPr>
          <a:xfrm>
            <a:off x="367840" y="809674"/>
            <a:ext cx="11488800" cy="0"/>
          </a:xfrm>
          <a:prstGeom prst="line">
            <a:avLst/>
          </a:prstGeom>
          <a:ln w="9525">
            <a:solidFill>
              <a:srgbClr val="024282"/>
            </a:solidFill>
          </a:ln>
        </p:spPr>
        <p:style>
          <a:lnRef idx="1">
            <a:schemeClr val="accent1"/>
          </a:lnRef>
          <a:fillRef idx="0">
            <a:schemeClr val="accent1"/>
          </a:fillRef>
          <a:effectRef idx="0">
            <a:schemeClr val="accent1"/>
          </a:effectRef>
          <a:fontRef idx="minor">
            <a:schemeClr val="tx1"/>
          </a:fontRef>
        </p:style>
      </p:cxnSp>
      <p:sp>
        <p:nvSpPr>
          <p:cNvPr id="10" name="文本占位符 5"/>
          <p:cNvSpPr txBox="1"/>
          <p:nvPr/>
        </p:nvSpPr>
        <p:spPr>
          <a:xfrm>
            <a:off x="1127448" y="249010"/>
            <a:ext cx="5040313" cy="557722"/>
          </a:xfrm>
          <a:prstGeom prst="rect">
            <a:avLst/>
          </a:prstGeom>
        </p:spPr>
        <p:txBody>
          <a:bodyPr vert="horz" lIns="91440" tIns="45720" rIns="91440" bIns="45720" rtlCol="0">
            <a:normAutofit fontScale="90000"/>
          </a:bodyPr>
          <a:lstStyle>
            <a:lvl1pPr marL="0" indent="0" algn="l" defTabSz="914400" rtl="0" eaLnBrk="1" latinLnBrk="0" hangingPunct="1">
              <a:lnSpc>
                <a:spcPct val="90000"/>
              </a:lnSpc>
              <a:spcBef>
                <a:spcPts val="1000"/>
              </a:spcBef>
              <a:buFont typeface="Arial" panose="020B0604020202020204" pitchFamily="34" charset="0"/>
              <a:buNone/>
              <a:defRPr sz="3200" b="1" kern="1200">
                <a:solidFill>
                  <a:srgbClr val="024282"/>
                </a:solidFill>
                <a:latin typeface="微软雅黑" panose="020B0503020204020204" pitchFamily="34" charset="-122"/>
                <a:ea typeface="微软雅黑" panose="020B0503020204020204" pitchFamily="34" charset="-122"/>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defRPr/>
            </a:pPr>
            <a:r>
              <a:rPr lang="zh-CN" altLang="en-US" dirty="0"/>
              <a:t>开源软件维护实现</a:t>
            </a:r>
            <a:endParaRPr lang="zh-CN" altLang="en-US" dirty="0"/>
          </a:p>
        </p:txBody>
      </p:sp>
      <p:sp>
        <p:nvSpPr>
          <p:cNvPr id="48" name="矩形 47"/>
          <p:cNvSpPr/>
          <p:nvPr>
            <p:custDataLst>
              <p:tags r:id="rId1"/>
            </p:custDataLst>
          </p:nvPr>
        </p:nvSpPr>
        <p:spPr>
          <a:xfrm>
            <a:off x="335361" y="980727"/>
            <a:ext cx="11322361" cy="5361348"/>
          </a:xfrm>
          <a:prstGeom prst="rect">
            <a:avLst/>
          </a:prstGeom>
          <a:noFill/>
          <a:ln w="12700" cap="flat" cmpd="sng" algn="ctr">
            <a:solidFill>
              <a:srgbClr val="024282"/>
            </a:solid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dirty="0">
              <a:ln>
                <a:noFill/>
              </a:ln>
              <a:solidFill>
                <a:prstClr val="white"/>
              </a:solidFill>
              <a:effectLst/>
              <a:uLnTx/>
              <a:uFillTx/>
              <a:latin typeface="微软雅黑" panose="020B0503020204020204" pitchFamily="34" charset="-122"/>
              <a:ea typeface="微软雅黑" panose="020B0503020204020204" pitchFamily="34" charset="-122"/>
              <a:cs typeface="+mn-cs"/>
            </a:endParaRPr>
          </a:p>
        </p:txBody>
      </p:sp>
      <p:pic>
        <p:nvPicPr>
          <p:cNvPr id="1890376581" name="图片 8"/>
          <p:cNvPicPr>
            <a:picLocks noChangeAspect="1" noChangeArrowheads="1"/>
          </p:cNvPicPr>
          <p:nvPr/>
        </p:nvPicPr>
        <p:blipFill>
          <a:blip r:embed="rId2">
            <a:extLst>
              <a:ext uri="{28A0092B-C50C-407E-A947-70E740481C1C}">
                <a14:useLocalDpi xmlns:a14="http://schemas.microsoft.com/office/drawing/2010/main" val="0"/>
              </a:ext>
            </a:extLst>
          </a:blip>
          <a:srcRect t="6170" r="689"/>
          <a:stretch>
            <a:fillRect/>
          </a:stretch>
        </p:blipFill>
        <p:spPr>
          <a:xfrm>
            <a:off x="3889375" y="1130935"/>
            <a:ext cx="2470150" cy="5060315"/>
          </a:xfrm>
          <a:prstGeom prst="rect">
            <a:avLst/>
          </a:prstGeom>
          <a:noFill/>
          <a:ln>
            <a:noFill/>
          </a:ln>
        </p:spPr>
      </p:pic>
      <p:sp>
        <p:nvSpPr>
          <p:cNvPr id="11" name="圆角矩形 6"/>
          <p:cNvSpPr/>
          <p:nvPr/>
        </p:nvSpPr>
        <p:spPr>
          <a:xfrm>
            <a:off x="458036" y="1130695"/>
            <a:ext cx="3177540" cy="348121"/>
          </a:xfrm>
          <a:prstGeom prst="roundRect">
            <a:avLst>
              <a:gd name="adj" fmla="val 37046"/>
            </a:avLst>
          </a:prstGeom>
          <a:gradFill>
            <a:gsLst>
              <a:gs pos="53000">
                <a:srgbClr val="024282"/>
              </a:gs>
              <a:gs pos="95000">
                <a:srgbClr val="024282">
                  <a:alpha val="0"/>
                </a:srgbClr>
              </a:gs>
              <a:gs pos="0">
                <a:srgbClr val="024282"/>
              </a:gs>
            </a:gsLst>
            <a:lin ang="20700000" scaled="0"/>
          </a:gradFill>
          <a:ln w="12700" cap="flat" cmpd="sng" algn="ctr">
            <a:noFill/>
            <a:prstDash val="solid"/>
            <a:miter lim="800000"/>
          </a:ln>
          <a:effectLst/>
        </p:spPr>
        <p:txBody>
          <a:bodyPr rtlCol="0" anchor="ctr"/>
          <a:lstStyle/>
          <a:p>
            <a:pPr marL="0" marR="0" lvl="0" indent="0" defTabSz="914400" rtl="0" eaLnBrk="1" fontAlgn="auto" latinLnBrk="0" hangingPunct="1">
              <a:lnSpc>
                <a:spcPct val="100000"/>
              </a:lnSpc>
              <a:spcBef>
                <a:spcPts val="0"/>
              </a:spcBef>
              <a:spcAft>
                <a:spcPts val="0"/>
              </a:spcAft>
              <a:buClrTx/>
              <a:buSzTx/>
              <a:buFontTx/>
              <a:buNone/>
              <a:defRPr/>
            </a:pPr>
            <a:r>
              <a:rPr kumimoji="0" lang="zh-CN" altLang="en-US" sz="1800" b="0" i="0" u="none" strike="noStrike" kern="0" cap="none" spc="0" normalizeH="0" baseline="0" noProof="0" dirty="0">
                <a:ln>
                  <a:noFill/>
                </a:ln>
                <a:solidFill>
                  <a:prstClr val="white"/>
                </a:solidFill>
                <a:effectLst/>
                <a:uLnTx/>
                <a:uFillTx/>
                <a:latin typeface="微软雅黑" panose="020B0503020204020204" pitchFamily="34" charset="-122"/>
                <a:ea typeface="微软雅黑" panose="020B0503020204020204" pitchFamily="34" charset="-122"/>
                <a:cs typeface="+mn-cs"/>
              </a:rPr>
              <a:t>界面设计</a:t>
            </a:r>
            <a:r>
              <a:rPr kumimoji="0" lang="en-US" altLang="zh-CN" sz="1800" b="0" i="0" u="none" strike="noStrike" kern="0" cap="none" spc="0" normalizeH="0" baseline="0" noProof="0" dirty="0">
                <a:ln>
                  <a:noFill/>
                </a:ln>
                <a:solidFill>
                  <a:prstClr val="white"/>
                </a:solidFill>
                <a:effectLst/>
                <a:uLnTx/>
                <a:uFillTx/>
                <a:latin typeface="微软雅黑" panose="020B0503020204020204" pitchFamily="34" charset="-122"/>
                <a:ea typeface="微软雅黑" panose="020B0503020204020204" pitchFamily="34" charset="-122"/>
                <a:cs typeface="+mn-cs"/>
              </a:rPr>
              <a:t>UI</a:t>
            </a:r>
            <a:endParaRPr kumimoji="0" lang="en-US" altLang="zh-CN" sz="1800" b="0" i="0" u="none" strike="noStrike" kern="0" cap="none" spc="0" normalizeH="0" baseline="0" noProof="0" dirty="0">
              <a:ln>
                <a:noFill/>
              </a:ln>
              <a:solidFill>
                <a:prstClr val="white"/>
              </a:solidFill>
              <a:effectLst/>
              <a:uLnTx/>
              <a:uFillTx/>
              <a:latin typeface="微软雅黑" panose="020B0503020204020204" pitchFamily="34" charset="-122"/>
              <a:ea typeface="微软雅黑" panose="020B0503020204020204" pitchFamily="34" charset="-122"/>
              <a:cs typeface="+mn-cs"/>
            </a:endParaRPr>
          </a:p>
        </p:txBody>
      </p:sp>
    </p:spTree>
  </p:cSld>
  <p:clrMapOvr>
    <a:masterClrMapping/>
  </p:clrMapOvr>
</p:sld>
</file>

<file path=ppt/slides/slide8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 name="组合 3"/>
          <p:cNvGrpSpPr/>
          <p:nvPr/>
        </p:nvGrpSpPr>
        <p:grpSpPr>
          <a:xfrm>
            <a:off x="335361" y="116633"/>
            <a:ext cx="629872" cy="612768"/>
            <a:chOff x="3070727" y="196457"/>
            <a:chExt cx="692047" cy="673255"/>
          </a:xfrm>
        </p:grpSpPr>
        <p:sp>
          <p:nvSpPr>
            <p:cNvPr id="5" name="平行四边形 4"/>
            <p:cNvSpPr/>
            <p:nvPr/>
          </p:nvSpPr>
          <p:spPr>
            <a:xfrm>
              <a:off x="3070727" y="196457"/>
              <a:ext cx="629587" cy="612775"/>
            </a:xfrm>
            <a:prstGeom prst="parallelogram">
              <a:avLst/>
            </a:prstGeom>
            <a:solidFill>
              <a:srgbClr val="024282"/>
            </a:solidFill>
            <a:ln>
              <a:solidFill>
                <a:srgbClr val="02428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Calibri" panose="020F0502020204030204"/>
                <a:ea typeface="宋体" panose="02010600030101010101" pitchFamily="2" charset="-122"/>
                <a:cs typeface="+mn-cs"/>
              </a:endParaRPr>
            </a:p>
          </p:txBody>
        </p:sp>
        <p:sp>
          <p:nvSpPr>
            <p:cNvPr id="6" name="平行四边形 5"/>
            <p:cNvSpPr/>
            <p:nvPr/>
          </p:nvSpPr>
          <p:spPr>
            <a:xfrm>
              <a:off x="3133187" y="256937"/>
              <a:ext cx="629587" cy="612775"/>
            </a:xfrm>
            <a:prstGeom prst="parallelogram">
              <a:avLst/>
            </a:prstGeom>
            <a:noFill/>
            <a:ln>
              <a:solidFill>
                <a:srgbClr val="02428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Calibri" panose="020F0502020204030204"/>
                <a:ea typeface="宋体" panose="02010600030101010101" pitchFamily="2" charset="-122"/>
                <a:cs typeface="+mn-cs"/>
              </a:endParaRPr>
            </a:p>
          </p:txBody>
        </p:sp>
      </p:grpSp>
      <p:cxnSp>
        <p:nvCxnSpPr>
          <p:cNvPr id="7" name="直接连接符 6"/>
          <p:cNvCxnSpPr/>
          <p:nvPr/>
        </p:nvCxnSpPr>
        <p:spPr>
          <a:xfrm>
            <a:off x="367840" y="809674"/>
            <a:ext cx="11488800" cy="0"/>
          </a:xfrm>
          <a:prstGeom prst="line">
            <a:avLst/>
          </a:prstGeom>
          <a:ln w="9525">
            <a:solidFill>
              <a:srgbClr val="024282"/>
            </a:solidFill>
          </a:ln>
        </p:spPr>
        <p:style>
          <a:lnRef idx="1">
            <a:schemeClr val="accent1"/>
          </a:lnRef>
          <a:fillRef idx="0">
            <a:schemeClr val="accent1"/>
          </a:fillRef>
          <a:effectRef idx="0">
            <a:schemeClr val="accent1"/>
          </a:effectRef>
          <a:fontRef idx="minor">
            <a:schemeClr val="tx1"/>
          </a:fontRef>
        </p:style>
      </p:cxnSp>
      <p:sp>
        <p:nvSpPr>
          <p:cNvPr id="10" name="文本占位符 5"/>
          <p:cNvSpPr txBox="1"/>
          <p:nvPr/>
        </p:nvSpPr>
        <p:spPr>
          <a:xfrm>
            <a:off x="1127448" y="249010"/>
            <a:ext cx="5040313" cy="557722"/>
          </a:xfrm>
          <a:prstGeom prst="rect">
            <a:avLst/>
          </a:prstGeom>
        </p:spPr>
        <p:txBody>
          <a:bodyPr vert="horz" lIns="91440" tIns="45720" rIns="91440" bIns="45720" rtlCol="0">
            <a:normAutofit fontScale="90000"/>
          </a:bodyPr>
          <a:lstStyle>
            <a:lvl1pPr marL="0" indent="0" algn="l" defTabSz="914400" rtl="0" eaLnBrk="1" latinLnBrk="0" hangingPunct="1">
              <a:lnSpc>
                <a:spcPct val="90000"/>
              </a:lnSpc>
              <a:spcBef>
                <a:spcPts val="1000"/>
              </a:spcBef>
              <a:buFont typeface="Arial" panose="020B0604020202020204" pitchFamily="34" charset="0"/>
              <a:buNone/>
              <a:defRPr sz="3200" b="1" kern="1200">
                <a:solidFill>
                  <a:srgbClr val="024282"/>
                </a:solidFill>
                <a:latin typeface="微软雅黑" panose="020B0503020204020204" pitchFamily="34" charset="-122"/>
                <a:ea typeface="微软雅黑" panose="020B0503020204020204" pitchFamily="34" charset="-122"/>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defRPr/>
            </a:pPr>
            <a:r>
              <a:rPr lang="zh-CN" altLang="en-US" dirty="0"/>
              <a:t>开源软件维护实现</a:t>
            </a:r>
            <a:endParaRPr lang="zh-CN" altLang="en-US" dirty="0"/>
          </a:p>
        </p:txBody>
      </p:sp>
      <p:sp>
        <p:nvSpPr>
          <p:cNvPr id="48" name="矩形 47"/>
          <p:cNvSpPr/>
          <p:nvPr>
            <p:custDataLst>
              <p:tags r:id="rId1"/>
            </p:custDataLst>
          </p:nvPr>
        </p:nvSpPr>
        <p:spPr>
          <a:xfrm>
            <a:off x="335361" y="980727"/>
            <a:ext cx="11322361" cy="5361348"/>
          </a:xfrm>
          <a:prstGeom prst="rect">
            <a:avLst/>
          </a:prstGeom>
          <a:noFill/>
          <a:ln w="12700" cap="flat" cmpd="sng" algn="ctr">
            <a:solidFill>
              <a:srgbClr val="024282"/>
            </a:solid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dirty="0">
              <a:ln>
                <a:noFill/>
              </a:ln>
              <a:solidFill>
                <a:prstClr val="white"/>
              </a:solidFill>
              <a:effectLst/>
              <a:uLnTx/>
              <a:uFillTx/>
              <a:latin typeface="微软雅黑" panose="020B0503020204020204" pitchFamily="34" charset="-122"/>
              <a:ea typeface="微软雅黑" panose="020B0503020204020204" pitchFamily="34" charset="-122"/>
              <a:cs typeface="+mn-cs"/>
            </a:endParaRPr>
          </a:p>
        </p:txBody>
      </p:sp>
      <p:pic>
        <p:nvPicPr>
          <p:cNvPr id="1268673448" name="图片 9"/>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a:xfrm>
            <a:off x="2085340" y="1778635"/>
            <a:ext cx="7840980" cy="3859530"/>
          </a:xfrm>
          <a:prstGeom prst="rect">
            <a:avLst/>
          </a:prstGeom>
          <a:noFill/>
          <a:ln>
            <a:noFill/>
          </a:ln>
        </p:spPr>
      </p:pic>
      <p:sp>
        <p:nvSpPr>
          <p:cNvPr id="11" name="圆角矩形 6"/>
          <p:cNvSpPr/>
          <p:nvPr/>
        </p:nvSpPr>
        <p:spPr>
          <a:xfrm>
            <a:off x="470736" y="1181495"/>
            <a:ext cx="3177540" cy="348121"/>
          </a:xfrm>
          <a:prstGeom prst="roundRect">
            <a:avLst>
              <a:gd name="adj" fmla="val 37046"/>
            </a:avLst>
          </a:prstGeom>
          <a:gradFill>
            <a:gsLst>
              <a:gs pos="53000">
                <a:srgbClr val="024282"/>
              </a:gs>
              <a:gs pos="95000">
                <a:srgbClr val="024282">
                  <a:alpha val="0"/>
                </a:srgbClr>
              </a:gs>
              <a:gs pos="0">
                <a:srgbClr val="024282"/>
              </a:gs>
            </a:gsLst>
            <a:lin ang="20700000" scaled="0"/>
          </a:gradFill>
          <a:ln w="12700" cap="flat" cmpd="sng" algn="ctr">
            <a:noFill/>
            <a:prstDash val="solid"/>
            <a:miter lim="800000"/>
          </a:ln>
          <a:effectLst/>
        </p:spPr>
        <p:txBody>
          <a:bodyPr rtlCol="0" anchor="ctr"/>
          <a:lstStyle/>
          <a:p>
            <a:pPr marL="0" marR="0" lvl="0" indent="0" defTabSz="914400" rtl="0" eaLnBrk="1" fontAlgn="auto" latinLnBrk="0" hangingPunct="1">
              <a:lnSpc>
                <a:spcPct val="100000"/>
              </a:lnSpc>
              <a:spcBef>
                <a:spcPts val="0"/>
              </a:spcBef>
              <a:spcAft>
                <a:spcPts val="0"/>
              </a:spcAft>
              <a:buClrTx/>
              <a:buSzTx/>
              <a:buFontTx/>
              <a:buNone/>
              <a:defRPr/>
            </a:pPr>
            <a:r>
              <a:rPr kumimoji="0" lang="zh-CN" altLang="en-US" sz="1800" b="0" i="0" u="none" strike="noStrike" kern="0" cap="none" spc="0" normalizeH="0" baseline="0" noProof="0" dirty="0">
                <a:ln>
                  <a:noFill/>
                </a:ln>
                <a:solidFill>
                  <a:prstClr val="white"/>
                </a:solidFill>
                <a:effectLst/>
                <a:uLnTx/>
                <a:uFillTx/>
                <a:latin typeface="微软雅黑" panose="020B0503020204020204" pitchFamily="34" charset="-122"/>
                <a:ea typeface="微软雅黑" panose="020B0503020204020204" pitchFamily="34" charset="-122"/>
                <a:cs typeface="+mn-cs"/>
              </a:rPr>
              <a:t>界面跳转</a:t>
            </a:r>
            <a:endParaRPr kumimoji="0" lang="zh-CN" altLang="en-US" sz="1800" b="0" i="0" u="none" strike="noStrike" kern="0" cap="none" spc="0" normalizeH="0" baseline="0" noProof="0" dirty="0">
              <a:ln>
                <a:noFill/>
              </a:ln>
              <a:solidFill>
                <a:prstClr val="white"/>
              </a:solidFill>
              <a:effectLst/>
              <a:uLnTx/>
              <a:uFillTx/>
              <a:latin typeface="微软雅黑" panose="020B0503020204020204" pitchFamily="34" charset="-122"/>
              <a:ea typeface="微软雅黑" panose="020B0503020204020204" pitchFamily="34" charset="-122"/>
              <a:cs typeface="+mn-cs"/>
            </a:endParaRPr>
          </a:p>
        </p:txBody>
      </p:sp>
    </p:spTree>
  </p:cSld>
  <p:clrMapOvr>
    <a:masterClrMapping/>
  </p:clrMapOvr>
</p:sld>
</file>

<file path=ppt/slides/slide8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 name="组合 3"/>
          <p:cNvGrpSpPr/>
          <p:nvPr/>
        </p:nvGrpSpPr>
        <p:grpSpPr>
          <a:xfrm>
            <a:off x="335361" y="116633"/>
            <a:ext cx="629872" cy="612768"/>
            <a:chOff x="3070727" y="196457"/>
            <a:chExt cx="692047" cy="673255"/>
          </a:xfrm>
        </p:grpSpPr>
        <p:sp>
          <p:nvSpPr>
            <p:cNvPr id="5" name="平行四边形 4"/>
            <p:cNvSpPr/>
            <p:nvPr/>
          </p:nvSpPr>
          <p:spPr>
            <a:xfrm>
              <a:off x="3070727" y="196457"/>
              <a:ext cx="629587" cy="612775"/>
            </a:xfrm>
            <a:prstGeom prst="parallelogram">
              <a:avLst/>
            </a:prstGeom>
            <a:solidFill>
              <a:srgbClr val="024282"/>
            </a:solidFill>
            <a:ln>
              <a:solidFill>
                <a:srgbClr val="02428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Calibri" panose="020F0502020204030204"/>
                <a:ea typeface="宋体" panose="02010600030101010101" pitchFamily="2" charset="-122"/>
                <a:cs typeface="+mn-cs"/>
              </a:endParaRPr>
            </a:p>
          </p:txBody>
        </p:sp>
        <p:sp>
          <p:nvSpPr>
            <p:cNvPr id="6" name="平行四边形 5"/>
            <p:cNvSpPr/>
            <p:nvPr/>
          </p:nvSpPr>
          <p:spPr>
            <a:xfrm>
              <a:off x="3133187" y="256937"/>
              <a:ext cx="629587" cy="612775"/>
            </a:xfrm>
            <a:prstGeom prst="parallelogram">
              <a:avLst/>
            </a:prstGeom>
            <a:noFill/>
            <a:ln>
              <a:solidFill>
                <a:srgbClr val="02428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Calibri" panose="020F0502020204030204"/>
                <a:ea typeface="宋体" panose="02010600030101010101" pitchFamily="2" charset="-122"/>
                <a:cs typeface="+mn-cs"/>
              </a:endParaRPr>
            </a:p>
          </p:txBody>
        </p:sp>
      </p:grpSp>
      <p:cxnSp>
        <p:nvCxnSpPr>
          <p:cNvPr id="7" name="直接连接符 6"/>
          <p:cNvCxnSpPr/>
          <p:nvPr/>
        </p:nvCxnSpPr>
        <p:spPr>
          <a:xfrm>
            <a:off x="367840" y="809674"/>
            <a:ext cx="11488800" cy="0"/>
          </a:xfrm>
          <a:prstGeom prst="line">
            <a:avLst/>
          </a:prstGeom>
          <a:ln w="9525">
            <a:solidFill>
              <a:srgbClr val="024282"/>
            </a:solidFill>
          </a:ln>
        </p:spPr>
        <p:style>
          <a:lnRef idx="1">
            <a:schemeClr val="accent1"/>
          </a:lnRef>
          <a:fillRef idx="0">
            <a:schemeClr val="accent1"/>
          </a:fillRef>
          <a:effectRef idx="0">
            <a:schemeClr val="accent1"/>
          </a:effectRef>
          <a:fontRef idx="minor">
            <a:schemeClr val="tx1"/>
          </a:fontRef>
        </p:style>
      </p:cxnSp>
      <p:sp>
        <p:nvSpPr>
          <p:cNvPr id="10" name="文本占位符 5"/>
          <p:cNvSpPr txBox="1"/>
          <p:nvPr/>
        </p:nvSpPr>
        <p:spPr>
          <a:xfrm>
            <a:off x="1127448" y="249010"/>
            <a:ext cx="5040313" cy="557722"/>
          </a:xfrm>
          <a:prstGeom prst="rect">
            <a:avLst/>
          </a:prstGeom>
        </p:spPr>
        <p:txBody>
          <a:bodyPr vert="horz" lIns="91440" tIns="45720" rIns="91440" bIns="45720" rtlCol="0">
            <a:normAutofit fontScale="90000"/>
          </a:bodyPr>
          <a:lstStyle>
            <a:lvl1pPr marL="0" indent="0" algn="l" defTabSz="914400" rtl="0" eaLnBrk="1" latinLnBrk="0" hangingPunct="1">
              <a:lnSpc>
                <a:spcPct val="90000"/>
              </a:lnSpc>
              <a:spcBef>
                <a:spcPts val="1000"/>
              </a:spcBef>
              <a:buFont typeface="Arial" panose="020B0604020202020204" pitchFamily="34" charset="0"/>
              <a:buNone/>
              <a:defRPr sz="3200" b="1" kern="1200">
                <a:solidFill>
                  <a:srgbClr val="024282"/>
                </a:solidFill>
                <a:latin typeface="微软雅黑" panose="020B0503020204020204" pitchFamily="34" charset="-122"/>
                <a:ea typeface="微软雅黑" panose="020B0503020204020204" pitchFamily="34" charset="-122"/>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defRPr/>
            </a:pPr>
            <a:r>
              <a:rPr lang="zh-CN" altLang="en-US" dirty="0"/>
              <a:t>开源软件维护实现</a:t>
            </a:r>
            <a:endParaRPr lang="zh-CN" altLang="en-US" dirty="0"/>
          </a:p>
        </p:txBody>
      </p:sp>
      <p:sp>
        <p:nvSpPr>
          <p:cNvPr id="48" name="矩形 47"/>
          <p:cNvSpPr/>
          <p:nvPr>
            <p:custDataLst>
              <p:tags r:id="rId1"/>
            </p:custDataLst>
          </p:nvPr>
        </p:nvSpPr>
        <p:spPr>
          <a:xfrm>
            <a:off x="335361" y="980727"/>
            <a:ext cx="11322361" cy="5361348"/>
          </a:xfrm>
          <a:prstGeom prst="rect">
            <a:avLst/>
          </a:prstGeom>
          <a:noFill/>
          <a:ln w="12700" cap="flat" cmpd="sng" algn="ctr">
            <a:solidFill>
              <a:srgbClr val="024282"/>
            </a:solid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dirty="0">
              <a:ln>
                <a:noFill/>
              </a:ln>
              <a:solidFill>
                <a:prstClr val="white"/>
              </a:solidFill>
              <a:effectLst/>
              <a:uLnTx/>
              <a:uFillTx/>
              <a:latin typeface="微软雅黑" panose="020B0503020204020204" pitchFamily="34" charset="-122"/>
              <a:ea typeface="微软雅黑" panose="020B0503020204020204" pitchFamily="34" charset="-122"/>
              <a:cs typeface="+mn-cs"/>
            </a:endParaRPr>
          </a:p>
        </p:txBody>
      </p:sp>
      <p:pic>
        <p:nvPicPr>
          <p:cNvPr id="43152678" name="图片 11"/>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a:xfrm>
            <a:off x="2427605" y="2207260"/>
            <a:ext cx="7336155" cy="2671445"/>
          </a:xfrm>
          <a:prstGeom prst="rect">
            <a:avLst/>
          </a:prstGeom>
          <a:noFill/>
          <a:ln>
            <a:noFill/>
          </a:ln>
        </p:spPr>
      </p:pic>
      <p:sp>
        <p:nvSpPr>
          <p:cNvPr id="11" name="圆角矩形 6"/>
          <p:cNvSpPr/>
          <p:nvPr/>
        </p:nvSpPr>
        <p:spPr>
          <a:xfrm>
            <a:off x="458036" y="1158635"/>
            <a:ext cx="3177540" cy="348121"/>
          </a:xfrm>
          <a:prstGeom prst="roundRect">
            <a:avLst>
              <a:gd name="adj" fmla="val 37046"/>
            </a:avLst>
          </a:prstGeom>
          <a:gradFill>
            <a:gsLst>
              <a:gs pos="53000">
                <a:srgbClr val="024282"/>
              </a:gs>
              <a:gs pos="95000">
                <a:srgbClr val="024282">
                  <a:alpha val="0"/>
                </a:srgbClr>
              </a:gs>
              <a:gs pos="0">
                <a:srgbClr val="024282"/>
              </a:gs>
            </a:gsLst>
            <a:lin ang="20700000" scaled="0"/>
          </a:gradFill>
          <a:ln w="12700" cap="flat" cmpd="sng" algn="ctr">
            <a:noFill/>
            <a:prstDash val="solid"/>
            <a:miter lim="800000"/>
          </a:ln>
          <a:effectLst/>
        </p:spPr>
        <p:txBody>
          <a:bodyPr rtlCol="0" anchor="ctr"/>
          <a:lstStyle/>
          <a:p>
            <a:pPr marL="0" marR="0" lvl="0" indent="0" defTabSz="914400" rtl="0" eaLnBrk="1" fontAlgn="auto" latinLnBrk="0" hangingPunct="1">
              <a:lnSpc>
                <a:spcPct val="100000"/>
              </a:lnSpc>
              <a:spcBef>
                <a:spcPts val="0"/>
              </a:spcBef>
              <a:spcAft>
                <a:spcPts val="0"/>
              </a:spcAft>
              <a:buClrTx/>
              <a:buSzTx/>
              <a:buFontTx/>
              <a:buNone/>
              <a:defRPr/>
            </a:pPr>
            <a:r>
              <a:rPr kumimoji="0" lang="zh-CN" altLang="en-US" sz="1800" b="0" i="0" u="none" strike="noStrike" kern="0" cap="none" spc="0" normalizeH="0" baseline="0" noProof="0" dirty="0">
                <a:ln>
                  <a:noFill/>
                </a:ln>
                <a:solidFill>
                  <a:prstClr val="white"/>
                </a:solidFill>
                <a:effectLst/>
                <a:uLnTx/>
                <a:uFillTx/>
                <a:latin typeface="微软雅黑" panose="020B0503020204020204" pitchFamily="34" charset="-122"/>
                <a:ea typeface="微软雅黑" panose="020B0503020204020204" pitchFamily="34" charset="-122"/>
                <a:cs typeface="+mn-cs"/>
              </a:rPr>
              <a:t>设计界面类</a:t>
            </a:r>
            <a:endParaRPr kumimoji="0" lang="zh-CN" altLang="en-US" sz="1800" b="0" i="0" u="none" strike="noStrike" kern="0" cap="none" spc="0" normalizeH="0" baseline="0" noProof="0" dirty="0">
              <a:ln>
                <a:noFill/>
              </a:ln>
              <a:solidFill>
                <a:prstClr val="white"/>
              </a:solidFill>
              <a:effectLst/>
              <a:uLnTx/>
              <a:uFillTx/>
              <a:latin typeface="微软雅黑" panose="020B0503020204020204" pitchFamily="34" charset="-122"/>
              <a:ea typeface="微软雅黑" panose="020B0503020204020204" pitchFamily="34" charset="-122"/>
              <a:cs typeface="+mn-cs"/>
            </a:endParaRPr>
          </a:p>
        </p:txBody>
      </p:sp>
    </p:spTree>
  </p:cSld>
  <p:clrMapOvr>
    <a:masterClrMapping/>
  </p:clrMapOvr>
</p:sld>
</file>

<file path=ppt/slides/slide8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 name="组合 3"/>
          <p:cNvGrpSpPr/>
          <p:nvPr/>
        </p:nvGrpSpPr>
        <p:grpSpPr>
          <a:xfrm>
            <a:off x="335361" y="116633"/>
            <a:ext cx="629872" cy="612768"/>
            <a:chOff x="3070727" y="196457"/>
            <a:chExt cx="692047" cy="673255"/>
          </a:xfrm>
        </p:grpSpPr>
        <p:sp>
          <p:nvSpPr>
            <p:cNvPr id="5" name="平行四边形 4"/>
            <p:cNvSpPr/>
            <p:nvPr/>
          </p:nvSpPr>
          <p:spPr>
            <a:xfrm>
              <a:off x="3070727" y="196457"/>
              <a:ext cx="629587" cy="612775"/>
            </a:xfrm>
            <a:prstGeom prst="parallelogram">
              <a:avLst/>
            </a:prstGeom>
            <a:solidFill>
              <a:srgbClr val="024282"/>
            </a:solidFill>
            <a:ln>
              <a:solidFill>
                <a:srgbClr val="02428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Calibri" panose="020F0502020204030204"/>
                <a:ea typeface="宋体" panose="02010600030101010101" pitchFamily="2" charset="-122"/>
                <a:cs typeface="+mn-cs"/>
              </a:endParaRPr>
            </a:p>
          </p:txBody>
        </p:sp>
        <p:sp>
          <p:nvSpPr>
            <p:cNvPr id="6" name="平行四边形 5"/>
            <p:cNvSpPr/>
            <p:nvPr/>
          </p:nvSpPr>
          <p:spPr>
            <a:xfrm>
              <a:off x="3133187" y="256937"/>
              <a:ext cx="629587" cy="612775"/>
            </a:xfrm>
            <a:prstGeom prst="parallelogram">
              <a:avLst/>
            </a:prstGeom>
            <a:noFill/>
            <a:ln>
              <a:solidFill>
                <a:srgbClr val="02428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Calibri" panose="020F0502020204030204"/>
                <a:ea typeface="宋体" panose="02010600030101010101" pitchFamily="2" charset="-122"/>
                <a:cs typeface="+mn-cs"/>
              </a:endParaRPr>
            </a:p>
          </p:txBody>
        </p:sp>
      </p:grpSp>
      <p:cxnSp>
        <p:nvCxnSpPr>
          <p:cNvPr id="7" name="直接连接符 6"/>
          <p:cNvCxnSpPr/>
          <p:nvPr/>
        </p:nvCxnSpPr>
        <p:spPr>
          <a:xfrm>
            <a:off x="367840" y="809674"/>
            <a:ext cx="11488800" cy="0"/>
          </a:xfrm>
          <a:prstGeom prst="line">
            <a:avLst/>
          </a:prstGeom>
          <a:ln w="9525">
            <a:solidFill>
              <a:srgbClr val="024282"/>
            </a:solidFill>
          </a:ln>
        </p:spPr>
        <p:style>
          <a:lnRef idx="1">
            <a:schemeClr val="accent1"/>
          </a:lnRef>
          <a:fillRef idx="0">
            <a:schemeClr val="accent1"/>
          </a:fillRef>
          <a:effectRef idx="0">
            <a:schemeClr val="accent1"/>
          </a:effectRef>
          <a:fontRef idx="minor">
            <a:schemeClr val="tx1"/>
          </a:fontRef>
        </p:style>
      </p:cxnSp>
      <p:sp>
        <p:nvSpPr>
          <p:cNvPr id="10" name="文本占位符 5"/>
          <p:cNvSpPr txBox="1"/>
          <p:nvPr/>
        </p:nvSpPr>
        <p:spPr>
          <a:xfrm>
            <a:off x="1127448" y="249010"/>
            <a:ext cx="5040313" cy="557722"/>
          </a:xfrm>
          <a:prstGeom prst="rect">
            <a:avLst/>
          </a:prstGeom>
        </p:spPr>
        <p:txBody>
          <a:bodyPr vert="horz" lIns="91440" tIns="45720" rIns="91440" bIns="45720" rtlCol="0">
            <a:normAutofit fontScale="90000"/>
          </a:bodyPr>
          <a:lstStyle>
            <a:lvl1pPr marL="0" indent="0" algn="l" defTabSz="914400" rtl="0" eaLnBrk="1" latinLnBrk="0" hangingPunct="1">
              <a:lnSpc>
                <a:spcPct val="90000"/>
              </a:lnSpc>
              <a:spcBef>
                <a:spcPts val="1000"/>
              </a:spcBef>
              <a:buFont typeface="Arial" panose="020B0604020202020204" pitchFamily="34" charset="0"/>
              <a:buNone/>
              <a:defRPr sz="3200" b="1" kern="1200">
                <a:solidFill>
                  <a:srgbClr val="024282"/>
                </a:solidFill>
                <a:latin typeface="微软雅黑" panose="020B0503020204020204" pitchFamily="34" charset="-122"/>
                <a:ea typeface="微软雅黑" panose="020B0503020204020204" pitchFamily="34" charset="-122"/>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defRPr/>
            </a:pPr>
            <a:r>
              <a:rPr lang="zh-CN" altLang="en-US" dirty="0"/>
              <a:t>开源软件维护实现</a:t>
            </a:r>
            <a:endParaRPr lang="zh-CN" altLang="en-US" dirty="0"/>
          </a:p>
        </p:txBody>
      </p:sp>
      <p:sp>
        <p:nvSpPr>
          <p:cNvPr id="48" name="矩形 47"/>
          <p:cNvSpPr/>
          <p:nvPr>
            <p:custDataLst>
              <p:tags r:id="rId1"/>
            </p:custDataLst>
          </p:nvPr>
        </p:nvSpPr>
        <p:spPr>
          <a:xfrm>
            <a:off x="335361" y="980727"/>
            <a:ext cx="11322361" cy="5361348"/>
          </a:xfrm>
          <a:prstGeom prst="rect">
            <a:avLst/>
          </a:prstGeom>
          <a:noFill/>
          <a:ln w="12700" cap="flat" cmpd="sng" algn="ctr">
            <a:solidFill>
              <a:srgbClr val="024282"/>
            </a:solid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dirty="0">
              <a:ln>
                <a:noFill/>
              </a:ln>
              <a:solidFill>
                <a:prstClr val="white"/>
              </a:solidFill>
              <a:effectLst/>
              <a:uLnTx/>
              <a:uFillTx/>
              <a:latin typeface="微软雅黑" panose="020B0503020204020204" pitchFamily="34" charset="-122"/>
              <a:ea typeface="微软雅黑" panose="020B0503020204020204" pitchFamily="34" charset="-122"/>
              <a:cs typeface="+mn-cs"/>
            </a:endParaRPr>
          </a:p>
        </p:txBody>
      </p:sp>
      <p:sp>
        <p:nvSpPr>
          <p:cNvPr id="11" name="圆角矩形 6"/>
          <p:cNvSpPr/>
          <p:nvPr/>
        </p:nvSpPr>
        <p:spPr>
          <a:xfrm>
            <a:off x="458036" y="1158635"/>
            <a:ext cx="3177540" cy="348121"/>
          </a:xfrm>
          <a:prstGeom prst="roundRect">
            <a:avLst>
              <a:gd name="adj" fmla="val 37046"/>
            </a:avLst>
          </a:prstGeom>
          <a:gradFill>
            <a:gsLst>
              <a:gs pos="53000">
                <a:srgbClr val="024282"/>
              </a:gs>
              <a:gs pos="95000">
                <a:srgbClr val="024282">
                  <a:alpha val="0"/>
                </a:srgbClr>
              </a:gs>
              <a:gs pos="0">
                <a:srgbClr val="024282"/>
              </a:gs>
            </a:gsLst>
            <a:lin ang="20700000" scaled="0"/>
          </a:gradFill>
          <a:ln w="12700" cap="flat" cmpd="sng" algn="ctr">
            <a:noFill/>
            <a:prstDash val="solid"/>
            <a:miter lim="800000"/>
          </a:ln>
          <a:effectLst/>
        </p:spPr>
        <p:txBody>
          <a:bodyPr rtlCol="0" anchor="ctr"/>
          <a:lstStyle/>
          <a:p>
            <a:pPr marL="0" marR="0" lvl="0" indent="0" defTabSz="914400" rtl="0" eaLnBrk="1" fontAlgn="auto" latinLnBrk="0" hangingPunct="1">
              <a:lnSpc>
                <a:spcPct val="100000"/>
              </a:lnSpc>
              <a:spcBef>
                <a:spcPts val="0"/>
              </a:spcBef>
              <a:spcAft>
                <a:spcPts val="0"/>
              </a:spcAft>
              <a:buClrTx/>
              <a:buSzTx/>
              <a:buFontTx/>
              <a:buNone/>
              <a:defRPr/>
            </a:pPr>
            <a:r>
              <a:rPr kumimoji="0" lang="zh-CN" altLang="en-US" sz="1800" b="0" i="0" u="none" strike="noStrike" kern="0" cap="none" spc="0" normalizeH="0" baseline="0" noProof="0" dirty="0">
                <a:ln>
                  <a:noFill/>
                </a:ln>
                <a:solidFill>
                  <a:prstClr val="white"/>
                </a:solidFill>
                <a:effectLst/>
                <a:uLnTx/>
                <a:uFillTx/>
                <a:latin typeface="微软雅黑" panose="020B0503020204020204" pitchFamily="34" charset="-122"/>
                <a:ea typeface="微软雅黑" panose="020B0503020204020204" pitchFamily="34" charset="-122"/>
                <a:cs typeface="+mn-cs"/>
              </a:rPr>
              <a:t>私密模式活动图</a:t>
            </a:r>
            <a:endParaRPr kumimoji="0" lang="zh-CN" altLang="en-US" sz="1800" b="0" i="0" u="none" strike="noStrike" kern="0" cap="none" spc="0" normalizeH="0" baseline="0" noProof="0" dirty="0">
              <a:ln>
                <a:noFill/>
              </a:ln>
              <a:solidFill>
                <a:prstClr val="white"/>
              </a:solidFill>
              <a:effectLst/>
              <a:uLnTx/>
              <a:uFillTx/>
              <a:latin typeface="微软雅黑" panose="020B0503020204020204" pitchFamily="34" charset="-122"/>
              <a:ea typeface="微软雅黑" panose="020B0503020204020204" pitchFamily="34" charset="-122"/>
              <a:cs typeface="+mn-cs"/>
            </a:endParaRPr>
          </a:p>
        </p:txBody>
      </p:sp>
      <p:pic>
        <p:nvPicPr>
          <p:cNvPr id="2" name="图片 1"/>
          <p:cNvPicPr>
            <a:picLocks noChangeAspect="1"/>
          </p:cNvPicPr>
          <p:nvPr/>
        </p:nvPicPr>
        <p:blipFill>
          <a:blip r:embed="rId2"/>
          <a:stretch>
            <a:fillRect/>
          </a:stretch>
        </p:blipFill>
        <p:spPr>
          <a:xfrm>
            <a:off x="3635375" y="1415415"/>
            <a:ext cx="4780915" cy="4615815"/>
          </a:xfrm>
          <a:prstGeom prst="rect">
            <a:avLst/>
          </a:prstGeom>
        </p:spPr>
      </p:pic>
    </p:spTree>
  </p:cSld>
  <p:clrMapOvr>
    <a:masterClrMapping/>
  </p:clrMapOvr>
</p:sld>
</file>

<file path=ppt/slides/slide8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 name="组合 3"/>
          <p:cNvGrpSpPr/>
          <p:nvPr/>
        </p:nvGrpSpPr>
        <p:grpSpPr>
          <a:xfrm>
            <a:off x="335361" y="116633"/>
            <a:ext cx="629872" cy="612768"/>
            <a:chOff x="3070727" y="196457"/>
            <a:chExt cx="692047" cy="673255"/>
          </a:xfrm>
        </p:grpSpPr>
        <p:sp>
          <p:nvSpPr>
            <p:cNvPr id="5" name="平行四边形 4"/>
            <p:cNvSpPr/>
            <p:nvPr/>
          </p:nvSpPr>
          <p:spPr>
            <a:xfrm>
              <a:off x="3070727" y="196457"/>
              <a:ext cx="629587" cy="612775"/>
            </a:xfrm>
            <a:prstGeom prst="parallelogram">
              <a:avLst/>
            </a:prstGeom>
            <a:solidFill>
              <a:srgbClr val="024282"/>
            </a:solidFill>
            <a:ln>
              <a:solidFill>
                <a:srgbClr val="02428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Calibri" panose="020F0502020204030204"/>
                <a:ea typeface="宋体" panose="02010600030101010101" pitchFamily="2" charset="-122"/>
                <a:cs typeface="+mn-cs"/>
              </a:endParaRPr>
            </a:p>
          </p:txBody>
        </p:sp>
        <p:sp>
          <p:nvSpPr>
            <p:cNvPr id="6" name="平行四边形 5"/>
            <p:cNvSpPr/>
            <p:nvPr/>
          </p:nvSpPr>
          <p:spPr>
            <a:xfrm>
              <a:off x="3133187" y="256937"/>
              <a:ext cx="629587" cy="612775"/>
            </a:xfrm>
            <a:prstGeom prst="parallelogram">
              <a:avLst/>
            </a:prstGeom>
            <a:noFill/>
            <a:ln>
              <a:solidFill>
                <a:srgbClr val="02428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Calibri" panose="020F0502020204030204"/>
                <a:ea typeface="宋体" panose="02010600030101010101" pitchFamily="2" charset="-122"/>
                <a:cs typeface="+mn-cs"/>
              </a:endParaRPr>
            </a:p>
          </p:txBody>
        </p:sp>
      </p:grpSp>
      <p:cxnSp>
        <p:nvCxnSpPr>
          <p:cNvPr id="7" name="直接连接符 6"/>
          <p:cNvCxnSpPr/>
          <p:nvPr/>
        </p:nvCxnSpPr>
        <p:spPr>
          <a:xfrm>
            <a:off x="367840" y="809674"/>
            <a:ext cx="11488800" cy="0"/>
          </a:xfrm>
          <a:prstGeom prst="line">
            <a:avLst/>
          </a:prstGeom>
          <a:ln w="9525">
            <a:solidFill>
              <a:srgbClr val="024282"/>
            </a:solidFill>
          </a:ln>
        </p:spPr>
        <p:style>
          <a:lnRef idx="1">
            <a:schemeClr val="accent1"/>
          </a:lnRef>
          <a:fillRef idx="0">
            <a:schemeClr val="accent1"/>
          </a:fillRef>
          <a:effectRef idx="0">
            <a:schemeClr val="accent1"/>
          </a:effectRef>
          <a:fontRef idx="minor">
            <a:schemeClr val="tx1"/>
          </a:fontRef>
        </p:style>
      </p:cxnSp>
      <p:sp>
        <p:nvSpPr>
          <p:cNvPr id="10" name="文本占位符 5"/>
          <p:cNvSpPr txBox="1"/>
          <p:nvPr/>
        </p:nvSpPr>
        <p:spPr>
          <a:xfrm>
            <a:off x="1127448" y="249010"/>
            <a:ext cx="5040313" cy="557722"/>
          </a:xfrm>
          <a:prstGeom prst="rect">
            <a:avLst/>
          </a:prstGeom>
        </p:spPr>
        <p:txBody>
          <a:bodyPr vert="horz" lIns="91440" tIns="45720" rIns="91440" bIns="45720" rtlCol="0">
            <a:normAutofit fontScale="90000"/>
          </a:bodyPr>
          <a:lstStyle>
            <a:lvl1pPr marL="0" indent="0" algn="l" defTabSz="914400" rtl="0" eaLnBrk="1" latinLnBrk="0" hangingPunct="1">
              <a:lnSpc>
                <a:spcPct val="90000"/>
              </a:lnSpc>
              <a:spcBef>
                <a:spcPts val="1000"/>
              </a:spcBef>
              <a:buFont typeface="Arial" panose="020B0604020202020204" pitchFamily="34" charset="0"/>
              <a:buNone/>
              <a:defRPr sz="3200" b="1" kern="1200">
                <a:solidFill>
                  <a:srgbClr val="024282"/>
                </a:solidFill>
                <a:latin typeface="微软雅黑" panose="020B0503020204020204" pitchFamily="34" charset="-122"/>
                <a:ea typeface="微软雅黑" panose="020B0503020204020204" pitchFamily="34" charset="-122"/>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defRPr/>
            </a:pPr>
            <a:r>
              <a:rPr lang="zh-CN" altLang="en-US" dirty="0"/>
              <a:t>开源软件维护实现</a:t>
            </a:r>
            <a:endParaRPr lang="zh-CN" altLang="en-US" dirty="0"/>
          </a:p>
        </p:txBody>
      </p:sp>
      <p:sp>
        <p:nvSpPr>
          <p:cNvPr id="48" name="矩形 47"/>
          <p:cNvSpPr/>
          <p:nvPr>
            <p:custDataLst>
              <p:tags r:id="rId1"/>
            </p:custDataLst>
          </p:nvPr>
        </p:nvSpPr>
        <p:spPr>
          <a:xfrm>
            <a:off x="335361" y="980727"/>
            <a:ext cx="11322361" cy="5361348"/>
          </a:xfrm>
          <a:prstGeom prst="rect">
            <a:avLst/>
          </a:prstGeom>
          <a:noFill/>
          <a:ln w="12700" cap="flat" cmpd="sng" algn="ctr">
            <a:solidFill>
              <a:srgbClr val="024282"/>
            </a:solid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dirty="0">
              <a:ln>
                <a:noFill/>
              </a:ln>
              <a:solidFill>
                <a:prstClr val="white"/>
              </a:solidFill>
              <a:effectLst/>
              <a:uLnTx/>
              <a:uFillTx/>
              <a:latin typeface="微软雅黑" panose="020B0503020204020204" pitchFamily="34" charset="-122"/>
              <a:ea typeface="微软雅黑" panose="020B0503020204020204" pitchFamily="34" charset="-122"/>
              <a:cs typeface="+mn-cs"/>
            </a:endParaRPr>
          </a:p>
        </p:txBody>
      </p:sp>
      <p:pic>
        <p:nvPicPr>
          <p:cNvPr id="736063822" name="图片 4"/>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a:xfrm>
            <a:off x="2626995" y="1755775"/>
            <a:ext cx="6242685" cy="4286885"/>
          </a:xfrm>
          <a:prstGeom prst="rect">
            <a:avLst/>
          </a:prstGeom>
          <a:noFill/>
          <a:ln>
            <a:noFill/>
          </a:ln>
        </p:spPr>
      </p:pic>
      <p:sp>
        <p:nvSpPr>
          <p:cNvPr id="11" name="圆角矩形 6"/>
          <p:cNvSpPr/>
          <p:nvPr/>
        </p:nvSpPr>
        <p:spPr>
          <a:xfrm>
            <a:off x="457835" y="1252220"/>
            <a:ext cx="3364230" cy="347980"/>
          </a:xfrm>
          <a:prstGeom prst="roundRect">
            <a:avLst>
              <a:gd name="adj" fmla="val 37046"/>
            </a:avLst>
          </a:prstGeom>
          <a:gradFill>
            <a:gsLst>
              <a:gs pos="53000">
                <a:srgbClr val="024282"/>
              </a:gs>
              <a:gs pos="95000">
                <a:srgbClr val="024282">
                  <a:alpha val="0"/>
                </a:srgbClr>
              </a:gs>
              <a:gs pos="0">
                <a:srgbClr val="024282"/>
              </a:gs>
            </a:gsLst>
            <a:lin ang="20700000" scaled="0"/>
          </a:gradFill>
          <a:ln w="12700" cap="flat" cmpd="sng" algn="ctr">
            <a:noFill/>
            <a:prstDash val="solid"/>
            <a:miter lim="800000"/>
          </a:ln>
          <a:effectLst/>
        </p:spPr>
        <p:txBody>
          <a:bodyPr rtlCol="0" anchor="ctr"/>
          <a:lstStyle/>
          <a:p>
            <a:pPr marL="0" marR="0" lvl="0" indent="0" defTabSz="914400" rtl="0" eaLnBrk="1" fontAlgn="auto" latinLnBrk="0" hangingPunct="1">
              <a:lnSpc>
                <a:spcPct val="100000"/>
              </a:lnSpc>
              <a:spcBef>
                <a:spcPts val="0"/>
              </a:spcBef>
              <a:spcAft>
                <a:spcPts val="0"/>
              </a:spcAft>
              <a:buClrTx/>
              <a:buSzTx/>
              <a:buFontTx/>
              <a:buNone/>
              <a:defRPr/>
            </a:pPr>
            <a:r>
              <a:rPr kumimoji="0" lang="zh-CN" altLang="en-US" sz="1800" b="0" i="0" u="none" strike="noStrike" kern="0" cap="none" spc="0" normalizeH="0" baseline="0" noProof="0" dirty="0">
                <a:ln>
                  <a:noFill/>
                </a:ln>
                <a:solidFill>
                  <a:prstClr val="white"/>
                </a:solidFill>
                <a:effectLst/>
                <a:uLnTx/>
                <a:uFillTx/>
                <a:latin typeface="微软雅黑" panose="020B0503020204020204" pitchFamily="34" charset="-122"/>
                <a:ea typeface="微软雅黑" panose="020B0503020204020204" pitchFamily="34" charset="-122"/>
                <a:cs typeface="+mn-cs"/>
              </a:rPr>
              <a:t>详细设计私密模式顺序图</a:t>
            </a:r>
            <a:endParaRPr kumimoji="0" lang="zh-CN" altLang="en-US" sz="1800" b="0" i="0" u="none" strike="noStrike" kern="0" cap="none" spc="0" normalizeH="0" baseline="0" noProof="0" dirty="0">
              <a:ln>
                <a:noFill/>
              </a:ln>
              <a:solidFill>
                <a:prstClr val="white"/>
              </a:solidFill>
              <a:effectLst/>
              <a:uLnTx/>
              <a:uFillTx/>
              <a:latin typeface="微软雅黑" panose="020B0503020204020204" pitchFamily="34" charset="-122"/>
              <a:ea typeface="微软雅黑" panose="020B0503020204020204" pitchFamily="34" charset="-122"/>
              <a:cs typeface="+mn-cs"/>
            </a:endParaRPr>
          </a:p>
        </p:txBody>
      </p:sp>
    </p:spTree>
  </p:cSld>
  <p:clrMapOvr>
    <a:masterClrMapping/>
  </p:clrMapOvr>
</p:sld>
</file>

<file path=ppt/slides/slide8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 name="组合 3"/>
          <p:cNvGrpSpPr/>
          <p:nvPr/>
        </p:nvGrpSpPr>
        <p:grpSpPr>
          <a:xfrm>
            <a:off x="335361" y="116633"/>
            <a:ext cx="629872" cy="612768"/>
            <a:chOff x="3070727" y="196457"/>
            <a:chExt cx="692047" cy="673255"/>
          </a:xfrm>
        </p:grpSpPr>
        <p:sp>
          <p:nvSpPr>
            <p:cNvPr id="5" name="平行四边形 4"/>
            <p:cNvSpPr/>
            <p:nvPr/>
          </p:nvSpPr>
          <p:spPr>
            <a:xfrm>
              <a:off x="3070727" y="196457"/>
              <a:ext cx="629587" cy="612775"/>
            </a:xfrm>
            <a:prstGeom prst="parallelogram">
              <a:avLst/>
            </a:prstGeom>
            <a:solidFill>
              <a:srgbClr val="024282"/>
            </a:solidFill>
            <a:ln>
              <a:solidFill>
                <a:srgbClr val="02428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Calibri" panose="020F0502020204030204"/>
                <a:ea typeface="宋体" panose="02010600030101010101" pitchFamily="2" charset="-122"/>
                <a:cs typeface="+mn-cs"/>
              </a:endParaRPr>
            </a:p>
          </p:txBody>
        </p:sp>
        <p:sp>
          <p:nvSpPr>
            <p:cNvPr id="6" name="平行四边形 5"/>
            <p:cNvSpPr/>
            <p:nvPr/>
          </p:nvSpPr>
          <p:spPr>
            <a:xfrm>
              <a:off x="3133187" y="256937"/>
              <a:ext cx="629587" cy="612775"/>
            </a:xfrm>
            <a:prstGeom prst="parallelogram">
              <a:avLst/>
            </a:prstGeom>
            <a:noFill/>
            <a:ln>
              <a:solidFill>
                <a:srgbClr val="02428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Calibri" panose="020F0502020204030204"/>
                <a:ea typeface="宋体" panose="02010600030101010101" pitchFamily="2" charset="-122"/>
                <a:cs typeface="+mn-cs"/>
              </a:endParaRPr>
            </a:p>
          </p:txBody>
        </p:sp>
      </p:grpSp>
      <p:cxnSp>
        <p:nvCxnSpPr>
          <p:cNvPr id="7" name="直接连接符 6"/>
          <p:cNvCxnSpPr/>
          <p:nvPr/>
        </p:nvCxnSpPr>
        <p:spPr>
          <a:xfrm>
            <a:off x="367840" y="809674"/>
            <a:ext cx="11488800" cy="0"/>
          </a:xfrm>
          <a:prstGeom prst="line">
            <a:avLst/>
          </a:prstGeom>
          <a:ln w="9525">
            <a:solidFill>
              <a:srgbClr val="024282"/>
            </a:solidFill>
          </a:ln>
        </p:spPr>
        <p:style>
          <a:lnRef idx="1">
            <a:schemeClr val="accent1"/>
          </a:lnRef>
          <a:fillRef idx="0">
            <a:schemeClr val="accent1"/>
          </a:fillRef>
          <a:effectRef idx="0">
            <a:schemeClr val="accent1"/>
          </a:effectRef>
          <a:fontRef idx="minor">
            <a:schemeClr val="tx1"/>
          </a:fontRef>
        </p:style>
      </p:cxnSp>
      <p:sp>
        <p:nvSpPr>
          <p:cNvPr id="10" name="文本占位符 5"/>
          <p:cNvSpPr txBox="1"/>
          <p:nvPr/>
        </p:nvSpPr>
        <p:spPr>
          <a:xfrm>
            <a:off x="1127448" y="249010"/>
            <a:ext cx="5040313" cy="557722"/>
          </a:xfrm>
          <a:prstGeom prst="rect">
            <a:avLst/>
          </a:prstGeom>
        </p:spPr>
        <p:txBody>
          <a:bodyPr vert="horz" lIns="91440" tIns="45720" rIns="91440" bIns="45720" rtlCol="0">
            <a:normAutofit fontScale="90000"/>
          </a:bodyPr>
          <a:lstStyle>
            <a:lvl1pPr marL="0" indent="0" algn="l" defTabSz="914400" rtl="0" eaLnBrk="1" latinLnBrk="0" hangingPunct="1">
              <a:lnSpc>
                <a:spcPct val="90000"/>
              </a:lnSpc>
              <a:spcBef>
                <a:spcPts val="1000"/>
              </a:spcBef>
              <a:buFont typeface="Arial" panose="020B0604020202020204" pitchFamily="34" charset="0"/>
              <a:buNone/>
              <a:defRPr sz="3200" b="1" kern="1200">
                <a:solidFill>
                  <a:srgbClr val="024282"/>
                </a:solidFill>
                <a:latin typeface="微软雅黑" panose="020B0503020204020204" pitchFamily="34" charset="-122"/>
                <a:ea typeface="微软雅黑" panose="020B0503020204020204" pitchFamily="34" charset="-122"/>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defRPr/>
            </a:pPr>
            <a:r>
              <a:rPr lang="zh-CN" altLang="en-US" dirty="0"/>
              <a:t>开源软件维护实现</a:t>
            </a:r>
            <a:endParaRPr lang="zh-CN" altLang="en-US" dirty="0"/>
          </a:p>
        </p:txBody>
      </p:sp>
      <p:sp>
        <p:nvSpPr>
          <p:cNvPr id="48" name="矩形 47"/>
          <p:cNvSpPr/>
          <p:nvPr>
            <p:custDataLst>
              <p:tags r:id="rId1"/>
            </p:custDataLst>
          </p:nvPr>
        </p:nvSpPr>
        <p:spPr>
          <a:xfrm>
            <a:off x="335361" y="980727"/>
            <a:ext cx="11322361" cy="5361348"/>
          </a:xfrm>
          <a:prstGeom prst="rect">
            <a:avLst/>
          </a:prstGeom>
          <a:noFill/>
          <a:ln w="12700" cap="flat" cmpd="sng" algn="ctr">
            <a:solidFill>
              <a:srgbClr val="024282"/>
            </a:solid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dirty="0">
              <a:ln>
                <a:noFill/>
              </a:ln>
              <a:solidFill>
                <a:prstClr val="white"/>
              </a:solidFill>
              <a:effectLst/>
              <a:uLnTx/>
              <a:uFillTx/>
              <a:latin typeface="微软雅黑" panose="020B0503020204020204" pitchFamily="34" charset="-122"/>
              <a:ea typeface="微软雅黑" panose="020B0503020204020204" pitchFamily="34" charset="-122"/>
              <a:cs typeface="+mn-cs"/>
            </a:endParaRPr>
          </a:p>
        </p:txBody>
      </p:sp>
      <p:pic>
        <p:nvPicPr>
          <p:cNvPr id="1350553335" name="图片 3"/>
          <p:cNvPicPr>
            <a:picLocks noChangeAspect="1" noChangeArrowheads="1"/>
          </p:cNvPicPr>
          <p:nvPr/>
        </p:nvPicPr>
        <p:blipFill>
          <a:blip r:embed="rId2">
            <a:extLst>
              <a:ext uri="{28A0092B-C50C-407E-A947-70E740481C1C}">
                <a14:useLocalDpi xmlns:a14="http://schemas.microsoft.com/office/drawing/2010/main" val="0"/>
              </a:ext>
            </a:extLst>
          </a:blip>
          <a:srcRect t="3488" r="844" b="1574"/>
          <a:stretch>
            <a:fillRect/>
          </a:stretch>
        </p:blipFill>
        <p:spPr>
          <a:xfrm>
            <a:off x="3740150" y="1475105"/>
            <a:ext cx="5220970" cy="4787900"/>
          </a:xfrm>
          <a:prstGeom prst="rect">
            <a:avLst/>
          </a:prstGeom>
          <a:noFill/>
          <a:ln>
            <a:noFill/>
          </a:ln>
        </p:spPr>
      </p:pic>
      <p:sp>
        <p:nvSpPr>
          <p:cNvPr id="11" name="圆角矩形 6"/>
          <p:cNvSpPr/>
          <p:nvPr/>
        </p:nvSpPr>
        <p:spPr>
          <a:xfrm>
            <a:off x="457835" y="1127125"/>
            <a:ext cx="3860165" cy="347980"/>
          </a:xfrm>
          <a:prstGeom prst="roundRect">
            <a:avLst>
              <a:gd name="adj" fmla="val 37046"/>
            </a:avLst>
          </a:prstGeom>
          <a:gradFill>
            <a:gsLst>
              <a:gs pos="53000">
                <a:srgbClr val="024282"/>
              </a:gs>
              <a:gs pos="95000">
                <a:srgbClr val="024282">
                  <a:alpha val="0"/>
                </a:srgbClr>
              </a:gs>
              <a:gs pos="0">
                <a:srgbClr val="024282"/>
              </a:gs>
            </a:gsLst>
            <a:lin ang="20700000" scaled="0"/>
          </a:gradFill>
          <a:ln w="12700" cap="flat" cmpd="sng" algn="ctr">
            <a:noFill/>
            <a:prstDash val="solid"/>
            <a:miter lim="800000"/>
          </a:ln>
          <a:effectLst/>
        </p:spPr>
        <p:txBody>
          <a:bodyPr rtlCol="0" anchor="ctr"/>
          <a:lstStyle/>
          <a:p>
            <a:pPr marL="0" marR="0" lvl="0" indent="0" defTabSz="914400" rtl="0" eaLnBrk="1" fontAlgn="auto" latinLnBrk="0" hangingPunct="1">
              <a:lnSpc>
                <a:spcPct val="100000"/>
              </a:lnSpc>
              <a:spcBef>
                <a:spcPts val="0"/>
              </a:spcBef>
              <a:spcAft>
                <a:spcPts val="0"/>
              </a:spcAft>
              <a:buClrTx/>
              <a:buSzTx/>
              <a:buFontTx/>
              <a:buNone/>
              <a:defRPr/>
            </a:pPr>
            <a:r>
              <a:rPr kumimoji="0" lang="zh-CN" altLang="en-US" sz="1800" b="0" i="0" u="none" strike="noStrike" kern="0" cap="none" spc="0" normalizeH="0" baseline="0" noProof="0" dirty="0">
                <a:ln>
                  <a:noFill/>
                </a:ln>
                <a:solidFill>
                  <a:prstClr val="white"/>
                </a:solidFill>
                <a:effectLst/>
                <a:uLnTx/>
                <a:uFillTx/>
                <a:latin typeface="微软雅黑" panose="020B0503020204020204" pitchFamily="34" charset="-122"/>
                <a:ea typeface="微软雅黑" panose="020B0503020204020204" pitchFamily="34" charset="-122"/>
                <a:cs typeface="+mn-cs"/>
              </a:rPr>
              <a:t>详细设计私密模式分析类图</a:t>
            </a:r>
            <a:endParaRPr kumimoji="0" lang="zh-CN" altLang="en-US" sz="1800" b="0" i="0" u="none" strike="noStrike" kern="0" cap="none" spc="0" normalizeH="0" baseline="0" noProof="0" dirty="0">
              <a:ln>
                <a:noFill/>
              </a:ln>
              <a:solidFill>
                <a:prstClr val="white"/>
              </a:solidFill>
              <a:effectLst/>
              <a:uLnTx/>
              <a:uFillTx/>
              <a:latin typeface="微软雅黑" panose="020B0503020204020204" pitchFamily="34" charset="-122"/>
              <a:ea typeface="微软雅黑" panose="020B0503020204020204" pitchFamily="34" charset="-122"/>
              <a:cs typeface="+mn-cs"/>
            </a:endParaRPr>
          </a:p>
        </p:txBody>
      </p:sp>
    </p:spTree>
  </p:cSld>
  <p:clrMapOvr>
    <a:masterClrMapping/>
  </p:clrMapOvr>
</p:sld>
</file>

<file path=ppt/slides/slide8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 name="组合 3"/>
          <p:cNvGrpSpPr/>
          <p:nvPr/>
        </p:nvGrpSpPr>
        <p:grpSpPr>
          <a:xfrm>
            <a:off x="335361" y="116633"/>
            <a:ext cx="629872" cy="612768"/>
            <a:chOff x="3070727" y="196457"/>
            <a:chExt cx="692047" cy="673255"/>
          </a:xfrm>
        </p:grpSpPr>
        <p:sp>
          <p:nvSpPr>
            <p:cNvPr id="5" name="平行四边形 4"/>
            <p:cNvSpPr/>
            <p:nvPr/>
          </p:nvSpPr>
          <p:spPr>
            <a:xfrm>
              <a:off x="3070727" y="196457"/>
              <a:ext cx="629587" cy="612775"/>
            </a:xfrm>
            <a:prstGeom prst="parallelogram">
              <a:avLst/>
            </a:prstGeom>
            <a:solidFill>
              <a:srgbClr val="024282"/>
            </a:solidFill>
            <a:ln>
              <a:solidFill>
                <a:srgbClr val="02428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Calibri" panose="020F0502020204030204"/>
                <a:ea typeface="宋体" panose="02010600030101010101" pitchFamily="2" charset="-122"/>
                <a:cs typeface="+mn-cs"/>
              </a:endParaRPr>
            </a:p>
          </p:txBody>
        </p:sp>
        <p:sp>
          <p:nvSpPr>
            <p:cNvPr id="6" name="平行四边形 5"/>
            <p:cNvSpPr/>
            <p:nvPr/>
          </p:nvSpPr>
          <p:spPr>
            <a:xfrm>
              <a:off x="3133187" y="256937"/>
              <a:ext cx="629587" cy="612775"/>
            </a:xfrm>
            <a:prstGeom prst="parallelogram">
              <a:avLst/>
            </a:prstGeom>
            <a:noFill/>
            <a:ln>
              <a:solidFill>
                <a:srgbClr val="02428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Calibri" panose="020F0502020204030204"/>
                <a:ea typeface="宋体" panose="02010600030101010101" pitchFamily="2" charset="-122"/>
                <a:cs typeface="+mn-cs"/>
              </a:endParaRPr>
            </a:p>
          </p:txBody>
        </p:sp>
      </p:grpSp>
      <p:cxnSp>
        <p:nvCxnSpPr>
          <p:cNvPr id="7" name="直接连接符 6"/>
          <p:cNvCxnSpPr/>
          <p:nvPr/>
        </p:nvCxnSpPr>
        <p:spPr>
          <a:xfrm>
            <a:off x="367840" y="809674"/>
            <a:ext cx="11488800" cy="0"/>
          </a:xfrm>
          <a:prstGeom prst="line">
            <a:avLst/>
          </a:prstGeom>
          <a:ln w="9525">
            <a:solidFill>
              <a:srgbClr val="024282"/>
            </a:solidFill>
          </a:ln>
        </p:spPr>
        <p:style>
          <a:lnRef idx="1">
            <a:schemeClr val="accent1"/>
          </a:lnRef>
          <a:fillRef idx="0">
            <a:schemeClr val="accent1"/>
          </a:fillRef>
          <a:effectRef idx="0">
            <a:schemeClr val="accent1"/>
          </a:effectRef>
          <a:fontRef idx="minor">
            <a:schemeClr val="tx1"/>
          </a:fontRef>
        </p:style>
      </p:cxnSp>
      <p:sp>
        <p:nvSpPr>
          <p:cNvPr id="10" name="文本占位符 5"/>
          <p:cNvSpPr txBox="1"/>
          <p:nvPr/>
        </p:nvSpPr>
        <p:spPr>
          <a:xfrm>
            <a:off x="1127448" y="249010"/>
            <a:ext cx="5040313" cy="557722"/>
          </a:xfrm>
          <a:prstGeom prst="rect">
            <a:avLst/>
          </a:prstGeom>
        </p:spPr>
        <p:txBody>
          <a:bodyPr vert="horz" lIns="91440" tIns="45720" rIns="91440" bIns="45720" rtlCol="0">
            <a:normAutofit fontScale="90000"/>
          </a:bodyPr>
          <a:lstStyle>
            <a:lvl1pPr marL="0" indent="0" algn="l" defTabSz="914400" rtl="0" eaLnBrk="1" latinLnBrk="0" hangingPunct="1">
              <a:lnSpc>
                <a:spcPct val="90000"/>
              </a:lnSpc>
              <a:spcBef>
                <a:spcPts val="1000"/>
              </a:spcBef>
              <a:buFont typeface="Arial" panose="020B0604020202020204" pitchFamily="34" charset="0"/>
              <a:buNone/>
              <a:defRPr sz="3200" b="1" kern="1200">
                <a:solidFill>
                  <a:srgbClr val="024282"/>
                </a:solidFill>
                <a:latin typeface="微软雅黑" panose="020B0503020204020204" pitchFamily="34" charset="-122"/>
                <a:ea typeface="微软雅黑" panose="020B0503020204020204" pitchFamily="34" charset="-122"/>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defRPr/>
            </a:pPr>
            <a:r>
              <a:rPr lang="zh-CN" altLang="en-US" dirty="0"/>
              <a:t>开源软件维护实现</a:t>
            </a:r>
            <a:endParaRPr lang="zh-CN" altLang="en-US" dirty="0"/>
          </a:p>
        </p:txBody>
      </p:sp>
      <p:sp>
        <p:nvSpPr>
          <p:cNvPr id="48" name="矩形 47"/>
          <p:cNvSpPr/>
          <p:nvPr>
            <p:custDataLst>
              <p:tags r:id="rId1"/>
            </p:custDataLst>
          </p:nvPr>
        </p:nvSpPr>
        <p:spPr>
          <a:xfrm>
            <a:off x="335361" y="980727"/>
            <a:ext cx="11322361" cy="5361348"/>
          </a:xfrm>
          <a:prstGeom prst="rect">
            <a:avLst/>
          </a:prstGeom>
          <a:noFill/>
          <a:ln w="12700" cap="flat" cmpd="sng" algn="ctr">
            <a:solidFill>
              <a:srgbClr val="024282"/>
            </a:solid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dirty="0">
              <a:ln>
                <a:noFill/>
              </a:ln>
              <a:solidFill>
                <a:prstClr val="white"/>
              </a:solidFill>
              <a:effectLst/>
              <a:uLnTx/>
              <a:uFillTx/>
              <a:latin typeface="微软雅黑" panose="020B0503020204020204" pitchFamily="34" charset="-122"/>
              <a:ea typeface="微软雅黑" panose="020B0503020204020204" pitchFamily="34" charset="-122"/>
              <a:cs typeface="+mn-cs"/>
            </a:endParaRPr>
          </a:p>
        </p:txBody>
      </p:sp>
      <p:sp>
        <p:nvSpPr>
          <p:cNvPr id="11" name="圆角矩形 6"/>
          <p:cNvSpPr/>
          <p:nvPr/>
        </p:nvSpPr>
        <p:spPr>
          <a:xfrm>
            <a:off x="458036" y="1158635"/>
            <a:ext cx="3177540" cy="348121"/>
          </a:xfrm>
          <a:prstGeom prst="roundRect">
            <a:avLst>
              <a:gd name="adj" fmla="val 37046"/>
            </a:avLst>
          </a:prstGeom>
          <a:gradFill>
            <a:gsLst>
              <a:gs pos="53000">
                <a:srgbClr val="024282"/>
              </a:gs>
              <a:gs pos="95000">
                <a:srgbClr val="024282">
                  <a:alpha val="0"/>
                </a:srgbClr>
              </a:gs>
              <a:gs pos="0">
                <a:srgbClr val="024282"/>
              </a:gs>
            </a:gsLst>
            <a:lin ang="20700000" scaled="0"/>
          </a:gradFill>
          <a:ln w="12700" cap="flat" cmpd="sng" algn="ctr">
            <a:noFill/>
            <a:prstDash val="solid"/>
            <a:miter lim="800000"/>
          </a:ln>
          <a:effectLst/>
        </p:spPr>
        <p:txBody>
          <a:bodyPr rtlCol="0" anchor="ctr"/>
          <a:lstStyle/>
          <a:p>
            <a:pPr marL="0" marR="0" lvl="0" indent="0" defTabSz="914400" rtl="0" eaLnBrk="1" fontAlgn="auto" latinLnBrk="0" hangingPunct="1">
              <a:lnSpc>
                <a:spcPct val="100000"/>
              </a:lnSpc>
              <a:spcBef>
                <a:spcPts val="0"/>
              </a:spcBef>
              <a:spcAft>
                <a:spcPts val="0"/>
              </a:spcAft>
              <a:buClrTx/>
              <a:buSzTx/>
              <a:buFontTx/>
              <a:buNone/>
              <a:defRPr/>
            </a:pPr>
            <a:r>
              <a:rPr kumimoji="0" lang="zh-CN" altLang="en-US" sz="1800" b="0" i="0" u="none" strike="noStrike" kern="0" cap="none" spc="0" normalizeH="0" baseline="0" noProof="0" dirty="0">
                <a:ln>
                  <a:noFill/>
                </a:ln>
                <a:solidFill>
                  <a:prstClr val="white"/>
                </a:solidFill>
                <a:effectLst/>
                <a:uLnTx/>
                <a:uFillTx/>
                <a:latin typeface="微软雅黑" panose="020B0503020204020204" pitchFamily="34" charset="-122"/>
                <a:ea typeface="微软雅黑" panose="020B0503020204020204" pitchFamily="34" charset="-122"/>
                <a:cs typeface="+mn-cs"/>
              </a:rPr>
              <a:t>修改背景图片活动图</a:t>
            </a:r>
            <a:endParaRPr kumimoji="0" lang="zh-CN" altLang="en-US" sz="1800" b="0" i="0" u="none" strike="noStrike" kern="0" cap="none" spc="0" normalizeH="0" baseline="0" noProof="0" dirty="0">
              <a:ln>
                <a:noFill/>
              </a:ln>
              <a:solidFill>
                <a:prstClr val="white"/>
              </a:solidFill>
              <a:effectLst/>
              <a:uLnTx/>
              <a:uFillTx/>
              <a:latin typeface="微软雅黑" panose="020B0503020204020204" pitchFamily="34" charset="-122"/>
              <a:ea typeface="微软雅黑" panose="020B0503020204020204" pitchFamily="34" charset="-122"/>
              <a:cs typeface="+mn-cs"/>
            </a:endParaRPr>
          </a:p>
        </p:txBody>
      </p:sp>
      <p:pic>
        <p:nvPicPr>
          <p:cNvPr id="2" name="图片 1"/>
          <p:cNvPicPr>
            <a:picLocks noChangeAspect="1"/>
          </p:cNvPicPr>
          <p:nvPr/>
        </p:nvPicPr>
        <p:blipFill>
          <a:blip r:embed="rId2"/>
          <a:stretch>
            <a:fillRect/>
          </a:stretch>
        </p:blipFill>
        <p:spPr>
          <a:xfrm>
            <a:off x="4860925" y="1203960"/>
            <a:ext cx="1764665" cy="4925060"/>
          </a:xfrm>
          <a:prstGeom prst="rect">
            <a:avLst/>
          </a:prstGeom>
        </p:spPr>
      </p:pic>
    </p:spTree>
  </p:cSld>
  <p:clrMapOvr>
    <a:masterClrMapping/>
  </p:clrMapOvr>
</p:sld>
</file>

<file path=ppt/slides/slide8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 name="组合 3"/>
          <p:cNvGrpSpPr/>
          <p:nvPr/>
        </p:nvGrpSpPr>
        <p:grpSpPr>
          <a:xfrm>
            <a:off x="335361" y="116633"/>
            <a:ext cx="629872" cy="612768"/>
            <a:chOff x="3070727" y="196457"/>
            <a:chExt cx="692047" cy="673255"/>
          </a:xfrm>
        </p:grpSpPr>
        <p:sp>
          <p:nvSpPr>
            <p:cNvPr id="5" name="平行四边形 4"/>
            <p:cNvSpPr/>
            <p:nvPr/>
          </p:nvSpPr>
          <p:spPr>
            <a:xfrm>
              <a:off x="3070727" y="196457"/>
              <a:ext cx="629587" cy="612775"/>
            </a:xfrm>
            <a:prstGeom prst="parallelogram">
              <a:avLst/>
            </a:prstGeom>
            <a:solidFill>
              <a:srgbClr val="024282"/>
            </a:solidFill>
            <a:ln>
              <a:solidFill>
                <a:srgbClr val="02428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Calibri" panose="020F0502020204030204"/>
                <a:ea typeface="宋体" panose="02010600030101010101" pitchFamily="2" charset="-122"/>
                <a:cs typeface="+mn-cs"/>
              </a:endParaRPr>
            </a:p>
          </p:txBody>
        </p:sp>
        <p:sp>
          <p:nvSpPr>
            <p:cNvPr id="6" name="平行四边形 5"/>
            <p:cNvSpPr/>
            <p:nvPr/>
          </p:nvSpPr>
          <p:spPr>
            <a:xfrm>
              <a:off x="3133187" y="256937"/>
              <a:ext cx="629587" cy="612775"/>
            </a:xfrm>
            <a:prstGeom prst="parallelogram">
              <a:avLst/>
            </a:prstGeom>
            <a:noFill/>
            <a:ln>
              <a:solidFill>
                <a:srgbClr val="02428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Calibri" panose="020F0502020204030204"/>
                <a:ea typeface="宋体" panose="02010600030101010101" pitchFamily="2" charset="-122"/>
                <a:cs typeface="+mn-cs"/>
              </a:endParaRPr>
            </a:p>
          </p:txBody>
        </p:sp>
      </p:grpSp>
      <p:cxnSp>
        <p:nvCxnSpPr>
          <p:cNvPr id="7" name="直接连接符 6"/>
          <p:cNvCxnSpPr/>
          <p:nvPr/>
        </p:nvCxnSpPr>
        <p:spPr>
          <a:xfrm>
            <a:off x="367840" y="809674"/>
            <a:ext cx="11488800" cy="0"/>
          </a:xfrm>
          <a:prstGeom prst="line">
            <a:avLst/>
          </a:prstGeom>
          <a:ln w="9525">
            <a:solidFill>
              <a:srgbClr val="024282"/>
            </a:solidFill>
          </a:ln>
        </p:spPr>
        <p:style>
          <a:lnRef idx="1">
            <a:schemeClr val="accent1"/>
          </a:lnRef>
          <a:fillRef idx="0">
            <a:schemeClr val="accent1"/>
          </a:fillRef>
          <a:effectRef idx="0">
            <a:schemeClr val="accent1"/>
          </a:effectRef>
          <a:fontRef idx="minor">
            <a:schemeClr val="tx1"/>
          </a:fontRef>
        </p:style>
      </p:cxnSp>
      <p:sp>
        <p:nvSpPr>
          <p:cNvPr id="10" name="文本占位符 5"/>
          <p:cNvSpPr txBox="1"/>
          <p:nvPr/>
        </p:nvSpPr>
        <p:spPr>
          <a:xfrm>
            <a:off x="1127448" y="249010"/>
            <a:ext cx="5040313" cy="557722"/>
          </a:xfrm>
          <a:prstGeom prst="rect">
            <a:avLst/>
          </a:prstGeom>
        </p:spPr>
        <p:txBody>
          <a:bodyPr vert="horz" lIns="91440" tIns="45720" rIns="91440" bIns="45720" rtlCol="0">
            <a:normAutofit fontScale="90000"/>
          </a:bodyPr>
          <a:lstStyle>
            <a:lvl1pPr marL="0" indent="0" algn="l" defTabSz="914400" rtl="0" eaLnBrk="1" latinLnBrk="0" hangingPunct="1">
              <a:lnSpc>
                <a:spcPct val="90000"/>
              </a:lnSpc>
              <a:spcBef>
                <a:spcPts val="1000"/>
              </a:spcBef>
              <a:buFont typeface="Arial" panose="020B0604020202020204" pitchFamily="34" charset="0"/>
              <a:buNone/>
              <a:defRPr sz="3200" b="1" kern="1200">
                <a:solidFill>
                  <a:srgbClr val="024282"/>
                </a:solidFill>
                <a:latin typeface="微软雅黑" panose="020B0503020204020204" pitchFamily="34" charset="-122"/>
                <a:ea typeface="微软雅黑" panose="020B0503020204020204" pitchFamily="34" charset="-122"/>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defRPr/>
            </a:pPr>
            <a:r>
              <a:rPr lang="zh-CN" altLang="en-US" dirty="0"/>
              <a:t>开源软件维护实现</a:t>
            </a:r>
            <a:endParaRPr lang="zh-CN" altLang="en-US" dirty="0"/>
          </a:p>
        </p:txBody>
      </p:sp>
      <p:sp>
        <p:nvSpPr>
          <p:cNvPr id="48" name="矩形 47"/>
          <p:cNvSpPr/>
          <p:nvPr>
            <p:custDataLst>
              <p:tags r:id="rId1"/>
            </p:custDataLst>
          </p:nvPr>
        </p:nvSpPr>
        <p:spPr>
          <a:xfrm>
            <a:off x="335361" y="980727"/>
            <a:ext cx="11322361" cy="5361348"/>
          </a:xfrm>
          <a:prstGeom prst="rect">
            <a:avLst/>
          </a:prstGeom>
          <a:noFill/>
          <a:ln w="12700" cap="flat" cmpd="sng" algn="ctr">
            <a:solidFill>
              <a:srgbClr val="024282"/>
            </a:solid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dirty="0">
              <a:ln>
                <a:noFill/>
              </a:ln>
              <a:solidFill>
                <a:prstClr val="white"/>
              </a:solidFill>
              <a:effectLst/>
              <a:uLnTx/>
              <a:uFillTx/>
              <a:latin typeface="微软雅黑" panose="020B0503020204020204" pitchFamily="34" charset="-122"/>
              <a:ea typeface="微软雅黑" panose="020B0503020204020204" pitchFamily="34" charset="-122"/>
              <a:cs typeface="+mn-cs"/>
            </a:endParaRPr>
          </a:p>
        </p:txBody>
      </p:sp>
      <p:pic>
        <p:nvPicPr>
          <p:cNvPr id="810791288" name="图片 7"/>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a:xfrm>
            <a:off x="3194050" y="1701800"/>
            <a:ext cx="5605145" cy="4527550"/>
          </a:xfrm>
          <a:prstGeom prst="rect">
            <a:avLst/>
          </a:prstGeom>
          <a:noFill/>
          <a:ln>
            <a:noFill/>
          </a:ln>
        </p:spPr>
      </p:pic>
      <p:sp>
        <p:nvSpPr>
          <p:cNvPr id="11" name="圆角矩形 6"/>
          <p:cNvSpPr/>
          <p:nvPr/>
        </p:nvSpPr>
        <p:spPr>
          <a:xfrm>
            <a:off x="457835" y="1120140"/>
            <a:ext cx="3364230" cy="347980"/>
          </a:xfrm>
          <a:prstGeom prst="roundRect">
            <a:avLst>
              <a:gd name="adj" fmla="val 37046"/>
            </a:avLst>
          </a:prstGeom>
          <a:gradFill>
            <a:gsLst>
              <a:gs pos="53000">
                <a:srgbClr val="024282"/>
              </a:gs>
              <a:gs pos="95000">
                <a:srgbClr val="024282">
                  <a:alpha val="0"/>
                </a:srgbClr>
              </a:gs>
              <a:gs pos="0">
                <a:srgbClr val="024282"/>
              </a:gs>
            </a:gsLst>
            <a:lin ang="20700000" scaled="0"/>
          </a:gradFill>
          <a:ln w="12700" cap="flat" cmpd="sng" algn="ctr">
            <a:noFill/>
            <a:prstDash val="solid"/>
            <a:miter lim="800000"/>
          </a:ln>
          <a:effectLst/>
        </p:spPr>
        <p:txBody>
          <a:bodyPr rtlCol="0" anchor="ctr"/>
          <a:lstStyle/>
          <a:p>
            <a:pPr marL="0" marR="0" lvl="0" indent="0" defTabSz="914400" rtl="0" eaLnBrk="1" fontAlgn="auto" latinLnBrk="0" hangingPunct="1">
              <a:lnSpc>
                <a:spcPct val="100000"/>
              </a:lnSpc>
              <a:spcBef>
                <a:spcPts val="0"/>
              </a:spcBef>
              <a:spcAft>
                <a:spcPts val="0"/>
              </a:spcAft>
              <a:buClrTx/>
              <a:buSzTx/>
              <a:buFontTx/>
              <a:buNone/>
              <a:defRPr/>
            </a:pPr>
            <a:r>
              <a:rPr kumimoji="0" lang="zh-CN" altLang="en-US" sz="1800" b="0" i="0" u="none" strike="noStrike" kern="0" cap="none" spc="0" normalizeH="0" baseline="0" noProof="0" dirty="0">
                <a:ln>
                  <a:noFill/>
                </a:ln>
                <a:solidFill>
                  <a:prstClr val="white"/>
                </a:solidFill>
                <a:effectLst/>
                <a:uLnTx/>
                <a:uFillTx/>
                <a:latin typeface="微软雅黑" panose="020B0503020204020204" pitchFamily="34" charset="-122"/>
                <a:ea typeface="微软雅黑" panose="020B0503020204020204" pitchFamily="34" charset="-122"/>
                <a:cs typeface="+mn-cs"/>
              </a:rPr>
              <a:t>详细设计修改背景顺序图</a:t>
            </a:r>
            <a:endParaRPr kumimoji="0" lang="zh-CN" altLang="en-US" sz="1800" b="0" i="0" u="none" strike="noStrike" kern="0" cap="none" spc="0" normalizeH="0" baseline="0" noProof="0" dirty="0">
              <a:ln>
                <a:noFill/>
              </a:ln>
              <a:solidFill>
                <a:prstClr val="white"/>
              </a:solidFill>
              <a:effectLst/>
              <a:uLnTx/>
              <a:uFillTx/>
              <a:latin typeface="微软雅黑" panose="020B0503020204020204" pitchFamily="34" charset="-122"/>
              <a:ea typeface="微软雅黑" panose="020B0503020204020204" pitchFamily="34" charset="-122"/>
              <a:cs typeface="+mn-cs"/>
            </a:endParaRPr>
          </a:p>
        </p:txBody>
      </p:sp>
    </p:spTree>
  </p:cSld>
  <p:clrMapOvr>
    <a:masterClrMapping/>
  </p:clrMapOvr>
</p:sld>
</file>

<file path=ppt/slides/slide8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 name="组合 3"/>
          <p:cNvGrpSpPr/>
          <p:nvPr/>
        </p:nvGrpSpPr>
        <p:grpSpPr>
          <a:xfrm>
            <a:off x="335361" y="116633"/>
            <a:ext cx="629872" cy="612768"/>
            <a:chOff x="3070727" y="196457"/>
            <a:chExt cx="692047" cy="673255"/>
          </a:xfrm>
        </p:grpSpPr>
        <p:sp>
          <p:nvSpPr>
            <p:cNvPr id="5" name="平行四边形 4"/>
            <p:cNvSpPr/>
            <p:nvPr/>
          </p:nvSpPr>
          <p:spPr>
            <a:xfrm>
              <a:off x="3070727" y="196457"/>
              <a:ext cx="629587" cy="612775"/>
            </a:xfrm>
            <a:prstGeom prst="parallelogram">
              <a:avLst/>
            </a:prstGeom>
            <a:solidFill>
              <a:srgbClr val="024282"/>
            </a:solidFill>
            <a:ln>
              <a:solidFill>
                <a:srgbClr val="02428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Calibri" panose="020F0502020204030204"/>
                <a:ea typeface="宋体" panose="02010600030101010101" pitchFamily="2" charset="-122"/>
                <a:cs typeface="+mn-cs"/>
              </a:endParaRPr>
            </a:p>
          </p:txBody>
        </p:sp>
        <p:sp>
          <p:nvSpPr>
            <p:cNvPr id="6" name="平行四边形 5"/>
            <p:cNvSpPr/>
            <p:nvPr/>
          </p:nvSpPr>
          <p:spPr>
            <a:xfrm>
              <a:off x="3133187" y="256937"/>
              <a:ext cx="629587" cy="612775"/>
            </a:xfrm>
            <a:prstGeom prst="parallelogram">
              <a:avLst/>
            </a:prstGeom>
            <a:noFill/>
            <a:ln>
              <a:solidFill>
                <a:srgbClr val="02428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Calibri" panose="020F0502020204030204"/>
                <a:ea typeface="宋体" panose="02010600030101010101" pitchFamily="2" charset="-122"/>
                <a:cs typeface="+mn-cs"/>
              </a:endParaRPr>
            </a:p>
          </p:txBody>
        </p:sp>
      </p:grpSp>
      <p:cxnSp>
        <p:nvCxnSpPr>
          <p:cNvPr id="7" name="直接连接符 6"/>
          <p:cNvCxnSpPr/>
          <p:nvPr/>
        </p:nvCxnSpPr>
        <p:spPr>
          <a:xfrm>
            <a:off x="367840" y="809674"/>
            <a:ext cx="11488800" cy="0"/>
          </a:xfrm>
          <a:prstGeom prst="line">
            <a:avLst/>
          </a:prstGeom>
          <a:ln w="9525">
            <a:solidFill>
              <a:srgbClr val="024282"/>
            </a:solidFill>
          </a:ln>
        </p:spPr>
        <p:style>
          <a:lnRef idx="1">
            <a:schemeClr val="accent1"/>
          </a:lnRef>
          <a:fillRef idx="0">
            <a:schemeClr val="accent1"/>
          </a:fillRef>
          <a:effectRef idx="0">
            <a:schemeClr val="accent1"/>
          </a:effectRef>
          <a:fontRef idx="minor">
            <a:schemeClr val="tx1"/>
          </a:fontRef>
        </p:style>
      </p:cxnSp>
      <p:sp>
        <p:nvSpPr>
          <p:cNvPr id="10" name="文本占位符 5"/>
          <p:cNvSpPr txBox="1"/>
          <p:nvPr/>
        </p:nvSpPr>
        <p:spPr>
          <a:xfrm>
            <a:off x="1127448" y="249010"/>
            <a:ext cx="5040313" cy="557722"/>
          </a:xfrm>
          <a:prstGeom prst="rect">
            <a:avLst/>
          </a:prstGeom>
        </p:spPr>
        <p:txBody>
          <a:bodyPr vert="horz" lIns="91440" tIns="45720" rIns="91440" bIns="45720" rtlCol="0">
            <a:normAutofit fontScale="90000"/>
          </a:bodyPr>
          <a:lstStyle>
            <a:lvl1pPr marL="0" indent="0" algn="l" defTabSz="914400" rtl="0" eaLnBrk="1" latinLnBrk="0" hangingPunct="1">
              <a:lnSpc>
                <a:spcPct val="90000"/>
              </a:lnSpc>
              <a:spcBef>
                <a:spcPts val="1000"/>
              </a:spcBef>
              <a:buFont typeface="Arial" panose="020B0604020202020204" pitchFamily="34" charset="0"/>
              <a:buNone/>
              <a:defRPr sz="3200" b="1" kern="1200">
                <a:solidFill>
                  <a:srgbClr val="024282"/>
                </a:solidFill>
                <a:latin typeface="微软雅黑" panose="020B0503020204020204" pitchFamily="34" charset="-122"/>
                <a:ea typeface="微软雅黑" panose="020B0503020204020204" pitchFamily="34" charset="-122"/>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defRPr/>
            </a:pPr>
            <a:r>
              <a:rPr lang="zh-CN" altLang="en-US" dirty="0"/>
              <a:t>开源软件维护实现</a:t>
            </a:r>
            <a:endParaRPr lang="zh-CN" altLang="en-US" dirty="0"/>
          </a:p>
        </p:txBody>
      </p:sp>
      <p:sp>
        <p:nvSpPr>
          <p:cNvPr id="48" name="矩形 47"/>
          <p:cNvSpPr/>
          <p:nvPr>
            <p:custDataLst>
              <p:tags r:id="rId1"/>
            </p:custDataLst>
          </p:nvPr>
        </p:nvSpPr>
        <p:spPr>
          <a:xfrm>
            <a:off x="335361" y="980727"/>
            <a:ext cx="11322361" cy="5361348"/>
          </a:xfrm>
          <a:prstGeom prst="rect">
            <a:avLst/>
          </a:prstGeom>
          <a:noFill/>
          <a:ln w="12700" cap="flat" cmpd="sng" algn="ctr">
            <a:solidFill>
              <a:srgbClr val="024282"/>
            </a:solid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dirty="0">
              <a:ln>
                <a:noFill/>
              </a:ln>
              <a:solidFill>
                <a:prstClr val="white"/>
              </a:solidFill>
              <a:effectLst/>
              <a:uLnTx/>
              <a:uFillTx/>
              <a:latin typeface="微软雅黑" panose="020B0503020204020204" pitchFamily="34" charset="-122"/>
              <a:ea typeface="微软雅黑" panose="020B0503020204020204" pitchFamily="34" charset="-122"/>
              <a:cs typeface="+mn-cs"/>
            </a:endParaRPr>
          </a:p>
        </p:txBody>
      </p:sp>
      <p:pic>
        <p:nvPicPr>
          <p:cNvPr id="1494035372" name="图片 8"/>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a:xfrm>
            <a:off x="2556510" y="1575435"/>
            <a:ext cx="6219825" cy="4322445"/>
          </a:xfrm>
          <a:prstGeom prst="rect">
            <a:avLst/>
          </a:prstGeom>
          <a:noFill/>
          <a:ln>
            <a:noFill/>
          </a:ln>
        </p:spPr>
      </p:pic>
      <p:sp>
        <p:nvSpPr>
          <p:cNvPr id="11" name="圆角矩形 6"/>
          <p:cNvSpPr/>
          <p:nvPr/>
        </p:nvSpPr>
        <p:spPr>
          <a:xfrm>
            <a:off x="457835" y="1112520"/>
            <a:ext cx="4194175" cy="347980"/>
          </a:xfrm>
          <a:prstGeom prst="roundRect">
            <a:avLst>
              <a:gd name="adj" fmla="val 37046"/>
            </a:avLst>
          </a:prstGeom>
          <a:gradFill>
            <a:gsLst>
              <a:gs pos="53000">
                <a:srgbClr val="024282"/>
              </a:gs>
              <a:gs pos="95000">
                <a:srgbClr val="024282">
                  <a:alpha val="0"/>
                </a:srgbClr>
              </a:gs>
              <a:gs pos="0">
                <a:srgbClr val="024282"/>
              </a:gs>
            </a:gsLst>
            <a:lin ang="20700000" scaled="0"/>
          </a:gradFill>
          <a:ln w="12700" cap="flat" cmpd="sng" algn="ctr">
            <a:noFill/>
            <a:prstDash val="solid"/>
            <a:miter lim="800000"/>
          </a:ln>
          <a:effectLst/>
        </p:spPr>
        <p:txBody>
          <a:bodyPr rtlCol="0" anchor="ctr"/>
          <a:lstStyle/>
          <a:p>
            <a:pPr marL="0" marR="0" lvl="0" indent="0" defTabSz="914400" rtl="0" eaLnBrk="1" fontAlgn="auto" latinLnBrk="0" hangingPunct="1">
              <a:lnSpc>
                <a:spcPct val="100000"/>
              </a:lnSpc>
              <a:spcBef>
                <a:spcPts val="0"/>
              </a:spcBef>
              <a:spcAft>
                <a:spcPts val="0"/>
              </a:spcAft>
              <a:buClrTx/>
              <a:buSzTx/>
              <a:buFontTx/>
              <a:buNone/>
              <a:defRPr/>
            </a:pPr>
            <a:r>
              <a:rPr kumimoji="0" lang="zh-CN" altLang="en-US" sz="1800" b="0" i="0" u="none" strike="noStrike" kern="0" cap="none" spc="0" normalizeH="0" baseline="0" noProof="0" dirty="0">
                <a:ln>
                  <a:noFill/>
                </a:ln>
                <a:solidFill>
                  <a:prstClr val="white"/>
                </a:solidFill>
                <a:effectLst/>
                <a:uLnTx/>
                <a:uFillTx/>
                <a:latin typeface="微软雅黑" panose="020B0503020204020204" pitchFamily="34" charset="-122"/>
                <a:ea typeface="微软雅黑" panose="020B0503020204020204" pitchFamily="34" charset="-122"/>
                <a:cs typeface="+mn-cs"/>
              </a:rPr>
              <a:t>详细设计修改背景图片分析类图</a:t>
            </a:r>
            <a:endParaRPr kumimoji="0" lang="zh-CN" altLang="en-US" sz="1800" b="0" i="0" u="none" strike="noStrike" kern="0" cap="none" spc="0" normalizeH="0" baseline="0" noProof="0" dirty="0">
              <a:ln>
                <a:noFill/>
              </a:ln>
              <a:solidFill>
                <a:prstClr val="white"/>
              </a:solidFill>
              <a:effectLst/>
              <a:uLnTx/>
              <a:uFillTx/>
              <a:latin typeface="微软雅黑" panose="020B0503020204020204" pitchFamily="34" charset="-122"/>
              <a:ea typeface="微软雅黑" panose="020B0503020204020204" pitchFamily="34" charset="-122"/>
              <a:cs typeface="+mn-cs"/>
            </a:endParaRPr>
          </a:p>
        </p:txBody>
      </p:sp>
    </p:spTree>
  </p:cSld>
  <p:clrMapOvr>
    <a:masterClrMapping/>
  </p:clrMapOvr>
</p:sld>
</file>

<file path=ppt/slides/slide8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 name="组合 3"/>
          <p:cNvGrpSpPr/>
          <p:nvPr/>
        </p:nvGrpSpPr>
        <p:grpSpPr>
          <a:xfrm>
            <a:off x="335361" y="116633"/>
            <a:ext cx="629872" cy="612768"/>
            <a:chOff x="3070727" y="196457"/>
            <a:chExt cx="692047" cy="673255"/>
          </a:xfrm>
        </p:grpSpPr>
        <p:sp>
          <p:nvSpPr>
            <p:cNvPr id="5" name="平行四边形 4"/>
            <p:cNvSpPr/>
            <p:nvPr/>
          </p:nvSpPr>
          <p:spPr>
            <a:xfrm>
              <a:off x="3070727" y="196457"/>
              <a:ext cx="629587" cy="612775"/>
            </a:xfrm>
            <a:prstGeom prst="parallelogram">
              <a:avLst/>
            </a:prstGeom>
            <a:solidFill>
              <a:srgbClr val="024282"/>
            </a:solidFill>
            <a:ln>
              <a:solidFill>
                <a:srgbClr val="02428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Calibri" panose="020F0502020204030204"/>
                <a:ea typeface="宋体" panose="02010600030101010101" pitchFamily="2" charset="-122"/>
                <a:cs typeface="+mn-cs"/>
              </a:endParaRPr>
            </a:p>
          </p:txBody>
        </p:sp>
        <p:sp>
          <p:nvSpPr>
            <p:cNvPr id="6" name="平行四边形 5"/>
            <p:cNvSpPr/>
            <p:nvPr/>
          </p:nvSpPr>
          <p:spPr>
            <a:xfrm>
              <a:off x="3133187" y="256937"/>
              <a:ext cx="629587" cy="612775"/>
            </a:xfrm>
            <a:prstGeom prst="parallelogram">
              <a:avLst/>
            </a:prstGeom>
            <a:noFill/>
            <a:ln>
              <a:solidFill>
                <a:srgbClr val="02428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Calibri" panose="020F0502020204030204"/>
                <a:ea typeface="宋体" panose="02010600030101010101" pitchFamily="2" charset="-122"/>
                <a:cs typeface="+mn-cs"/>
              </a:endParaRPr>
            </a:p>
          </p:txBody>
        </p:sp>
      </p:grpSp>
      <p:cxnSp>
        <p:nvCxnSpPr>
          <p:cNvPr id="7" name="直接连接符 6"/>
          <p:cNvCxnSpPr/>
          <p:nvPr/>
        </p:nvCxnSpPr>
        <p:spPr>
          <a:xfrm>
            <a:off x="367840" y="809674"/>
            <a:ext cx="11488800" cy="0"/>
          </a:xfrm>
          <a:prstGeom prst="line">
            <a:avLst/>
          </a:prstGeom>
          <a:ln w="9525">
            <a:solidFill>
              <a:srgbClr val="024282"/>
            </a:solidFill>
          </a:ln>
        </p:spPr>
        <p:style>
          <a:lnRef idx="1">
            <a:schemeClr val="accent1"/>
          </a:lnRef>
          <a:fillRef idx="0">
            <a:schemeClr val="accent1"/>
          </a:fillRef>
          <a:effectRef idx="0">
            <a:schemeClr val="accent1"/>
          </a:effectRef>
          <a:fontRef idx="minor">
            <a:schemeClr val="tx1"/>
          </a:fontRef>
        </p:style>
      </p:cxnSp>
      <p:sp>
        <p:nvSpPr>
          <p:cNvPr id="10" name="文本占位符 5"/>
          <p:cNvSpPr txBox="1"/>
          <p:nvPr/>
        </p:nvSpPr>
        <p:spPr>
          <a:xfrm>
            <a:off x="1127448" y="249010"/>
            <a:ext cx="5040313" cy="557722"/>
          </a:xfrm>
          <a:prstGeom prst="rect">
            <a:avLst/>
          </a:prstGeom>
        </p:spPr>
        <p:txBody>
          <a:bodyPr vert="horz" lIns="91440" tIns="45720" rIns="91440" bIns="45720" rtlCol="0">
            <a:normAutofit/>
          </a:bodyPr>
          <a:lstStyle>
            <a:lvl1pPr marL="0" indent="0" algn="l" defTabSz="914400" rtl="0" eaLnBrk="1" latinLnBrk="0" hangingPunct="1">
              <a:lnSpc>
                <a:spcPct val="90000"/>
              </a:lnSpc>
              <a:spcBef>
                <a:spcPts val="1000"/>
              </a:spcBef>
              <a:buFont typeface="Arial" panose="020B0604020202020204" pitchFamily="34" charset="0"/>
              <a:buNone/>
              <a:defRPr sz="3200" b="1" kern="1200">
                <a:solidFill>
                  <a:srgbClr val="024282"/>
                </a:solidFill>
                <a:latin typeface="微软雅黑" panose="020B0503020204020204" pitchFamily="34" charset="-122"/>
                <a:ea typeface="微软雅黑" panose="020B0503020204020204" pitchFamily="34" charset="-122"/>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defRPr/>
            </a:pPr>
            <a:r>
              <a:rPr lang="zh-CN" altLang="en-US" dirty="0"/>
              <a:t>开源软件维护安装部署</a:t>
            </a:r>
            <a:endParaRPr lang="zh-CN" altLang="en-US" dirty="0"/>
          </a:p>
        </p:txBody>
      </p:sp>
      <p:sp>
        <p:nvSpPr>
          <p:cNvPr id="48" name="矩形 47"/>
          <p:cNvSpPr/>
          <p:nvPr>
            <p:custDataLst>
              <p:tags r:id="rId1"/>
            </p:custDataLst>
          </p:nvPr>
        </p:nvSpPr>
        <p:spPr>
          <a:xfrm>
            <a:off x="335361" y="980727"/>
            <a:ext cx="11322361" cy="5361348"/>
          </a:xfrm>
          <a:prstGeom prst="rect">
            <a:avLst/>
          </a:prstGeom>
          <a:noFill/>
          <a:ln w="12700" cap="flat" cmpd="sng" algn="ctr">
            <a:solidFill>
              <a:srgbClr val="024282"/>
            </a:solid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dirty="0">
              <a:ln>
                <a:noFill/>
              </a:ln>
              <a:solidFill>
                <a:prstClr val="white"/>
              </a:solidFill>
              <a:effectLst/>
              <a:uLnTx/>
              <a:uFillTx/>
              <a:latin typeface="微软雅黑" panose="020B0503020204020204" pitchFamily="34" charset="-122"/>
              <a:ea typeface="微软雅黑" panose="020B0503020204020204" pitchFamily="34" charset="-122"/>
              <a:cs typeface="+mn-cs"/>
            </a:endParaRPr>
          </a:p>
        </p:txBody>
      </p:sp>
      <p:sp>
        <p:nvSpPr>
          <p:cNvPr id="8" name="文本框 7"/>
          <p:cNvSpPr txBox="1"/>
          <p:nvPr/>
        </p:nvSpPr>
        <p:spPr>
          <a:xfrm>
            <a:off x="3463290" y="3101340"/>
            <a:ext cx="4895215" cy="548005"/>
          </a:xfrm>
          <a:prstGeom prst="rect">
            <a:avLst/>
          </a:prstGeom>
          <a:noFill/>
        </p:spPr>
        <p:txBody>
          <a:bodyPr wrap="square" rtlCol="0">
            <a:noAutofit/>
          </a:bodyPr>
          <a:p>
            <a:r>
              <a:rPr lang="zh-CN" altLang="en-US" sz="4400"/>
              <a:t>现在进入演示阶段</a:t>
            </a:r>
            <a:endParaRPr lang="zh-CN" altLang="en-US" sz="4400"/>
          </a:p>
        </p:txBody>
      </p:sp>
    </p:spTree>
  </p:cSld>
  <p:clrMapOvr>
    <a:masterClrMapping/>
  </p:clrMapOvr>
</p:sld>
</file>

<file path=ppt/slides/slide8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 name="图片 9"/>
          <p:cNvPicPr>
            <a:picLocks noChangeAspect="1"/>
          </p:cNvPicPr>
          <p:nvPr/>
        </p:nvPicPr>
        <p:blipFill rotWithShape="1">
          <a:blip r:embed="rId1">
            <a:alphaModFix amt="10000"/>
            <a:extLst>
              <a:ext uri="{28A0092B-C50C-407E-A947-70E740481C1C}">
                <a14:useLocalDpi xmlns:a14="http://schemas.microsoft.com/office/drawing/2010/main" val="0"/>
              </a:ext>
            </a:extLst>
          </a:blip>
          <a:srcRect r="74109"/>
          <a:stretch>
            <a:fillRect/>
          </a:stretch>
        </p:blipFill>
        <p:spPr>
          <a:xfrm>
            <a:off x="319337" y="779207"/>
            <a:ext cx="5433538" cy="5370342"/>
          </a:xfrm>
          <a:prstGeom prst="rect">
            <a:avLst/>
          </a:prstGeom>
        </p:spPr>
      </p:pic>
      <p:sp>
        <p:nvSpPr>
          <p:cNvPr id="2" name="文本占位符 3"/>
          <p:cNvSpPr txBox="1"/>
          <p:nvPr/>
        </p:nvSpPr>
        <p:spPr>
          <a:xfrm>
            <a:off x="6436079" y="779207"/>
            <a:ext cx="4256684" cy="1612900"/>
          </a:xfrm>
          <a:prstGeom prst="rect">
            <a:avLst/>
          </a:prstGeom>
        </p:spPr>
        <p:txBody>
          <a:bodyPr vert="horz" lIns="91440" tIns="45720" rIns="91440" bIns="45720" rtlCol="0">
            <a:noAutofit/>
          </a:bodyPr>
          <a:lstStyle>
            <a:lvl1pPr marL="0" indent="0" algn="l" defTabSz="914400" rtl="0" eaLnBrk="1" latinLnBrk="0" hangingPunct="1">
              <a:lnSpc>
                <a:spcPct val="90000"/>
              </a:lnSpc>
              <a:spcBef>
                <a:spcPts val="1000"/>
              </a:spcBef>
              <a:buFont typeface="Arial" panose="020B0604020202020204" pitchFamily="34" charset="0"/>
              <a:buNone/>
              <a:defRPr sz="6000" b="1" kern="1200">
                <a:gradFill>
                  <a:gsLst>
                    <a:gs pos="36000">
                      <a:srgbClr val="024282"/>
                    </a:gs>
                    <a:gs pos="100000">
                      <a:srgbClr val="2764A7">
                        <a:lumMod val="15000"/>
                        <a:lumOff val="85000"/>
                        <a:alpha val="27000"/>
                      </a:srgbClr>
                    </a:gs>
                  </a:gsLst>
                  <a:lin ang="5400000" scaled="0"/>
                </a:gradFill>
                <a:latin typeface="微软雅黑" panose="020B0503020204020204" pitchFamily="34" charset="-122"/>
                <a:ea typeface="微软雅黑" panose="020B0503020204020204" pitchFamily="34" charset="-122"/>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ctr" defTabSz="914400" rtl="0" eaLnBrk="1" fontAlgn="auto" latinLnBrk="0" hangingPunct="1">
              <a:lnSpc>
                <a:spcPct val="90000"/>
              </a:lnSpc>
              <a:spcBef>
                <a:spcPts val="1000"/>
              </a:spcBef>
              <a:spcAft>
                <a:spcPts val="0"/>
              </a:spcAft>
              <a:buClrTx/>
              <a:buSzTx/>
              <a:buFont typeface="Arial" panose="020B0604020202020204" pitchFamily="34" charset="0"/>
              <a:buNone/>
              <a:defRPr/>
            </a:pPr>
            <a:r>
              <a:rPr kumimoji="0" lang="en-US" altLang="zh-CN" sz="19900" b="1" i="0" u="none" strike="noStrike" kern="1200" cap="none" spc="0" normalizeH="0" baseline="0" noProof="0" dirty="0">
                <a:ln>
                  <a:noFill/>
                </a:ln>
                <a:gradFill>
                  <a:gsLst>
                    <a:gs pos="36000">
                      <a:srgbClr val="024282"/>
                    </a:gs>
                    <a:gs pos="100000">
                      <a:srgbClr val="2764A7">
                        <a:lumMod val="15000"/>
                        <a:lumOff val="85000"/>
                        <a:alpha val="27000"/>
                      </a:srgbClr>
                    </a:gs>
                  </a:gsLst>
                  <a:lin ang="5400000" scaled="0"/>
                </a:gradFill>
                <a:effectLst/>
                <a:uLnTx/>
                <a:uFillTx/>
                <a:latin typeface="Arial Black" panose="020B0A04020102020204" pitchFamily="34" charset="0"/>
                <a:ea typeface="微软雅黑" panose="020B0503020204020204" pitchFamily="34" charset="-122"/>
                <a:cs typeface="+mn-cs"/>
              </a:rPr>
              <a:t>04</a:t>
            </a:r>
            <a:endParaRPr kumimoji="0" lang="zh-CN" altLang="en-US" sz="19900" b="1" i="0" u="none" strike="noStrike" kern="1200" cap="none" spc="0" normalizeH="0" baseline="0" noProof="0" dirty="0">
              <a:ln>
                <a:noFill/>
              </a:ln>
              <a:gradFill>
                <a:gsLst>
                  <a:gs pos="36000">
                    <a:srgbClr val="024282"/>
                  </a:gs>
                  <a:gs pos="100000">
                    <a:srgbClr val="2764A7">
                      <a:lumMod val="15000"/>
                      <a:lumOff val="85000"/>
                      <a:alpha val="27000"/>
                    </a:srgbClr>
                  </a:gs>
                </a:gsLst>
                <a:lin ang="5400000" scaled="0"/>
              </a:gradFill>
              <a:effectLst/>
              <a:uLnTx/>
              <a:uFillTx/>
              <a:latin typeface="Arial Black" panose="020B0A04020102020204" pitchFamily="34" charset="0"/>
              <a:ea typeface="微软雅黑" panose="020B0503020204020204" pitchFamily="34" charset="-122"/>
              <a:cs typeface="+mn-cs"/>
            </a:endParaRPr>
          </a:p>
        </p:txBody>
      </p:sp>
      <p:sp>
        <p:nvSpPr>
          <p:cNvPr id="3" name="文本占位符 4"/>
          <p:cNvSpPr txBox="1"/>
          <p:nvPr/>
        </p:nvSpPr>
        <p:spPr>
          <a:xfrm>
            <a:off x="2156110" y="3246897"/>
            <a:ext cx="6999783" cy="1046193"/>
          </a:xfrm>
          <a:prstGeom prst="rect">
            <a:avLst/>
          </a:prstGeom>
        </p:spPr>
        <p:txBody>
          <a:bodyPr vert="horz" lIns="91440" tIns="45720" rIns="91440" bIns="45720" rtlCol="0">
            <a:noAutofit/>
          </a:bodyPr>
          <a:lstStyle>
            <a:lvl1pPr marL="0" indent="0" algn="l" defTabSz="914400" rtl="0" eaLnBrk="1" latinLnBrk="0" hangingPunct="1">
              <a:lnSpc>
                <a:spcPct val="90000"/>
              </a:lnSpc>
              <a:spcBef>
                <a:spcPts val="1000"/>
              </a:spcBef>
              <a:buFont typeface="Arial" panose="020B0604020202020204" pitchFamily="34" charset="0"/>
              <a:buNone/>
              <a:defRPr sz="4400" b="1" kern="1200">
                <a:solidFill>
                  <a:srgbClr val="024282"/>
                </a:solidFill>
                <a:latin typeface="微软雅黑" panose="020B0503020204020204" pitchFamily="34" charset="-122"/>
                <a:ea typeface="微软雅黑" panose="020B0503020204020204" pitchFamily="34" charset="-122"/>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defTabSz="914400" rtl="0" eaLnBrk="1" fontAlgn="auto" latinLnBrk="0" hangingPunct="1">
              <a:lnSpc>
                <a:spcPct val="90000"/>
              </a:lnSpc>
              <a:spcBef>
                <a:spcPts val="1000"/>
              </a:spcBef>
              <a:spcAft>
                <a:spcPts val="0"/>
              </a:spcAft>
              <a:buClrTx/>
              <a:buSzTx/>
              <a:buFont typeface="Arial" panose="020B0604020202020204" pitchFamily="34" charset="0"/>
              <a:buNone/>
              <a:defRPr/>
            </a:pPr>
            <a:r>
              <a:rPr kumimoji="0" lang="zh-CN" altLang="en-US" sz="6600" b="1" i="0" u="none" strike="noStrike" kern="1200" cap="none" spc="0" normalizeH="0" baseline="0" noProof="0" dirty="0">
                <a:ln>
                  <a:noFill/>
                </a:ln>
                <a:solidFill>
                  <a:srgbClr val="024282"/>
                </a:solidFill>
                <a:effectLst/>
                <a:uLnTx/>
                <a:uFillTx/>
                <a:latin typeface="微软雅黑" panose="020B0503020204020204" pitchFamily="34" charset="-122"/>
                <a:ea typeface="微软雅黑" panose="020B0503020204020204" pitchFamily="34" charset="-122"/>
                <a:cs typeface="+mn-cs"/>
              </a:rPr>
              <a:t>总结</a:t>
            </a:r>
            <a:endParaRPr kumimoji="0" lang="zh-CN" altLang="en-US" sz="6600" b="1" i="0" u="none" strike="noStrike" kern="1200" cap="none" spc="0" normalizeH="0" baseline="0" noProof="0" dirty="0">
              <a:ln>
                <a:noFill/>
              </a:ln>
              <a:solidFill>
                <a:srgbClr val="024282"/>
              </a:solidFill>
              <a:effectLst/>
              <a:uLnTx/>
              <a:uFillTx/>
              <a:latin typeface="微软雅黑" panose="020B0503020204020204" pitchFamily="34" charset="-122"/>
              <a:ea typeface="微软雅黑" panose="020B0503020204020204" pitchFamily="34" charset="-122"/>
              <a:cs typeface="+mn-cs"/>
            </a:endParaRPr>
          </a:p>
        </p:txBody>
      </p:sp>
      <p:grpSp>
        <p:nvGrpSpPr>
          <p:cNvPr id="4" name="组合 3"/>
          <p:cNvGrpSpPr/>
          <p:nvPr/>
        </p:nvGrpSpPr>
        <p:grpSpPr>
          <a:xfrm>
            <a:off x="-3049556" y="-2033814"/>
            <a:ext cx="7489372" cy="4795157"/>
            <a:chOff x="-3802743" y="-2148114"/>
            <a:chExt cx="7489372" cy="4795157"/>
          </a:xfrm>
        </p:grpSpPr>
        <p:sp>
          <p:nvSpPr>
            <p:cNvPr id="5" name="平行四边形 4"/>
            <p:cNvSpPr/>
            <p:nvPr/>
          </p:nvSpPr>
          <p:spPr>
            <a:xfrm>
              <a:off x="-3802743" y="-2148114"/>
              <a:ext cx="7489372" cy="4795157"/>
            </a:xfrm>
            <a:prstGeom prst="parallelogram">
              <a:avLst/>
            </a:prstGeom>
            <a:solidFill>
              <a:srgbClr val="024282">
                <a:alpha val="32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Calibri" panose="020F0502020204030204"/>
                <a:ea typeface="宋体" panose="02010600030101010101" pitchFamily="2" charset="-122"/>
                <a:cs typeface="+mn-cs"/>
              </a:endParaRPr>
            </a:p>
          </p:txBody>
        </p:sp>
        <p:sp>
          <p:nvSpPr>
            <p:cNvPr id="6" name="平行四边形 5"/>
            <p:cNvSpPr/>
            <p:nvPr/>
          </p:nvSpPr>
          <p:spPr>
            <a:xfrm>
              <a:off x="-3483429" y="-1482271"/>
              <a:ext cx="6429829" cy="3628571"/>
            </a:xfrm>
            <a:prstGeom prst="parallelogram">
              <a:avLst/>
            </a:prstGeom>
            <a:solidFill>
              <a:srgbClr val="02428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Calibri" panose="020F0502020204030204"/>
                <a:ea typeface="宋体" panose="02010600030101010101" pitchFamily="2" charset="-122"/>
                <a:cs typeface="+mn-cs"/>
              </a:endParaRPr>
            </a:p>
          </p:txBody>
        </p:sp>
      </p:grpSp>
      <p:grpSp>
        <p:nvGrpSpPr>
          <p:cNvPr id="7" name="组合 6"/>
          <p:cNvGrpSpPr/>
          <p:nvPr/>
        </p:nvGrpSpPr>
        <p:grpSpPr>
          <a:xfrm flipH="1" flipV="1">
            <a:off x="7824192" y="4149080"/>
            <a:ext cx="7489372" cy="4651141"/>
            <a:chOff x="-3802743" y="-2004098"/>
            <a:chExt cx="7489372" cy="4651141"/>
          </a:xfrm>
        </p:grpSpPr>
        <p:sp>
          <p:nvSpPr>
            <p:cNvPr id="8" name="平行四边形 7"/>
            <p:cNvSpPr/>
            <p:nvPr/>
          </p:nvSpPr>
          <p:spPr>
            <a:xfrm>
              <a:off x="-3802743" y="-2004098"/>
              <a:ext cx="7489372" cy="4651141"/>
            </a:xfrm>
            <a:prstGeom prst="parallelogram">
              <a:avLst/>
            </a:prstGeom>
            <a:solidFill>
              <a:srgbClr val="024282">
                <a:alpha val="32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Calibri" panose="020F0502020204030204"/>
                <a:ea typeface="宋体" panose="02010600030101010101" pitchFamily="2" charset="-122"/>
                <a:cs typeface="+mn-cs"/>
              </a:endParaRPr>
            </a:p>
          </p:txBody>
        </p:sp>
        <p:sp>
          <p:nvSpPr>
            <p:cNvPr id="9" name="平行四边形 8"/>
            <p:cNvSpPr/>
            <p:nvPr/>
          </p:nvSpPr>
          <p:spPr>
            <a:xfrm>
              <a:off x="-3483429" y="-1482271"/>
              <a:ext cx="6429829" cy="3628571"/>
            </a:xfrm>
            <a:prstGeom prst="parallelogram">
              <a:avLst/>
            </a:prstGeom>
            <a:solidFill>
              <a:srgbClr val="02428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Calibri" panose="020F0502020204030204"/>
                <a:ea typeface="宋体" panose="02010600030101010101" pitchFamily="2" charset="-122"/>
                <a:cs typeface="+mn-cs"/>
              </a:endParaRPr>
            </a:p>
          </p:txBody>
        </p:sp>
      </p:grpSp>
      <p:cxnSp>
        <p:nvCxnSpPr>
          <p:cNvPr id="16" name="直接连接符 15"/>
          <p:cNvCxnSpPr/>
          <p:nvPr/>
        </p:nvCxnSpPr>
        <p:spPr>
          <a:xfrm>
            <a:off x="2156111" y="4293096"/>
            <a:ext cx="6696744" cy="0"/>
          </a:xfrm>
          <a:prstGeom prst="line">
            <a:avLst/>
          </a:prstGeom>
          <a:ln w="28575">
            <a:solidFill>
              <a:srgbClr val="024282"/>
            </a:solidFill>
          </a:ln>
        </p:spPr>
        <p:style>
          <a:lnRef idx="1">
            <a:schemeClr val="accent1"/>
          </a:lnRef>
          <a:fillRef idx="0">
            <a:schemeClr val="accent1"/>
          </a:fillRef>
          <a:effectRef idx="0">
            <a:schemeClr val="accent1"/>
          </a:effectRef>
          <a:fontRef idx="minor">
            <a:schemeClr val="tx1"/>
          </a:fontRef>
        </p:style>
      </p:cxnSp>
      <p:sp>
        <p:nvSpPr>
          <p:cNvPr id="17" name="矩形 16"/>
          <p:cNvSpPr/>
          <p:nvPr/>
        </p:nvSpPr>
        <p:spPr>
          <a:xfrm>
            <a:off x="2156110" y="4424107"/>
            <a:ext cx="6088997" cy="645160"/>
          </a:xfrm>
          <a:prstGeom prst="rect">
            <a:avLst/>
          </a:prstGeom>
        </p:spPr>
        <p:txBody>
          <a:bodyPr wrap="square">
            <a:spAutoFit/>
          </a:bodyPr>
          <a:lstStyle/>
          <a:p>
            <a:pPr marL="0" marR="0" lvl="0" indent="0" defTabSz="914400" rtl="0" eaLnBrk="1" fontAlgn="base" latinLnBrk="0" hangingPunct="1">
              <a:lnSpc>
                <a:spcPct val="100000"/>
              </a:lnSpc>
              <a:spcBef>
                <a:spcPct val="0"/>
              </a:spcBef>
              <a:spcAft>
                <a:spcPct val="0"/>
              </a:spcAft>
              <a:buClrTx/>
              <a:buSzTx/>
              <a:buFontTx/>
              <a:buNone/>
              <a:defRPr/>
            </a:pPr>
            <a:r>
              <a:rPr lang="en-US" altLang="zh-CN" sz="3600" noProof="0" dirty="0">
                <a:ln>
                  <a:noFill/>
                </a:ln>
                <a:solidFill>
                  <a:srgbClr val="024282"/>
                </a:solidFill>
                <a:effectLst/>
                <a:uLnTx/>
                <a:uFillTx/>
                <a:latin typeface="Calibri Light" panose="020F0302020204030204" pitchFamily="34" charset="0"/>
                <a:ea typeface="方正兰亭黑_GBK"/>
                <a:sym typeface="+mn-ea"/>
              </a:rPr>
              <a:t>Summary</a:t>
            </a:r>
            <a:endParaRPr kumimoji="0" lang="en-US" altLang="zh-CN" sz="1800" b="0" i="0" u="none" strike="noStrike" kern="1200" cap="none" spc="0" normalizeH="0" baseline="0" noProof="0" dirty="0">
              <a:ln>
                <a:noFill/>
              </a:ln>
              <a:solidFill>
                <a:srgbClr val="024282"/>
              </a:solidFill>
              <a:effectLst/>
              <a:uLnTx/>
              <a:uFillTx/>
              <a:latin typeface="Calibri Light" panose="020F0302020204030204" pitchFamily="34" charset="0"/>
              <a:ea typeface="方正兰亭黑_GBK"/>
              <a:cs typeface="+mn-cs"/>
            </a:endParaRPr>
          </a:p>
        </p:txBody>
      </p:sp>
    </p:spTree>
  </p:cSld>
  <p:clrMapOvr>
    <a:masterClrMapping/>
  </p:clrMapOvr>
</p:sld>
</file>

<file path=ppt/slides/slide9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 name="组合 3"/>
          <p:cNvGrpSpPr/>
          <p:nvPr/>
        </p:nvGrpSpPr>
        <p:grpSpPr>
          <a:xfrm>
            <a:off x="335361" y="116633"/>
            <a:ext cx="629872" cy="612768"/>
            <a:chOff x="3070727" y="196457"/>
            <a:chExt cx="692047" cy="673255"/>
          </a:xfrm>
        </p:grpSpPr>
        <p:sp>
          <p:nvSpPr>
            <p:cNvPr id="5" name="平行四边形 4"/>
            <p:cNvSpPr/>
            <p:nvPr/>
          </p:nvSpPr>
          <p:spPr>
            <a:xfrm>
              <a:off x="3070727" y="196457"/>
              <a:ext cx="629587" cy="612775"/>
            </a:xfrm>
            <a:prstGeom prst="parallelogram">
              <a:avLst/>
            </a:prstGeom>
            <a:solidFill>
              <a:srgbClr val="024282"/>
            </a:solidFill>
            <a:ln>
              <a:solidFill>
                <a:srgbClr val="02428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Calibri" panose="020F0502020204030204"/>
                <a:ea typeface="宋体" panose="02010600030101010101" pitchFamily="2" charset="-122"/>
                <a:cs typeface="+mn-cs"/>
              </a:endParaRPr>
            </a:p>
          </p:txBody>
        </p:sp>
        <p:sp>
          <p:nvSpPr>
            <p:cNvPr id="6" name="平行四边形 5"/>
            <p:cNvSpPr/>
            <p:nvPr/>
          </p:nvSpPr>
          <p:spPr>
            <a:xfrm>
              <a:off x="3133187" y="256937"/>
              <a:ext cx="629587" cy="612775"/>
            </a:xfrm>
            <a:prstGeom prst="parallelogram">
              <a:avLst/>
            </a:prstGeom>
            <a:noFill/>
            <a:ln>
              <a:solidFill>
                <a:srgbClr val="02428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Calibri" panose="020F0502020204030204"/>
                <a:ea typeface="宋体" panose="02010600030101010101" pitchFamily="2" charset="-122"/>
                <a:cs typeface="+mn-cs"/>
              </a:endParaRPr>
            </a:p>
          </p:txBody>
        </p:sp>
      </p:grpSp>
      <p:cxnSp>
        <p:nvCxnSpPr>
          <p:cNvPr id="7" name="直接连接符 6"/>
          <p:cNvCxnSpPr/>
          <p:nvPr/>
        </p:nvCxnSpPr>
        <p:spPr>
          <a:xfrm>
            <a:off x="367840" y="809674"/>
            <a:ext cx="11488800" cy="0"/>
          </a:xfrm>
          <a:prstGeom prst="line">
            <a:avLst/>
          </a:prstGeom>
          <a:ln w="9525">
            <a:solidFill>
              <a:srgbClr val="024282"/>
            </a:solidFill>
          </a:ln>
        </p:spPr>
        <p:style>
          <a:lnRef idx="1">
            <a:schemeClr val="accent1"/>
          </a:lnRef>
          <a:fillRef idx="0">
            <a:schemeClr val="accent1"/>
          </a:fillRef>
          <a:effectRef idx="0">
            <a:schemeClr val="accent1"/>
          </a:effectRef>
          <a:fontRef idx="minor">
            <a:schemeClr val="tx1"/>
          </a:fontRef>
        </p:style>
      </p:cxnSp>
      <p:sp>
        <p:nvSpPr>
          <p:cNvPr id="10" name="文本占位符 5"/>
          <p:cNvSpPr txBox="1"/>
          <p:nvPr/>
        </p:nvSpPr>
        <p:spPr>
          <a:xfrm>
            <a:off x="1127447" y="257681"/>
            <a:ext cx="5040313" cy="557722"/>
          </a:xfrm>
          <a:prstGeom prst="rect">
            <a:avLst/>
          </a:prstGeom>
        </p:spPr>
        <p:txBody>
          <a:bodyPr vert="horz" lIns="91440" tIns="45720" rIns="91440" bIns="45720" rtlCol="0">
            <a:normAutofit/>
          </a:bodyPr>
          <a:lstStyle>
            <a:lvl1pPr marL="0" indent="0" algn="l" defTabSz="914400" rtl="0" eaLnBrk="1" latinLnBrk="0" hangingPunct="1">
              <a:lnSpc>
                <a:spcPct val="90000"/>
              </a:lnSpc>
              <a:spcBef>
                <a:spcPts val="1000"/>
              </a:spcBef>
              <a:buFont typeface="Arial" panose="020B0604020202020204" pitchFamily="34" charset="0"/>
              <a:buNone/>
              <a:defRPr sz="3200" b="1" kern="1200">
                <a:solidFill>
                  <a:srgbClr val="024282"/>
                </a:solidFill>
                <a:latin typeface="微软雅黑" panose="020B0503020204020204" pitchFamily="34" charset="-122"/>
                <a:ea typeface="微软雅黑" panose="020B0503020204020204" pitchFamily="34" charset="-122"/>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defRPr/>
            </a:pPr>
            <a:r>
              <a:rPr lang="zh-CN" altLang="en-US" dirty="0"/>
              <a:t>总结</a:t>
            </a:r>
            <a:endParaRPr lang="zh-CN" altLang="en-US" dirty="0"/>
          </a:p>
        </p:txBody>
      </p:sp>
      <p:sp>
        <p:nvSpPr>
          <p:cNvPr id="48" name="矩形 47"/>
          <p:cNvSpPr/>
          <p:nvPr>
            <p:custDataLst>
              <p:tags r:id="rId1"/>
            </p:custDataLst>
          </p:nvPr>
        </p:nvSpPr>
        <p:spPr>
          <a:xfrm>
            <a:off x="335361" y="980727"/>
            <a:ext cx="11322361" cy="5361348"/>
          </a:xfrm>
          <a:prstGeom prst="rect">
            <a:avLst/>
          </a:prstGeom>
          <a:noFill/>
          <a:ln w="12700" cap="flat" cmpd="sng" algn="ctr">
            <a:solidFill>
              <a:srgbClr val="024282"/>
            </a:solid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dirty="0">
              <a:ln>
                <a:noFill/>
              </a:ln>
              <a:solidFill>
                <a:prstClr val="white"/>
              </a:solidFill>
              <a:effectLst/>
              <a:uLnTx/>
              <a:uFillTx/>
              <a:latin typeface="微软雅黑" panose="020B0503020204020204" pitchFamily="34" charset="-122"/>
              <a:ea typeface="微软雅黑" panose="020B0503020204020204" pitchFamily="34" charset="-122"/>
              <a:cs typeface="+mn-cs"/>
            </a:endParaRPr>
          </a:p>
        </p:txBody>
      </p:sp>
      <p:sp>
        <p:nvSpPr>
          <p:cNvPr id="2" name="矩形 1"/>
          <p:cNvSpPr/>
          <p:nvPr>
            <p:custDataLst>
              <p:tags r:id="rId2"/>
            </p:custDataLst>
          </p:nvPr>
        </p:nvSpPr>
        <p:spPr>
          <a:xfrm>
            <a:off x="509237" y="889599"/>
            <a:ext cx="10881898" cy="5980430"/>
          </a:xfrm>
          <a:prstGeom prst="rect">
            <a:avLst/>
          </a:prstGeom>
        </p:spPr>
        <p:txBody>
          <a:bodyPr wrap="square">
            <a:spAutoFit/>
          </a:bodyPr>
          <a:lstStyle/>
          <a:p>
            <a:pPr>
              <a:lnSpc>
                <a:spcPct val="130000"/>
              </a:lnSpc>
              <a:spcBef>
                <a:spcPts val="600"/>
              </a:spcBef>
              <a:defRPr/>
            </a:pPr>
            <a:r>
              <a:rPr lang="en-US" altLang="zh-CN" sz="1600" noProof="0" dirty="0">
                <a:ln>
                  <a:noFill/>
                </a:ln>
                <a:solidFill>
                  <a:schemeClr val="tx1"/>
                </a:solidFill>
                <a:effectLst/>
                <a:uLnTx/>
                <a:uFillTx/>
                <a:latin typeface="微软雅黑" panose="020B0503020204020204" pitchFamily="34" charset="-122"/>
                <a:ea typeface="微软雅黑" panose="020B0503020204020204" pitchFamily="34" charset="-122"/>
              </a:rPr>
              <a:t>小米便签的阅读与维护总结，可以从代码阅读阶段和新增功能需求分析设计实现阶段两个方面进行总结与收获：</a:t>
            </a:r>
            <a:endParaRPr lang="en-US" altLang="zh-CN" sz="1600" noProof="0" dirty="0">
              <a:ln>
                <a:noFill/>
              </a:ln>
              <a:solidFill>
                <a:schemeClr val="tx1"/>
              </a:solidFill>
              <a:effectLst/>
              <a:uLnTx/>
              <a:uFillTx/>
              <a:latin typeface="微软雅黑" panose="020B0503020204020204" pitchFamily="34" charset="-122"/>
              <a:ea typeface="微软雅黑" panose="020B0503020204020204" pitchFamily="34" charset="-122"/>
            </a:endParaRPr>
          </a:p>
          <a:p>
            <a:pPr>
              <a:lnSpc>
                <a:spcPct val="130000"/>
              </a:lnSpc>
              <a:spcBef>
                <a:spcPts val="600"/>
              </a:spcBef>
              <a:defRPr/>
            </a:pPr>
            <a:r>
              <a:rPr lang="en-US" altLang="zh-CN" sz="1600" noProof="0" dirty="0">
                <a:ln>
                  <a:noFill/>
                </a:ln>
                <a:solidFill>
                  <a:schemeClr val="tx1"/>
                </a:solidFill>
                <a:effectLst/>
                <a:uLnTx/>
                <a:uFillTx/>
                <a:latin typeface="微软雅黑" panose="020B0503020204020204" pitchFamily="34" charset="-122"/>
                <a:ea typeface="微软雅黑" panose="020B0503020204020204" pitchFamily="34" charset="-122"/>
              </a:rPr>
              <a:t>代码阅读阶段收获：</a:t>
            </a:r>
            <a:endParaRPr lang="en-US" altLang="zh-CN" sz="1600" noProof="0" dirty="0">
              <a:ln>
                <a:noFill/>
              </a:ln>
              <a:solidFill>
                <a:schemeClr val="tx1"/>
              </a:solidFill>
              <a:effectLst/>
              <a:uLnTx/>
              <a:uFillTx/>
              <a:latin typeface="微软雅黑" panose="020B0503020204020204" pitchFamily="34" charset="-122"/>
              <a:ea typeface="微软雅黑" panose="020B0503020204020204" pitchFamily="34" charset="-122"/>
            </a:endParaRPr>
          </a:p>
          <a:p>
            <a:pPr>
              <a:lnSpc>
                <a:spcPct val="130000"/>
              </a:lnSpc>
              <a:spcBef>
                <a:spcPts val="600"/>
              </a:spcBef>
              <a:defRPr/>
            </a:pPr>
            <a:r>
              <a:rPr lang="en-US" altLang="zh-CN" sz="1600" noProof="0" dirty="0">
                <a:ln>
                  <a:noFill/>
                </a:ln>
                <a:solidFill>
                  <a:schemeClr val="tx1"/>
                </a:solidFill>
                <a:effectLst/>
                <a:uLnTx/>
                <a:uFillTx/>
                <a:latin typeface="微软雅黑" panose="020B0503020204020204" pitchFamily="34" charset="-122"/>
                <a:ea typeface="微软雅黑" panose="020B0503020204020204" pitchFamily="34" charset="-122"/>
              </a:rPr>
              <a:t>1. 理解项目结构与架构：通过阅读小米便签的代码，可以深入了解项目的整体架构和模块之间的关联。 </a:t>
            </a:r>
            <a:endParaRPr lang="en-US" altLang="zh-CN" sz="1600" noProof="0" dirty="0">
              <a:ln>
                <a:noFill/>
              </a:ln>
              <a:solidFill>
                <a:schemeClr val="tx1"/>
              </a:solidFill>
              <a:effectLst/>
              <a:uLnTx/>
              <a:uFillTx/>
              <a:latin typeface="微软雅黑" panose="020B0503020204020204" pitchFamily="34" charset="-122"/>
              <a:ea typeface="微软雅黑" panose="020B0503020204020204" pitchFamily="34" charset="-122"/>
            </a:endParaRPr>
          </a:p>
          <a:p>
            <a:pPr>
              <a:lnSpc>
                <a:spcPct val="130000"/>
              </a:lnSpc>
              <a:spcBef>
                <a:spcPts val="600"/>
              </a:spcBef>
              <a:defRPr/>
            </a:pPr>
            <a:r>
              <a:rPr lang="en-US" altLang="zh-CN" sz="1600" noProof="0" dirty="0">
                <a:ln>
                  <a:noFill/>
                </a:ln>
                <a:solidFill>
                  <a:schemeClr val="tx1"/>
                </a:solidFill>
                <a:effectLst/>
                <a:uLnTx/>
                <a:uFillTx/>
                <a:latin typeface="微软雅黑" panose="020B0503020204020204" pitchFamily="34" charset="-122"/>
                <a:ea typeface="微软雅黑" panose="020B0503020204020204" pitchFamily="34" charset="-122"/>
              </a:rPr>
              <a:t>2.学习</a:t>
            </a:r>
            <a:r>
              <a:rPr lang="zh-CN" altLang="en-US" sz="1600" noProof="0" dirty="0">
                <a:ln>
                  <a:noFill/>
                </a:ln>
                <a:solidFill>
                  <a:schemeClr val="tx1"/>
                </a:solidFill>
                <a:effectLst/>
                <a:uLnTx/>
                <a:uFillTx/>
                <a:latin typeface="微软雅黑" panose="020B0503020204020204" pitchFamily="34" charset="-122"/>
                <a:ea typeface="微软雅黑" panose="020B0503020204020204" pitchFamily="34" charset="-122"/>
              </a:rPr>
              <a:t>小米便签代码</a:t>
            </a:r>
            <a:r>
              <a:rPr lang="en-US" altLang="zh-CN" sz="1600" noProof="0" dirty="0">
                <a:ln>
                  <a:noFill/>
                </a:ln>
                <a:solidFill>
                  <a:schemeClr val="tx1"/>
                </a:solidFill>
                <a:effectLst/>
                <a:uLnTx/>
                <a:uFillTx/>
                <a:latin typeface="微软雅黑" panose="020B0503020204020204" pitchFamily="34" charset="-122"/>
                <a:ea typeface="微软雅黑" panose="020B0503020204020204" pitchFamily="34" charset="-122"/>
              </a:rPr>
              <a:t>：通过阅读优秀项目的代码，可以学习</a:t>
            </a:r>
            <a:r>
              <a:rPr lang="zh-CN" altLang="en-US" sz="1600" noProof="0" dirty="0">
                <a:ln>
                  <a:noFill/>
                </a:ln>
                <a:solidFill>
                  <a:schemeClr val="tx1"/>
                </a:solidFill>
                <a:effectLst/>
                <a:uLnTx/>
                <a:uFillTx/>
                <a:latin typeface="微软雅黑" panose="020B0503020204020204" pitchFamily="34" charset="-122"/>
                <a:ea typeface="微软雅黑" panose="020B0503020204020204" pitchFamily="34" charset="-122"/>
              </a:rPr>
              <a:t>小米便签标准</a:t>
            </a:r>
            <a:r>
              <a:rPr lang="en-US" altLang="zh-CN" sz="1600" noProof="0" dirty="0">
                <a:ln>
                  <a:noFill/>
                </a:ln>
                <a:solidFill>
                  <a:schemeClr val="tx1"/>
                </a:solidFill>
                <a:effectLst/>
                <a:uLnTx/>
                <a:uFillTx/>
                <a:latin typeface="微软雅黑" panose="020B0503020204020204" pitchFamily="34" charset="-122"/>
                <a:ea typeface="微软雅黑" panose="020B0503020204020204" pitchFamily="34" charset="-122"/>
              </a:rPr>
              <a:t>的实践和技术方案，从中获取灵感和技术提升。</a:t>
            </a:r>
            <a:endParaRPr lang="en-US" altLang="zh-CN" sz="1600" noProof="0" dirty="0">
              <a:ln>
                <a:noFill/>
              </a:ln>
              <a:solidFill>
                <a:schemeClr val="tx1"/>
              </a:solidFill>
              <a:effectLst/>
              <a:uLnTx/>
              <a:uFillTx/>
              <a:latin typeface="微软雅黑" panose="020B0503020204020204" pitchFamily="34" charset="-122"/>
              <a:ea typeface="微软雅黑" panose="020B0503020204020204" pitchFamily="34" charset="-122"/>
            </a:endParaRPr>
          </a:p>
          <a:p>
            <a:pPr>
              <a:lnSpc>
                <a:spcPct val="130000"/>
              </a:lnSpc>
              <a:spcBef>
                <a:spcPts val="600"/>
              </a:spcBef>
              <a:defRPr/>
            </a:pPr>
            <a:r>
              <a:rPr lang="en-US" altLang="zh-CN" sz="1600" noProof="0" dirty="0">
                <a:ln>
                  <a:noFill/>
                </a:ln>
                <a:solidFill>
                  <a:schemeClr val="tx1"/>
                </a:solidFill>
                <a:effectLst/>
                <a:uLnTx/>
                <a:uFillTx/>
                <a:latin typeface="微软雅黑" panose="020B0503020204020204" pitchFamily="34" charset="-122"/>
                <a:ea typeface="微软雅黑" panose="020B0503020204020204" pitchFamily="34" charset="-122"/>
              </a:rPr>
              <a:t>3. 发现问题与优化点：在阅读代码的过程中，可能会发现之前遗漏的问题或者可以进行优化的地方，有利于完善自己的代码质量和设计能力。</a:t>
            </a:r>
            <a:endParaRPr lang="en-US" altLang="zh-CN" sz="1600" noProof="0" dirty="0">
              <a:ln>
                <a:noFill/>
              </a:ln>
              <a:solidFill>
                <a:schemeClr val="tx1"/>
              </a:solidFill>
              <a:effectLst/>
              <a:uLnTx/>
              <a:uFillTx/>
              <a:latin typeface="微软雅黑" panose="020B0503020204020204" pitchFamily="34" charset="-122"/>
              <a:ea typeface="微软雅黑" panose="020B0503020204020204" pitchFamily="34" charset="-122"/>
            </a:endParaRPr>
          </a:p>
          <a:p>
            <a:pPr>
              <a:lnSpc>
                <a:spcPct val="130000"/>
              </a:lnSpc>
              <a:spcBef>
                <a:spcPts val="600"/>
              </a:spcBef>
              <a:defRPr/>
            </a:pPr>
            <a:r>
              <a:rPr lang="en-US" altLang="zh-CN" sz="1600" noProof="0" dirty="0">
                <a:ln>
                  <a:noFill/>
                </a:ln>
                <a:solidFill>
                  <a:schemeClr val="tx1"/>
                </a:solidFill>
                <a:effectLst/>
                <a:uLnTx/>
                <a:uFillTx/>
                <a:latin typeface="微软雅黑" panose="020B0503020204020204" pitchFamily="34" charset="-122"/>
                <a:ea typeface="微软雅黑" panose="020B0503020204020204" pitchFamily="34" charset="-122"/>
              </a:rPr>
              <a:t>新增功能需求分析设计实现阶段收获：</a:t>
            </a:r>
            <a:endParaRPr lang="en-US" altLang="zh-CN" sz="1600" noProof="0" dirty="0">
              <a:ln>
                <a:noFill/>
              </a:ln>
              <a:solidFill>
                <a:schemeClr val="tx1"/>
              </a:solidFill>
              <a:effectLst/>
              <a:uLnTx/>
              <a:uFillTx/>
              <a:latin typeface="微软雅黑" panose="020B0503020204020204" pitchFamily="34" charset="-122"/>
              <a:ea typeface="微软雅黑" panose="020B0503020204020204" pitchFamily="34" charset="-122"/>
            </a:endParaRPr>
          </a:p>
          <a:p>
            <a:pPr>
              <a:lnSpc>
                <a:spcPct val="130000"/>
              </a:lnSpc>
              <a:spcBef>
                <a:spcPts val="600"/>
              </a:spcBef>
              <a:defRPr/>
            </a:pPr>
            <a:r>
              <a:rPr lang="en-US" altLang="zh-CN" sz="1600" noProof="0" dirty="0">
                <a:ln>
                  <a:noFill/>
                </a:ln>
                <a:solidFill>
                  <a:schemeClr val="tx1"/>
                </a:solidFill>
                <a:effectLst/>
                <a:uLnTx/>
                <a:uFillTx/>
                <a:latin typeface="微软雅黑" panose="020B0503020204020204" pitchFamily="34" charset="-122"/>
                <a:ea typeface="微软雅黑" panose="020B0503020204020204" pitchFamily="34" charset="-122"/>
              </a:rPr>
              <a:t>1. 需求分析与梳理能力：参与新增功能需求的分析与设计，可以提升自己的需求分析与梳理能力，了解项目的业务逻辑和功能点。</a:t>
            </a:r>
            <a:endParaRPr lang="en-US" altLang="zh-CN" sz="1600" noProof="0" dirty="0">
              <a:ln>
                <a:noFill/>
              </a:ln>
              <a:solidFill>
                <a:schemeClr val="tx1"/>
              </a:solidFill>
              <a:effectLst/>
              <a:uLnTx/>
              <a:uFillTx/>
              <a:latin typeface="微软雅黑" panose="020B0503020204020204" pitchFamily="34" charset="-122"/>
              <a:ea typeface="微软雅黑" panose="020B0503020204020204" pitchFamily="34" charset="-122"/>
            </a:endParaRPr>
          </a:p>
          <a:p>
            <a:pPr>
              <a:lnSpc>
                <a:spcPct val="130000"/>
              </a:lnSpc>
              <a:spcBef>
                <a:spcPts val="600"/>
              </a:spcBef>
              <a:defRPr/>
            </a:pPr>
            <a:r>
              <a:rPr lang="en-US" altLang="zh-CN" sz="1600" noProof="0" dirty="0">
                <a:ln>
                  <a:noFill/>
                </a:ln>
                <a:solidFill>
                  <a:schemeClr val="tx1"/>
                </a:solidFill>
                <a:effectLst/>
                <a:uLnTx/>
                <a:uFillTx/>
                <a:latin typeface="微软雅黑" panose="020B0503020204020204" pitchFamily="34" charset="-122"/>
                <a:ea typeface="微软雅黑" panose="020B0503020204020204" pitchFamily="34" charset="-122"/>
              </a:rPr>
              <a:t>2. 技术选型与方案设计：在实现新增功能的过程中，可以学习如何选择合适的技术方案和工具，提升解决问题的能力和技术广度。</a:t>
            </a:r>
            <a:endParaRPr lang="en-US" altLang="zh-CN" sz="1600" noProof="0" dirty="0">
              <a:ln>
                <a:noFill/>
              </a:ln>
              <a:solidFill>
                <a:schemeClr val="tx1"/>
              </a:solidFill>
              <a:effectLst/>
              <a:uLnTx/>
              <a:uFillTx/>
              <a:latin typeface="微软雅黑" panose="020B0503020204020204" pitchFamily="34" charset="-122"/>
              <a:ea typeface="微软雅黑" panose="020B0503020204020204" pitchFamily="34" charset="-122"/>
            </a:endParaRPr>
          </a:p>
          <a:p>
            <a:pPr>
              <a:lnSpc>
                <a:spcPct val="130000"/>
              </a:lnSpc>
              <a:spcBef>
                <a:spcPts val="600"/>
              </a:spcBef>
              <a:defRPr/>
            </a:pPr>
            <a:r>
              <a:rPr lang="en-US" altLang="zh-CN" sz="1600" noProof="0" dirty="0">
                <a:ln>
                  <a:noFill/>
                </a:ln>
                <a:solidFill>
                  <a:schemeClr val="tx1"/>
                </a:solidFill>
                <a:effectLst/>
                <a:uLnTx/>
                <a:uFillTx/>
                <a:latin typeface="微软雅黑" panose="020B0503020204020204" pitchFamily="34" charset="-122"/>
                <a:ea typeface="微软雅黑" panose="020B0503020204020204" pitchFamily="34" charset="-122"/>
              </a:rPr>
              <a:t>3. 团队协作与沟通：与团队成员一起讨论需求、设计方案和实现细节，可以提升团队协作和沟通能力，更好地理解团队合作的重要性。</a:t>
            </a:r>
            <a:endParaRPr lang="en-US" altLang="zh-CN" sz="1600" noProof="0" dirty="0">
              <a:ln>
                <a:noFill/>
              </a:ln>
              <a:solidFill>
                <a:schemeClr val="tx1"/>
              </a:solidFill>
              <a:effectLst/>
              <a:uLnTx/>
              <a:uFillTx/>
              <a:latin typeface="微软雅黑" panose="020B0503020204020204" pitchFamily="34" charset="-122"/>
              <a:ea typeface="微软雅黑" panose="020B0503020204020204" pitchFamily="34" charset="-122"/>
            </a:endParaRPr>
          </a:p>
          <a:p>
            <a:pPr>
              <a:lnSpc>
                <a:spcPct val="130000"/>
              </a:lnSpc>
              <a:spcBef>
                <a:spcPts val="600"/>
              </a:spcBef>
              <a:defRPr/>
            </a:pPr>
            <a:r>
              <a:rPr lang="en-US" altLang="zh-CN" sz="1600" noProof="0" dirty="0">
                <a:ln>
                  <a:noFill/>
                </a:ln>
                <a:solidFill>
                  <a:schemeClr val="tx1"/>
                </a:solidFill>
                <a:effectLst/>
                <a:uLnTx/>
                <a:uFillTx/>
                <a:latin typeface="微软雅黑" panose="020B0503020204020204" pitchFamily="34" charset="-122"/>
                <a:ea typeface="微软雅黑" panose="020B0503020204020204" pitchFamily="34" charset="-122"/>
              </a:rPr>
              <a:t>4. 代码实现与测试经验：实际编码实现新增功能并进行测试，可以提升自己的编程能力、代码质量和测试经验，提高对项目整体的把控能力。</a:t>
            </a:r>
            <a:endParaRPr lang="en-US" altLang="zh-CN" sz="1600" noProof="0" dirty="0">
              <a:ln>
                <a:noFill/>
              </a:ln>
              <a:solidFill>
                <a:schemeClr val="tx1"/>
              </a:solidFill>
              <a:effectLst/>
              <a:uLnTx/>
              <a:uFillTx/>
              <a:latin typeface="微软雅黑" panose="020B0503020204020204" pitchFamily="34" charset="-122"/>
              <a:ea typeface="微软雅黑" panose="020B0503020204020204" pitchFamily="34" charset="-122"/>
            </a:endParaRPr>
          </a:p>
          <a:p>
            <a:pPr>
              <a:lnSpc>
                <a:spcPct val="130000"/>
              </a:lnSpc>
              <a:spcBef>
                <a:spcPts val="600"/>
              </a:spcBef>
              <a:defRPr/>
            </a:pPr>
            <a:endParaRPr lang="en-US" altLang="zh-CN" sz="1600" noProof="0" dirty="0">
              <a:ln>
                <a:noFill/>
              </a:ln>
              <a:solidFill>
                <a:schemeClr val="tx1"/>
              </a:solidFill>
              <a:effectLst/>
              <a:uLnTx/>
              <a:uFillTx/>
              <a:latin typeface="微软雅黑" panose="020B0503020204020204" pitchFamily="34" charset="-122"/>
              <a:ea typeface="微软雅黑" panose="020B0503020204020204" pitchFamily="34" charset="-122"/>
            </a:endParaRPr>
          </a:p>
        </p:txBody>
      </p:sp>
    </p:spTree>
  </p:cSld>
  <p:clrMapOvr>
    <a:masterClrMapping/>
  </p:clrMapOvr>
</p:sld>
</file>

<file path=ppt/slides/slide9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图片 1"/>
          <p:cNvPicPr>
            <a:picLocks noChangeAspect="1"/>
          </p:cNvPicPr>
          <p:nvPr/>
        </p:nvPicPr>
        <p:blipFill>
          <a:blip r:embed="rId1">
            <a:extLst>
              <a:ext uri="{28A0092B-C50C-407E-A947-70E740481C1C}">
                <a14:useLocalDpi xmlns:a14="http://schemas.microsoft.com/office/drawing/2010/main" val="0"/>
              </a:ext>
            </a:extLst>
          </a:blip>
          <a:stretch>
            <a:fillRect/>
          </a:stretch>
        </p:blipFill>
        <p:spPr>
          <a:xfrm>
            <a:off x="191347" y="198849"/>
            <a:ext cx="11809308" cy="5526019"/>
          </a:xfrm>
          <a:prstGeom prst="rect">
            <a:avLst/>
          </a:prstGeom>
        </p:spPr>
      </p:pic>
      <p:sp>
        <p:nvSpPr>
          <p:cNvPr id="5" name="矩形 4"/>
          <p:cNvSpPr/>
          <p:nvPr/>
        </p:nvSpPr>
        <p:spPr>
          <a:xfrm>
            <a:off x="191345" y="198848"/>
            <a:ext cx="11809309" cy="5526020"/>
          </a:xfrm>
          <a:prstGeom prst="rect">
            <a:avLst/>
          </a:prstGeom>
          <a:solidFill>
            <a:srgbClr val="024282">
              <a:alpha val="82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dirty="0">
              <a:ln>
                <a:noFill/>
              </a:ln>
              <a:solidFill>
                <a:prstClr val="white"/>
              </a:solidFill>
              <a:effectLst/>
              <a:uLnTx/>
              <a:uFillTx/>
              <a:latin typeface="Calibri" panose="020F0502020204030204"/>
              <a:ea typeface="宋体" panose="02010600030101010101" pitchFamily="2" charset="-122"/>
              <a:cs typeface="+mn-cs"/>
            </a:endParaRPr>
          </a:p>
        </p:txBody>
      </p:sp>
      <p:sp>
        <p:nvSpPr>
          <p:cNvPr id="18" name="文本占位符 24"/>
          <p:cNvSpPr txBox="1"/>
          <p:nvPr/>
        </p:nvSpPr>
        <p:spPr>
          <a:xfrm>
            <a:off x="191348" y="2311737"/>
            <a:ext cx="11809308" cy="1415608"/>
          </a:xfrm>
          <a:prstGeom prst="rect">
            <a:avLst/>
          </a:prstGeom>
        </p:spPr>
        <p:txBody>
          <a:bodyPr vert="horz" lIns="91440" tIns="45720" rIns="91440" bIns="45720" rtlCol="0">
            <a:noAutofit/>
          </a:bodyPr>
          <a:lstStyle>
            <a:lvl1pPr marL="0" indent="0" algn="ctr" defTabSz="914400" rtl="0" eaLnBrk="1" latinLnBrk="0" hangingPunct="1">
              <a:lnSpc>
                <a:spcPct val="90000"/>
              </a:lnSpc>
              <a:spcBef>
                <a:spcPts val="1000"/>
              </a:spcBef>
              <a:buFont typeface="Arial" panose="020B0604020202020204" pitchFamily="34" charset="0"/>
              <a:buNone/>
              <a:defRPr sz="5400" b="1" kern="1200">
                <a:solidFill>
                  <a:schemeClr val="bg1"/>
                </a:solidFill>
                <a:latin typeface="微软雅黑" panose="020B0503020204020204" pitchFamily="34" charset="-122"/>
                <a:ea typeface="微软雅黑" panose="020B0503020204020204" pitchFamily="34" charset="-122"/>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ctr" defTabSz="914400" rtl="0" eaLnBrk="1" fontAlgn="auto" latinLnBrk="0" hangingPunct="1">
              <a:lnSpc>
                <a:spcPct val="125000"/>
              </a:lnSpc>
              <a:spcBef>
                <a:spcPts val="1000"/>
              </a:spcBef>
              <a:spcAft>
                <a:spcPts val="0"/>
              </a:spcAft>
              <a:buClrTx/>
              <a:buSzTx/>
              <a:buFont typeface="Arial" panose="020B0604020202020204" pitchFamily="34" charset="0"/>
              <a:buNone/>
              <a:defRPr/>
            </a:pPr>
            <a:r>
              <a:rPr kumimoji="0" lang="en-US" altLang="zh-CN" sz="7200" b="1" i="0" u="none" strike="noStrike" kern="1200" cap="none" spc="0" normalizeH="0" baseline="0" noProof="0" dirty="0">
                <a:ln>
                  <a:noFill/>
                </a:ln>
                <a:solidFill>
                  <a:sysClr val="window" lastClr="FFFFFF"/>
                </a:solidFill>
                <a:effectLst/>
                <a:uLnTx/>
                <a:uFillTx/>
                <a:latin typeface="微软雅黑" panose="020B0503020204020204" pitchFamily="34" charset="-122"/>
                <a:ea typeface="微软雅黑" panose="020B0503020204020204" pitchFamily="34" charset="-122"/>
                <a:cs typeface="+mn-cs"/>
              </a:rPr>
              <a:t>Thanks</a:t>
            </a:r>
            <a:r>
              <a:rPr lang="en-US" altLang="zh-CN" sz="7200" dirty="0">
                <a:solidFill>
                  <a:sysClr val="window" lastClr="FFFFFF"/>
                </a:solidFill>
              </a:rPr>
              <a:t>!</a:t>
            </a:r>
            <a:endParaRPr kumimoji="0" lang="zh-CN" altLang="en-US" sz="4800" b="1" i="1" u="none" strike="noStrike" kern="1200" cap="none" spc="0" normalizeH="0" baseline="0" noProof="0" dirty="0">
              <a:ln>
                <a:noFill/>
              </a:ln>
              <a:solidFill>
                <a:sysClr val="window" lastClr="FFFFFF"/>
              </a:solidFill>
              <a:effectLst/>
              <a:uLnTx/>
              <a:uFillTx/>
              <a:latin typeface="微软雅黑" panose="020B0503020204020204" pitchFamily="34" charset="-122"/>
              <a:ea typeface="微软雅黑" panose="020B0503020204020204" pitchFamily="34" charset="-122"/>
              <a:cs typeface="+mn-cs"/>
            </a:endParaRPr>
          </a:p>
        </p:txBody>
      </p:sp>
      <p:cxnSp>
        <p:nvCxnSpPr>
          <p:cNvPr id="26" name="直接连接符 25"/>
          <p:cNvCxnSpPr/>
          <p:nvPr/>
        </p:nvCxnSpPr>
        <p:spPr>
          <a:xfrm>
            <a:off x="2567609" y="3875855"/>
            <a:ext cx="6912768" cy="0"/>
          </a:xfrm>
          <a:prstGeom prst="line">
            <a:avLst/>
          </a:prstGeom>
          <a:ln w="28575">
            <a:solidFill>
              <a:schemeClr val="bg1"/>
            </a:solidFill>
          </a:ln>
        </p:spPr>
        <p:style>
          <a:lnRef idx="1">
            <a:schemeClr val="accent1"/>
          </a:lnRef>
          <a:fillRef idx="0">
            <a:schemeClr val="accent1"/>
          </a:fillRef>
          <a:effectRef idx="0">
            <a:schemeClr val="accent1"/>
          </a:effectRef>
          <a:fontRef idx="minor">
            <a:schemeClr val="tx1"/>
          </a:fontRef>
        </p:style>
      </p:cxnSp>
      <p:pic>
        <p:nvPicPr>
          <p:cNvPr id="4" name="图片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3880911" y="663016"/>
            <a:ext cx="4430178" cy="1160285"/>
          </a:xfrm>
          <a:prstGeom prst="rect">
            <a:avLst/>
          </a:prstGeom>
        </p:spPr>
      </p:pic>
    </p:spTree>
  </p:cSld>
  <p:clrMapOvr>
    <a:masterClrMapping/>
  </p:clrMapOvr>
</p:sld>
</file>

<file path=ppt/tags/tag1.xml><?xml version="1.0" encoding="utf-8"?>
<p:tagLst xmlns:p="http://schemas.openxmlformats.org/presentationml/2006/main">
  <p:tag name="KSO_WM_DIAGRAM_VIRTUALLY_FRAME" val="{&quot;height&quot;:490.3115748031496,&quot;left&quot;:336.49362204724406,&quot;top&quot;:70.39692913385827,&quot;width&quot;:612.1876377952756}"/>
</p:tagLst>
</file>

<file path=ppt/tags/tag2.xml><?xml version="1.0" encoding="utf-8"?>
<p:tagLst xmlns:p="http://schemas.openxmlformats.org/presentationml/2006/main">
  <p:tag name="KSO_WM_DIAGRAM_VIRTUALLY_FRAME" val="{&quot;height&quot;:490.3115748031496,&quot;left&quot;:336.49362204724406,&quot;top&quot;:70.39692913385827,&quot;width&quot;:612.1876377952756}"/>
</p:tagLst>
</file>

<file path=ppt/tags/tag3.xml><?xml version="1.0" encoding="utf-8"?>
<p:tagLst xmlns:p="http://schemas.openxmlformats.org/presentationml/2006/main">
  <p:tag name="KSO_WM_DIAGRAM_VIRTUALLY_FRAME" val="{&quot;height&quot;:490.3115748031496,&quot;left&quot;:336.49362204724406,&quot;top&quot;:70.39692913385827,&quot;width&quot;:612.1876377952756}"/>
</p:tagLst>
</file>

<file path=ppt/tags/tag4.xml><?xml version="1.0" encoding="utf-8"?>
<p:tagLst xmlns:p="http://schemas.openxmlformats.org/presentationml/2006/main">
  <p:tag name="KSO_WM_DIAGRAM_VIRTUALLY_FRAME" val="{&quot;height&quot;:490.3115748031496,&quot;left&quot;:336.49362204724406,&quot;top&quot;:70.39692913385827,&quot;width&quot;:612.1876377952756}"/>
</p:tagLst>
</file>

<file path=ppt/tags/tag5.xml><?xml version="1.0" encoding="utf-8"?>
<p:tagLst xmlns:p="http://schemas.openxmlformats.org/presentationml/2006/main">
  <p:tag name="KSO_WM_DIAGRAM_VIRTUALLY_FRAME" val="{&quot;height&quot;:490.3115748031496,&quot;left&quot;:336.49362204724406,&quot;top&quot;:70.39692913385827,&quot;width&quot;:612.1876377952756}"/>
</p:tagLst>
</file>

<file path=ppt/tags/tag6.xml><?xml version="1.0" encoding="utf-8"?>
<p:tagLst xmlns:p="http://schemas.openxmlformats.org/presentationml/2006/main">
  <p:tag name="KSO_WM_DIAGRAM_VIRTUALLY_FRAME" val="{&quot;height&quot;:490.3115748031496,&quot;left&quot;:336.49362204724406,&quot;top&quot;:70.39692913385827,&quot;width&quot;:612.1876377952756}"/>
</p:tagLst>
</file>

<file path=ppt/tags/tag7.xml><?xml version="1.0" encoding="utf-8"?>
<p:tagLst xmlns:p="http://schemas.openxmlformats.org/presentationml/2006/main">
  <p:tag name="KSO_WM_DIAGRAM_VIRTUALLY_FRAME" val="{&quot;height&quot;:490.3115748031496,&quot;left&quot;:336.49362204724406,&quot;top&quot;:70.39692913385827,&quot;width&quot;:612.1876377952756}"/>
</p:tagLst>
</file>

<file path=ppt/tags/tag8.xml><?xml version="1.0" encoding="utf-8"?>
<p:tagLst xmlns:p="http://schemas.openxmlformats.org/presentationml/2006/main">
  <p:tag name="KSO_WM_DIAGRAM_VIRTUALLY_FRAME" val="{&quot;height&quot;:490.3115748031496,&quot;left&quot;:336.49362204724406,&quot;top&quot;:70.39692913385827,&quot;width&quot;:612.1876377952756}"/>
</p:tagLst>
</file>

<file path=ppt/tags/tag9.xml><?xml version="1.0" encoding="utf-8"?>
<p:tagLst xmlns:p="http://schemas.openxmlformats.org/presentationml/2006/main">
  <p:tag name="KSO_WM_DIAGRAM_VIRTUALLY_FRAME" val="{&quot;height&quot;:490.3115748031496,&quot;left&quot;:336.49362204724406,&quot;top&quot;:70.39692913385827,&quot;width&quot;:612.1876377952756}"/>
</p:tagLst>
</file>

<file path=ppt/tags/tag10.xml><?xml version="1.0" encoding="utf-8"?>
<p:tagLst xmlns:p="http://schemas.openxmlformats.org/presentationml/2006/main">
  <p:tag name="KSO_WM_DIAGRAM_VIRTUALLY_FRAME" val="{&quot;height&quot;:490.3115748031496,&quot;left&quot;:336.49362204724406,&quot;top&quot;:70.39692913385827,&quot;width&quot;:612.1876377952756}"/>
</p:tagLst>
</file>

<file path=ppt/tags/tag11.xml><?xml version="1.0" encoding="utf-8"?>
<p:tagLst xmlns:p="http://schemas.openxmlformats.org/presentationml/2006/main">
  <p:tag name="KSO_WM_DIAGRAM_VIRTUALLY_FRAME" val="{&quot;height&quot;:490.3115748031496,&quot;left&quot;:336.49362204724406,&quot;top&quot;:70.39692913385827,&quot;width&quot;:612.1876377952756}"/>
</p:tagLst>
</file>

<file path=ppt/tags/tag12.xml><?xml version="1.0" encoding="utf-8"?>
<p:tagLst xmlns:p="http://schemas.openxmlformats.org/presentationml/2006/main">
  <p:tag name="KSO_WM_DIAGRAM_VIRTUALLY_FRAME" val="{&quot;height&quot;:490.3115748031496,&quot;left&quot;:336.49362204724406,&quot;top&quot;:70.39692913385827,&quot;width&quot;:612.1876377952756}"/>
</p:tagLst>
</file>

<file path=ppt/tags/tag13.xml><?xml version="1.0" encoding="utf-8"?>
<p:tagLst xmlns:p="http://schemas.openxmlformats.org/presentationml/2006/main">
  <p:tag name="KSO_WM_DIAGRAM_VIRTUALLY_FRAME" val="{&quot;height&quot;:490.3115748031496,&quot;left&quot;:336.49362204724406,&quot;top&quot;:70.39692913385827,&quot;width&quot;:612.1876377952756}"/>
</p:tagLst>
</file>

<file path=ppt/tags/tag14.xml><?xml version="1.0" encoding="utf-8"?>
<p:tagLst xmlns:p="http://schemas.openxmlformats.org/presentationml/2006/main">
  <p:tag name="KSO_WM_DIAGRAM_VIRTUALLY_FRAME" val="{&quot;height&quot;:490.3115748031496,&quot;left&quot;:336.49362204724406,&quot;top&quot;:70.39692913385827,&quot;width&quot;:612.1876377952756}"/>
</p:tagLst>
</file>

<file path=ppt/tags/tag15.xml><?xml version="1.0" encoding="utf-8"?>
<p:tagLst xmlns:p="http://schemas.openxmlformats.org/presentationml/2006/main">
  <p:tag name="KSO_WM_DIAGRAM_VIRTUALLY_FRAME" val="{&quot;height&quot;:490.3115748031496,&quot;left&quot;:336.49362204724406,&quot;top&quot;:70.39692913385827,&quot;width&quot;:612.1876377952756}"/>
</p:tagLst>
</file>

<file path=ppt/tags/tag16.xml><?xml version="1.0" encoding="utf-8"?>
<p:tagLst xmlns:p="http://schemas.openxmlformats.org/presentationml/2006/main">
  <p:tag name="KSO_WM_DIAGRAM_VIRTUALLY_FRAME" val="{&quot;height&quot;:490.3115748031496,&quot;left&quot;:336.49362204724406,&quot;top&quot;:70.39692913385827,&quot;width&quot;:612.1876377952756}"/>
</p:tagLst>
</file>

<file path=ppt/tags/tag17.xml><?xml version="1.0" encoding="utf-8"?>
<p:tagLst xmlns:p="http://schemas.openxmlformats.org/presentationml/2006/main">
  <p:tag name="KSO_WM_DIAGRAM_VIRTUALLY_FRAME" val="{&quot;height&quot;:490.3115748031496,&quot;left&quot;:336.49362204724406,&quot;top&quot;:70.39692913385827,&quot;width&quot;:612.1876377952756}"/>
</p:tagLst>
</file>

<file path=ppt/tags/tag18.xml><?xml version="1.0" encoding="utf-8"?>
<p:tagLst xmlns:p="http://schemas.openxmlformats.org/presentationml/2006/main">
  <p:tag name="KSO_WM_DIAGRAM_VIRTUALLY_FRAME" val="{&quot;height&quot;:490.3115748031496,&quot;left&quot;:336.49362204724406,&quot;top&quot;:70.39692913385827,&quot;width&quot;:612.1876377952756}"/>
</p:tagLst>
</file>

<file path=ppt/tags/tag19.xml><?xml version="1.0" encoding="utf-8"?>
<p:tagLst xmlns:p="http://schemas.openxmlformats.org/presentationml/2006/main">
  <p:tag name="KSO_WM_DIAGRAM_VIRTUALLY_FRAME" val="{&quot;height&quot;:490.3115748031496,&quot;left&quot;:336.49362204724406,&quot;top&quot;:70.39692913385827,&quot;width&quot;:612.1876377952756}"/>
</p:tagLst>
</file>

<file path=ppt/tags/tag20.xml><?xml version="1.0" encoding="utf-8"?>
<p:tagLst xmlns:p="http://schemas.openxmlformats.org/presentationml/2006/main">
  <p:tag name="KSO_WM_DIAGRAM_VIRTUALLY_FRAME" val="{&quot;height&quot;:490.3115748031496,&quot;left&quot;:336.49362204724406,&quot;top&quot;:70.39692913385827,&quot;width&quot;:612.1876377952756}"/>
</p:tagLst>
</file>

<file path=ppt/tags/tag21.xml><?xml version="1.0" encoding="utf-8"?>
<p:tagLst xmlns:p="http://schemas.openxmlformats.org/presentationml/2006/main">
  <p:tag name="KSO_WM_DIAGRAM_VIRTUALLY_FRAME" val="{&quot;height&quot;:490.3115748031496,&quot;left&quot;:336.49362204724406,&quot;top&quot;:70.39692913385827,&quot;width&quot;:612.1876377952756}"/>
</p:tagLst>
</file>

<file path=ppt/tags/tag22.xml><?xml version="1.0" encoding="utf-8"?>
<p:tagLst xmlns:p="http://schemas.openxmlformats.org/presentationml/2006/main">
  <p:tag name="KSO_WM_DIAGRAM_VIRTUALLY_FRAME" val="{&quot;height&quot;:490.3115748031496,&quot;left&quot;:336.49362204724406,&quot;top&quot;:70.39692913385827,&quot;width&quot;:612.1876377952756}"/>
</p:tagLst>
</file>

<file path=ppt/tags/tag23.xml><?xml version="1.0" encoding="utf-8"?>
<p:tagLst xmlns:p="http://schemas.openxmlformats.org/presentationml/2006/main">
  <p:tag name="KSO_WM_DIAGRAM_VIRTUALLY_FRAME" val="{&quot;height&quot;:490.3115748031496,&quot;left&quot;:336.49362204724406,&quot;top&quot;:70.39692913385827,&quot;width&quot;:612.1876377952756}"/>
</p:tagLst>
</file>

<file path=ppt/tags/tag24.xml><?xml version="1.0" encoding="utf-8"?>
<p:tagLst xmlns:p="http://schemas.openxmlformats.org/presentationml/2006/main">
  <p:tag name="KSO_WM_DIAGRAM_VIRTUALLY_FRAME" val="{&quot;height&quot;:490.3115748031496,&quot;left&quot;:336.49362204724406,&quot;top&quot;:70.39692913385827,&quot;width&quot;:612.1876377952756}"/>
</p:tagLst>
</file>

<file path=ppt/tags/tag25.xml><?xml version="1.0" encoding="utf-8"?>
<p:tagLst xmlns:p="http://schemas.openxmlformats.org/presentationml/2006/main">
  <p:tag name="KSO_WM_DIAGRAM_VIRTUALLY_FRAME" val="{&quot;height&quot;:414.3472440944882,&quot;left&quot;:438.64039370078734,&quot;top&quot;:77.22267716535433,&quot;width&quot;:479.2903937007874}"/>
</p:tagLst>
</file>

<file path=ppt/tags/tag26.xml><?xml version="1.0" encoding="utf-8"?>
<p:tagLst xmlns:p="http://schemas.openxmlformats.org/presentationml/2006/main">
  <p:tag name="KSO_WM_DIAGRAM_VIRTUALLY_FRAME" val="{&quot;height&quot;:414.3472440944882,&quot;left&quot;:438.64039370078734,&quot;top&quot;:77.22267716535433,&quot;width&quot;:479.2903937007874}"/>
</p:tagLst>
</file>

<file path=ppt/tags/tag27.xml><?xml version="1.0" encoding="utf-8"?>
<p:tagLst xmlns:p="http://schemas.openxmlformats.org/presentationml/2006/main">
  <p:tag name="KSO_WM_DIAGRAM_VIRTUALLY_FRAME" val="{&quot;height&quot;:414.3472440944882,&quot;left&quot;:438.64039370078734,&quot;top&quot;:77.22267716535433,&quot;width&quot;:479.2903937007874}"/>
</p:tagLst>
</file>

<file path=ppt/tags/tag28.xml><?xml version="1.0" encoding="utf-8"?>
<p:tagLst xmlns:p="http://schemas.openxmlformats.org/presentationml/2006/main">
  <p:tag name="KSO_WM_DIAGRAM_VIRTUALLY_FRAME" val="{&quot;height&quot;:414.3472440944882,&quot;left&quot;:438.64039370078734,&quot;top&quot;:77.22267716535433,&quot;width&quot;:479.2903937007874}"/>
</p:tagLst>
</file>

<file path=ppt/tags/tag29.xml><?xml version="1.0" encoding="utf-8"?>
<p:tagLst xmlns:p="http://schemas.openxmlformats.org/presentationml/2006/main">
  <p:tag name="KSO_WM_DIAGRAM_VIRTUALLY_FRAME" val="{&quot;height&quot;:414.3472440944882,&quot;left&quot;:438.64039370078734,&quot;top&quot;:77.22267716535433,&quot;width&quot;:479.2903937007874}"/>
</p:tagLst>
</file>

<file path=ppt/tags/tag30.xml><?xml version="1.0" encoding="utf-8"?>
<p:tagLst xmlns:p="http://schemas.openxmlformats.org/presentationml/2006/main">
  <p:tag name="KSO_WM_DIAGRAM_VIRTUALLY_FRAME" val="{&quot;height&quot;:414.3472440944882,&quot;left&quot;:438.64039370078734,&quot;top&quot;:77.22267716535433,&quot;width&quot;:479.2903937007874}"/>
</p:tagLst>
</file>

<file path=ppt/tags/tag31.xml><?xml version="1.0" encoding="utf-8"?>
<p:tagLst xmlns:p="http://schemas.openxmlformats.org/presentationml/2006/main">
  <p:tag name="KSO_WM_DIAGRAM_VIRTUALLY_FRAME" val="{&quot;height&quot;:414.3472440944882,&quot;left&quot;:438.64039370078734,&quot;top&quot;:77.22267716535433,&quot;width&quot;:479.2903937007874}"/>
</p:tagLst>
</file>

<file path=ppt/tags/tag32.xml><?xml version="1.0" encoding="utf-8"?>
<p:tagLst xmlns:p="http://schemas.openxmlformats.org/presentationml/2006/main">
  <p:tag name="KSO_WM_DIAGRAM_VIRTUALLY_FRAME" val="{&quot;height&quot;:414.3472440944882,&quot;left&quot;:438.64039370078734,&quot;top&quot;:77.22267716535433,&quot;width&quot;:479.2903937007874}"/>
</p:tagLst>
</file>

<file path=ppt/tags/tag33.xml><?xml version="1.0" encoding="utf-8"?>
<p:tagLst xmlns:p="http://schemas.openxmlformats.org/presentationml/2006/main">
  <p:tag name="KSO_WM_DIAGRAM_VIRTUALLY_FRAME" val="{&quot;height&quot;:414.3472440944882,&quot;left&quot;:438.64039370078734,&quot;top&quot;:77.22267716535433,&quot;width&quot;:479.2903937007874}"/>
</p:tagLst>
</file>

<file path=ppt/tags/tag34.xml><?xml version="1.0" encoding="utf-8"?>
<p:tagLst xmlns:p="http://schemas.openxmlformats.org/presentationml/2006/main">
  <p:tag name="KSO_WM_DIAGRAM_VIRTUALLY_FRAME" val="{&quot;height&quot;:414.3472440944882,&quot;left&quot;:438.64039370078734,&quot;top&quot;:77.22267716535433,&quot;width&quot;:479.2903937007874}"/>
</p:tagLst>
</file>

<file path=ppt/tags/tag35.xml><?xml version="1.0" encoding="utf-8"?>
<p:tagLst xmlns:p="http://schemas.openxmlformats.org/presentationml/2006/main">
  <p:tag name="KSO_WM_DIAGRAM_VIRTUALLY_FRAME" val="{&quot;height&quot;:414.3472440944882,&quot;left&quot;:438.64039370078734,&quot;top&quot;:77.22267716535433,&quot;width&quot;:479.2903937007874}"/>
</p:tagLst>
</file>

<file path=ppt/tags/tag36.xml><?xml version="1.0" encoding="utf-8"?>
<p:tagLst xmlns:p="http://schemas.openxmlformats.org/presentationml/2006/main">
  <p:tag name="KSO_WM_DIAGRAM_VIRTUALLY_FRAME" val="{&quot;height&quot;:414.3472440944882,&quot;left&quot;:438.64039370078734,&quot;top&quot;:77.22267716535433,&quot;width&quot;:479.2903937007874}"/>
</p:tagLst>
</file>

<file path=ppt/tags/tag37.xml><?xml version="1.0" encoding="utf-8"?>
<p:tagLst xmlns:p="http://schemas.openxmlformats.org/presentationml/2006/main">
  <p:tag name="KSO_WM_DIAGRAM_VIRTUALLY_FRAME" val="{&quot;height&quot;:414.3472440944882,&quot;left&quot;:438.64039370078734,&quot;top&quot;:77.22267716535433,&quot;width&quot;:479.2903937007874}"/>
</p:tagLst>
</file>

<file path=ppt/tags/tag38.xml><?xml version="1.0" encoding="utf-8"?>
<p:tagLst xmlns:p="http://schemas.openxmlformats.org/presentationml/2006/main">
  <p:tag name="KSO_WM_DIAGRAM_VIRTUALLY_FRAME" val="{&quot;height&quot;:414.3472440944882,&quot;left&quot;:438.64039370078734,&quot;top&quot;:77.22267716535433,&quot;width&quot;:479.2903937007874}"/>
</p:tagLst>
</file>

<file path=ppt/tags/tag39.xml><?xml version="1.0" encoding="utf-8"?>
<p:tagLst xmlns:p="http://schemas.openxmlformats.org/presentationml/2006/main">
  <p:tag name="KSO_WM_DIAGRAM_VIRTUALLY_FRAME" val="{&quot;height&quot;:414.3472440944882,&quot;left&quot;:438.64039370078734,&quot;top&quot;:77.22267716535433,&quot;width&quot;:479.2903937007874}"/>
</p:tagLst>
</file>

<file path=ppt/tags/tag40.xml><?xml version="1.0" encoding="utf-8"?>
<p:tagLst xmlns:p="http://schemas.openxmlformats.org/presentationml/2006/main">
  <p:tag name="KSO_WM_DIAGRAM_VIRTUALLY_FRAME" val="{&quot;height&quot;:414.3472440944882,&quot;left&quot;:438.64039370078734,&quot;top&quot;:77.22267716535433,&quot;width&quot;:479.2903937007874}"/>
</p:tagLst>
</file>

<file path=ppt/tags/tag41.xml><?xml version="1.0" encoding="utf-8"?>
<p:tagLst xmlns:p="http://schemas.openxmlformats.org/presentationml/2006/main">
  <p:tag name="KSO_WM_DIAGRAM_VIRTUALLY_FRAME" val="{&quot;height&quot;:414.3472440944882,&quot;left&quot;:438.64039370078734,&quot;top&quot;:77.22267716535433,&quot;width&quot;:479.2903937007874}"/>
</p:tagLst>
</file>

<file path=ppt/tags/tag42.xml><?xml version="1.0" encoding="utf-8"?>
<p:tagLst xmlns:p="http://schemas.openxmlformats.org/presentationml/2006/main">
  <p:tag name="KSO_WM_DIAGRAM_VIRTUALLY_FRAME" val="{&quot;height&quot;:414.3472440944882,&quot;left&quot;:438.64039370078734,&quot;top&quot;:77.22267716535433,&quot;width&quot;:479.2903937007874}"/>
</p:tagLst>
</file>

<file path=ppt/tags/tag43.xml><?xml version="1.0" encoding="utf-8"?>
<p:tagLst xmlns:p="http://schemas.openxmlformats.org/presentationml/2006/main">
  <p:tag name="KSO_WM_DIAGRAM_VIRTUALLY_FRAME" val="{&quot;height&quot;:414.3472440944882,&quot;left&quot;:438.64039370078734,&quot;top&quot;:77.22267716535433,&quot;width&quot;:479.2903937007874}"/>
</p:tagLst>
</file>

<file path=ppt/tags/tag44.xml><?xml version="1.0" encoding="utf-8"?>
<p:tagLst xmlns:p="http://schemas.openxmlformats.org/presentationml/2006/main">
  <p:tag name="KSO_WM_DIAGRAM_VIRTUALLY_FRAME" val="{&quot;height&quot;:414.3472440944882,&quot;left&quot;:438.64039370078734,&quot;top&quot;:77.22267716535433,&quot;width&quot;:479.2903937007874}"/>
</p:tagLst>
</file>

<file path=ppt/tags/tag45.xml><?xml version="1.0" encoding="utf-8"?>
<p:tagLst xmlns:p="http://schemas.openxmlformats.org/presentationml/2006/main">
  <p:tag name="KSO_WM_DIAGRAM_VIRTUALLY_FRAME" val="{&quot;height&quot;:414.3472440944882,&quot;left&quot;:438.64039370078734,&quot;top&quot;:77.22267716535433,&quot;width&quot;:479.2903937007874}"/>
</p:tagLst>
</file>

<file path=ppt/tags/tag46.xml><?xml version="1.0" encoding="utf-8"?>
<p:tagLst xmlns:p="http://schemas.openxmlformats.org/presentationml/2006/main">
  <p:tag name="KSO_WM_DIAGRAM_VIRTUALLY_FRAME" val="{&quot;height&quot;:414.3472440944882,&quot;left&quot;:438.64039370078734,&quot;top&quot;:77.22267716535433,&quot;width&quot;:479.2903937007874}"/>
</p:tagLst>
</file>

<file path=ppt/tags/tag47.xml><?xml version="1.0" encoding="utf-8"?>
<p:tagLst xmlns:p="http://schemas.openxmlformats.org/presentationml/2006/main">
  <p:tag name="KSO_WM_DIAGRAM_VIRTUALLY_FRAME" val="{&quot;height&quot;:414.3472440944882,&quot;left&quot;:438.64039370078734,&quot;top&quot;:77.22267716535433,&quot;width&quot;:479.2903937007874}"/>
</p:tagLst>
</file>

<file path=ppt/tags/tag48.xml><?xml version="1.0" encoding="utf-8"?>
<p:tagLst xmlns:p="http://schemas.openxmlformats.org/presentationml/2006/main">
  <p:tag name="KSO_WM_DIAGRAM_VIRTUALLY_FRAME" val="{&quot;height&quot;:414.3472440944882,&quot;left&quot;:438.64039370078734,&quot;top&quot;:77.22267716535433,&quot;width&quot;:479.2903937007874}"/>
</p:tagLst>
</file>

<file path=ppt/tags/tag49.xml><?xml version="1.0" encoding="utf-8"?>
<p:tagLst xmlns:p="http://schemas.openxmlformats.org/presentationml/2006/main">
  <p:tag name="KSO_WM_DIAGRAM_VIRTUALLY_FRAME" val="{&quot;height&quot;:414.3472440944882,&quot;left&quot;:438.64039370078734,&quot;top&quot;:77.22267716535433,&quot;width&quot;:479.2903937007874}"/>
</p:tagLst>
</file>

<file path=ppt/tags/tag50.xml><?xml version="1.0" encoding="utf-8"?>
<p:tagLst xmlns:p="http://schemas.openxmlformats.org/presentationml/2006/main">
  <p:tag name="KSO_WM_DIAGRAM_VIRTUALLY_FRAME" val="{&quot;height&quot;:414.3472440944882,&quot;left&quot;:438.64039370078734,&quot;top&quot;:77.22267716535433,&quot;width&quot;:479.2903937007874}"/>
</p:tagLst>
</file>

<file path=ppt/tags/tag51.xml><?xml version="1.0" encoding="utf-8"?>
<p:tagLst xmlns:p="http://schemas.openxmlformats.org/presentationml/2006/main">
  <p:tag name="KSO_WM_DIAGRAM_VIRTUALLY_FRAME" val="{&quot;height&quot;:414.3472440944882,&quot;left&quot;:438.64039370078734,&quot;top&quot;:77.22267716535433,&quot;width&quot;:479.2903937007874}"/>
</p:tagLst>
</file>

<file path=ppt/tags/tag52.xml><?xml version="1.0" encoding="utf-8"?>
<p:tagLst xmlns:p="http://schemas.openxmlformats.org/presentationml/2006/main">
  <p:tag name="KSO_WM_DIAGRAM_VIRTUALLY_FRAME" val="{&quot;height&quot;:414.3472440944882,&quot;left&quot;:438.64039370078734,&quot;top&quot;:77.22267716535433,&quot;width&quot;:479.2903937007874}"/>
</p:tagLst>
</file>

<file path=ppt/tags/tag53.xml><?xml version="1.0" encoding="utf-8"?>
<p:tagLst xmlns:p="http://schemas.openxmlformats.org/presentationml/2006/main">
  <p:tag name="KSO_WM_DIAGRAM_VIRTUALLY_FRAME" val="{&quot;height&quot;:414.3472440944882,&quot;left&quot;:438.64039370078734,&quot;top&quot;:77.22267716535433,&quot;width&quot;:479.2903937007874}"/>
</p:tagLst>
</file>

<file path=ppt/tags/tag54.xml><?xml version="1.0" encoding="utf-8"?>
<p:tagLst xmlns:p="http://schemas.openxmlformats.org/presentationml/2006/main">
  <p:tag name="KSO_WM_DIAGRAM_VIRTUALLY_FRAME" val="{&quot;height&quot;:414.3472440944882,&quot;left&quot;:438.64039370078734,&quot;top&quot;:77.22267716535433,&quot;width&quot;:479.2903937007874}"/>
</p:tagLst>
</file>

<file path=ppt/tags/tag55.xml><?xml version="1.0" encoding="utf-8"?>
<p:tagLst xmlns:p="http://schemas.openxmlformats.org/presentationml/2006/main">
  <p:tag name="KSO_WM_DIAGRAM_VIRTUALLY_FRAME" val="{&quot;height&quot;:414.3472440944882,&quot;left&quot;:438.64039370078734,&quot;top&quot;:77.22267716535433,&quot;width&quot;:479.2903937007874}"/>
</p:tagLst>
</file>

<file path=ppt/tags/tag56.xml><?xml version="1.0" encoding="utf-8"?>
<p:tagLst xmlns:p="http://schemas.openxmlformats.org/presentationml/2006/main">
  <p:tag name="KSO_WM_DIAGRAM_VIRTUALLY_FRAME" val="{&quot;height&quot;:414.3472440944882,&quot;left&quot;:438.64039370078734,&quot;top&quot;:77.22267716535433,&quot;width&quot;:479.2903937007874}"/>
</p:tagLst>
</file>

<file path=ppt/tags/tag57.xml><?xml version="1.0" encoding="utf-8"?>
<p:tagLst xmlns:p="http://schemas.openxmlformats.org/presentationml/2006/main">
  <p:tag name="KSO_WM_DIAGRAM_VIRTUALLY_FRAME" val="{&quot;height&quot;:414.3472440944882,&quot;left&quot;:438.64039370078734,&quot;top&quot;:77.22267716535433,&quot;width&quot;:479.2903937007874}"/>
</p:tagLst>
</file>

<file path=ppt/tags/tag58.xml><?xml version="1.0" encoding="utf-8"?>
<p:tagLst xmlns:p="http://schemas.openxmlformats.org/presentationml/2006/main">
  <p:tag name="KSO_WM_DIAGRAM_VIRTUALLY_FRAME" val="{&quot;height&quot;:414.3472440944882,&quot;left&quot;:438.64039370078734,&quot;top&quot;:77.22267716535433,&quot;width&quot;:479.2903937007874}"/>
</p:tagLst>
</file>

<file path=ppt/tags/tag59.xml><?xml version="1.0" encoding="utf-8"?>
<p:tagLst xmlns:p="http://schemas.openxmlformats.org/presentationml/2006/main">
  <p:tag name="KSO_WM_DIAGRAM_VIRTUALLY_FRAME" val="{&quot;height&quot;:414.3472440944882,&quot;left&quot;:438.64039370078734,&quot;top&quot;:77.22267716535433,&quot;width&quot;:479.2903937007874}"/>
</p:tagLst>
</file>

<file path=ppt/tags/tag60.xml><?xml version="1.0" encoding="utf-8"?>
<p:tagLst xmlns:p="http://schemas.openxmlformats.org/presentationml/2006/main">
  <p:tag name="KSO_WM_DIAGRAM_VIRTUALLY_FRAME" val="{&quot;height&quot;:414.3472440944882,&quot;left&quot;:438.64039370078734,&quot;top&quot;:77.22267716535433,&quot;width&quot;:479.2903937007874}"/>
</p:tagLst>
</file>

<file path=ppt/tags/tag61.xml><?xml version="1.0" encoding="utf-8"?>
<p:tagLst xmlns:p="http://schemas.openxmlformats.org/presentationml/2006/main">
  <p:tag name="KSO_WM_DIAGRAM_VIRTUALLY_FRAME" val="{&quot;height&quot;:414.3472440944882,&quot;left&quot;:438.64039370078734,&quot;top&quot;:77.22267716535433,&quot;width&quot;:479.2903937007874}"/>
</p:tagLst>
</file>

<file path=ppt/tags/tag62.xml><?xml version="1.0" encoding="utf-8"?>
<p:tagLst xmlns:p="http://schemas.openxmlformats.org/presentationml/2006/main">
  <p:tag name="KSO_WM_DIAGRAM_VIRTUALLY_FRAME" val="{&quot;height&quot;:414.3472440944882,&quot;left&quot;:438.64039370078734,&quot;top&quot;:77.22267716535433,&quot;width&quot;:479.2903937007874}"/>
</p:tagLst>
</file>

<file path=ppt/tags/tag63.xml><?xml version="1.0" encoding="utf-8"?>
<p:tagLst xmlns:p="http://schemas.openxmlformats.org/presentationml/2006/main">
  <p:tag name="KSO_WM_DIAGRAM_VIRTUALLY_FRAME" val="{&quot;height&quot;:414.3472440944882,&quot;left&quot;:438.64039370078734,&quot;top&quot;:77.22267716535433,&quot;width&quot;:479.2903937007874}"/>
</p:tagLst>
</file>

<file path=ppt/tags/tag64.xml><?xml version="1.0" encoding="utf-8"?>
<p:tagLst xmlns:p="http://schemas.openxmlformats.org/presentationml/2006/main">
  <p:tag name="KSO_WM_DIAGRAM_VIRTUALLY_FRAME" val="{&quot;height&quot;:414.3472440944882,&quot;left&quot;:438.64039370078734,&quot;top&quot;:77.22267716535433,&quot;width&quot;:479.2903937007874}"/>
</p:tagLst>
</file>

<file path=ppt/tags/tag65.xml><?xml version="1.0" encoding="utf-8"?>
<p:tagLst xmlns:p="http://schemas.openxmlformats.org/presentationml/2006/main">
  <p:tag name="KSO_WM_DIAGRAM_VIRTUALLY_FRAME" val="{&quot;height&quot;:414.3472440944882,&quot;left&quot;:438.64039370078734,&quot;top&quot;:77.22267716535433,&quot;width&quot;:479.2903937007874}"/>
</p:tagLst>
</file>

<file path=ppt/tags/tag66.xml><?xml version="1.0" encoding="utf-8"?>
<p:tagLst xmlns:p="http://schemas.openxmlformats.org/presentationml/2006/main">
  <p:tag name="KSO_WM_DIAGRAM_VIRTUALLY_FRAME" val="{&quot;height&quot;:414.3472440944882,&quot;left&quot;:438.64039370078734,&quot;top&quot;:77.22267716535433,&quot;width&quot;:479.2903937007874}"/>
</p:tagLst>
</file>

<file path=ppt/tags/tag67.xml><?xml version="1.0" encoding="utf-8"?>
<p:tagLst xmlns:p="http://schemas.openxmlformats.org/presentationml/2006/main">
  <p:tag name="KSO_WM_DIAGRAM_VIRTUALLY_FRAME" val="{&quot;height&quot;:414.3472440944882,&quot;left&quot;:438.64039370078734,&quot;top&quot;:77.22267716535433,&quot;width&quot;:479.2903937007874}"/>
</p:tagLst>
</file>

<file path=ppt/tags/tag68.xml><?xml version="1.0" encoding="utf-8"?>
<p:tagLst xmlns:p="http://schemas.openxmlformats.org/presentationml/2006/main">
  <p:tag name="KSO_WM_DIAGRAM_VIRTUALLY_FRAME" val="{&quot;height&quot;:414.3472440944882,&quot;left&quot;:438.64039370078734,&quot;top&quot;:77.22267716535433,&quot;width&quot;:479.2903937007874}"/>
</p:tagLst>
</file>

<file path=ppt/tags/tag69.xml><?xml version="1.0" encoding="utf-8"?>
<p:tagLst xmlns:p="http://schemas.openxmlformats.org/presentationml/2006/main">
  <p:tag name="KSO_WM_DIAGRAM_VIRTUALLY_FRAME" val="{&quot;height&quot;:414.3472440944882,&quot;left&quot;:438.64039370078734,&quot;top&quot;:77.22267716535433,&quot;width&quot;:479.2903937007874}"/>
</p:tagLst>
</file>

<file path=ppt/tags/tag70.xml><?xml version="1.0" encoding="utf-8"?>
<p:tagLst xmlns:p="http://schemas.openxmlformats.org/presentationml/2006/main">
  <p:tag name="KSO_WM_DIAGRAM_VIRTUALLY_FRAME" val="{&quot;height&quot;:414.3472440944882,&quot;left&quot;:438.64039370078734,&quot;top&quot;:77.22267716535433,&quot;width&quot;:479.2903937007874}"/>
</p:tagLst>
</file>

<file path=ppt/tags/tag71.xml><?xml version="1.0" encoding="utf-8"?>
<p:tagLst xmlns:p="http://schemas.openxmlformats.org/presentationml/2006/main">
  <p:tag name="KSO_WM_DIAGRAM_VIRTUALLY_FRAME" val="{&quot;height&quot;:414.3472440944882,&quot;left&quot;:438.64039370078734,&quot;top&quot;:77.22267716535433,&quot;width&quot;:479.2903937007874}"/>
</p:tagLst>
</file>

<file path=ppt/tags/tag72.xml><?xml version="1.0" encoding="utf-8"?>
<p:tagLst xmlns:p="http://schemas.openxmlformats.org/presentationml/2006/main">
  <p:tag name="KSO_WM_DIAGRAM_VIRTUALLY_FRAME" val="{&quot;height&quot;:414.3472440944882,&quot;left&quot;:438.64039370078734,&quot;top&quot;:77.22267716535433,&quot;width&quot;:479.2903937007874}"/>
</p:tagLst>
</file>

<file path=ppt/tags/tag73.xml><?xml version="1.0" encoding="utf-8"?>
<p:tagLst xmlns:p="http://schemas.openxmlformats.org/presentationml/2006/main">
  <p:tag name="KSO_WM_DIAGRAM_VIRTUALLY_FRAME" val="{&quot;height&quot;:414.3472440944882,&quot;left&quot;:438.64039370078734,&quot;top&quot;:77.22267716535433,&quot;width&quot;:479.2903937007874}"/>
</p:tagLst>
</file>

<file path=ppt/tags/tag74.xml><?xml version="1.0" encoding="utf-8"?>
<p:tagLst xmlns:p="http://schemas.openxmlformats.org/presentationml/2006/main">
  <p:tag name="KSO_WM_DIAGRAM_VIRTUALLY_FRAME" val="{&quot;height&quot;:414.3472440944882,&quot;left&quot;:438.64039370078734,&quot;top&quot;:77.22267716535433,&quot;width&quot;:479.2903937007874}"/>
</p:tagLst>
</file>

<file path=ppt/tags/tag75.xml><?xml version="1.0" encoding="utf-8"?>
<p:tagLst xmlns:p="http://schemas.openxmlformats.org/presentationml/2006/main">
  <p:tag name="KSO_WM_DIAGRAM_VIRTUALLY_FRAME" val="{&quot;height&quot;:414.3472440944882,&quot;left&quot;:438.64039370078734,&quot;top&quot;:77.22267716535433,&quot;width&quot;:479.2903937007874}"/>
</p:tagLst>
</file>

<file path=ppt/tags/tag76.xml><?xml version="1.0" encoding="utf-8"?>
<p:tagLst xmlns:p="http://schemas.openxmlformats.org/presentationml/2006/main">
  <p:tag name="KSO_WM_DIAGRAM_VIRTUALLY_FRAME" val="{&quot;height&quot;:414.3472440944882,&quot;left&quot;:438.64039370078734,&quot;top&quot;:77.22267716535433,&quot;width&quot;:479.2903937007874}"/>
</p:tagLst>
</file>

<file path=ppt/tags/tag77.xml><?xml version="1.0" encoding="utf-8"?>
<p:tagLst xmlns:p="http://schemas.openxmlformats.org/presentationml/2006/main">
  <p:tag name="KSO_WM_DIAGRAM_VIRTUALLY_FRAME" val="{&quot;height&quot;:414.3472440944882,&quot;left&quot;:438.64039370078734,&quot;top&quot;:77.22267716535433,&quot;width&quot;:479.2903937007874}"/>
</p:tagLst>
</file>

<file path=ppt/tags/tag78.xml><?xml version="1.0" encoding="utf-8"?>
<p:tagLst xmlns:p="http://schemas.openxmlformats.org/presentationml/2006/main">
  <p:tag name="KSO_WM_DIAGRAM_VIRTUALLY_FRAME" val="{&quot;height&quot;:414.3472440944882,&quot;left&quot;:438.64039370078734,&quot;top&quot;:77.22267716535433,&quot;width&quot;:479.2903937007874}"/>
</p:tagLst>
</file>

<file path=ppt/tags/tag79.xml><?xml version="1.0" encoding="utf-8"?>
<p:tagLst xmlns:p="http://schemas.openxmlformats.org/presentationml/2006/main">
  <p:tag name="KSO_WM_DIAGRAM_VIRTUALLY_FRAME" val="{&quot;height&quot;:414.3472440944882,&quot;left&quot;:438.64039370078734,&quot;top&quot;:77.22267716535433,&quot;width&quot;:479.2903937007874}"/>
</p:tagLst>
</file>

<file path=ppt/tags/tag80.xml><?xml version="1.0" encoding="utf-8"?>
<p:tagLst xmlns:p="http://schemas.openxmlformats.org/presentationml/2006/main">
  <p:tag name="KSO_WM_DIAGRAM_VIRTUALLY_FRAME" val="{&quot;height&quot;:414.3472440944882,&quot;left&quot;:438.64039370078734,&quot;top&quot;:77.22267716535433,&quot;width&quot;:479.2903937007874}"/>
</p:tagLst>
</file>

<file path=ppt/tags/tag81.xml><?xml version="1.0" encoding="utf-8"?>
<p:tagLst xmlns:p="http://schemas.openxmlformats.org/presentationml/2006/main">
  <p:tag name="KSO_WM_DIAGRAM_VIRTUALLY_FRAME" val="{&quot;height&quot;:414.3472440944882,&quot;left&quot;:438.64039370078734,&quot;top&quot;:77.22267716535433,&quot;width&quot;:479.2903937007874}"/>
</p:tagLst>
</file>

<file path=ppt/tags/tag82.xml><?xml version="1.0" encoding="utf-8"?>
<p:tagLst xmlns:p="http://schemas.openxmlformats.org/presentationml/2006/main">
  <p:tag name="KSO_WM_DIAGRAM_VIRTUALLY_FRAME" val="{&quot;height&quot;:414.3472440944882,&quot;left&quot;:438.64039370078734,&quot;top&quot;:77.22267716535433,&quot;width&quot;:479.2903937007874}"/>
</p:tagLst>
</file>

<file path=ppt/tags/tag83.xml><?xml version="1.0" encoding="utf-8"?>
<p:tagLst xmlns:p="http://schemas.openxmlformats.org/presentationml/2006/main">
  <p:tag name="KSO_WM_DIAGRAM_VIRTUALLY_FRAME" val="{&quot;height&quot;:414.3472440944882,&quot;left&quot;:438.64039370078734,&quot;top&quot;:77.22267716535433,&quot;width&quot;:479.2903937007874}"/>
</p:tagLst>
</file>

<file path=ppt/tags/tag84.xml><?xml version="1.0" encoding="utf-8"?>
<p:tagLst xmlns:p="http://schemas.openxmlformats.org/presentationml/2006/main">
  <p:tag name="KSO_WM_DIAGRAM_VIRTUALLY_FRAME" val="{&quot;height&quot;:414.3472440944882,&quot;left&quot;:438.64039370078734,&quot;top&quot;:77.22267716535433,&quot;width&quot;:479.2903937007874}"/>
</p:tagLst>
</file>

<file path=ppt/tags/tag85.xml><?xml version="1.0" encoding="utf-8"?>
<p:tagLst xmlns:p="http://schemas.openxmlformats.org/presentationml/2006/main">
  <p:tag name="KSO_WM_DIAGRAM_VIRTUALLY_FRAME" val="{&quot;height&quot;:414.3472440944882,&quot;left&quot;:438.64039370078734,&quot;top&quot;:77.22267716535433,&quot;width&quot;:479.2903937007874}"/>
</p:tagLst>
</file>

<file path=ppt/tags/tag86.xml><?xml version="1.0" encoding="utf-8"?>
<p:tagLst xmlns:p="http://schemas.openxmlformats.org/presentationml/2006/main">
  <p:tag name="KSO_WM_DIAGRAM_VIRTUALLY_FRAME" val="{&quot;height&quot;:414.3472440944882,&quot;left&quot;:438.64039370078734,&quot;top&quot;:77.22267716535433,&quot;width&quot;:479.2903937007874}"/>
</p:tagLst>
</file>

<file path=ppt/tags/tag87.xml><?xml version="1.0" encoding="utf-8"?>
<p:tagLst xmlns:p="http://schemas.openxmlformats.org/presentationml/2006/main">
  <p:tag name="KSO_WM_DIAGRAM_VIRTUALLY_FRAME" val="{&quot;height&quot;:414.3472440944882,&quot;left&quot;:438.64039370078734,&quot;top&quot;:77.22267716535433,&quot;width&quot;:479.2903937007874}"/>
</p:tagLst>
</file>

<file path=ppt/tags/tag88.xml><?xml version="1.0" encoding="utf-8"?>
<p:tagLst xmlns:p="http://schemas.openxmlformats.org/presentationml/2006/main">
  <p:tag name="KSO_WM_DIAGRAM_VIRTUALLY_FRAME" val="{&quot;height&quot;:414.3472440944882,&quot;left&quot;:438.64039370078734,&quot;top&quot;:77.22267716535433,&quot;width&quot;:479.2903937007874}"/>
</p:tagLst>
</file>

<file path=ppt/tags/tag89.xml><?xml version="1.0" encoding="utf-8"?>
<p:tagLst xmlns:p="http://schemas.openxmlformats.org/presentationml/2006/main">
  <p:tag name="KSO_WM_DIAGRAM_VIRTUALLY_FRAME" val="{&quot;height&quot;:414.3472440944882,&quot;left&quot;:438.64039370078734,&quot;top&quot;:77.22267716535433,&quot;width&quot;:479.2903937007874}"/>
</p:tagLst>
</file>

<file path=ppt/tags/tag90.xml><?xml version="1.0" encoding="utf-8"?>
<p:tagLst xmlns:p="http://schemas.openxmlformats.org/presentationml/2006/main">
  <p:tag name="KSO_WM_DIAGRAM_VIRTUALLY_FRAME" val="{&quot;height&quot;:414.3472440944882,&quot;left&quot;:438.64039370078734,&quot;top&quot;:77.22267716535433,&quot;width&quot;:479.2903937007874}"/>
</p:tagLst>
</file>

<file path=ppt/tags/tag91.xml><?xml version="1.0" encoding="utf-8"?>
<p:tagLst xmlns:p="http://schemas.openxmlformats.org/presentationml/2006/main">
  <p:tag name="KSO_WM_DIAGRAM_VIRTUALLY_FRAME" val="{&quot;height&quot;:414.3472440944882,&quot;left&quot;:438.64039370078734,&quot;top&quot;:77.22267716535433,&quot;width&quot;:479.2903937007874}"/>
</p:tagLst>
</file>

<file path=ppt/tags/tag92.xml><?xml version="1.0" encoding="utf-8"?>
<p:tagLst xmlns:p="http://schemas.openxmlformats.org/presentationml/2006/main">
  <p:tag name="KSO_WM_DIAGRAM_VIRTUALLY_FRAME" val="{&quot;height&quot;:414.3472440944882,&quot;left&quot;:438.64039370078734,&quot;top&quot;:77.22267716535433,&quot;width&quot;:479.2903937007874}"/>
</p:tagLst>
</file>

<file path=ppt/tags/tag93.xml><?xml version="1.0" encoding="utf-8"?>
<p:tagLst xmlns:p="http://schemas.openxmlformats.org/presentationml/2006/main">
  <p:tag name="KSO_WM_DIAGRAM_VIRTUALLY_FRAME" val="{&quot;height&quot;:414.3472440944882,&quot;left&quot;:438.64039370078734,&quot;top&quot;:77.22267716535433,&quot;width&quot;:479.2903937007874}"/>
</p:tagLst>
</file>

<file path=ppt/tags/tag94.xml><?xml version="1.0" encoding="utf-8"?>
<p:tagLst xmlns:p="http://schemas.openxmlformats.org/presentationml/2006/main">
  <p:tag name="KSO_WM_DIAGRAM_VIRTUALLY_FRAME" val="{&quot;height&quot;:414.3472440944882,&quot;left&quot;:438.64039370078734,&quot;top&quot;:77.22267716535433,&quot;width&quot;:479.2903937007874}"/>
</p:tagLst>
</file>

<file path=ppt/tags/tag95.xml><?xml version="1.0" encoding="utf-8"?>
<p:tagLst xmlns:p="http://schemas.openxmlformats.org/presentationml/2006/main">
  <p:tag name="KSO_WM_DIAGRAM_VIRTUALLY_FRAME" val="{&quot;height&quot;:414.3472440944882,&quot;left&quot;:438.64039370078734,&quot;top&quot;:77.22267716535433,&quot;width&quot;:479.2903937007874}"/>
</p:tagLst>
</file>

<file path=ppt/tags/tag96.xml><?xml version="1.0" encoding="utf-8"?>
<p:tagLst xmlns:p="http://schemas.openxmlformats.org/presentationml/2006/main">
  <p:tag name="KSO_WM_DIAGRAM_VIRTUALLY_FRAME" val="{&quot;height&quot;:414.3472440944882,&quot;left&quot;:438.64039370078734,&quot;top&quot;:77.22267716535433,&quot;width&quot;:479.2903937007874}"/>
</p:tagLst>
</file>

<file path=ppt/tags/tag97.xml><?xml version="1.0" encoding="utf-8"?>
<p:tagLst xmlns:p="http://schemas.openxmlformats.org/presentationml/2006/main">
  <p:tag name="KSO_WM_DIAGRAM_VIRTUALLY_FRAME" val="{&quot;height&quot;:414.3472440944882,&quot;left&quot;:438.64039370078734,&quot;top&quot;:77.22267716535433,&quot;width&quot;:479.2903937007874}"/>
</p:tagLst>
</file>

<file path=ppt/tags/tag98.xml><?xml version="1.0" encoding="utf-8"?>
<p:tagLst xmlns:p="http://schemas.openxmlformats.org/presentationml/2006/main">
  <p:tag name="KSO_WM_DIAGRAM_VIRTUALLY_FRAME" val="{&quot;height&quot;:414.3472440944882,&quot;left&quot;:438.64039370078734,&quot;top&quot;:77.22267716535433,&quot;width&quot;:479.2903937007874}"/>
</p:tagLst>
</file>

<file path=ppt/tags/tag99.xml><?xml version="1.0" encoding="utf-8"?>
<p:tagLst xmlns:p="http://schemas.openxmlformats.org/presentationml/2006/main">
  <p:tag name="KSO_WM_DIAGRAM_VIRTUALLY_FRAME" val="{&quot;height&quot;:414.3472440944882,&quot;left&quot;:438.64039370078734,&quot;top&quot;:77.22267716535433,&quot;width&quot;:479.2903937007874}"/>
</p:tagLst>
</file>

<file path=ppt/tags/tag100.xml><?xml version="1.0" encoding="utf-8"?>
<p:tagLst xmlns:p="http://schemas.openxmlformats.org/presentationml/2006/main">
  <p:tag name="KSO_WM_DIAGRAM_VIRTUALLY_FRAME" val="{&quot;height&quot;:414.3472440944882,&quot;left&quot;:438.64039370078734,&quot;top&quot;:77.22267716535433,&quot;width&quot;:479.2903937007874}"/>
</p:tagLst>
</file>

<file path=ppt/tags/tag101.xml><?xml version="1.0" encoding="utf-8"?>
<p:tagLst xmlns:p="http://schemas.openxmlformats.org/presentationml/2006/main">
  <p:tag name="KSO_WM_DIAGRAM_VIRTUALLY_FRAME" val="{&quot;height&quot;:414.3472440944882,&quot;left&quot;:438.64039370078734,&quot;top&quot;:77.22267716535433,&quot;width&quot;:479.2903937007874}"/>
</p:tagLst>
</file>

<file path=ppt/tags/tag102.xml><?xml version="1.0" encoding="utf-8"?>
<p:tagLst xmlns:p="http://schemas.openxmlformats.org/presentationml/2006/main">
  <p:tag name="KSO_WM_DIAGRAM_VIRTUALLY_FRAME" val="{&quot;height&quot;:414.3472440944882,&quot;left&quot;:438.64039370078734,&quot;top&quot;:77.22267716535433,&quot;width&quot;:479.2903937007874}"/>
</p:tagLst>
</file>

<file path=ppt/tags/tag103.xml><?xml version="1.0" encoding="utf-8"?>
<p:tagLst xmlns:p="http://schemas.openxmlformats.org/presentationml/2006/main">
  <p:tag name="KSO_WM_DIAGRAM_VIRTUALLY_FRAME" val="{&quot;height&quot;:414.3472440944882,&quot;left&quot;:438.64039370078734,&quot;top&quot;:77.22267716535433,&quot;width&quot;:479.2903937007874}"/>
</p:tagLst>
</file>

<file path=ppt/tags/tag104.xml><?xml version="1.0" encoding="utf-8"?>
<p:tagLst xmlns:p="http://schemas.openxmlformats.org/presentationml/2006/main">
  <p:tag name="KSO_WM_DIAGRAM_VIRTUALLY_FRAME" val="{&quot;height&quot;:414.3472440944882,&quot;left&quot;:438.64039370078734,&quot;top&quot;:77.22267716535433,&quot;width&quot;:479.2903937007874}"/>
</p:tagLst>
</file>

<file path=ppt/tags/tag105.xml><?xml version="1.0" encoding="utf-8"?>
<p:tagLst xmlns:p="http://schemas.openxmlformats.org/presentationml/2006/main">
  <p:tag name="KSO_WM_DIAGRAM_VIRTUALLY_FRAME" val="{&quot;height&quot;:414.3472440944882,&quot;left&quot;:438.64039370078734,&quot;top&quot;:77.22267716535433,&quot;width&quot;:479.2903937007874}"/>
</p:tagLst>
</file>

<file path=ppt/tags/tag106.xml><?xml version="1.0" encoding="utf-8"?>
<p:tagLst xmlns:p="http://schemas.openxmlformats.org/presentationml/2006/main">
  <p:tag name="KSO_WM_DIAGRAM_VIRTUALLY_FRAME" val="{&quot;height&quot;:414.3472440944882,&quot;left&quot;:438.64039370078734,&quot;top&quot;:77.22267716535433,&quot;width&quot;:479.2903937007874}"/>
</p:tagLst>
</file>

<file path=ppt/tags/tag107.xml><?xml version="1.0" encoding="utf-8"?>
<p:tagLst xmlns:p="http://schemas.openxmlformats.org/presentationml/2006/main">
  <p:tag name="KSO_WM_DIAGRAM_VIRTUALLY_FRAME" val="{&quot;height&quot;:414.3472440944882,&quot;left&quot;:438.64039370078734,&quot;top&quot;:77.22267716535433,&quot;width&quot;:479.2903937007874}"/>
</p:tagLst>
</file>

<file path=ppt/tags/tag108.xml><?xml version="1.0" encoding="utf-8"?>
<p:tagLst xmlns:p="http://schemas.openxmlformats.org/presentationml/2006/main">
  <p:tag name="KSO_WM_DIAGRAM_VIRTUALLY_FRAME" val="{&quot;height&quot;:414.3472440944882,&quot;left&quot;:438.64039370078734,&quot;top&quot;:77.22267716535433,&quot;width&quot;:479.2903937007874}"/>
</p:tagLst>
</file>

<file path=ppt/tags/tag109.xml><?xml version="1.0" encoding="utf-8"?>
<p:tagLst xmlns:p="http://schemas.openxmlformats.org/presentationml/2006/main">
  <p:tag name="KSO_WM_DIAGRAM_VIRTUALLY_FRAME" val="{&quot;height&quot;:414.3472440944882,&quot;left&quot;:438.64039370078734,&quot;top&quot;:77.22267716535433,&quot;width&quot;:479.2903937007874}"/>
</p:tagLst>
</file>

<file path=ppt/tags/tag110.xml><?xml version="1.0" encoding="utf-8"?>
<p:tagLst xmlns:p="http://schemas.openxmlformats.org/presentationml/2006/main">
  <p:tag name="KSO_WM_DIAGRAM_VIRTUALLY_FRAME" val="{&quot;height&quot;:414.3472440944882,&quot;left&quot;:438.64039370078734,&quot;top&quot;:77.22267716535433,&quot;width&quot;:479.2903937007874}"/>
</p:tagLst>
</file>

<file path=ppt/tags/tag111.xml><?xml version="1.0" encoding="utf-8"?>
<p:tagLst xmlns:p="http://schemas.openxmlformats.org/presentationml/2006/main">
  <p:tag name="COMMONDATA" val="eyJoZGlkIjoiMmJkOGVmM2VjYzQwMDAzMTYzMzM1Yzg5N2YxY2IzZDcifQ=="/>
  <p:tag name="commondata" val="eyJoZGlkIjoiMTY2NDlhNzU5ZjY3NmI5YmVmNGE0MjkwZmRhOTlmZmIifQ=="/>
</p:tagLst>
</file>

<file path=ppt/theme/theme1.xml><?xml version="1.0" encoding="utf-8"?>
<a:theme xmlns:a="http://schemas.openxmlformats.org/drawingml/2006/main" name="1_Office 主题">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自定义设计方案">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等线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等线"/>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主题​​">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等线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等线"/>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extLst>
    <a:ext uri="{05A4C25C-085E-4340-85A3-A5531E510DB2}">
      <thm15:themeFamily xmlns:thm15="http://schemas.microsoft.com/office/thememl/2012/main" name="Office Theme" id="{62F939B6-93AF-4DB8-9C6B-D6C7DFDC589F}" vid="{4A3C46E8-61CC-4603-A589-7422A47A8E4A}"/>
    </a:ext>
  </a:extLst>
</a:theme>
</file>

<file path=ppt/theme/theme4.xml><?xml version="1.0" encoding="utf-8"?>
<a:theme xmlns:a="http://schemas.openxmlformats.org/drawingml/2006/main" name="Office 主题​​">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等线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等线"/>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32646</Words>
  <Application>WPS 演示</Application>
  <PresentationFormat>宽屏</PresentationFormat>
  <Paragraphs>1332</Paragraphs>
  <Slides>91</Slides>
  <Notes>2</Notes>
  <HiddenSlides>0</HiddenSlides>
  <MMClips>0</MMClips>
  <ScaleCrop>false</ScaleCrop>
  <HeadingPairs>
    <vt:vector size="6" baseType="variant">
      <vt:variant>
        <vt:lpstr>已用的字体</vt:lpstr>
      </vt:variant>
      <vt:variant>
        <vt:i4>19</vt:i4>
      </vt:variant>
      <vt:variant>
        <vt:lpstr>主题</vt:lpstr>
      </vt:variant>
      <vt:variant>
        <vt:i4>2</vt:i4>
      </vt:variant>
      <vt:variant>
        <vt:lpstr>幻灯片标题</vt:lpstr>
      </vt:variant>
      <vt:variant>
        <vt:i4>91</vt:i4>
      </vt:variant>
    </vt:vector>
  </HeadingPairs>
  <TitlesOfParts>
    <vt:vector size="112" baseType="lpstr">
      <vt:lpstr>Arial</vt:lpstr>
      <vt:lpstr>宋体</vt:lpstr>
      <vt:lpstr>Wingdings</vt:lpstr>
      <vt:lpstr>方正舒体</vt:lpstr>
      <vt:lpstr>Calibri</vt:lpstr>
      <vt:lpstr>微软雅黑</vt:lpstr>
      <vt:lpstr>等线</vt:lpstr>
      <vt:lpstr>Arial</vt:lpstr>
      <vt:lpstr>Calibri</vt:lpstr>
      <vt:lpstr>Arial Black</vt:lpstr>
      <vt:lpstr>Calibri Light</vt:lpstr>
      <vt:lpstr>方正宋刻本秀楷简体</vt:lpstr>
      <vt:lpstr>方正兰亭黑_GBK</vt:lpstr>
      <vt:lpstr>黑体</vt:lpstr>
      <vt:lpstr>Segoe UI Light 8</vt:lpstr>
      <vt:lpstr>Times New Roman</vt:lpstr>
      <vt:lpstr>Arial Unicode MS</vt:lpstr>
      <vt:lpstr>等线 Light</vt:lpstr>
      <vt:lpstr>Segoe UI</vt:lpstr>
      <vt:lpstr>1_Office 主题</vt:lpstr>
      <vt:lpstr>自定义设计方案</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演示文稿</dc:title>
  <dc:creator>ASUS</dc:creator>
  <cp:lastModifiedBy>墨韵</cp:lastModifiedBy>
  <cp:revision>145</cp:revision>
  <dcterms:created xsi:type="dcterms:W3CDTF">2020-07-27T01:08:00Z</dcterms:created>
  <dcterms:modified xsi:type="dcterms:W3CDTF">2024-06-04T00:35:28Z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ICV">
    <vt:lpwstr>62224884BA79400CA799C0988342FA5D_12</vt:lpwstr>
  </property>
  <property fmtid="{D5CDD505-2E9C-101B-9397-08002B2CF9AE}" pid="3" name="KSOProductBuildVer">
    <vt:lpwstr>2052-12.1.0.16929</vt:lpwstr>
  </property>
</Properties>
</file>