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ink/ink39.xml" ContentType="application/inkml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4"/>
  </p:notesMasterIdLst>
  <p:handoutMasterIdLst>
    <p:handoutMasterId r:id="rId35"/>
  </p:handoutMasterIdLst>
  <p:sldIdLst>
    <p:sldId id="260" r:id="rId3"/>
    <p:sldId id="261" r:id="rId4"/>
    <p:sldId id="262" r:id="rId5"/>
    <p:sldId id="382" r:id="rId6"/>
    <p:sldId id="403" r:id="rId7"/>
    <p:sldId id="383" r:id="rId8"/>
    <p:sldId id="407" r:id="rId9"/>
    <p:sldId id="408" r:id="rId10"/>
    <p:sldId id="291" r:id="rId11"/>
    <p:sldId id="384" r:id="rId12"/>
    <p:sldId id="385" r:id="rId13"/>
    <p:sldId id="386" r:id="rId14"/>
    <p:sldId id="404" r:id="rId15"/>
    <p:sldId id="295" r:id="rId16"/>
    <p:sldId id="388" r:id="rId17"/>
    <p:sldId id="389" r:id="rId18"/>
    <p:sldId id="399" r:id="rId19"/>
    <p:sldId id="387" r:id="rId20"/>
    <p:sldId id="406" r:id="rId21"/>
    <p:sldId id="390" r:id="rId22"/>
    <p:sldId id="391" r:id="rId23"/>
    <p:sldId id="400" r:id="rId24"/>
    <p:sldId id="392" r:id="rId25"/>
    <p:sldId id="393" r:id="rId26"/>
    <p:sldId id="397" r:id="rId27"/>
    <p:sldId id="396" r:id="rId28"/>
    <p:sldId id="409" r:id="rId29"/>
    <p:sldId id="398" r:id="rId30"/>
    <p:sldId id="300" r:id="rId31"/>
    <p:sldId id="394" r:id="rId32"/>
    <p:sldId id="313" r:id="rId33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9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5664" autoAdjust="0"/>
  </p:normalViewPr>
  <p:slideViewPr>
    <p:cSldViewPr snapToGrid="0" showGuides="1">
      <p:cViewPr varScale="1">
        <p:scale>
          <a:sx n="95" d="100"/>
          <a:sy n="95" d="100"/>
        </p:scale>
        <p:origin x="104" y="84"/>
      </p:cViewPr>
      <p:guideLst>
        <p:guide orient="horz" pos="2112"/>
        <p:guide pos="39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1:55.2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89 1 24575,'-3'0'0,"0"0"0,-1 1 0,1-1 0,0 1 0,0 0 0,-1 0 0,1 0 0,0 0 0,0 1 0,0-1 0,0 1 0,0 0 0,1 0 0,-1 0 0,1 0 0,-1 0 0,1 1 0,-1-1 0,1 1 0,0 0 0,0-1 0,1 1 0,-1 0 0,0 0 0,-1 6 0,-1 1 0,0 1 0,1-1 0,1 1 0,0 0 0,0-1 0,0 20 0,3 278 0,2-253-164,13 128-655,26 449-1857,-26-333-1856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1:59.1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447 1 24575,'2'15'0,"-1"0"0,2 0 0,0 0 0,1-1 0,8 22 0,-5-15 0,8 36 0,-5 10 0,4 136 0,-15-132 0,2 92 0,8-103 0,-6-41 0,3 40 0,-6 7 0,-1-19 0,2 1 0,9 54 0,-5-51 0,-1 1 0,-5 77 0,-1-42 0,2 358 0,-1-424 0,-6 36 0,-2 17 0,9-55 0,-1 12 0,-1-1 0,-6 34 0,-10 31 0,14-73 0,-3 32 0,1 4 0,-12 108 0,14-135 0,1-5 0,-1-1 0,-1 1 0,-13 37 0,12-48 0,1 0 0,1 1 0,0-1 0,1 1 0,1 0 0,-1 31 0,2-30 0,-1 1 0,0-1 0,-10 33 0,7-31 0,1 1 0,-4 33 0,3-13 0,-1 0 0,-2-1 0,-2 0 0,-20 50 0,24-71 0,-5 12 0,1 2 0,-9 59 0,11-48 0,-24 79 0,3-17 0,16-50 0,-12 66 0,8-32 0,13-70 0,-1 0 0,-11 30 0,-2 4 0,5-8 0,-19 86 0,28-106-227,-1-1-1,-1 1 1,-1-1-1,-1 0 1,-21 42-1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17.8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24575,'6'0'0,"0"1"0,0 0 0,-1 0 0,9 4 0,17 2 0,92 11 0,-68-9 0,62 2 0,-101-11 0,10 1 0,0 0 0,0 2 0,26 6 0,240 67 0,-224-53 0,-54-17 0,0-1 0,1 0 0,0-1 0,0-1 0,0 0 0,20 1 0,-4-2 0,1 2 0,-1 1 0,32 9 0,54 8 0,79-19 0,-16-2 0,-130 6 0,93 26 0,-137-32 0,75 24 0,-55-16 0,-1-1 0,1-1 0,0-2 0,1 0 0,39 1 0,-2-7-1365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26.4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38 24575,'23'-2'0,"-1"0"0,1-1 0,25-8 0,-21 5 0,38-4 0,190 7 0,-134 5 0,-36-4 0,94 4 0,-132 6 0,-33-5 0,-1 0 0,19 0 0,38-3-1365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31.6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24575,'722'0'0,"-608"9"0,-75-4 0,40-1 0,-44-4 0,7-1 0,0 2 0,68 9 0,-105-9 0,39 8 0,0-2 0,75 1 0,-99-7 0,-1 1 0,23 4 0,-21-2 0,36 1 0,-30-3 0,38 7 0,-17-2 0,76 11 0,-75-11 0,-19-3 0,50 3 0,-68-8 0,1 1 0,-1 0 0,0 1 0,1 1 0,-1 0 0,0 0 0,0 1 0,17 7 0,-16-5 0,1-1 0,-1-1 0,0 0 0,16 1 0,15 4 0,-12-4 0,0 0 0,0-2 0,58-4 0,-17 0 0,239 2-1365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44.9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54 24575,'10'-1'0,"0"0"0,-1-1 0,1 0 0,17-7 0,16-3 0,14 2 0,1 2 0,77-1 0,-100 10 0,0 2 0,-1 1 0,46 12 0,126 25 0,-97-24 0,-32-5 0,-70-11 0,0 1 0,0 0 0,0 1 0,-1-1 0,1 1 0,-1 1 0,0-1 0,0 1 0,7 6 0,-8-8 0,-1 1 0,0-1 0,1 0 0,-1 0 0,1-1 0,0 1 0,-1-1 0,1 0 0,0-1 0,7 1 0,55-2 0,-34-1 0,38 2-1365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48.0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24575,'145'6'0,"-1"6"0,145 32 0,-257-37 0,47 17 0,-5 0 0,-56-21 0,0 0 0,32 1 0,19 3 0,-22 1 0,-15-3 0,0 1 0,0 2 0,56 21 0,-72-23 0,34 9 0,-33-11 0,-1 1 0,18 8 0,-23-9 0,1 0 0,0 0 0,0-2 0,23 3 0,17 4 0,96 34 0,5 1 0,-131-38 0,32 15 0,-41-16 0,0 1 0,1-1 0,-1-1 0,1-1 0,0 0 0,18 2 0,-15-5-1365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51.42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24575,'243'11'0,"-123"-6"0,-22-3 0,-90 0 0,0-1 0,0 1 0,0 0 0,-1 1 0,10 4 0,-9-3 0,0-1 0,0 0 0,1-1 0,12 2 0,176 30 0,-101-16 0,10 5 0,-56-12 0,84 10 0,-98-17 0,58 15 0,-36-7 0,-29-5 0,-11-3 0,1-1 0,-1 0 0,21 0 0,-18-4 0,1 1 0,-1 1 0,0 2 0,0 0 0,34 9 0,127 51 0,-162-57 112,1 0 0,29 2-1,-32-5-536,0 0 0,0 1 0,35 13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14.6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1095 24575,'3'-5'0,"0"0"0,0 0 0,-1-1 0,0 1 0,0-1 0,0 1 0,-1-1 0,0 0 0,0 1 0,0-1 0,-1-7 0,4-19 0,7-12 0,27-73 0,-34 105 0,0 0 0,-1-1 0,-1 1 0,1-20 0,-2 20 0,0 1 0,1-1 0,0 1 0,1 0 0,7-20 0,-6 20 0,0 0 0,-1-1 0,-1 1 0,0-1 0,1-16 0,5-24 0,0 12 0,-1-1 0,-2 0 0,-1-60 0,-4 88 0,-1-25 0,1 1 0,11-69 0,-7 83-455,-2 0 0,0-36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25.79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177 1 24575,'0'2'0,"0"0"0,-1 1 0,1-1 0,-1 0 0,0 0 0,1 1 0,-1-1 0,0 0 0,-1 0 0,1 0 0,0 0 0,0 0 0,-1 0 0,1-1 0,-1 1 0,0 0 0,-2 2 0,-40 25 0,18-12 0,17-11 43,1-1-1,-19 9 1,-2 1-1536,17-8-5333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35.78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15 24575,'0'-3'0,"3"-1"0,5 0 0,2 1 0,1 3 0,-2 3-8191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39.97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12 24575,'0'-3'0,"3"-1"0,4 0 0,1 4 0,-1 2-8191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42.02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 70 24575,'0'-3'0,"0"-4"0,-3-1 0,-1-2 0,0-2 0,4 1 0,5 2 0,5 3 0,0 2-8191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07.52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298 1 24575,'-14'1'0,"0"0"0,0 1 0,0 1 0,-23 8 0,22-7 0,0 0 0,-1 0 0,-22 1 0,19-3-324,1 1 1,0 1-1,-32 11 0,49-14 254,-13 3-6756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13.8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04.9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53 1 24575,'-26'410'0,"0"22"0,27-379 0,9 63 0,-3-51 0,-6-42 0,1-1 0,2 1 0,10 35 0,-10-42 0,-1 1 0,0-1 0,-1 1 0,-1 0 0,0 19 0,-1-14 0,1 0 0,5 24 0,6 30 0,11 43 0,-18-93 0,-1 0 0,-1 0 0,-2 0 0,-2 39 0,0-40 0,1-1 0,0 1 0,2-1 0,1 1 0,9 32 0,6 28 0,-14-59 0,13 41 0,-14-58 0,1-1 0,0 1 0,8 10 0,-7-11 0,0 0 0,0 1 0,4 11 0,-4-3 0,0 1 0,-1 0 0,4 35 0,-6-40-195,1 0 0,0 0 0,1 0 0,1 0 0,0-1 0,8 15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2:07.5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24575,'3'0'0,"4"0"0,4 0 0,3 0 0,2 0 0,2 0 0,0 0 0,0 0 0,1 0 0,-1 0 0,0 0 0,0 0 0,0 0 0,-3 3 0,-2 1 0,-2 3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16.97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39 24575,'1'-1'0,"-1"0"0,0 0 0,1 1 0,-1-1 0,1 0 0,-1 0 0,1 1 0,-1-1 0,1 0 0,-1 1 0,1-1 0,-1 1 0,1-1 0,0 1 0,0-1 0,-1 1 0,1-1 0,0 1 0,1-1 0,18-8 0,-17 8 0,9-3 0,0 1 0,0 0 0,1 1 0,0 0 0,15 0 0,67 4 0,-32 0 0,7-2-1365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26.92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24575,'4'0'0,"3"0"0,4 0 0,2 0 0,1 3 0,-1 1 0,1-1 0,2 0 0,0-1 0,-2 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18.81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24575,'565'0'0,"-550"1"0,0 2 0,0-1 0,0 2 0,0 0 0,-1 1 0,1 0 0,17 11 0,18 4 0,-44-18-195,0 1 0,-1-1 0,1 1 0,-1 0 0,0 0 0,8 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32.55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10.9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24575,'477'0'0,"-451"2"0,-1 1 0,0 1 0,0 1 0,25 9 0,26 5 0,1 0 0,24 4 0,-29-8-1365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05.69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24575,'0'1'0,"0"1"0,1 0 0,0-1 0,-1 1 0,1-1 0,0 1 0,0-1 0,0 1 0,0-1 0,0 0 0,0 1 0,0-1 0,0 0 0,1 0 0,-1 0 0,0 0 0,2 1 0,25 15 0,0-4 0,0-1 0,1-2 0,0 0 0,39 6 0,-46-13 0,1-2 0,35-1 0,-38-1 0,0 1 0,0 1 0,30 4 0,21 5 0,6 2 0,46 6 0,-94-11 0,-1-2 0,-2 2 0,1 1 0,28 13 0,-46-18 0,0 1 0,0-2 0,14 4 0,-15-5 0,1 1 0,-1 0 0,0 1 0,0 0 0,8 4 0,-11-5 12,2 3-184,1-1 0,0 0 0,0 0-1,0-1 1,0 0 0,1 0 0,15 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3:08.5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24575,'0'1'0,"0"-1"0,0 1 0,1 0 0,-1 0 0,0-1 0,1 1 0,-1 0 0,1-1 0,-1 1 0,1 0 0,0-1 0,-1 1 0,1-1 0,-1 1 0,1-1 0,0 1 0,0-1 0,-1 1 0,1-1 0,0 0 0,0 1 0,-1-1 0,1 0 0,0 0 0,0 1 0,0-1 0,1 0 0,27 3 0,-26-3 0,81 0 0,11 1 0,-89 0 49,-1 0-1,1 1 0,-1 0 1,1-1-1,-1 2 0,10 4 1,-10-4-333,0 0 0,1-1 0,0 1 0,0-1 0,8 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35.4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78 24575,'3'0'0,"4"0"0,4 0 0,2 0 0,4 0 0,-6 0 0,-7 0 0,-4-3 0,-5-1 0,-2-3 0,0-3 0,5 0 0,2-1 0,4 1 0,2-1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37.29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24575,'0'3'0,"0"4"0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4:58.5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5 24575,'50'-2'0,"-34"1"0,0 0 0,1 1 0,-1 0 0,1 1 0,-1 1 0,0 1 0,21 6 0,-29-6 0,1 1 0,1 0 0,0 0 0,-1-1 0,1-1 0,0 0 0,0 0 0,12 0 0,5-2 0,-15-1 0,0 1 0,1 1 0,-1 0 0,0 0 0,0 1 0,0 1 0,-1 0 0,21 8 0,8 3 0,5 3 0,-32-10 0,0-2 0,0 0 0,0 0 0,0-1 0,1-1 0,0 0 0,24 2 0,5 4-1365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01.29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24575,'317'0'-1365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03.8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21 24575,'19'-1'0,"1"-1"0,20-5 0,-19 4 0,38-3 0,-44 6 0,-6-1 0,1 1 0,0 0 0,0 0 0,0 1 0,-1 0 0,1 1 0,-1 0 0,1 0 0,-1 1 0,0 1 0,10 4 0,-15-6-195,0 0 0,1 0 0,0 0 0,0-1 0,-1 0 0,8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07.43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24575,'282'0'0,"-269"1"0,0 0 0,25 6 0,-25-4 0,2 0 0,16 0 0,38-2 0,-34-2 0,-1 2 0,58 9 0,-64-6 0,52 1 0,-51-5 0,46 8 0,-37-3 9,1-2-1,67-3 0,-43-1-1398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09.9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24575,'389'0'0,"-375"1"0,1 1 0,0 0 0,-1 1 0,0 1 0,26 10 0,-24-8 0,1 0 0,-1-1 0,33 4 0,44 6-1365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14.2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 24575,'68'-1'0,"76"2"0,-139 0 0,0 0 0,0 1 0,0-1 0,0 1 0,0 0 0,0 0 0,6 4 0,-6-3 0,0 0 0,1 0 0,-1-1 0,1 0 0,-1 0 0,7 0 0,4 2 0,-1 0 0,22 8 0,16 4 0,-47-14 0,16 3 0,-1-1 0,0-1 0,33 2 0,-44-5-329,0 1-1,0 1 0,19 5 1,-29-7 282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15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 24575,'62'-1'0,"70"2"0,-84 7 0,-35-5 0,1 0 0,17 0 0,-6-2-1365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35.57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24575,'294'0'-1365,"-287"0"-5461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37.03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2 24575,'97'-2'0,"106"4"0,-189 1-1365,-2 1-5461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40.62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2 24575,'62'-1'0,"71"2"0,-86 8 0,-34-6 0,0-1 0,19 2 0,-8-3-341,-1 1 0,0 1-1,45 11 1,-57-9-6485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42.66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24575,'3'0'0,"4"0"0,3 0 0,4 0 0,5 0 0,3 0 0,0 0 0,-1 0 0,0 0 0,-2 0 0,0 0 0,-1 0 0,0 0 0,0 0 0,-4 0-8191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3:15:44.24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24575,'3'0'0,"4"0"0,4 0 0,-1 0-8191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31T08:54:22.04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24 1 24575,'-6'43'0,"4"-34"0,0-1 0,1 1 0,-1 12 0,3-29 121,-1 7-174,1-1 0,-1 1 0,0 0 0,0-1 0,0 1 0,0 0 0,0-1 0,0 1 0,0 0 0,0-1-1,0 1 1,-1 0 0,1-1 0,0 1 0,-1 0 0,1-1 0,-1 1 0,0 0 0,1 0 0,-1 0 0,0-1-1,0 1 1,1 0 0,-1 0 0,0 0 0,0 0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本页汇报要求：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讲清楚“小米便签”体系结构中各层、各包的主要职责及包之间的关系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简要介绍“小米便签”的基本功能，并具体说明某一功能在体系结构中的体现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3FDB9-DDE0-4054-8528-4EF247FF799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11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汇报要求：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简要说明所用代码质量分析工具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简要介绍严重程度等级说明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3FDB9-DDE0-4054-8528-4EF247FF79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12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3FDB9-DDE0-4054-8528-4EF247FF799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500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4.jpe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10" Type="http://schemas.openxmlformats.org/officeDocument/2006/relationships/image" Target="../media/image7.png"/><Relationship Id="rId4" Type="http://schemas.openxmlformats.org/officeDocument/2006/relationships/tags" Target="../tags/tag29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0.png"/><Relationship Id="rId21" Type="http://schemas.openxmlformats.org/officeDocument/2006/relationships/customXml" Target="../ink/ink9.xml"/><Relationship Id="rId42" Type="http://schemas.openxmlformats.org/officeDocument/2006/relationships/image" Target="../media/image34.png"/><Relationship Id="rId47" Type="http://schemas.openxmlformats.org/officeDocument/2006/relationships/customXml" Target="../ink/ink22.xml"/><Relationship Id="rId63" Type="http://schemas.openxmlformats.org/officeDocument/2006/relationships/customXml" Target="../ink/ink30.xml"/><Relationship Id="rId68" Type="http://schemas.openxmlformats.org/officeDocument/2006/relationships/image" Target="../media/image47.png"/><Relationship Id="rId16" Type="http://schemas.openxmlformats.org/officeDocument/2006/relationships/image" Target="../media/image210.png"/><Relationship Id="rId11" Type="http://schemas.openxmlformats.org/officeDocument/2006/relationships/customXml" Target="../ink/ink4.xml"/><Relationship Id="rId24" Type="http://schemas.openxmlformats.org/officeDocument/2006/relationships/image" Target="../media/image250.png"/><Relationship Id="rId32" Type="http://schemas.openxmlformats.org/officeDocument/2006/relationships/image" Target="../media/image29.png"/><Relationship Id="rId37" Type="http://schemas.openxmlformats.org/officeDocument/2006/relationships/customXml" Target="../ink/ink17.xml"/><Relationship Id="rId40" Type="http://schemas.openxmlformats.org/officeDocument/2006/relationships/image" Target="../media/image33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8" Type="http://schemas.openxmlformats.org/officeDocument/2006/relationships/image" Target="../media/image42.png"/><Relationship Id="rId66" Type="http://schemas.openxmlformats.org/officeDocument/2006/relationships/image" Target="../media/image46.png"/><Relationship Id="rId74" Type="http://schemas.openxmlformats.org/officeDocument/2006/relationships/image" Target="../media/image50.png"/><Relationship Id="rId79" Type="http://schemas.openxmlformats.org/officeDocument/2006/relationships/customXml" Target="../ink/ink38.xml"/><Relationship Id="rId61" Type="http://schemas.openxmlformats.org/officeDocument/2006/relationships/customXml" Target="../ink/ink29.xml"/><Relationship Id="rId19" Type="http://schemas.openxmlformats.org/officeDocument/2006/relationships/customXml" Target="../ink/ink8.xml"/><Relationship Id="rId14" Type="http://schemas.openxmlformats.org/officeDocument/2006/relationships/image" Target="../media/image200.png"/><Relationship Id="rId22" Type="http://schemas.openxmlformats.org/officeDocument/2006/relationships/image" Target="../media/image240.png"/><Relationship Id="rId27" Type="http://schemas.openxmlformats.org/officeDocument/2006/relationships/customXml" Target="../ink/ink12.xml"/><Relationship Id="rId30" Type="http://schemas.openxmlformats.org/officeDocument/2006/relationships/image" Target="../media/image280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37.png"/><Relationship Id="rId56" Type="http://schemas.openxmlformats.org/officeDocument/2006/relationships/image" Target="../media/image41.png"/><Relationship Id="rId64" Type="http://schemas.openxmlformats.org/officeDocument/2006/relationships/image" Target="../media/image45.png"/><Relationship Id="rId69" Type="http://schemas.openxmlformats.org/officeDocument/2006/relationships/customXml" Target="../ink/ink33.xml"/><Relationship Id="rId77" Type="http://schemas.openxmlformats.org/officeDocument/2006/relationships/customXml" Target="../ink/ink37.xml"/><Relationship Id="rId8" Type="http://schemas.openxmlformats.org/officeDocument/2006/relationships/image" Target="../media/image170.png"/><Relationship Id="rId51" Type="http://schemas.openxmlformats.org/officeDocument/2006/relationships/customXml" Target="../ink/ink24.xml"/><Relationship Id="rId72" Type="http://schemas.openxmlformats.org/officeDocument/2006/relationships/image" Target="../media/image49.png"/><Relationship Id="rId80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19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32.png"/><Relationship Id="rId46" Type="http://schemas.openxmlformats.org/officeDocument/2006/relationships/image" Target="../media/image36.png"/><Relationship Id="rId59" Type="http://schemas.openxmlformats.org/officeDocument/2006/relationships/customXml" Target="../ink/ink28.xml"/><Relationship Id="rId67" Type="http://schemas.openxmlformats.org/officeDocument/2006/relationships/customXml" Target="../ink/ink32.xml"/><Relationship Id="rId20" Type="http://schemas.openxmlformats.org/officeDocument/2006/relationships/image" Target="../media/image230.png"/><Relationship Id="rId41" Type="http://schemas.openxmlformats.org/officeDocument/2006/relationships/customXml" Target="../ink/ink19.xml"/><Relationship Id="rId54" Type="http://schemas.openxmlformats.org/officeDocument/2006/relationships/image" Target="../media/image40.png"/><Relationship Id="rId62" Type="http://schemas.openxmlformats.org/officeDocument/2006/relationships/image" Target="../media/image44.png"/><Relationship Id="rId70" Type="http://schemas.openxmlformats.org/officeDocument/2006/relationships/image" Target="../media/image48.png"/><Relationship Id="rId75" Type="http://schemas.openxmlformats.org/officeDocument/2006/relationships/customXml" Target="../ink/ink36.xml"/><Relationship Id="rId1" Type="http://schemas.openxmlformats.org/officeDocument/2006/relationships/tags" Target="../tags/tag41.xml"/><Relationship Id="rId6" Type="http://schemas.openxmlformats.org/officeDocument/2006/relationships/image" Target="../media/image160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70.png"/><Relationship Id="rId36" Type="http://schemas.openxmlformats.org/officeDocument/2006/relationships/image" Target="../media/image31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" Type="http://schemas.openxmlformats.org/officeDocument/2006/relationships/image" Target="../media/image180.png"/><Relationship Id="rId31" Type="http://schemas.openxmlformats.org/officeDocument/2006/relationships/customXml" Target="../ink/ink14.xml"/><Relationship Id="rId44" Type="http://schemas.openxmlformats.org/officeDocument/2006/relationships/image" Target="../media/image35.png"/><Relationship Id="rId52" Type="http://schemas.openxmlformats.org/officeDocument/2006/relationships/image" Target="../media/image39.png"/><Relationship Id="rId60" Type="http://schemas.openxmlformats.org/officeDocument/2006/relationships/image" Target="../media/image43.png"/><Relationship Id="rId65" Type="http://schemas.openxmlformats.org/officeDocument/2006/relationships/customXml" Target="../ink/ink31.xml"/><Relationship Id="rId73" Type="http://schemas.openxmlformats.org/officeDocument/2006/relationships/customXml" Target="../ink/ink35.xml"/><Relationship Id="rId78" Type="http://schemas.openxmlformats.org/officeDocument/2006/relationships/image" Target="../media/image52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220.png"/><Relationship Id="rId39" Type="http://schemas.openxmlformats.org/officeDocument/2006/relationships/customXml" Target="../ink/ink18.xml"/><Relationship Id="rId34" Type="http://schemas.openxmlformats.org/officeDocument/2006/relationships/image" Target="../media/image30.png"/><Relationship Id="rId50" Type="http://schemas.openxmlformats.org/officeDocument/2006/relationships/image" Target="../media/image38.png"/><Relationship Id="rId55" Type="http://schemas.openxmlformats.org/officeDocument/2006/relationships/customXml" Target="../ink/ink26.xml"/><Relationship Id="rId76" Type="http://schemas.openxmlformats.org/officeDocument/2006/relationships/image" Target="../media/image51.png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2" Type="http://schemas.openxmlformats.org/officeDocument/2006/relationships/tags" Target="../tags/tag42.xml"/><Relationship Id="rId29" Type="http://schemas.openxmlformats.org/officeDocument/2006/relationships/customXml" Target="../ink/ink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6" Type="http://schemas.openxmlformats.org/officeDocument/2006/relationships/image" Target="../media/image58.png"/><Relationship Id="rId4" Type="http://schemas.openxmlformats.org/officeDocument/2006/relationships/customXml" Target="../ink/ink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video" Target="../media/media1.mp4"/><Relationship Id="rId7" Type="http://schemas.openxmlformats.org/officeDocument/2006/relationships/image" Target="../media/image68.png"/><Relationship Id="rId2" Type="http://schemas.microsoft.com/office/2007/relationships/media" Target="../media/media1.mp4"/><Relationship Id="rId1" Type="http://schemas.openxmlformats.org/officeDocument/2006/relationships/tags" Target="../tags/tag55.xml"/><Relationship Id="rId6" Type="http://schemas.openxmlformats.org/officeDocument/2006/relationships/slideLayout" Target="../slideLayouts/slideLayout2.xml"/><Relationship Id="rId5" Type="http://schemas.openxmlformats.org/officeDocument/2006/relationships/video" Target="../media/media2.mp4"/><Relationship Id="rId4" Type="http://schemas.microsoft.com/office/2007/relationships/media" Target="../media/media2.mp4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组员：豆瑞卿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朱宇飞  马欣宇</a:t>
            </a: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E73EE5F8-B0E7-6FFA-36D5-FBBB89835A78}"/>
              </a:ext>
            </a:extLst>
          </p:cNvPr>
          <p:cNvSpPr/>
          <p:nvPr/>
        </p:nvSpPr>
        <p:spPr>
          <a:xfrm>
            <a:off x="2908601" y="4960990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组长：陈保丹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4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2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</a:p>
          </p:txBody>
        </p:sp>
      </p:grpSp>
      <p:grpSp>
        <p:nvGrpSpPr>
          <p:cNvPr id="14" name="组合 13"/>
          <p:cNvGrpSpPr/>
          <p:nvPr>
            <p:custDataLst>
              <p:tags r:id="rId2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21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</a:p>
          </p:txBody>
        </p:sp>
      </p:grpSp>
      <p:grpSp>
        <p:nvGrpSpPr>
          <p:cNvPr id="17" name="组合 16"/>
          <p:cNvGrpSpPr/>
          <p:nvPr>
            <p:custDataLst>
              <p:tags r:id="rId3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1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7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5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</a:p>
          </p:txBody>
        </p:sp>
      </p:grpSp>
      <p:grpSp>
        <p:nvGrpSpPr>
          <p:cNvPr id="34" name="组合 33"/>
          <p:cNvGrpSpPr/>
          <p:nvPr>
            <p:custDataLst>
              <p:tags r:id="rId6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</a:p>
          </p:txBody>
        </p:sp>
        <p:sp>
          <p:nvSpPr>
            <p:cNvPr id="36" name="矩形 35"/>
            <p:cNvSpPr/>
            <p:nvPr>
              <p:custDataLst>
                <p:tags r:id="rId14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</a:p>
          </p:txBody>
        </p:sp>
      </p:grpSp>
      <p:grpSp>
        <p:nvGrpSpPr>
          <p:cNvPr id="37" name="组合 36"/>
          <p:cNvGrpSpPr/>
          <p:nvPr>
            <p:custDataLst>
              <p:tags r:id="rId7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</a:p>
          </p:txBody>
        </p:sp>
        <p:sp>
          <p:nvSpPr>
            <p:cNvPr id="39" name="矩形 38"/>
            <p:cNvSpPr/>
            <p:nvPr>
              <p:custDataLst>
                <p:tags r:id="rId1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</a:p>
          </p:txBody>
        </p:sp>
      </p:grpSp>
      <p:grpSp>
        <p:nvGrpSpPr>
          <p:cNvPr id="40" name="组合 39"/>
          <p:cNvGrpSpPr/>
          <p:nvPr>
            <p:custDataLst>
              <p:tags r:id="rId8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</a:p>
          </p:txBody>
        </p:sp>
        <p:sp>
          <p:nvSpPr>
            <p:cNvPr id="42" name="矩形 41"/>
            <p:cNvSpPr/>
            <p:nvPr>
              <p:custDataLst>
                <p:tags r:id="rId10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5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6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47088ECA-3FD7-E1EA-1D63-1F9344ECDB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C364312-95E1-8F7C-CC0B-FAA10756E46F}"/>
              </a:ext>
            </a:extLst>
          </p:cNvPr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4DA7DC4-3BC8-5A17-509C-6FF4AFF11BE1}"/>
              </a:ext>
            </a:extLst>
          </p:cNvPr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694EAD4-9AA9-FE66-6E37-17CA3E43160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7CD9C0B-9A4C-0EF9-517F-4FA28953E94B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045DE25-31CD-A43B-4ADE-9F314D52125F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1C4F910-85E1-8F94-A25E-8A5F89E638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6679" y="1608399"/>
            <a:ext cx="5575263" cy="364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4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1" y="1286269"/>
            <a:ext cx="5526100" cy="486705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自动保存便签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E93C50-ECEC-0DC1-C0C3-6DDBB6899BFB}"/>
              </a:ext>
            </a:extLst>
          </p:cNvPr>
          <p:cNvSpPr txBox="1"/>
          <p:nvPr/>
        </p:nvSpPr>
        <p:spPr>
          <a:xfrm>
            <a:off x="6215270" y="1245704"/>
            <a:ext cx="5400260" cy="370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）功能实现涉及的类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）代码标注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5F3A3F9-440A-D0EA-3158-DA6621AF7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948" y="4636127"/>
            <a:ext cx="4657991" cy="155816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1C371E4-2DC2-AC57-F367-8F1B180A6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948" y="1733448"/>
            <a:ext cx="4775305" cy="24666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BC09D96-14D2-980B-D8C0-4B49C5DA6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21" y="2482625"/>
            <a:ext cx="5567539" cy="27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3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135" y="1181271"/>
            <a:ext cx="5526100" cy="486705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新建文件夹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170312-F639-86BB-FE7C-7DE5F3F38C21}"/>
              </a:ext>
            </a:extLst>
          </p:cNvPr>
          <p:cNvSpPr txBox="1"/>
          <p:nvPr/>
        </p:nvSpPr>
        <p:spPr>
          <a:xfrm>
            <a:off x="6484440" y="1185211"/>
            <a:ext cx="2736574" cy="378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）功能实现涉及的类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）代码标注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7DDFAAC-A409-A94D-9672-8D57FC24A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244" y="4645587"/>
            <a:ext cx="3595452" cy="162333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8245F00-59A1-14A5-B73A-0F828D50C6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5"/>
          <a:stretch/>
        </p:blipFill>
        <p:spPr>
          <a:xfrm>
            <a:off x="6741244" y="1644393"/>
            <a:ext cx="4136878" cy="26256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6A38EF8-A711-910C-FD55-35BEB5873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30" y="2418670"/>
            <a:ext cx="5805719" cy="28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6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6732" y="1043109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135" y="1181271"/>
            <a:ext cx="5526100" cy="486705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识别电话号码和网址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170312-F639-86BB-FE7C-7DE5F3F38C21}"/>
              </a:ext>
            </a:extLst>
          </p:cNvPr>
          <p:cNvSpPr txBox="1"/>
          <p:nvPr/>
        </p:nvSpPr>
        <p:spPr>
          <a:xfrm>
            <a:off x="6484440" y="1185211"/>
            <a:ext cx="2736574" cy="204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）功能实现涉及的类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）代码标注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B6813E2-5E5C-73F9-4712-A2FCB69FE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21" y="1987646"/>
            <a:ext cx="5274310" cy="33597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8EED309-F2CB-9347-5233-88B68FEE19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7" t="21037" b="36030"/>
          <a:stretch/>
        </p:blipFill>
        <p:spPr>
          <a:xfrm>
            <a:off x="6691387" y="1636373"/>
            <a:ext cx="5059254" cy="70254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FD42E58-6561-9A80-68CB-9136E09CE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387" y="2925556"/>
            <a:ext cx="3877740" cy="32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4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精读小米便签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2935" y="1049735"/>
            <a:ext cx="11513006" cy="5376014"/>
          </a:xfrm>
          <a:prstGeom prst="rect">
            <a:avLst/>
          </a:prstGeom>
          <a:solidFill>
            <a:srgbClr val="024282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135" y="1181271"/>
            <a:ext cx="5526100" cy="4867055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导出文本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170312-F639-86BB-FE7C-7DE5F3F38C21}"/>
              </a:ext>
            </a:extLst>
          </p:cNvPr>
          <p:cNvSpPr txBox="1"/>
          <p:nvPr/>
        </p:nvSpPr>
        <p:spPr>
          <a:xfrm>
            <a:off x="6484440" y="1185211"/>
            <a:ext cx="2736574" cy="378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）功能实现涉及的类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）代码标注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25EC5E4-D0AC-1501-26D3-A40A9637F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387" y="4660510"/>
            <a:ext cx="4844099" cy="13497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584632B-B008-D5E2-A7D5-5F52DCDB2E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6"/>
          <a:stretch/>
        </p:blipFill>
        <p:spPr>
          <a:xfrm>
            <a:off x="6691387" y="1651278"/>
            <a:ext cx="4821892" cy="255460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C41BFF8-15F4-A6CD-41F4-C7BD597AA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72" y="2056579"/>
            <a:ext cx="5587087" cy="3564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50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7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人工分析代码质量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900" y="942051"/>
            <a:ext cx="11286740" cy="2203288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“小米便签”代码的编程规范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①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满足编写代码的基本原则，遵循了编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码规范，设计规范以及正确性</a:t>
            </a:r>
          </a:p>
          <a:p>
            <a:pPr lvl="0" algn="just"/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②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代码易于修改，简明易读</a:t>
            </a:r>
          </a:p>
          <a:p>
            <a:pPr lvl="0" algn="just"/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③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代码布局合理</a:t>
            </a:r>
          </a:p>
          <a:p>
            <a:pPr lvl="0" algn="just"/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④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代码组织规范</a:t>
            </a:r>
          </a:p>
          <a:p>
            <a:pPr lvl="0" algn="just"/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⑤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命名规范简洁</a:t>
            </a:r>
          </a:p>
          <a:p>
            <a:pPr lvl="0" algn="just"/>
            <a:r>
              <a:rPr lang="zh-CN" altLang="en-US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⑥ 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代码注释详实</a:t>
            </a: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E65E2AF-ED45-53BD-38A8-A84C9B2FF9BC}"/>
              </a:ext>
            </a:extLst>
          </p:cNvPr>
          <p:cNvSpPr txBox="1"/>
          <p:nvPr/>
        </p:nvSpPr>
        <p:spPr>
          <a:xfrm>
            <a:off x="621873" y="3200400"/>
            <a:ext cx="1123476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“小米便签”代码中存在的缺陷              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内部质量                                      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外部质量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主要的问题在于规范和代码的简洁性要求，例如常量命名问题，</a:t>
            </a:r>
            <a:r>
              <a:rPr lang="en-US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软件在实际使用中，如果长按项目准备勾选后，没有执行“删除”或“移动”操作，而是直接点击返回</a:t>
            </a:r>
            <a:endParaRPr lang="en-US" alt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在对常量命名时，要全部大写，单词之间用下划线隔开；</a:t>
            </a:r>
            <a:r>
              <a:rPr lang="en-US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操作时，会导致出现只是菜单返回，但是项目条上的勾选框依然存在</a:t>
            </a:r>
            <a:endParaRPr lang="en-US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                                                                                                           </a:t>
            </a:r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通过尝试，可以销毁长按模式的时候重启一下活动界面：</a:t>
            </a:r>
          </a:p>
          <a:p>
            <a:endParaRPr lang="en-US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82177CE-3689-866B-4E35-C4F127A96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721" y="4486275"/>
            <a:ext cx="3791377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67C211E-4C4D-8E37-DDAF-DE03CF1CC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4614199"/>
            <a:ext cx="4768850" cy="130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305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67840" y="942051"/>
            <a:ext cx="11488800" cy="212571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90926" y="1535307"/>
            <a:ext cx="10619502" cy="157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小米便签自动化代码质量分析结果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在小米便签软件的源代码中，共审查出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77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个文件中的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84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个问题。其中严重程度为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Medium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存在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30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个问题、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Minor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存在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54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个问题。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476625" y="1064618"/>
            <a:ext cx="7211599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63A4F11-E1CE-9EB0-461E-EB47B945F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578" y="3154433"/>
            <a:ext cx="3551062" cy="31313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1CEE190-E5A1-C8D4-249A-065B59C8C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40" y="3154433"/>
            <a:ext cx="7868110" cy="109912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B55C95E-FB4F-E753-9381-BD56345C8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09" y="4297250"/>
            <a:ext cx="6078441" cy="211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3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C71B71A-B7A4-9262-C03E-58A223C46B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34850" y="3130554"/>
            <a:ext cx="11045950" cy="295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严重程度：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Medium</a:t>
            </a:r>
            <a:endParaRPr lang="en-US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问题描述：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Use one line for each declaration, it enhances code readability.</a:t>
            </a:r>
            <a:endParaRPr lang="en-US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产生问题的原因分析：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Java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允许在一行中声明多个相同类型的变量。但是它可能会导致代码的可读性变差。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建议解决方案：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long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dataID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0; </a:t>
            </a:r>
          </a:p>
          <a:p>
            <a:pPr lvl="0" algn="just">
              <a:lnSpc>
                <a:spcPct val="150000"/>
              </a:lnSpc>
            </a:pPr>
            <a:r>
              <a:rPr lang="en-US" altLang="zh-CN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long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0; </a:t>
            </a:r>
          </a:p>
          <a:p>
            <a:pPr lvl="0" algn="just">
              <a:lnSpc>
                <a:spcPct val="150000"/>
              </a:lnSpc>
            </a:pPr>
            <a:r>
              <a:rPr lang="en-US" altLang="zh-CN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long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insertedID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0;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8300BC2-80B9-6FB9-0E70-C8052A866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41" y="1713314"/>
            <a:ext cx="11115800" cy="114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8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434850" y="1113104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C71B71A-B7A4-9262-C03E-58A223C46B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34850" y="3130554"/>
            <a:ext cx="11045950" cy="291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严重程度：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Minor</a:t>
            </a:r>
            <a:endParaRPr lang="en-US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问题描述：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Fields should be declared at the top of the class, before any method declarations, constructors, initializers or inner classes.</a:t>
            </a:r>
          </a:p>
          <a:p>
            <a:pPr lvl="0"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产生问题的原因分析：</a:t>
            </a:r>
            <a:r>
              <a:rPr lang="zh-CN" altLang="zh-CN" dirty="0"/>
              <a:t>字段应该在类的顶部、任何方法、构造函数、初始化或内部类之前声明。</a:t>
            </a:r>
            <a:endParaRPr lang="en-US" altLang="zh-CN" dirty="0"/>
          </a:p>
          <a:p>
            <a:pPr algn="just"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建议解决方案：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static final Uri CONTENT_NOTE_URL =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Uri.parse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(“content://” + AUTHORITY + “/note”){...}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en-US" altLang="zh-CN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5457C8E-737F-FAEB-6934-903FDB01F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50" y="1770704"/>
            <a:ext cx="10874834" cy="112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427186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</a:p>
        </p:txBody>
      </p:sp>
    </p:spTree>
    <p:extLst>
      <p:ext uri="{BB962C8B-B14F-4D97-AF65-F5344CB8AC3E}">
        <p14:creationId xmlns:p14="http://schemas.microsoft.com/office/powerpoint/2010/main" val="82766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6673850" y="913129"/>
            <a:ext cx="5182790" cy="5551169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FB600D-D9CA-48B9-65D7-EDAAD5D213AA}"/>
              </a:ext>
            </a:extLst>
          </p:cNvPr>
          <p:cNvSpPr txBox="1"/>
          <p:nvPr/>
        </p:nvSpPr>
        <p:spPr>
          <a:xfrm>
            <a:off x="1448938" y="6031299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6820064" y="1017520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193A18E-4BDA-ADF2-ABD1-608005F293A7}"/>
              </a:ext>
            </a:extLst>
          </p:cNvPr>
          <p:cNvSpPr txBox="1"/>
          <p:nvPr/>
        </p:nvSpPr>
        <p:spPr>
          <a:xfrm>
            <a:off x="6820064" y="1543050"/>
            <a:ext cx="490838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•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画板功能</a:t>
            </a:r>
            <a:endParaRPr lang="en-US" altLang="zh-CN" sz="1800" kern="100" dirty="0"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用户通过画板可以实现在小米便签中插入和编辑图</a:t>
            </a:r>
            <a:r>
              <a:rPr lang="en-US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片的操作</a:t>
            </a:r>
            <a:r>
              <a:rPr lang="en-US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使小米便签更加便利</a:t>
            </a:r>
            <a:r>
              <a:rPr lang="en-US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实用</a:t>
            </a:r>
            <a:endParaRPr lang="en-US" altLang="zh-CN" sz="1600" kern="100" dirty="0"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1600" dirty="0"/>
          </a:p>
          <a:p>
            <a:r>
              <a:rPr lang="en-US" altLang="zh-CN" dirty="0"/>
              <a:t>•</a:t>
            </a:r>
            <a:r>
              <a:rPr lang="zh-CN" altLang="zh-CN" sz="18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语音功能</a:t>
            </a:r>
            <a:endParaRPr lang="en-US" altLang="zh-CN" sz="1800" kern="100" dirty="0"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用户通过语音可以实现在小米便签中插入记录的语音</a:t>
            </a:r>
            <a:r>
              <a:rPr lang="en-US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使小米便签的功能更加强大</a:t>
            </a:r>
            <a:r>
              <a:rPr lang="en-US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1600" kern="10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满足用户的需求</a:t>
            </a:r>
            <a:endParaRPr lang="zh-CN" altLang="en-US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EFFEFD2-78D1-4F66-432E-60C5CCCB8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756919"/>
            <a:ext cx="6178761" cy="38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9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9" grpId="0"/>
      <p:bldP spid="11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7001440" y="942050"/>
            <a:ext cx="4855200" cy="5697089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7112631" y="1366480"/>
            <a:ext cx="5834728" cy="527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用例</a:t>
            </a: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6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1600" b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16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用例名称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画图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用例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功能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在小米便签中进行绘图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用户选择“画图”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进入小米便签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并有已创建好的便签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基本交互动作过程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用户选择“画图”功能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系统提供不同图形和画笔粗细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用户选择形状和画笔粗细进行作图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用户作画完成后退出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系统保存画板内容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扩展交互动作过程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 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4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非功能需求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altLang="en-US" sz="14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FB600D-D9CA-48B9-65D7-EDAAD5D213AA}"/>
              </a:ext>
            </a:extLst>
          </p:cNvPr>
          <p:cNvSpPr txBox="1"/>
          <p:nvPr/>
        </p:nvSpPr>
        <p:spPr>
          <a:xfrm>
            <a:off x="1127448" y="6076852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画板用例顺序图</a:t>
            </a: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7112631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画板用例描述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C988C1-CEFA-E231-BA31-08F69D7DE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108326"/>
            <a:ext cx="6324350" cy="336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9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7001440" y="942050"/>
            <a:ext cx="4855200" cy="5628843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7068481" y="1398664"/>
            <a:ext cx="4609469" cy="518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用例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1400" b="1" kern="100" dirty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1400" b="1" kern="1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用例名称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语音识别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用例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功能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可在小米便签中进行语音转文字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执行者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触发条件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用户选择“语音输入” 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前置条件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进入小米便签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app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并有已创建好的便签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基本交互动作过程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用户选择“语音输入”功能</a:t>
            </a:r>
            <a:endParaRPr lang="en-US" altLang="zh-CN" sz="1300" kern="100" dirty="0"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系统提示开始说话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用户通过语音输入内容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系统显示语音识别后的文字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用户退出语音识别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系统保存识别后的内容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扩展交互动作过程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后置条件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业务规则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300" kern="100" dirty="0">
              <a:effectLst/>
              <a:latin typeface="等线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非功能需求</a:t>
            </a:r>
            <a:r>
              <a:rPr lang="en-US" altLang="zh-CN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altLang="en-US" sz="1300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FB600D-D9CA-48B9-65D7-EDAAD5D213AA}"/>
              </a:ext>
            </a:extLst>
          </p:cNvPr>
          <p:cNvSpPr txBox="1"/>
          <p:nvPr/>
        </p:nvSpPr>
        <p:spPr>
          <a:xfrm>
            <a:off x="1127448" y="6076852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语音用例顺序图</a:t>
            </a:r>
          </a:p>
        </p:txBody>
      </p:sp>
      <p:sp>
        <p:nvSpPr>
          <p:cNvPr id="11" name="圆角矩形 6">
            <a:extLst>
              <a:ext uri="{FF2B5EF4-FFF2-40B4-BE49-F238E27FC236}">
                <a16:creationId xmlns:a16="http://schemas.microsoft.com/office/drawing/2014/main" id="{C69ADACF-9E52-3830-93B0-C91D18CBAD95}"/>
              </a:ext>
            </a:extLst>
          </p:cNvPr>
          <p:cNvSpPr/>
          <p:nvPr/>
        </p:nvSpPr>
        <p:spPr>
          <a:xfrm>
            <a:off x="7112631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画板用例描述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墨迹 7">
                <a:extLst>
                  <a:ext uri="{FF2B5EF4-FFF2-40B4-BE49-F238E27FC236}">
                    <a16:creationId xmlns:a16="http://schemas.microsoft.com/office/drawing/2014/main" id="{251A77A0-6640-3FF5-6D8C-225F337D98B3}"/>
                  </a:ext>
                </a:extLst>
              </p14:cNvPr>
              <p14:cNvContentPartPr/>
              <p14:nvPr/>
            </p14:nvContentPartPr>
            <p14:xfrm>
              <a:off x="482010" y="2666780"/>
              <a:ext cx="32400" cy="584640"/>
            </p14:xfrm>
          </p:contentPart>
        </mc:Choice>
        <mc:Fallback xmlns="">
          <p:pic>
            <p:nvPicPr>
              <p:cNvPr id="8" name="墨迹 7">
                <a:extLst>
                  <a:ext uri="{FF2B5EF4-FFF2-40B4-BE49-F238E27FC236}">
                    <a16:creationId xmlns:a16="http://schemas.microsoft.com/office/drawing/2014/main" id="{251A77A0-6640-3FF5-6D8C-225F337D98B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9010" y="2604140"/>
                <a:ext cx="15804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墨迹 11">
                <a:extLst>
                  <a:ext uri="{FF2B5EF4-FFF2-40B4-BE49-F238E27FC236}">
                    <a16:creationId xmlns:a16="http://schemas.microsoft.com/office/drawing/2014/main" id="{4A5FC47F-356B-EA5A-B569-E3CC38391F47}"/>
                  </a:ext>
                </a:extLst>
              </p14:cNvPr>
              <p14:cNvContentPartPr/>
              <p14:nvPr/>
            </p14:nvContentPartPr>
            <p14:xfrm>
              <a:off x="334410" y="3288860"/>
              <a:ext cx="200160" cy="1624320"/>
            </p14:xfrm>
          </p:contentPart>
        </mc:Choice>
        <mc:Fallback xmlns="">
          <p:pic>
            <p:nvPicPr>
              <p:cNvPr id="12" name="墨迹 11">
                <a:extLst>
                  <a:ext uri="{FF2B5EF4-FFF2-40B4-BE49-F238E27FC236}">
                    <a16:creationId xmlns:a16="http://schemas.microsoft.com/office/drawing/2014/main" id="{4A5FC47F-356B-EA5A-B569-E3CC38391F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410" y="3226220"/>
                <a:ext cx="325800" cy="17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墨迹 16">
                <a:extLst>
                  <a:ext uri="{FF2B5EF4-FFF2-40B4-BE49-F238E27FC236}">
                    <a16:creationId xmlns:a16="http://schemas.microsoft.com/office/drawing/2014/main" id="{49528A76-6780-6596-5A68-68EACDE384CA}"/>
                  </a:ext>
                </a:extLst>
              </p14:cNvPr>
              <p14:cNvContentPartPr/>
              <p14:nvPr/>
            </p14:nvContentPartPr>
            <p14:xfrm>
              <a:off x="806370" y="5378300"/>
              <a:ext cx="785520" cy="127440"/>
            </p14:xfrm>
          </p:contentPart>
        </mc:Choice>
        <mc:Fallback xmlns="">
          <p:pic>
            <p:nvPicPr>
              <p:cNvPr id="17" name="墨迹 16">
                <a:extLst>
                  <a:ext uri="{FF2B5EF4-FFF2-40B4-BE49-F238E27FC236}">
                    <a16:creationId xmlns:a16="http://schemas.microsoft.com/office/drawing/2014/main" id="{49528A76-6780-6596-5A68-68EACDE384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3370" y="5315660"/>
                <a:ext cx="9111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墨迹 19">
                <a:extLst>
                  <a:ext uri="{FF2B5EF4-FFF2-40B4-BE49-F238E27FC236}">
                    <a16:creationId xmlns:a16="http://schemas.microsoft.com/office/drawing/2014/main" id="{90F45ED2-F6A5-DE45-A7D2-65FFB3451613}"/>
                  </a:ext>
                </a:extLst>
              </p14:cNvPr>
              <p14:cNvContentPartPr/>
              <p14:nvPr/>
            </p14:nvContentPartPr>
            <p14:xfrm>
              <a:off x="1257090" y="5326820"/>
              <a:ext cx="368640" cy="13680"/>
            </p14:xfrm>
          </p:contentPart>
        </mc:Choice>
        <mc:Fallback xmlns="">
          <p:pic>
            <p:nvPicPr>
              <p:cNvPr id="20" name="墨迹 19">
                <a:extLst>
                  <a:ext uri="{FF2B5EF4-FFF2-40B4-BE49-F238E27FC236}">
                    <a16:creationId xmlns:a16="http://schemas.microsoft.com/office/drawing/2014/main" id="{90F45ED2-F6A5-DE45-A7D2-65FFB345161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94090" y="5264180"/>
                <a:ext cx="49428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墨迹 20">
                <a:extLst>
                  <a:ext uri="{FF2B5EF4-FFF2-40B4-BE49-F238E27FC236}">
                    <a16:creationId xmlns:a16="http://schemas.microsoft.com/office/drawing/2014/main" id="{AA35BCE8-BA66-466D-4BB0-AAF429A72BD6}"/>
                  </a:ext>
                </a:extLst>
              </p14:cNvPr>
              <p14:cNvContentPartPr/>
              <p14:nvPr/>
            </p14:nvContentPartPr>
            <p14:xfrm>
              <a:off x="1911210" y="5403500"/>
              <a:ext cx="1008720" cy="65520"/>
            </p14:xfrm>
          </p:contentPart>
        </mc:Choice>
        <mc:Fallback xmlns="">
          <p:pic>
            <p:nvPicPr>
              <p:cNvPr id="21" name="墨迹 20">
                <a:extLst>
                  <a:ext uri="{FF2B5EF4-FFF2-40B4-BE49-F238E27FC236}">
                    <a16:creationId xmlns:a16="http://schemas.microsoft.com/office/drawing/2014/main" id="{AA35BCE8-BA66-466D-4BB0-AAF429A72BD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48210" y="5340860"/>
                <a:ext cx="113436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墨迹 24">
                <a:extLst>
                  <a:ext uri="{FF2B5EF4-FFF2-40B4-BE49-F238E27FC236}">
                    <a16:creationId xmlns:a16="http://schemas.microsoft.com/office/drawing/2014/main" id="{865521AA-ED7C-DEEF-096D-D4E7AF3CF5EB}"/>
                  </a:ext>
                </a:extLst>
              </p14:cNvPr>
              <p14:cNvContentPartPr/>
              <p14:nvPr/>
            </p14:nvContentPartPr>
            <p14:xfrm>
              <a:off x="2660370" y="5403500"/>
              <a:ext cx="445320" cy="52560"/>
            </p14:xfrm>
          </p:contentPart>
        </mc:Choice>
        <mc:Fallback xmlns="">
          <p:pic>
            <p:nvPicPr>
              <p:cNvPr id="25" name="墨迹 24">
                <a:extLst>
                  <a:ext uri="{FF2B5EF4-FFF2-40B4-BE49-F238E27FC236}">
                    <a16:creationId xmlns:a16="http://schemas.microsoft.com/office/drawing/2014/main" id="{865521AA-ED7C-DEEF-096D-D4E7AF3CF5E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97370" y="5340500"/>
                <a:ext cx="57096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6" name="墨迹 25">
                <a:extLst>
                  <a:ext uri="{FF2B5EF4-FFF2-40B4-BE49-F238E27FC236}">
                    <a16:creationId xmlns:a16="http://schemas.microsoft.com/office/drawing/2014/main" id="{DA06DD23-8435-2FFF-312E-68D69629A3A1}"/>
                  </a:ext>
                </a:extLst>
              </p14:cNvPr>
              <p14:cNvContentPartPr/>
              <p14:nvPr/>
            </p14:nvContentPartPr>
            <p14:xfrm>
              <a:off x="3371730" y="5397380"/>
              <a:ext cx="692640" cy="146520"/>
            </p14:xfrm>
          </p:contentPart>
        </mc:Choice>
        <mc:Fallback xmlns="">
          <p:pic>
            <p:nvPicPr>
              <p:cNvPr id="26" name="墨迹 25">
                <a:extLst>
                  <a:ext uri="{FF2B5EF4-FFF2-40B4-BE49-F238E27FC236}">
                    <a16:creationId xmlns:a16="http://schemas.microsoft.com/office/drawing/2014/main" id="{DA06DD23-8435-2FFF-312E-68D69629A3A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08730" y="5334740"/>
                <a:ext cx="81828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7" name="墨迹 26">
                <a:extLst>
                  <a:ext uri="{FF2B5EF4-FFF2-40B4-BE49-F238E27FC236}">
                    <a16:creationId xmlns:a16="http://schemas.microsoft.com/office/drawing/2014/main" id="{93470675-01E8-B06D-44C6-637A6EB9E29D}"/>
                  </a:ext>
                </a:extLst>
              </p14:cNvPr>
              <p14:cNvContentPartPr/>
              <p14:nvPr/>
            </p14:nvContentPartPr>
            <p14:xfrm>
              <a:off x="3771690" y="5384420"/>
              <a:ext cx="722160" cy="123120"/>
            </p14:xfrm>
          </p:contentPart>
        </mc:Choice>
        <mc:Fallback xmlns="">
          <p:pic>
            <p:nvPicPr>
              <p:cNvPr id="27" name="墨迹 26">
                <a:extLst>
                  <a:ext uri="{FF2B5EF4-FFF2-40B4-BE49-F238E27FC236}">
                    <a16:creationId xmlns:a16="http://schemas.microsoft.com/office/drawing/2014/main" id="{93470675-01E8-B06D-44C6-637A6EB9E29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708690" y="5321780"/>
                <a:ext cx="84780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4" name="墨迹 33">
                <a:extLst>
                  <a:ext uri="{FF2B5EF4-FFF2-40B4-BE49-F238E27FC236}">
                    <a16:creationId xmlns:a16="http://schemas.microsoft.com/office/drawing/2014/main" id="{A7A04799-B724-6659-B2B1-7DB7A3B403AD}"/>
                  </a:ext>
                </a:extLst>
              </p14:cNvPr>
              <p14:cNvContentPartPr/>
              <p14:nvPr/>
            </p14:nvContentPartPr>
            <p14:xfrm>
              <a:off x="495330" y="1828340"/>
              <a:ext cx="64080" cy="394200"/>
            </p14:xfrm>
          </p:contentPart>
        </mc:Choice>
        <mc:Fallback xmlns="">
          <p:pic>
            <p:nvPicPr>
              <p:cNvPr id="34" name="墨迹 33">
                <a:extLst>
                  <a:ext uri="{FF2B5EF4-FFF2-40B4-BE49-F238E27FC236}">
                    <a16:creationId xmlns:a16="http://schemas.microsoft.com/office/drawing/2014/main" id="{A7A04799-B724-6659-B2B1-7DB7A3B403A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2330" y="1765700"/>
                <a:ext cx="18972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5" name="墨迹 34">
                <a:extLst>
                  <a:ext uri="{FF2B5EF4-FFF2-40B4-BE49-F238E27FC236}">
                    <a16:creationId xmlns:a16="http://schemas.microsoft.com/office/drawing/2014/main" id="{B64C9DDE-0A82-AFE9-37A4-D115BDA8439E}"/>
                  </a:ext>
                </a:extLst>
              </p14:cNvPr>
              <p14:cNvContentPartPr/>
              <p14:nvPr/>
            </p14:nvContentPartPr>
            <p14:xfrm>
              <a:off x="406050" y="2292020"/>
              <a:ext cx="64080" cy="47880"/>
            </p14:xfrm>
          </p:contentPart>
        </mc:Choice>
        <mc:Fallback xmlns="">
          <p:pic>
            <p:nvPicPr>
              <p:cNvPr id="35" name="墨迹 34">
                <a:extLst>
                  <a:ext uri="{FF2B5EF4-FFF2-40B4-BE49-F238E27FC236}">
                    <a16:creationId xmlns:a16="http://schemas.microsoft.com/office/drawing/2014/main" id="{B64C9DDE-0A82-AFE9-37A4-D115BDA8439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9930" y="2285900"/>
                <a:ext cx="7632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6" name="墨迹 35">
                <a:extLst>
                  <a:ext uri="{FF2B5EF4-FFF2-40B4-BE49-F238E27FC236}">
                    <a16:creationId xmlns:a16="http://schemas.microsoft.com/office/drawing/2014/main" id="{6F6BD849-AFC3-8D89-D1CA-E18F8BE5A96E}"/>
                  </a:ext>
                </a:extLst>
              </p14:cNvPr>
              <p14:cNvContentPartPr/>
              <p14:nvPr/>
            </p14:nvContentPartPr>
            <p14:xfrm>
              <a:off x="463290" y="2306060"/>
              <a:ext cx="15120" cy="5400"/>
            </p14:xfrm>
          </p:contentPart>
        </mc:Choice>
        <mc:Fallback xmlns="">
          <p:pic>
            <p:nvPicPr>
              <p:cNvPr id="36" name="墨迹 35">
                <a:extLst>
                  <a:ext uri="{FF2B5EF4-FFF2-40B4-BE49-F238E27FC236}">
                    <a16:creationId xmlns:a16="http://schemas.microsoft.com/office/drawing/2014/main" id="{6F6BD849-AFC3-8D89-D1CA-E18F8BE5A96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57170" y="2299940"/>
                <a:ext cx="27360" cy="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组合 38">
            <a:extLst>
              <a:ext uri="{FF2B5EF4-FFF2-40B4-BE49-F238E27FC236}">
                <a16:creationId xmlns:a16="http://schemas.microsoft.com/office/drawing/2014/main" id="{13BF5AAD-34CE-0133-6753-2EAFA68ED0A0}"/>
              </a:ext>
            </a:extLst>
          </p:cNvPr>
          <p:cNvGrpSpPr/>
          <p:nvPr/>
        </p:nvGrpSpPr>
        <p:grpSpPr>
          <a:xfrm>
            <a:off x="465810" y="2580380"/>
            <a:ext cx="32400" cy="29880"/>
            <a:chOff x="465810" y="2580380"/>
            <a:chExt cx="32400" cy="2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墨迹 36">
                  <a:extLst>
                    <a:ext uri="{FF2B5EF4-FFF2-40B4-BE49-F238E27FC236}">
                      <a16:creationId xmlns:a16="http://schemas.microsoft.com/office/drawing/2014/main" id="{5D95C4ED-10C7-EAC8-526B-FFD7C6D6AB57}"/>
                    </a:ext>
                  </a:extLst>
                </p14:cNvPr>
                <p14:cNvContentPartPr/>
                <p14:nvPr/>
              </p14:nvContentPartPr>
              <p14:xfrm>
                <a:off x="488850" y="2580380"/>
                <a:ext cx="9360" cy="4320"/>
              </p14:xfrm>
            </p:contentPart>
          </mc:Choice>
          <mc:Fallback xmlns="">
            <p:pic>
              <p:nvPicPr>
                <p:cNvPr id="37" name="墨迹 36">
                  <a:extLst>
                    <a:ext uri="{FF2B5EF4-FFF2-40B4-BE49-F238E27FC236}">
                      <a16:creationId xmlns:a16="http://schemas.microsoft.com/office/drawing/2014/main" id="{5D95C4ED-10C7-EAC8-526B-FFD7C6D6AB5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2730" y="2574260"/>
                  <a:ext cx="216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墨迹 37">
                  <a:extLst>
                    <a:ext uri="{FF2B5EF4-FFF2-40B4-BE49-F238E27FC236}">
                      <a16:creationId xmlns:a16="http://schemas.microsoft.com/office/drawing/2014/main" id="{A3B7850A-0997-63F1-2F90-4CD5A8BD7C4A}"/>
                    </a:ext>
                  </a:extLst>
                </p14:cNvPr>
                <p14:cNvContentPartPr/>
                <p14:nvPr/>
              </p14:nvContentPartPr>
              <p14:xfrm>
                <a:off x="465810" y="2584700"/>
                <a:ext cx="9000" cy="25560"/>
              </p14:xfrm>
            </p:contentPart>
          </mc:Choice>
          <mc:Fallback xmlns="">
            <p:pic>
              <p:nvPicPr>
                <p:cNvPr id="38" name="墨迹 37">
                  <a:extLst>
                    <a:ext uri="{FF2B5EF4-FFF2-40B4-BE49-F238E27FC236}">
                      <a16:creationId xmlns:a16="http://schemas.microsoft.com/office/drawing/2014/main" id="{A3B7850A-0997-63F1-2F90-4CD5A8BD7C4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9690" y="2578580"/>
                  <a:ext cx="21240" cy="3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0" name="墨迹 39">
                <a:extLst>
                  <a:ext uri="{FF2B5EF4-FFF2-40B4-BE49-F238E27FC236}">
                    <a16:creationId xmlns:a16="http://schemas.microsoft.com/office/drawing/2014/main" id="{CAD4248C-68ED-B53A-187B-93429DB2783A}"/>
                  </a:ext>
                </a:extLst>
              </p14:cNvPr>
              <p14:cNvContentPartPr/>
              <p14:nvPr/>
            </p14:nvContentPartPr>
            <p14:xfrm>
              <a:off x="559410" y="5371820"/>
              <a:ext cx="107640" cy="23760"/>
            </p14:xfrm>
          </p:contentPart>
        </mc:Choice>
        <mc:Fallback xmlns="">
          <p:pic>
            <p:nvPicPr>
              <p:cNvPr id="40" name="墨迹 39">
                <a:extLst>
                  <a:ext uri="{FF2B5EF4-FFF2-40B4-BE49-F238E27FC236}">
                    <a16:creationId xmlns:a16="http://schemas.microsoft.com/office/drawing/2014/main" id="{CAD4248C-68ED-B53A-187B-93429DB2783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53290" y="5365700"/>
                <a:ext cx="1198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2" name="墨迹 41">
                <a:extLst>
                  <a:ext uri="{FF2B5EF4-FFF2-40B4-BE49-F238E27FC236}">
                    <a16:creationId xmlns:a16="http://schemas.microsoft.com/office/drawing/2014/main" id="{ABF31738-C8BC-30AC-FE82-004438C8AE52}"/>
                  </a:ext>
                </a:extLst>
              </p14:cNvPr>
              <p14:cNvContentPartPr/>
              <p14:nvPr/>
            </p14:nvContentPartPr>
            <p14:xfrm>
              <a:off x="476250" y="5441660"/>
              <a:ext cx="360" cy="360"/>
            </p14:xfrm>
          </p:contentPart>
        </mc:Choice>
        <mc:Fallback xmlns="">
          <p:pic>
            <p:nvPicPr>
              <p:cNvPr id="42" name="墨迹 41">
                <a:extLst>
                  <a:ext uri="{FF2B5EF4-FFF2-40B4-BE49-F238E27FC236}">
                    <a16:creationId xmlns:a16="http://schemas.microsoft.com/office/drawing/2014/main" id="{ABF31738-C8BC-30AC-FE82-004438C8AE5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58250" y="54240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组合 44">
            <a:extLst>
              <a:ext uri="{FF2B5EF4-FFF2-40B4-BE49-F238E27FC236}">
                <a16:creationId xmlns:a16="http://schemas.microsoft.com/office/drawing/2014/main" id="{21C17F88-5481-41E1-59E4-1BA12693EA21}"/>
              </a:ext>
            </a:extLst>
          </p:cNvPr>
          <p:cNvGrpSpPr/>
          <p:nvPr/>
        </p:nvGrpSpPr>
        <p:grpSpPr>
          <a:xfrm>
            <a:off x="342690" y="4730300"/>
            <a:ext cx="299160" cy="876600"/>
            <a:chOff x="342690" y="4730300"/>
            <a:chExt cx="299160" cy="87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3" name="墨迹 12">
                  <a:extLst>
                    <a:ext uri="{FF2B5EF4-FFF2-40B4-BE49-F238E27FC236}">
                      <a16:creationId xmlns:a16="http://schemas.microsoft.com/office/drawing/2014/main" id="{E3768516-819B-66EC-785C-7A51A932ECF8}"/>
                    </a:ext>
                  </a:extLst>
                </p14:cNvPr>
                <p14:cNvContentPartPr/>
                <p14:nvPr/>
              </p14:nvContentPartPr>
              <p14:xfrm>
                <a:off x="425130" y="4730300"/>
                <a:ext cx="96480" cy="876600"/>
              </p14:xfrm>
            </p:contentPart>
          </mc:Choice>
          <mc:Fallback xmlns="">
            <p:pic>
              <p:nvPicPr>
                <p:cNvPr id="13" name="墨迹 12">
                  <a:extLst>
                    <a:ext uri="{FF2B5EF4-FFF2-40B4-BE49-F238E27FC236}">
                      <a16:creationId xmlns:a16="http://schemas.microsoft.com/office/drawing/2014/main" id="{E3768516-819B-66EC-785C-7A51A932ECF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2490" y="4667660"/>
                  <a:ext cx="222120" cy="10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4" name="墨迹 13">
                  <a:extLst>
                    <a:ext uri="{FF2B5EF4-FFF2-40B4-BE49-F238E27FC236}">
                      <a16:creationId xmlns:a16="http://schemas.microsoft.com/office/drawing/2014/main" id="{E8772C94-C244-76C1-7BE3-7F6DB7485FF0}"/>
                    </a:ext>
                  </a:extLst>
                </p14:cNvPr>
                <p14:cNvContentPartPr/>
                <p14:nvPr/>
              </p14:nvContentPartPr>
              <p14:xfrm>
                <a:off x="342690" y="5371820"/>
                <a:ext cx="88560" cy="7920"/>
              </p14:xfrm>
            </p:contentPart>
          </mc:Choice>
          <mc:Fallback xmlns="">
            <p:pic>
              <p:nvPicPr>
                <p:cNvPr id="14" name="墨迹 13">
                  <a:extLst>
                    <a:ext uri="{FF2B5EF4-FFF2-40B4-BE49-F238E27FC236}">
                      <a16:creationId xmlns:a16="http://schemas.microsoft.com/office/drawing/2014/main" id="{E8772C94-C244-76C1-7BE3-7F6DB7485FF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9690" y="5309180"/>
                  <a:ext cx="2142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4" name="墨迹 43">
                  <a:extLst>
                    <a:ext uri="{FF2B5EF4-FFF2-40B4-BE49-F238E27FC236}">
                      <a16:creationId xmlns:a16="http://schemas.microsoft.com/office/drawing/2014/main" id="{ED972649-4AFC-F32E-1971-D9CB653E8A6E}"/>
                    </a:ext>
                  </a:extLst>
                </p14:cNvPr>
                <p14:cNvContentPartPr/>
                <p14:nvPr/>
              </p14:nvContentPartPr>
              <p14:xfrm>
                <a:off x="514050" y="5370740"/>
                <a:ext cx="127800" cy="14400"/>
              </p14:xfrm>
            </p:contentPart>
          </mc:Choice>
          <mc:Fallback xmlns="">
            <p:pic>
              <p:nvPicPr>
                <p:cNvPr id="44" name="墨迹 43">
                  <a:extLst>
                    <a:ext uri="{FF2B5EF4-FFF2-40B4-BE49-F238E27FC236}">
                      <a16:creationId xmlns:a16="http://schemas.microsoft.com/office/drawing/2014/main" id="{ED972649-4AFC-F32E-1971-D9CB653E8A6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96050" y="5352740"/>
                  <a:ext cx="163440" cy="5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6" name="墨迹 45">
                <a:extLst>
                  <a:ext uri="{FF2B5EF4-FFF2-40B4-BE49-F238E27FC236}">
                    <a16:creationId xmlns:a16="http://schemas.microsoft.com/office/drawing/2014/main" id="{B8DF8A2B-4DB8-0DA7-BCCF-ECE83F06D472}"/>
                  </a:ext>
                </a:extLst>
              </p14:cNvPr>
              <p14:cNvContentPartPr/>
              <p14:nvPr/>
            </p14:nvContentPartPr>
            <p14:xfrm>
              <a:off x="3117570" y="5359220"/>
              <a:ext cx="43920" cy="7560"/>
            </p14:xfrm>
          </p:contentPart>
        </mc:Choice>
        <mc:Fallback xmlns="">
          <p:pic>
            <p:nvPicPr>
              <p:cNvPr id="46" name="墨迹 45">
                <a:extLst>
                  <a:ext uri="{FF2B5EF4-FFF2-40B4-BE49-F238E27FC236}">
                    <a16:creationId xmlns:a16="http://schemas.microsoft.com/office/drawing/2014/main" id="{B8DF8A2B-4DB8-0DA7-BCCF-ECE83F06D47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099570" y="5341580"/>
                <a:ext cx="795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66" name="墨迹 65">
                <a:extLst>
                  <a:ext uri="{FF2B5EF4-FFF2-40B4-BE49-F238E27FC236}">
                    <a16:creationId xmlns:a16="http://schemas.microsoft.com/office/drawing/2014/main" id="{9A97B4A3-FE24-E009-C4CE-02EF550F9DF3}"/>
                  </a:ext>
                </a:extLst>
              </p14:cNvPr>
              <p14:cNvContentPartPr/>
              <p14:nvPr/>
            </p14:nvContentPartPr>
            <p14:xfrm>
              <a:off x="5797410" y="5384420"/>
              <a:ext cx="287640" cy="30960"/>
            </p14:xfrm>
          </p:contentPart>
        </mc:Choice>
        <mc:Fallback xmlns="">
          <p:pic>
            <p:nvPicPr>
              <p:cNvPr id="66" name="墨迹 65">
                <a:extLst>
                  <a:ext uri="{FF2B5EF4-FFF2-40B4-BE49-F238E27FC236}">
                    <a16:creationId xmlns:a16="http://schemas.microsoft.com/office/drawing/2014/main" id="{9A97B4A3-FE24-E009-C4CE-02EF550F9DF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779770" y="5366780"/>
                <a:ext cx="3232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1" name="墨迹 70">
                <a:extLst>
                  <a:ext uri="{FF2B5EF4-FFF2-40B4-BE49-F238E27FC236}">
                    <a16:creationId xmlns:a16="http://schemas.microsoft.com/office/drawing/2014/main" id="{26F0DC46-9341-470D-E166-F4B81716F58C}"/>
                  </a:ext>
                </a:extLst>
              </p14:cNvPr>
              <p14:cNvContentPartPr/>
              <p14:nvPr/>
            </p14:nvContentPartPr>
            <p14:xfrm>
              <a:off x="5759250" y="5263820"/>
              <a:ext cx="360" cy="360"/>
            </p14:xfrm>
          </p:contentPart>
        </mc:Choice>
        <mc:Fallback xmlns="">
          <p:pic>
            <p:nvPicPr>
              <p:cNvPr id="71" name="墨迹 70">
                <a:extLst>
                  <a:ext uri="{FF2B5EF4-FFF2-40B4-BE49-F238E27FC236}">
                    <a16:creationId xmlns:a16="http://schemas.microsoft.com/office/drawing/2014/main" id="{26F0DC46-9341-470D-E166-F4B81716F58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753130" y="5257700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组合 79">
            <a:extLst>
              <a:ext uri="{FF2B5EF4-FFF2-40B4-BE49-F238E27FC236}">
                <a16:creationId xmlns:a16="http://schemas.microsoft.com/office/drawing/2014/main" id="{ACD130CA-8E86-E619-3A65-6C11259BD046}"/>
              </a:ext>
            </a:extLst>
          </p:cNvPr>
          <p:cNvGrpSpPr/>
          <p:nvPr/>
        </p:nvGrpSpPr>
        <p:grpSpPr>
          <a:xfrm>
            <a:off x="4254450" y="5356700"/>
            <a:ext cx="2540880" cy="130320"/>
            <a:chOff x="4254450" y="5356700"/>
            <a:chExt cx="254088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墨迹 32">
                  <a:extLst>
                    <a:ext uri="{FF2B5EF4-FFF2-40B4-BE49-F238E27FC236}">
                      <a16:creationId xmlns:a16="http://schemas.microsoft.com/office/drawing/2014/main" id="{8EE83CE1-0774-4A90-8B26-334C9B578767}"/>
                    </a:ext>
                  </a:extLst>
                </p14:cNvPr>
                <p14:cNvContentPartPr/>
                <p14:nvPr/>
              </p14:nvContentPartPr>
              <p14:xfrm>
                <a:off x="6451530" y="5378300"/>
                <a:ext cx="343800" cy="37800"/>
              </p14:xfrm>
            </p:contentPart>
          </mc:Choice>
          <mc:Fallback xmlns="">
            <p:pic>
              <p:nvPicPr>
                <p:cNvPr id="33" name="墨迹 32">
                  <a:extLst>
                    <a:ext uri="{FF2B5EF4-FFF2-40B4-BE49-F238E27FC236}">
                      <a16:creationId xmlns:a16="http://schemas.microsoft.com/office/drawing/2014/main" id="{8EE83CE1-0774-4A90-8B26-334C9B57876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88890" y="5315660"/>
                  <a:ext cx="469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墨迹 29">
                  <a:extLst>
                    <a:ext uri="{FF2B5EF4-FFF2-40B4-BE49-F238E27FC236}">
                      <a16:creationId xmlns:a16="http://schemas.microsoft.com/office/drawing/2014/main" id="{868A5F7D-618B-A9AB-966E-4614EA8D9D86}"/>
                    </a:ext>
                  </a:extLst>
                </p14:cNvPr>
                <p14:cNvContentPartPr/>
                <p14:nvPr/>
              </p14:nvContentPartPr>
              <p14:xfrm>
                <a:off x="4254450" y="5390900"/>
                <a:ext cx="385200" cy="96120"/>
              </p14:xfrm>
            </p:contentPart>
          </mc:Choice>
          <mc:Fallback xmlns="">
            <p:pic>
              <p:nvPicPr>
                <p:cNvPr id="30" name="墨迹 29">
                  <a:extLst>
                    <a:ext uri="{FF2B5EF4-FFF2-40B4-BE49-F238E27FC236}">
                      <a16:creationId xmlns:a16="http://schemas.microsoft.com/office/drawing/2014/main" id="{868A5F7D-618B-A9AB-966E-4614EA8D9D8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191810" y="5328260"/>
                  <a:ext cx="5108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F99F8B97-4492-3641-7B92-772DA273E586}"/>
                    </a:ext>
                  </a:extLst>
                </p14:cNvPr>
                <p14:cNvContentPartPr/>
                <p14:nvPr/>
              </p14:nvContentPartPr>
              <p14:xfrm>
                <a:off x="4584570" y="5416100"/>
                <a:ext cx="115200" cy="19080"/>
              </p14:xfrm>
            </p:contentPart>
          </mc:Choice>
          <mc:Fallback xmlns=""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F99F8B97-4492-3641-7B92-772DA273E58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521930" y="5353460"/>
                  <a:ext cx="2408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7" name="墨迹 46">
                  <a:extLst>
                    <a:ext uri="{FF2B5EF4-FFF2-40B4-BE49-F238E27FC236}">
                      <a16:creationId xmlns:a16="http://schemas.microsoft.com/office/drawing/2014/main" id="{7E1D03A2-83AD-1429-FE4F-1DE16B8F4E97}"/>
                    </a:ext>
                  </a:extLst>
                </p14:cNvPr>
                <p14:cNvContentPartPr/>
                <p14:nvPr/>
              </p14:nvContentPartPr>
              <p14:xfrm>
                <a:off x="4749450" y="5356700"/>
                <a:ext cx="24480" cy="28440"/>
              </p14:xfrm>
            </p:contentPart>
          </mc:Choice>
          <mc:Fallback xmlns="">
            <p:pic>
              <p:nvPicPr>
                <p:cNvPr id="47" name="墨迹 46">
                  <a:extLst>
                    <a:ext uri="{FF2B5EF4-FFF2-40B4-BE49-F238E27FC236}">
                      <a16:creationId xmlns:a16="http://schemas.microsoft.com/office/drawing/2014/main" id="{7E1D03A2-83AD-1429-FE4F-1DE16B8F4E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731810" y="5338700"/>
                  <a:ext cx="601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墨迹 50">
                  <a:extLst>
                    <a:ext uri="{FF2B5EF4-FFF2-40B4-BE49-F238E27FC236}">
                      <a16:creationId xmlns:a16="http://schemas.microsoft.com/office/drawing/2014/main" id="{E7F922DF-7C96-0A1A-875E-4D6D31287C65}"/>
                    </a:ext>
                  </a:extLst>
                </p14:cNvPr>
                <p14:cNvContentPartPr/>
                <p14:nvPr/>
              </p14:nvContentPartPr>
              <p14:xfrm>
                <a:off x="4787610" y="5378300"/>
                <a:ext cx="360" cy="3960"/>
              </p14:xfrm>
            </p:contentPart>
          </mc:Choice>
          <mc:Fallback xmlns="">
            <p:pic>
              <p:nvPicPr>
                <p:cNvPr id="51" name="墨迹 50">
                  <a:extLst>
                    <a:ext uri="{FF2B5EF4-FFF2-40B4-BE49-F238E27FC236}">
                      <a16:creationId xmlns:a16="http://schemas.microsoft.com/office/drawing/2014/main" id="{E7F922DF-7C96-0A1A-875E-4D6D31287C6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69970" y="5360660"/>
                  <a:ext cx="36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3" name="墨迹 52">
                  <a:extLst>
                    <a:ext uri="{FF2B5EF4-FFF2-40B4-BE49-F238E27FC236}">
                      <a16:creationId xmlns:a16="http://schemas.microsoft.com/office/drawing/2014/main" id="{5A6E60C9-C686-0CEA-B02F-698D03C4C234}"/>
                    </a:ext>
                  </a:extLst>
                </p14:cNvPr>
                <p14:cNvContentPartPr/>
                <p14:nvPr/>
              </p14:nvContentPartPr>
              <p14:xfrm>
                <a:off x="4933770" y="5382980"/>
                <a:ext cx="257040" cy="50400"/>
              </p14:xfrm>
            </p:contentPart>
          </mc:Choice>
          <mc:Fallback xmlns="">
            <p:pic>
              <p:nvPicPr>
                <p:cNvPr id="53" name="墨迹 52">
                  <a:extLst>
                    <a:ext uri="{FF2B5EF4-FFF2-40B4-BE49-F238E27FC236}">
                      <a16:creationId xmlns:a16="http://schemas.microsoft.com/office/drawing/2014/main" id="{5A6E60C9-C686-0CEA-B02F-698D03C4C23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16130" y="5365340"/>
                  <a:ext cx="292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5" name="墨迹 54">
                  <a:extLst>
                    <a:ext uri="{FF2B5EF4-FFF2-40B4-BE49-F238E27FC236}">
                      <a16:creationId xmlns:a16="http://schemas.microsoft.com/office/drawing/2014/main" id="{9321C255-8111-2A67-7979-B773AFE38534}"/>
                    </a:ext>
                  </a:extLst>
                </p14:cNvPr>
                <p14:cNvContentPartPr/>
                <p14:nvPr/>
              </p14:nvContentPartPr>
              <p14:xfrm>
                <a:off x="5041770" y="5403500"/>
                <a:ext cx="114840" cy="360"/>
              </p14:xfrm>
            </p:contentPart>
          </mc:Choice>
          <mc:Fallback xmlns="">
            <p:pic>
              <p:nvPicPr>
                <p:cNvPr id="55" name="墨迹 54">
                  <a:extLst>
                    <a:ext uri="{FF2B5EF4-FFF2-40B4-BE49-F238E27FC236}">
                      <a16:creationId xmlns:a16="http://schemas.microsoft.com/office/drawing/2014/main" id="{9321C255-8111-2A67-7979-B773AFE3853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24130" y="5385860"/>
                  <a:ext cx="15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7" name="墨迹 56">
                  <a:extLst>
                    <a:ext uri="{FF2B5EF4-FFF2-40B4-BE49-F238E27FC236}">
                      <a16:creationId xmlns:a16="http://schemas.microsoft.com/office/drawing/2014/main" id="{94CBCE26-9FDE-6F9D-4343-F8B1B9B1B3CE}"/>
                    </a:ext>
                  </a:extLst>
                </p14:cNvPr>
                <p14:cNvContentPartPr/>
                <p14:nvPr/>
              </p14:nvContentPartPr>
              <p14:xfrm>
                <a:off x="5054370" y="5371100"/>
                <a:ext cx="121680" cy="13320"/>
              </p14:xfrm>
            </p:contentPart>
          </mc:Choice>
          <mc:Fallback xmlns="">
            <p:pic>
              <p:nvPicPr>
                <p:cNvPr id="57" name="墨迹 56">
                  <a:extLst>
                    <a:ext uri="{FF2B5EF4-FFF2-40B4-BE49-F238E27FC236}">
                      <a16:creationId xmlns:a16="http://schemas.microsoft.com/office/drawing/2014/main" id="{94CBCE26-9FDE-6F9D-4343-F8B1B9B1B3C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36730" y="5353460"/>
                  <a:ext cx="157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8" name="墨迹 57">
                  <a:extLst>
                    <a:ext uri="{FF2B5EF4-FFF2-40B4-BE49-F238E27FC236}">
                      <a16:creationId xmlns:a16="http://schemas.microsoft.com/office/drawing/2014/main" id="{38D56BED-CB7C-245D-73B1-6D40E7533D9F}"/>
                    </a:ext>
                  </a:extLst>
                </p14:cNvPr>
                <p14:cNvContentPartPr/>
                <p14:nvPr/>
              </p14:nvContentPartPr>
              <p14:xfrm>
                <a:off x="5187930" y="5384420"/>
                <a:ext cx="394200" cy="19800"/>
              </p14:xfrm>
            </p:contentPart>
          </mc:Choice>
          <mc:Fallback xmlns="">
            <p:pic>
              <p:nvPicPr>
                <p:cNvPr id="58" name="墨迹 57">
                  <a:extLst>
                    <a:ext uri="{FF2B5EF4-FFF2-40B4-BE49-F238E27FC236}">
                      <a16:creationId xmlns:a16="http://schemas.microsoft.com/office/drawing/2014/main" id="{38D56BED-CB7C-245D-73B1-6D40E7533D9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70290" y="5366780"/>
                  <a:ext cx="4298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0" name="墨迹 59">
                  <a:extLst>
                    <a:ext uri="{FF2B5EF4-FFF2-40B4-BE49-F238E27FC236}">
                      <a16:creationId xmlns:a16="http://schemas.microsoft.com/office/drawing/2014/main" id="{B11401FD-2496-EE45-A770-CA13CE70452D}"/>
                    </a:ext>
                  </a:extLst>
                </p14:cNvPr>
                <p14:cNvContentPartPr/>
                <p14:nvPr/>
              </p14:nvContentPartPr>
              <p14:xfrm>
                <a:off x="5479890" y="5384420"/>
                <a:ext cx="249480" cy="24480"/>
              </p14:xfrm>
            </p:contentPart>
          </mc:Choice>
          <mc:Fallback xmlns="">
            <p:pic>
              <p:nvPicPr>
                <p:cNvPr id="60" name="墨迹 59">
                  <a:extLst>
                    <a:ext uri="{FF2B5EF4-FFF2-40B4-BE49-F238E27FC236}">
                      <a16:creationId xmlns:a16="http://schemas.microsoft.com/office/drawing/2014/main" id="{B11401FD-2496-EE45-A770-CA13CE70452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62250" y="5366780"/>
                  <a:ext cx="285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墨迹 61">
                  <a:extLst>
                    <a:ext uri="{FF2B5EF4-FFF2-40B4-BE49-F238E27FC236}">
                      <a16:creationId xmlns:a16="http://schemas.microsoft.com/office/drawing/2014/main" id="{7259F2B5-E8BD-7C36-B196-E03DD00D3C06}"/>
                    </a:ext>
                  </a:extLst>
                </p14:cNvPr>
                <p14:cNvContentPartPr/>
                <p14:nvPr/>
              </p14:nvContentPartPr>
              <p14:xfrm>
                <a:off x="5657730" y="5384060"/>
                <a:ext cx="218880" cy="36360"/>
              </p14:xfrm>
            </p:contentPart>
          </mc:Choice>
          <mc:Fallback xmlns="">
            <p:pic>
              <p:nvPicPr>
                <p:cNvPr id="62" name="墨迹 61">
                  <a:extLst>
                    <a:ext uri="{FF2B5EF4-FFF2-40B4-BE49-F238E27FC236}">
                      <a16:creationId xmlns:a16="http://schemas.microsoft.com/office/drawing/2014/main" id="{7259F2B5-E8BD-7C36-B196-E03DD00D3C0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640090" y="5366420"/>
                  <a:ext cx="254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4" name="墨迹 63">
                  <a:extLst>
                    <a:ext uri="{FF2B5EF4-FFF2-40B4-BE49-F238E27FC236}">
                      <a16:creationId xmlns:a16="http://schemas.microsoft.com/office/drawing/2014/main" id="{49AD32FE-B466-3D37-551A-F035333AA046}"/>
                    </a:ext>
                  </a:extLst>
                </p14:cNvPr>
                <p14:cNvContentPartPr/>
                <p14:nvPr/>
              </p14:nvContentPartPr>
              <p14:xfrm>
                <a:off x="5797410" y="5409620"/>
                <a:ext cx="117360" cy="7200"/>
              </p14:xfrm>
            </p:contentPart>
          </mc:Choice>
          <mc:Fallback xmlns="">
            <p:pic>
              <p:nvPicPr>
                <p:cNvPr id="64" name="墨迹 63">
                  <a:extLst>
                    <a:ext uri="{FF2B5EF4-FFF2-40B4-BE49-F238E27FC236}">
                      <a16:creationId xmlns:a16="http://schemas.microsoft.com/office/drawing/2014/main" id="{49AD32FE-B466-3D37-551A-F035333AA04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779770" y="5391980"/>
                  <a:ext cx="153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2" name="墨迹 71">
                  <a:extLst>
                    <a:ext uri="{FF2B5EF4-FFF2-40B4-BE49-F238E27FC236}">
                      <a16:creationId xmlns:a16="http://schemas.microsoft.com/office/drawing/2014/main" id="{16E8A26B-62AA-3CB1-79B0-E3D01F46990B}"/>
                    </a:ext>
                  </a:extLst>
                </p14:cNvPr>
                <p14:cNvContentPartPr/>
                <p14:nvPr/>
              </p14:nvContentPartPr>
              <p14:xfrm>
                <a:off x="6076770" y="5390900"/>
                <a:ext cx="109080" cy="360"/>
              </p14:xfrm>
            </p:contentPart>
          </mc:Choice>
          <mc:Fallback xmlns="">
            <p:pic>
              <p:nvPicPr>
                <p:cNvPr id="72" name="墨迹 71">
                  <a:extLst>
                    <a:ext uri="{FF2B5EF4-FFF2-40B4-BE49-F238E27FC236}">
                      <a16:creationId xmlns:a16="http://schemas.microsoft.com/office/drawing/2014/main" id="{16E8A26B-62AA-3CB1-79B0-E3D01F46990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070650" y="5384780"/>
                  <a:ext cx="1213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3" name="墨迹 72">
                  <a:extLst>
                    <a:ext uri="{FF2B5EF4-FFF2-40B4-BE49-F238E27FC236}">
                      <a16:creationId xmlns:a16="http://schemas.microsoft.com/office/drawing/2014/main" id="{57BB2B82-AE66-1551-1141-95D21089A785}"/>
                    </a:ext>
                  </a:extLst>
                </p14:cNvPr>
                <p14:cNvContentPartPr/>
                <p14:nvPr/>
              </p14:nvContentPartPr>
              <p14:xfrm>
                <a:off x="6045090" y="5397020"/>
                <a:ext cx="117720" cy="3240"/>
              </p14:xfrm>
            </p:contentPart>
          </mc:Choice>
          <mc:Fallback xmlns="">
            <p:pic>
              <p:nvPicPr>
                <p:cNvPr id="73" name="墨迹 72">
                  <a:extLst>
                    <a:ext uri="{FF2B5EF4-FFF2-40B4-BE49-F238E27FC236}">
                      <a16:creationId xmlns:a16="http://schemas.microsoft.com/office/drawing/2014/main" id="{57BB2B82-AE66-1551-1141-95D21089A78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038970" y="5390900"/>
                  <a:ext cx="1299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5" name="墨迹 74">
                  <a:extLst>
                    <a:ext uri="{FF2B5EF4-FFF2-40B4-BE49-F238E27FC236}">
                      <a16:creationId xmlns:a16="http://schemas.microsoft.com/office/drawing/2014/main" id="{CAA12FA7-A71F-D5B4-8C7A-C534DAFE71A7}"/>
                    </a:ext>
                  </a:extLst>
                </p14:cNvPr>
                <p14:cNvContentPartPr/>
                <p14:nvPr/>
              </p14:nvContentPartPr>
              <p14:xfrm>
                <a:off x="6070290" y="5371460"/>
                <a:ext cx="162000" cy="16200"/>
              </p14:xfrm>
            </p:contentPart>
          </mc:Choice>
          <mc:Fallback xmlns="">
            <p:pic>
              <p:nvPicPr>
                <p:cNvPr id="75" name="墨迹 74">
                  <a:extLst>
                    <a:ext uri="{FF2B5EF4-FFF2-40B4-BE49-F238E27FC236}">
                      <a16:creationId xmlns:a16="http://schemas.microsoft.com/office/drawing/2014/main" id="{CAA12FA7-A71F-D5B4-8C7A-C534DAFE71A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064170" y="5365340"/>
                  <a:ext cx="174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7" name="墨迹 76">
                  <a:extLst>
                    <a:ext uri="{FF2B5EF4-FFF2-40B4-BE49-F238E27FC236}">
                      <a16:creationId xmlns:a16="http://schemas.microsoft.com/office/drawing/2014/main" id="{D8955B0F-74C5-A889-63AB-D90955A0B5E9}"/>
                    </a:ext>
                  </a:extLst>
                </p14:cNvPr>
                <p14:cNvContentPartPr/>
                <p14:nvPr/>
              </p14:nvContentPartPr>
              <p14:xfrm>
                <a:off x="6038610" y="5378300"/>
                <a:ext cx="88920" cy="360"/>
              </p14:xfrm>
            </p:contentPart>
          </mc:Choice>
          <mc:Fallback xmlns="">
            <p:pic>
              <p:nvPicPr>
                <p:cNvPr id="77" name="墨迹 76">
                  <a:extLst>
                    <a:ext uri="{FF2B5EF4-FFF2-40B4-BE49-F238E27FC236}">
                      <a16:creationId xmlns:a16="http://schemas.microsoft.com/office/drawing/2014/main" id="{D8955B0F-74C5-A889-63AB-D90955A0B5E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32490" y="5372180"/>
                  <a:ext cx="1011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9" name="墨迹 78">
                  <a:extLst>
                    <a:ext uri="{FF2B5EF4-FFF2-40B4-BE49-F238E27FC236}">
                      <a16:creationId xmlns:a16="http://schemas.microsoft.com/office/drawing/2014/main" id="{95F03C1B-D6BF-32F2-E207-5C842653E181}"/>
                    </a:ext>
                  </a:extLst>
                </p14:cNvPr>
                <p14:cNvContentPartPr/>
                <p14:nvPr/>
              </p14:nvContentPartPr>
              <p14:xfrm>
                <a:off x="6229050" y="5371820"/>
                <a:ext cx="11880" cy="360"/>
              </p14:xfrm>
            </p:contentPart>
          </mc:Choice>
          <mc:Fallback xmlns="">
            <p:pic>
              <p:nvPicPr>
                <p:cNvPr id="79" name="墨迹 78">
                  <a:extLst>
                    <a:ext uri="{FF2B5EF4-FFF2-40B4-BE49-F238E27FC236}">
                      <a16:creationId xmlns:a16="http://schemas.microsoft.com/office/drawing/2014/main" id="{95F03C1B-D6BF-32F2-E207-5C842653E18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22930" y="5365700"/>
                  <a:ext cx="24120" cy="126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F8926F2-F3EB-7F37-F517-0B4390C19F7A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2" y="1797243"/>
            <a:ext cx="6190056" cy="391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9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10AA1BB-0D15-9C7E-B282-5FCDBD606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98" y="1421526"/>
            <a:ext cx="2401836" cy="46795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A9926BC-F675-3641-A940-E897528BB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64" y="1927762"/>
            <a:ext cx="7766162" cy="341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3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72579A9-1595-9793-8AE3-FE326C99F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713" y="1177058"/>
            <a:ext cx="2545972" cy="49686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墨迹 19">
                <a:extLst>
                  <a:ext uri="{FF2B5EF4-FFF2-40B4-BE49-F238E27FC236}">
                    <a16:creationId xmlns:a16="http://schemas.microsoft.com/office/drawing/2014/main" id="{FDB8A197-8867-7A1D-EB32-082CAEB4815D}"/>
                  </a:ext>
                </a:extLst>
              </p14:cNvPr>
              <p14:cNvContentPartPr/>
              <p14:nvPr/>
            </p14:nvContentPartPr>
            <p14:xfrm>
              <a:off x="838200" y="4192753"/>
              <a:ext cx="8640" cy="33120"/>
            </p14:xfrm>
          </p:contentPart>
        </mc:Choice>
        <mc:Fallback xmlns="">
          <p:pic>
            <p:nvPicPr>
              <p:cNvPr id="20" name="墨迹 19">
                <a:extLst>
                  <a:ext uri="{FF2B5EF4-FFF2-40B4-BE49-F238E27FC236}">
                    <a16:creationId xmlns:a16="http://schemas.microsoft.com/office/drawing/2014/main" id="{FDB8A197-8867-7A1D-EB32-082CAEB481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0200" y="4175113"/>
                <a:ext cx="44280" cy="6876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29F7CCD5-2DE4-0512-2D63-E9EA446421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064" y="3068292"/>
            <a:ext cx="7442075" cy="10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00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0C9139A-C4EF-5C46-30ED-81B03FCD5D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8"/>
          <a:stretch/>
        </p:blipFill>
        <p:spPr>
          <a:xfrm>
            <a:off x="2178331" y="1494824"/>
            <a:ext cx="8084878" cy="477395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F5C20DB-4B3D-0CFF-637E-3C473C91F159}"/>
              </a:ext>
            </a:extLst>
          </p:cNvPr>
          <p:cNvSpPr/>
          <p:nvPr/>
        </p:nvSpPr>
        <p:spPr>
          <a:xfrm>
            <a:off x="8541026" y="3253409"/>
            <a:ext cx="1172817" cy="675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FFE4C4-8AE9-0E58-F412-E063B8D737CE}"/>
              </a:ext>
            </a:extLst>
          </p:cNvPr>
          <p:cNvSpPr/>
          <p:nvPr/>
        </p:nvSpPr>
        <p:spPr>
          <a:xfrm>
            <a:off x="7242313" y="3253409"/>
            <a:ext cx="1110148" cy="675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D6C2442-FF3D-B646-4C44-509589C60C26}"/>
              </a:ext>
            </a:extLst>
          </p:cNvPr>
          <p:cNvSpPr/>
          <p:nvPr/>
        </p:nvSpPr>
        <p:spPr>
          <a:xfrm flipV="1">
            <a:off x="2908852" y="1935621"/>
            <a:ext cx="868018" cy="608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D38865C-49F9-FFDB-7D71-C1AD0FBC17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798" y="1421526"/>
            <a:ext cx="2401836" cy="46795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78695C-A133-F164-684F-9DD351564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790" y="1592578"/>
            <a:ext cx="5448580" cy="44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3E62617-CD9D-60CA-356D-537D43C16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47" y="1177058"/>
            <a:ext cx="2545972" cy="496868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ADFB260-8E78-7620-D60D-F206964F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502" y="1592578"/>
            <a:ext cx="5708943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2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B8ABAF-3E11-51AD-9847-905606558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4" y="1592578"/>
            <a:ext cx="6019141" cy="31694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BB3FC23-26D9-2053-0342-87B656D3DF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9"/>
          <a:stretch/>
        </p:blipFill>
        <p:spPr>
          <a:xfrm>
            <a:off x="6623908" y="2902025"/>
            <a:ext cx="4753083" cy="323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9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F381D1-80DC-5366-2005-A5ABCD8EB476}"/>
              </a:ext>
            </a:extLst>
          </p:cNvPr>
          <p:cNvSpPr/>
          <p:nvPr/>
        </p:nvSpPr>
        <p:spPr>
          <a:xfrm>
            <a:off x="7515054" y="2505670"/>
            <a:ext cx="33238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语音识别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5B26962-FC40-810B-C19E-66A3845CC03E}"/>
              </a:ext>
            </a:extLst>
          </p:cNvPr>
          <p:cNvSpPr/>
          <p:nvPr/>
        </p:nvSpPr>
        <p:spPr>
          <a:xfrm>
            <a:off x="2368660" y="4386729"/>
            <a:ext cx="1576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画板</a:t>
            </a:r>
            <a:endParaRPr lang="zh-CN" alt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CB7231A-E001-E150-20BC-0642AD6880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3" b="14207"/>
          <a:stretch/>
        </p:blipFill>
        <p:spPr>
          <a:xfrm>
            <a:off x="470064" y="1514204"/>
            <a:ext cx="6226141" cy="27798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033DF03-9106-28DB-DBA6-26DEE8A4B1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5952" r="8717" b="24095"/>
          <a:stretch/>
        </p:blipFill>
        <p:spPr>
          <a:xfrm>
            <a:off x="6568298" y="4206645"/>
            <a:ext cx="4925039" cy="190614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4555A45-DF4D-2A6D-2581-53DF03CF9E5F}"/>
              </a:ext>
            </a:extLst>
          </p:cNvPr>
          <p:cNvSpPr txBox="1"/>
          <p:nvPr/>
        </p:nvSpPr>
        <p:spPr>
          <a:xfrm>
            <a:off x="6628528" y="5406724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/>
              <a:t>+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343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F468CA5F-8751-2CA6-77A8-73DFD1A1995A}"/>
              </a:ext>
            </a:extLst>
          </p:cNvPr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149D6A6-A7AB-3904-91F8-9464B698A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439" y="1355409"/>
            <a:ext cx="5027690" cy="263992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C03FEAF-F744-C980-564E-B71A8D62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64" y="3612455"/>
            <a:ext cx="6089375" cy="249302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7535CD8A-233C-6594-536F-A2C0A260E9FD}"/>
              </a:ext>
            </a:extLst>
          </p:cNvPr>
          <p:cNvSpPr/>
          <p:nvPr/>
        </p:nvSpPr>
        <p:spPr>
          <a:xfrm>
            <a:off x="8028495" y="4588743"/>
            <a:ext cx="1890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画  板</a:t>
            </a:r>
            <a:endParaRPr lang="zh-CN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7E86529-01F5-11F4-B8AC-C312C01597FE}"/>
              </a:ext>
            </a:extLst>
          </p:cNvPr>
          <p:cNvSpPr/>
          <p:nvPr/>
        </p:nvSpPr>
        <p:spPr>
          <a:xfrm>
            <a:off x="2003382" y="2171550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语音识别</a:t>
            </a:r>
          </a:p>
        </p:txBody>
      </p:sp>
    </p:spTree>
    <p:extLst>
      <p:ext uri="{BB962C8B-B14F-4D97-AF65-F5344CB8AC3E}">
        <p14:creationId xmlns:p14="http://schemas.microsoft.com/office/powerpoint/2010/main" val="73627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C71B71A-B7A4-9262-C03E-58A223C46B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2209" y="1113104"/>
            <a:ext cx="10942105" cy="4083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功能测试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需求分析：列举画板功能和语音识别功能的具体需求，包括功能描述、性能指标、用户界面要求等。确认这些功能与其他现有功能的兼容性。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测试计划制定：制定详细的测试计划，包括测试目标、测试范围、测试资源、测试时间表和测试方法。确定测试用例。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测试设计：设计画板功能的测试用例，包括基本作图、书写功能测试、界面响应测试等。设计语音识别功能的测试用例，包括识别准确性、识别速度、错误处理等。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测试执行：执行画板和语音功能的测试，记录测试结果和发现的问题。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测试报告：编写详细的测试报告，包括测试执行结果、发现的问题、缺陷列表、测试覆盖率等。对测试中发现的问题                             进行分类，标记严重性和优先级。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arenBoth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缺陷管理：将发现的缺陷提交到缺陷跟踪系统中，确保缺陷得到及时修复。跟踪缺陷的状态，确保每个缺陷都得到了解决。对修复后的缺陷进行回归测试，确保问题不再出现。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80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C71B71A-B7A4-9262-C03E-58A223C46B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2209" y="1113104"/>
            <a:ext cx="10942105" cy="818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功能测试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297BB835-4E4D-9E19-CFA3-9EE2A89A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460255"/>
              </p:ext>
            </p:extLst>
          </p:nvPr>
        </p:nvGraphicFramePr>
        <p:xfrm>
          <a:off x="621873" y="1620812"/>
          <a:ext cx="10712442" cy="4427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0814">
                  <a:extLst>
                    <a:ext uri="{9D8B030D-6E8A-4147-A177-3AD203B41FA5}">
                      <a16:colId xmlns:a16="http://schemas.microsoft.com/office/drawing/2014/main" val="4150542766"/>
                    </a:ext>
                  </a:extLst>
                </a:gridCol>
                <a:gridCol w="3570814">
                  <a:extLst>
                    <a:ext uri="{9D8B030D-6E8A-4147-A177-3AD203B41FA5}">
                      <a16:colId xmlns:a16="http://schemas.microsoft.com/office/drawing/2014/main" val="2830969127"/>
                    </a:ext>
                  </a:extLst>
                </a:gridCol>
                <a:gridCol w="3570814">
                  <a:extLst>
                    <a:ext uri="{9D8B030D-6E8A-4147-A177-3AD203B41FA5}">
                      <a16:colId xmlns:a16="http://schemas.microsoft.com/office/drawing/2014/main" val="1319640033"/>
                    </a:ext>
                  </a:extLst>
                </a:gridCol>
              </a:tblGrid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输入数据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预期结果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实际结果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289290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改变笔迹粗细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笔迹变粗</a:t>
                      </a:r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笔记变粗</a:t>
                      </a:r>
                      <a:r>
                        <a:rPr lang="en-US" altLang="zh-CN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028602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选择画三角形功能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显示三角形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显示三角形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45896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选择画长方形功能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显示长方形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显示长方形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48020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选择画圆形功能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显示圆形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显示圆形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122177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屏幕书写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显示笔迹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显示笔迹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35401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选择删除功能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屏幕全部清除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屏幕全部清除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25562"/>
                  </a:ext>
                </a:extLst>
              </a:tr>
              <a:tr h="553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语音输入</a:t>
                      </a:r>
                      <a:r>
                        <a:rPr lang="zh-CN" altLang="en-US" sz="2000" dirty="0"/>
                        <a:t>“软件工程 ”</a:t>
                      </a: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</a:t>
                      </a:r>
                      <a:r>
                        <a:rPr lang="zh-CN" altLang="en-US" sz="2000" dirty="0"/>
                        <a:t>“软件工程 ”</a:t>
                      </a:r>
                      <a:r>
                        <a:rPr lang="zh-CN" altLang="en-US" sz="20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显示</a:t>
                      </a:r>
                      <a:r>
                        <a:rPr lang="zh-CN" altLang="en-US" sz="2000" dirty="0"/>
                        <a:t>“软件工程 ”</a:t>
                      </a:r>
                      <a:r>
                        <a:rPr lang="zh-CN" altLang="en-US" sz="20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476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77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组合 198">
            <a:extLst>
              <a:ext uri="{FF2B5EF4-FFF2-40B4-BE49-F238E27FC236}">
                <a16:creationId xmlns:a16="http://schemas.microsoft.com/office/drawing/2014/main" id="{167A5BF2-5D35-B0D8-C31E-B441B93DCEE0}"/>
              </a:ext>
            </a:extLst>
          </p:cNvPr>
          <p:cNvGrpSpPr/>
          <p:nvPr/>
        </p:nvGrpSpPr>
        <p:grpSpPr>
          <a:xfrm>
            <a:off x="2981958" y="3673124"/>
            <a:ext cx="3114041" cy="2488949"/>
            <a:chOff x="4181475" y="1914282"/>
            <a:chExt cx="3971925" cy="3029435"/>
          </a:xfrm>
        </p:grpSpPr>
        <p:sp>
          <p:nvSpPr>
            <p:cNvPr id="200" name="矩形 199">
              <a:extLst>
                <a:ext uri="{FF2B5EF4-FFF2-40B4-BE49-F238E27FC236}">
                  <a16:creationId xmlns:a16="http://schemas.microsoft.com/office/drawing/2014/main" id="{DAB66D0D-8C82-AFE6-E763-B6DCBC5AA06A}"/>
                </a:ext>
              </a:extLst>
            </p:cNvPr>
            <p:cNvSpPr/>
            <p:nvPr/>
          </p:nvSpPr>
          <p:spPr bwMode="auto">
            <a:xfrm>
              <a:off x="4181475" y="1914282"/>
              <a:ext cx="3971925" cy="3029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任意多边形 7">
              <a:extLst>
                <a:ext uri="{FF2B5EF4-FFF2-40B4-BE49-F238E27FC236}">
                  <a16:creationId xmlns:a16="http://schemas.microsoft.com/office/drawing/2014/main" id="{768D669C-2020-DA6D-D86D-0AC82BD235C0}"/>
                </a:ext>
              </a:extLst>
            </p:cNvPr>
            <p:cNvSpPr/>
            <p:nvPr/>
          </p:nvSpPr>
          <p:spPr bwMode="auto">
            <a:xfrm>
              <a:off x="4501249" y="1915685"/>
              <a:ext cx="3329573" cy="2593252"/>
            </a:xfrm>
            <a:custGeom>
              <a:avLst/>
              <a:gdLst>
                <a:gd name="T0" fmla="*/ 777 w 2404"/>
                <a:gd name="T1" fmla="*/ 1802 h 1872"/>
                <a:gd name="T2" fmla="*/ 1146 w 2404"/>
                <a:gd name="T3" fmla="*/ 1872 h 1872"/>
                <a:gd name="T4" fmla="*/ 1991 w 2404"/>
                <a:gd name="T5" fmla="*/ 1698 h 1872"/>
                <a:gd name="T6" fmla="*/ 1777 w 2404"/>
                <a:gd name="T7" fmla="*/ 1872 h 1872"/>
                <a:gd name="T8" fmla="*/ 2019 w 2404"/>
                <a:gd name="T9" fmla="*/ 1768 h 1872"/>
                <a:gd name="T10" fmla="*/ 600 w 2404"/>
                <a:gd name="T11" fmla="*/ 1664 h 1872"/>
                <a:gd name="T12" fmla="*/ 257 w 2404"/>
                <a:gd name="T13" fmla="*/ 1768 h 1872"/>
                <a:gd name="T14" fmla="*/ 525 w 2404"/>
                <a:gd name="T15" fmla="*/ 1872 h 1872"/>
                <a:gd name="T16" fmla="*/ 1029 w 2404"/>
                <a:gd name="T17" fmla="*/ 238 h 1872"/>
                <a:gd name="T18" fmla="*/ 1054 w 2404"/>
                <a:gd name="T19" fmla="*/ 466 h 1872"/>
                <a:gd name="T20" fmla="*/ 1109 w 2404"/>
                <a:gd name="T21" fmla="*/ 492 h 1872"/>
                <a:gd name="T22" fmla="*/ 1166 w 2404"/>
                <a:gd name="T23" fmla="*/ 655 h 1872"/>
                <a:gd name="T24" fmla="*/ 764 w 2404"/>
                <a:gd name="T25" fmla="*/ 655 h 1872"/>
                <a:gd name="T26" fmla="*/ 876 w 2404"/>
                <a:gd name="T27" fmla="*/ 492 h 1872"/>
                <a:gd name="T28" fmla="*/ 1029 w 2404"/>
                <a:gd name="T29" fmla="*/ 238 h 1872"/>
                <a:gd name="T30" fmla="*/ 596 w 2404"/>
                <a:gd name="T31" fmla="*/ 0 h 1872"/>
                <a:gd name="T32" fmla="*/ 596 w 2404"/>
                <a:gd name="T33" fmla="*/ 208 h 1872"/>
                <a:gd name="T34" fmla="*/ 836 w 2404"/>
                <a:gd name="T35" fmla="*/ 416 h 1872"/>
                <a:gd name="T36" fmla="*/ 0 w 2404"/>
                <a:gd name="T37" fmla="*/ 520 h 1872"/>
                <a:gd name="T38" fmla="*/ 378 w 2404"/>
                <a:gd name="T39" fmla="*/ 624 h 1872"/>
                <a:gd name="T40" fmla="*/ 393 w 2404"/>
                <a:gd name="T41" fmla="*/ 832 h 1872"/>
                <a:gd name="T42" fmla="*/ 393 w 2404"/>
                <a:gd name="T43" fmla="*/ 1040 h 1872"/>
                <a:gd name="T44" fmla="*/ 788 w 2404"/>
                <a:gd name="T45" fmla="*/ 1248 h 1872"/>
                <a:gd name="T46" fmla="*/ 380 w 2404"/>
                <a:gd name="T47" fmla="*/ 1352 h 1872"/>
                <a:gd name="T48" fmla="*/ 676 w 2404"/>
                <a:gd name="T49" fmla="*/ 1456 h 1872"/>
                <a:gd name="T50" fmla="*/ 782 w 2404"/>
                <a:gd name="T51" fmla="*/ 1338 h 1872"/>
                <a:gd name="T52" fmla="*/ 934 w 2404"/>
                <a:gd name="T53" fmla="*/ 1370 h 1872"/>
                <a:gd name="T54" fmla="*/ 948 w 2404"/>
                <a:gd name="T55" fmla="*/ 1560 h 1872"/>
                <a:gd name="T56" fmla="*/ 827 w 2404"/>
                <a:gd name="T57" fmla="*/ 1664 h 1872"/>
                <a:gd name="T58" fmla="*/ 1070 w 2404"/>
                <a:gd name="T59" fmla="*/ 1665 h 1872"/>
                <a:gd name="T60" fmla="*/ 1050 w 2404"/>
                <a:gd name="T61" fmla="*/ 1609 h 1872"/>
                <a:gd name="T62" fmla="*/ 1108 w 2404"/>
                <a:gd name="T63" fmla="*/ 1318 h 1872"/>
                <a:gd name="T64" fmla="*/ 1154 w 2404"/>
                <a:gd name="T65" fmla="*/ 1318 h 1872"/>
                <a:gd name="T66" fmla="*/ 1260 w 2404"/>
                <a:gd name="T67" fmla="*/ 1609 h 1872"/>
                <a:gd name="T68" fmla="*/ 1737 w 2404"/>
                <a:gd name="T69" fmla="*/ 1872 h 1872"/>
                <a:gd name="T70" fmla="*/ 1617 w 2404"/>
                <a:gd name="T71" fmla="*/ 1664 h 1872"/>
                <a:gd name="T72" fmla="*/ 1428 w 2404"/>
                <a:gd name="T73" fmla="*/ 1560 h 1872"/>
                <a:gd name="T74" fmla="*/ 1711 w 2404"/>
                <a:gd name="T75" fmla="*/ 1456 h 1872"/>
                <a:gd name="T76" fmla="*/ 1711 w 2404"/>
                <a:gd name="T77" fmla="*/ 1248 h 1872"/>
                <a:gd name="T78" fmla="*/ 1617 w 2404"/>
                <a:gd name="T79" fmla="*/ 1040 h 1872"/>
                <a:gd name="T80" fmla="*/ 2115 w 2404"/>
                <a:gd name="T81" fmla="*/ 936 h 1872"/>
                <a:gd name="T82" fmla="*/ 2026 w 2404"/>
                <a:gd name="T83" fmla="*/ 832 h 1872"/>
                <a:gd name="T84" fmla="*/ 2300 w 2404"/>
                <a:gd name="T85" fmla="*/ 624 h 1872"/>
                <a:gd name="T86" fmla="*/ 2300 w 2404"/>
                <a:gd name="T87" fmla="*/ 416 h 1872"/>
                <a:gd name="T88" fmla="*/ 1568 w 2404"/>
                <a:gd name="T89" fmla="*/ 208 h 1872"/>
                <a:gd name="T90" fmla="*/ 1912 w 2404"/>
                <a:gd name="T91" fmla="*/ 104 h 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04" h="1872">
                  <a:moveTo>
                    <a:pt x="1120" y="1802"/>
                  </a:moveTo>
                  <a:cubicBezTo>
                    <a:pt x="777" y="1802"/>
                    <a:pt x="777" y="1802"/>
                    <a:pt x="777" y="1802"/>
                  </a:cubicBezTo>
                  <a:cubicBezTo>
                    <a:pt x="751" y="1872"/>
                    <a:pt x="751" y="1872"/>
                    <a:pt x="751" y="1872"/>
                  </a:cubicBezTo>
                  <a:cubicBezTo>
                    <a:pt x="1146" y="1872"/>
                    <a:pt x="1146" y="1872"/>
                    <a:pt x="1146" y="1872"/>
                  </a:cubicBezTo>
                  <a:cubicBezTo>
                    <a:pt x="1120" y="1802"/>
                    <a:pt x="1120" y="1802"/>
                    <a:pt x="1120" y="1802"/>
                  </a:cubicBezTo>
                  <a:moveTo>
                    <a:pt x="1991" y="1698"/>
                  </a:moveTo>
                  <a:cubicBezTo>
                    <a:pt x="1777" y="1698"/>
                    <a:pt x="1777" y="1698"/>
                    <a:pt x="1777" y="1698"/>
                  </a:cubicBezTo>
                  <a:cubicBezTo>
                    <a:pt x="1777" y="1872"/>
                    <a:pt x="1777" y="1872"/>
                    <a:pt x="1777" y="1872"/>
                  </a:cubicBezTo>
                  <a:cubicBezTo>
                    <a:pt x="1915" y="1872"/>
                    <a:pt x="1915" y="1872"/>
                    <a:pt x="1915" y="1872"/>
                  </a:cubicBezTo>
                  <a:cubicBezTo>
                    <a:pt x="1972" y="1872"/>
                    <a:pt x="2019" y="1826"/>
                    <a:pt x="2019" y="1768"/>
                  </a:cubicBezTo>
                  <a:cubicBezTo>
                    <a:pt x="2019" y="1741"/>
                    <a:pt x="2008" y="1716"/>
                    <a:pt x="1991" y="1698"/>
                  </a:cubicBezTo>
                  <a:moveTo>
                    <a:pt x="600" y="1664"/>
                  </a:moveTo>
                  <a:cubicBezTo>
                    <a:pt x="361" y="1664"/>
                    <a:pt x="361" y="1664"/>
                    <a:pt x="361" y="1664"/>
                  </a:cubicBezTo>
                  <a:cubicBezTo>
                    <a:pt x="303" y="1664"/>
                    <a:pt x="257" y="1711"/>
                    <a:pt x="257" y="1768"/>
                  </a:cubicBezTo>
                  <a:cubicBezTo>
                    <a:pt x="257" y="1826"/>
                    <a:pt x="303" y="1872"/>
                    <a:pt x="361" y="1872"/>
                  </a:cubicBezTo>
                  <a:cubicBezTo>
                    <a:pt x="525" y="1872"/>
                    <a:pt x="525" y="1872"/>
                    <a:pt x="525" y="1872"/>
                  </a:cubicBezTo>
                  <a:cubicBezTo>
                    <a:pt x="600" y="1664"/>
                    <a:pt x="600" y="1664"/>
                    <a:pt x="600" y="1664"/>
                  </a:cubicBezTo>
                  <a:moveTo>
                    <a:pt x="1029" y="238"/>
                  </a:moveTo>
                  <a:cubicBezTo>
                    <a:pt x="1054" y="238"/>
                    <a:pt x="1054" y="238"/>
                    <a:pt x="1054" y="238"/>
                  </a:cubicBezTo>
                  <a:cubicBezTo>
                    <a:pt x="1054" y="466"/>
                    <a:pt x="1054" y="466"/>
                    <a:pt x="1054" y="466"/>
                  </a:cubicBezTo>
                  <a:cubicBezTo>
                    <a:pt x="1054" y="492"/>
                    <a:pt x="1054" y="492"/>
                    <a:pt x="1054" y="492"/>
                  </a:cubicBezTo>
                  <a:cubicBezTo>
                    <a:pt x="1109" y="492"/>
                    <a:pt x="1109" y="492"/>
                    <a:pt x="1109" y="492"/>
                  </a:cubicBezTo>
                  <a:cubicBezTo>
                    <a:pt x="1166" y="492"/>
                    <a:pt x="1166" y="492"/>
                    <a:pt x="1166" y="492"/>
                  </a:cubicBezTo>
                  <a:cubicBezTo>
                    <a:pt x="1166" y="655"/>
                    <a:pt x="1166" y="655"/>
                    <a:pt x="1166" y="655"/>
                  </a:cubicBezTo>
                  <a:cubicBezTo>
                    <a:pt x="821" y="655"/>
                    <a:pt x="821" y="655"/>
                    <a:pt x="821" y="655"/>
                  </a:cubicBezTo>
                  <a:cubicBezTo>
                    <a:pt x="764" y="655"/>
                    <a:pt x="764" y="655"/>
                    <a:pt x="764" y="655"/>
                  </a:cubicBezTo>
                  <a:cubicBezTo>
                    <a:pt x="764" y="492"/>
                    <a:pt x="764" y="492"/>
                    <a:pt x="764" y="492"/>
                  </a:cubicBezTo>
                  <a:cubicBezTo>
                    <a:pt x="876" y="492"/>
                    <a:pt x="876" y="492"/>
                    <a:pt x="876" y="492"/>
                  </a:cubicBezTo>
                  <a:cubicBezTo>
                    <a:pt x="876" y="238"/>
                    <a:pt x="876" y="238"/>
                    <a:pt x="876" y="238"/>
                  </a:cubicBezTo>
                  <a:cubicBezTo>
                    <a:pt x="1029" y="238"/>
                    <a:pt x="1029" y="238"/>
                    <a:pt x="1029" y="238"/>
                  </a:cubicBezTo>
                  <a:moveTo>
                    <a:pt x="1808" y="0"/>
                  </a:moveTo>
                  <a:cubicBezTo>
                    <a:pt x="596" y="0"/>
                    <a:pt x="596" y="0"/>
                    <a:pt x="596" y="0"/>
                  </a:cubicBezTo>
                  <a:cubicBezTo>
                    <a:pt x="538" y="0"/>
                    <a:pt x="492" y="47"/>
                    <a:pt x="492" y="104"/>
                  </a:cubicBezTo>
                  <a:cubicBezTo>
                    <a:pt x="492" y="162"/>
                    <a:pt x="538" y="208"/>
                    <a:pt x="596" y="208"/>
                  </a:cubicBezTo>
                  <a:cubicBezTo>
                    <a:pt x="836" y="208"/>
                    <a:pt x="836" y="208"/>
                    <a:pt x="836" y="208"/>
                  </a:cubicBezTo>
                  <a:cubicBezTo>
                    <a:pt x="836" y="416"/>
                    <a:pt x="836" y="416"/>
                    <a:pt x="836" y="416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46" y="416"/>
                    <a:pt x="0" y="463"/>
                    <a:pt x="0" y="520"/>
                  </a:cubicBezTo>
                  <a:cubicBezTo>
                    <a:pt x="0" y="578"/>
                    <a:pt x="46" y="624"/>
                    <a:pt x="104" y="624"/>
                  </a:cubicBezTo>
                  <a:cubicBezTo>
                    <a:pt x="378" y="624"/>
                    <a:pt x="378" y="624"/>
                    <a:pt x="378" y="624"/>
                  </a:cubicBezTo>
                  <a:cubicBezTo>
                    <a:pt x="378" y="832"/>
                    <a:pt x="378" y="832"/>
                    <a:pt x="378" y="832"/>
                  </a:cubicBezTo>
                  <a:cubicBezTo>
                    <a:pt x="393" y="832"/>
                    <a:pt x="393" y="832"/>
                    <a:pt x="393" y="832"/>
                  </a:cubicBezTo>
                  <a:cubicBezTo>
                    <a:pt x="336" y="832"/>
                    <a:pt x="289" y="879"/>
                    <a:pt x="289" y="936"/>
                  </a:cubicBezTo>
                  <a:cubicBezTo>
                    <a:pt x="289" y="994"/>
                    <a:pt x="336" y="1040"/>
                    <a:pt x="393" y="1040"/>
                  </a:cubicBezTo>
                  <a:cubicBezTo>
                    <a:pt x="788" y="1040"/>
                    <a:pt x="788" y="1040"/>
                    <a:pt x="788" y="1040"/>
                  </a:cubicBezTo>
                  <a:cubicBezTo>
                    <a:pt x="788" y="1248"/>
                    <a:pt x="788" y="1248"/>
                    <a:pt x="788" y="1248"/>
                  </a:cubicBezTo>
                  <a:cubicBezTo>
                    <a:pt x="484" y="1248"/>
                    <a:pt x="484" y="1248"/>
                    <a:pt x="484" y="1248"/>
                  </a:cubicBezTo>
                  <a:cubicBezTo>
                    <a:pt x="426" y="1248"/>
                    <a:pt x="380" y="1295"/>
                    <a:pt x="380" y="1352"/>
                  </a:cubicBezTo>
                  <a:cubicBezTo>
                    <a:pt x="380" y="1410"/>
                    <a:pt x="426" y="1456"/>
                    <a:pt x="484" y="1456"/>
                  </a:cubicBezTo>
                  <a:cubicBezTo>
                    <a:pt x="676" y="1456"/>
                    <a:pt x="676" y="1456"/>
                    <a:pt x="676" y="1456"/>
                  </a:cubicBezTo>
                  <a:cubicBezTo>
                    <a:pt x="726" y="1318"/>
                    <a:pt x="726" y="1318"/>
                    <a:pt x="726" y="1318"/>
                  </a:cubicBezTo>
                  <a:cubicBezTo>
                    <a:pt x="782" y="1338"/>
                    <a:pt x="782" y="1338"/>
                    <a:pt x="782" y="1338"/>
                  </a:cubicBezTo>
                  <a:cubicBezTo>
                    <a:pt x="790" y="1318"/>
                    <a:pt x="790" y="1318"/>
                    <a:pt x="790" y="1318"/>
                  </a:cubicBezTo>
                  <a:cubicBezTo>
                    <a:pt x="934" y="1370"/>
                    <a:pt x="934" y="1370"/>
                    <a:pt x="934" y="1370"/>
                  </a:cubicBezTo>
                  <a:cubicBezTo>
                    <a:pt x="897" y="1471"/>
                    <a:pt x="897" y="1471"/>
                    <a:pt x="897" y="1471"/>
                  </a:cubicBezTo>
                  <a:cubicBezTo>
                    <a:pt x="927" y="1489"/>
                    <a:pt x="948" y="1522"/>
                    <a:pt x="948" y="1560"/>
                  </a:cubicBezTo>
                  <a:cubicBezTo>
                    <a:pt x="948" y="1618"/>
                    <a:pt x="901" y="1664"/>
                    <a:pt x="844" y="1664"/>
                  </a:cubicBezTo>
                  <a:cubicBezTo>
                    <a:pt x="827" y="1664"/>
                    <a:pt x="827" y="1664"/>
                    <a:pt x="827" y="1664"/>
                  </a:cubicBezTo>
                  <a:cubicBezTo>
                    <a:pt x="827" y="1665"/>
                    <a:pt x="827" y="1665"/>
                    <a:pt x="827" y="1665"/>
                  </a:cubicBezTo>
                  <a:cubicBezTo>
                    <a:pt x="1070" y="1665"/>
                    <a:pt x="1070" y="1665"/>
                    <a:pt x="1070" y="1665"/>
                  </a:cubicBezTo>
                  <a:cubicBezTo>
                    <a:pt x="1050" y="1609"/>
                    <a:pt x="1050" y="1609"/>
                    <a:pt x="1050" y="1609"/>
                  </a:cubicBezTo>
                  <a:cubicBezTo>
                    <a:pt x="1050" y="1609"/>
                    <a:pt x="1050" y="1609"/>
                    <a:pt x="1050" y="1609"/>
                  </a:cubicBezTo>
                  <a:cubicBezTo>
                    <a:pt x="963" y="1370"/>
                    <a:pt x="963" y="1370"/>
                    <a:pt x="963" y="1370"/>
                  </a:cubicBezTo>
                  <a:cubicBezTo>
                    <a:pt x="1108" y="1318"/>
                    <a:pt x="1108" y="1318"/>
                    <a:pt x="1108" y="1318"/>
                  </a:cubicBezTo>
                  <a:cubicBezTo>
                    <a:pt x="1113" y="1332"/>
                    <a:pt x="1113" y="1332"/>
                    <a:pt x="1113" y="1332"/>
                  </a:cubicBezTo>
                  <a:cubicBezTo>
                    <a:pt x="1154" y="1318"/>
                    <a:pt x="1154" y="1318"/>
                    <a:pt x="1154" y="1318"/>
                  </a:cubicBezTo>
                  <a:cubicBezTo>
                    <a:pt x="1260" y="1609"/>
                    <a:pt x="1260" y="1609"/>
                    <a:pt x="1260" y="1609"/>
                  </a:cubicBezTo>
                  <a:cubicBezTo>
                    <a:pt x="1260" y="1609"/>
                    <a:pt x="1260" y="1609"/>
                    <a:pt x="1260" y="1609"/>
                  </a:cubicBezTo>
                  <a:cubicBezTo>
                    <a:pt x="1356" y="1872"/>
                    <a:pt x="1356" y="1872"/>
                    <a:pt x="1356" y="1872"/>
                  </a:cubicBezTo>
                  <a:cubicBezTo>
                    <a:pt x="1737" y="1872"/>
                    <a:pt x="1737" y="1872"/>
                    <a:pt x="1737" y="1872"/>
                  </a:cubicBezTo>
                  <a:cubicBezTo>
                    <a:pt x="1737" y="1664"/>
                    <a:pt x="1737" y="1664"/>
                    <a:pt x="1737" y="1664"/>
                  </a:cubicBezTo>
                  <a:cubicBezTo>
                    <a:pt x="1617" y="1664"/>
                    <a:pt x="1617" y="1664"/>
                    <a:pt x="1617" y="1664"/>
                  </a:cubicBezTo>
                  <a:cubicBezTo>
                    <a:pt x="1532" y="1664"/>
                    <a:pt x="1532" y="1664"/>
                    <a:pt x="1532" y="1664"/>
                  </a:cubicBezTo>
                  <a:cubicBezTo>
                    <a:pt x="1474" y="1664"/>
                    <a:pt x="1428" y="1618"/>
                    <a:pt x="1428" y="1560"/>
                  </a:cubicBezTo>
                  <a:cubicBezTo>
                    <a:pt x="1428" y="1503"/>
                    <a:pt x="1474" y="1456"/>
                    <a:pt x="1532" y="1456"/>
                  </a:cubicBezTo>
                  <a:cubicBezTo>
                    <a:pt x="1711" y="1456"/>
                    <a:pt x="1711" y="1456"/>
                    <a:pt x="1711" y="1456"/>
                  </a:cubicBezTo>
                  <a:cubicBezTo>
                    <a:pt x="1769" y="1456"/>
                    <a:pt x="1815" y="1410"/>
                    <a:pt x="1815" y="1352"/>
                  </a:cubicBezTo>
                  <a:cubicBezTo>
                    <a:pt x="1815" y="1295"/>
                    <a:pt x="1769" y="1248"/>
                    <a:pt x="1711" y="1248"/>
                  </a:cubicBezTo>
                  <a:cubicBezTo>
                    <a:pt x="1617" y="1248"/>
                    <a:pt x="1617" y="1248"/>
                    <a:pt x="1617" y="1248"/>
                  </a:cubicBezTo>
                  <a:cubicBezTo>
                    <a:pt x="1617" y="1040"/>
                    <a:pt x="1617" y="1040"/>
                    <a:pt x="1617" y="1040"/>
                  </a:cubicBezTo>
                  <a:cubicBezTo>
                    <a:pt x="2011" y="1040"/>
                    <a:pt x="2011" y="1040"/>
                    <a:pt x="2011" y="1040"/>
                  </a:cubicBezTo>
                  <a:cubicBezTo>
                    <a:pt x="2069" y="1040"/>
                    <a:pt x="2115" y="994"/>
                    <a:pt x="2115" y="936"/>
                  </a:cubicBezTo>
                  <a:cubicBezTo>
                    <a:pt x="2115" y="879"/>
                    <a:pt x="2069" y="832"/>
                    <a:pt x="2011" y="832"/>
                  </a:cubicBezTo>
                  <a:cubicBezTo>
                    <a:pt x="2026" y="832"/>
                    <a:pt x="2026" y="832"/>
                    <a:pt x="2026" y="832"/>
                  </a:cubicBezTo>
                  <a:cubicBezTo>
                    <a:pt x="2026" y="624"/>
                    <a:pt x="2026" y="624"/>
                    <a:pt x="2026" y="624"/>
                  </a:cubicBezTo>
                  <a:cubicBezTo>
                    <a:pt x="2300" y="624"/>
                    <a:pt x="2300" y="624"/>
                    <a:pt x="2300" y="624"/>
                  </a:cubicBezTo>
                  <a:cubicBezTo>
                    <a:pt x="2358" y="624"/>
                    <a:pt x="2404" y="578"/>
                    <a:pt x="2404" y="520"/>
                  </a:cubicBezTo>
                  <a:cubicBezTo>
                    <a:pt x="2404" y="463"/>
                    <a:pt x="2357" y="416"/>
                    <a:pt x="2300" y="416"/>
                  </a:cubicBezTo>
                  <a:cubicBezTo>
                    <a:pt x="1568" y="416"/>
                    <a:pt x="1568" y="416"/>
                    <a:pt x="1568" y="416"/>
                  </a:cubicBezTo>
                  <a:cubicBezTo>
                    <a:pt x="1568" y="208"/>
                    <a:pt x="1568" y="208"/>
                    <a:pt x="1568" y="208"/>
                  </a:cubicBezTo>
                  <a:cubicBezTo>
                    <a:pt x="1808" y="208"/>
                    <a:pt x="1808" y="208"/>
                    <a:pt x="1808" y="208"/>
                  </a:cubicBezTo>
                  <a:cubicBezTo>
                    <a:pt x="1866" y="208"/>
                    <a:pt x="1912" y="162"/>
                    <a:pt x="1912" y="104"/>
                  </a:cubicBezTo>
                  <a:cubicBezTo>
                    <a:pt x="1912" y="47"/>
                    <a:pt x="1866" y="0"/>
                    <a:pt x="1808" y="0"/>
                  </a:cubicBezTo>
                </a:path>
              </a:pathLst>
            </a:custGeom>
            <a:solidFill>
              <a:srgbClr val="C0A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任意多边形 8">
              <a:extLst>
                <a:ext uri="{FF2B5EF4-FFF2-40B4-BE49-F238E27FC236}">
                  <a16:creationId xmlns:a16="http://schemas.microsoft.com/office/drawing/2014/main" id="{A8F6EE5A-7CE9-A3D5-7E02-938AEAF93012}"/>
                </a:ext>
              </a:extLst>
            </p:cNvPr>
            <p:cNvSpPr/>
            <p:nvPr/>
          </p:nvSpPr>
          <p:spPr bwMode="auto">
            <a:xfrm>
              <a:off x="4181475" y="4811179"/>
              <a:ext cx="3970522" cy="132538"/>
            </a:xfrm>
            <a:custGeom>
              <a:avLst/>
              <a:gdLst>
                <a:gd name="T0" fmla="*/ 2819 w 2867"/>
                <a:gd name="T1" fmla="*/ 0 h 96"/>
                <a:gd name="T2" fmla="*/ 2560 w 2867"/>
                <a:gd name="T3" fmla="*/ 0 h 96"/>
                <a:gd name="T4" fmla="*/ 2560 w 2867"/>
                <a:gd name="T5" fmla="*/ 48 h 96"/>
                <a:gd name="T6" fmla="*/ 2512 w 2867"/>
                <a:gd name="T7" fmla="*/ 48 h 96"/>
                <a:gd name="T8" fmla="*/ 2512 w 2867"/>
                <a:gd name="T9" fmla="*/ 0 h 96"/>
                <a:gd name="T10" fmla="*/ 2008 w 2867"/>
                <a:gd name="T11" fmla="*/ 0 h 96"/>
                <a:gd name="T12" fmla="*/ 2008 w 2867"/>
                <a:gd name="T13" fmla="*/ 48 h 96"/>
                <a:gd name="T14" fmla="*/ 1968 w 2867"/>
                <a:gd name="T15" fmla="*/ 48 h 96"/>
                <a:gd name="T16" fmla="*/ 1968 w 2867"/>
                <a:gd name="T17" fmla="*/ 0 h 96"/>
                <a:gd name="T18" fmla="*/ 48 w 2867"/>
                <a:gd name="T19" fmla="*/ 0 h 96"/>
                <a:gd name="T20" fmla="*/ 0 w 2867"/>
                <a:gd name="T21" fmla="*/ 48 h 96"/>
                <a:gd name="T22" fmla="*/ 48 w 2867"/>
                <a:gd name="T23" fmla="*/ 96 h 96"/>
                <a:gd name="T24" fmla="*/ 2818 w 2867"/>
                <a:gd name="T25" fmla="*/ 96 h 96"/>
                <a:gd name="T26" fmla="*/ 2867 w 2867"/>
                <a:gd name="T27" fmla="*/ 48 h 96"/>
                <a:gd name="T28" fmla="*/ 2819 w 2867"/>
                <a:gd name="T2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7" h="96">
                  <a:moveTo>
                    <a:pt x="2819" y="0"/>
                  </a:moveTo>
                  <a:cubicBezTo>
                    <a:pt x="2560" y="0"/>
                    <a:pt x="2560" y="0"/>
                    <a:pt x="2560" y="0"/>
                  </a:cubicBezTo>
                  <a:cubicBezTo>
                    <a:pt x="2560" y="48"/>
                    <a:pt x="2560" y="48"/>
                    <a:pt x="2560" y="48"/>
                  </a:cubicBezTo>
                  <a:cubicBezTo>
                    <a:pt x="2512" y="48"/>
                    <a:pt x="2512" y="48"/>
                    <a:pt x="2512" y="48"/>
                  </a:cubicBezTo>
                  <a:cubicBezTo>
                    <a:pt x="2512" y="0"/>
                    <a:pt x="2512" y="0"/>
                    <a:pt x="2512" y="0"/>
                  </a:cubicBezTo>
                  <a:cubicBezTo>
                    <a:pt x="2008" y="0"/>
                    <a:pt x="2008" y="0"/>
                    <a:pt x="2008" y="0"/>
                  </a:cubicBezTo>
                  <a:cubicBezTo>
                    <a:pt x="2008" y="48"/>
                    <a:pt x="2008" y="48"/>
                    <a:pt x="2008" y="48"/>
                  </a:cubicBezTo>
                  <a:cubicBezTo>
                    <a:pt x="1968" y="48"/>
                    <a:pt x="1968" y="48"/>
                    <a:pt x="1968" y="48"/>
                  </a:cubicBezTo>
                  <a:cubicBezTo>
                    <a:pt x="1968" y="0"/>
                    <a:pt x="1968" y="0"/>
                    <a:pt x="196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2818" y="96"/>
                    <a:pt x="2818" y="96"/>
                    <a:pt x="2818" y="96"/>
                  </a:cubicBezTo>
                  <a:cubicBezTo>
                    <a:pt x="2845" y="96"/>
                    <a:pt x="2866" y="74"/>
                    <a:pt x="2867" y="48"/>
                  </a:cubicBezTo>
                  <a:cubicBezTo>
                    <a:pt x="2867" y="22"/>
                    <a:pt x="2845" y="0"/>
                    <a:pt x="2819" y="0"/>
                  </a:cubicBezTo>
                </a:path>
              </a:pathLst>
            </a:custGeom>
            <a:solidFill>
              <a:srgbClr val="796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任意多边形 9">
              <a:extLst>
                <a:ext uri="{FF2B5EF4-FFF2-40B4-BE49-F238E27FC236}">
                  <a16:creationId xmlns:a16="http://schemas.microsoft.com/office/drawing/2014/main" id="{F74FAA54-7736-4AB4-0EF0-4B3C91E50199}"/>
                </a:ext>
              </a:extLst>
            </p:cNvPr>
            <p:cNvSpPr/>
            <p:nvPr/>
          </p:nvSpPr>
          <p:spPr bwMode="auto">
            <a:xfrm>
              <a:off x="4384840" y="3083279"/>
              <a:ext cx="438987" cy="288217"/>
            </a:xfrm>
            <a:custGeom>
              <a:avLst/>
              <a:gdLst>
                <a:gd name="T0" fmla="*/ 213 w 317"/>
                <a:gd name="T1" fmla="*/ 0 h 208"/>
                <a:gd name="T2" fmla="*/ 104 w 317"/>
                <a:gd name="T3" fmla="*/ 0 h 208"/>
                <a:gd name="T4" fmla="*/ 0 w 317"/>
                <a:gd name="T5" fmla="*/ 104 h 208"/>
                <a:gd name="T6" fmla="*/ 104 w 317"/>
                <a:gd name="T7" fmla="*/ 208 h 208"/>
                <a:gd name="T8" fmla="*/ 213 w 317"/>
                <a:gd name="T9" fmla="*/ 208 h 208"/>
                <a:gd name="T10" fmla="*/ 317 w 317"/>
                <a:gd name="T11" fmla="*/ 104 h 208"/>
                <a:gd name="T12" fmla="*/ 213 w 317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" h="208">
                  <a:moveTo>
                    <a:pt x="21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213" y="208"/>
                    <a:pt x="213" y="208"/>
                    <a:pt x="213" y="208"/>
                  </a:cubicBezTo>
                  <a:cubicBezTo>
                    <a:pt x="271" y="208"/>
                    <a:pt x="317" y="161"/>
                    <a:pt x="317" y="104"/>
                  </a:cubicBezTo>
                  <a:cubicBezTo>
                    <a:pt x="317" y="46"/>
                    <a:pt x="271" y="0"/>
                    <a:pt x="213" y="0"/>
                  </a:cubicBezTo>
                </a:path>
              </a:pathLst>
            </a:custGeom>
            <a:solidFill>
              <a:srgbClr val="C0A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任意多边形 10">
              <a:extLst>
                <a:ext uri="{FF2B5EF4-FFF2-40B4-BE49-F238E27FC236}">
                  <a16:creationId xmlns:a16="http://schemas.microsoft.com/office/drawing/2014/main" id="{F644DAB1-5534-F313-FCD2-FB23D68821F8}"/>
                </a:ext>
              </a:extLst>
            </p:cNvPr>
            <p:cNvSpPr/>
            <p:nvPr/>
          </p:nvSpPr>
          <p:spPr bwMode="auto">
            <a:xfrm>
              <a:off x="5711620" y="2780336"/>
              <a:ext cx="908830" cy="288217"/>
            </a:xfrm>
            <a:custGeom>
              <a:avLst/>
              <a:gdLst>
                <a:gd name="T0" fmla="*/ 552 w 656"/>
                <a:gd name="T1" fmla="*/ 208 h 208"/>
                <a:gd name="T2" fmla="*/ 104 w 656"/>
                <a:gd name="T3" fmla="*/ 208 h 208"/>
                <a:gd name="T4" fmla="*/ 0 w 656"/>
                <a:gd name="T5" fmla="*/ 104 h 208"/>
                <a:gd name="T6" fmla="*/ 104 w 656"/>
                <a:gd name="T7" fmla="*/ 0 h 208"/>
                <a:gd name="T8" fmla="*/ 551 w 656"/>
                <a:gd name="T9" fmla="*/ 0 h 208"/>
                <a:gd name="T10" fmla="*/ 655 w 656"/>
                <a:gd name="T11" fmla="*/ 104 h 208"/>
                <a:gd name="T12" fmla="*/ 552 w 656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208">
                  <a:moveTo>
                    <a:pt x="552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9" y="0"/>
                    <a:pt x="655" y="47"/>
                    <a:pt x="655" y="104"/>
                  </a:cubicBezTo>
                  <a:cubicBezTo>
                    <a:pt x="656" y="162"/>
                    <a:pt x="609" y="208"/>
                    <a:pt x="552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任意多边形 11">
              <a:extLst>
                <a:ext uri="{FF2B5EF4-FFF2-40B4-BE49-F238E27FC236}">
                  <a16:creationId xmlns:a16="http://schemas.microsoft.com/office/drawing/2014/main" id="{00D23BE1-F6D5-48AA-379E-F645E2A78284}"/>
                </a:ext>
              </a:extLst>
            </p:cNvPr>
            <p:cNvSpPr/>
            <p:nvPr/>
          </p:nvSpPr>
          <p:spPr bwMode="auto">
            <a:xfrm>
              <a:off x="7042607" y="2780336"/>
              <a:ext cx="907428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9" y="0"/>
                    <a:pt x="655" y="47"/>
                    <a:pt x="655" y="104"/>
                  </a:cubicBezTo>
                  <a:cubicBezTo>
                    <a:pt x="655" y="162"/>
                    <a:pt x="609" y="208"/>
                    <a:pt x="551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任意多边形 12">
              <a:extLst>
                <a:ext uri="{FF2B5EF4-FFF2-40B4-BE49-F238E27FC236}">
                  <a16:creationId xmlns:a16="http://schemas.microsoft.com/office/drawing/2014/main" id="{77EA893B-CD24-1931-66D9-F18B36E7D4BE}"/>
                </a:ext>
              </a:extLst>
            </p:cNvPr>
            <p:cNvSpPr/>
            <p:nvPr/>
          </p:nvSpPr>
          <p:spPr bwMode="auto">
            <a:xfrm>
              <a:off x="6478796" y="3356068"/>
              <a:ext cx="907428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6" y="208"/>
                    <a:pt x="0" y="162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8" y="0"/>
                    <a:pt x="655" y="47"/>
                    <a:pt x="655" y="104"/>
                  </a:cubicBezTo>
                  <a:cubicBezTo>
                    <a:pt x="655" y="162"/>
                    <a:pt x="608" y="208"/>
                    <a:pt x="551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任意多边形 13">
              <a:extLst>
                <a:ext uri="{FF2B5EF4-FFF2-40B4-BE49-F238E27FC236}">
                  <a16:creationId xmlns:a16="http://schemas.microsoft.com/office/drawing/2014/main" id="{7A69EA1D-FEBA-2B71-E31A-70F45E8AEBE3}"/>
                </a:ext>
              </a:extLst>
            </p:cNvPr>
            <p:cNvSpPr/>
            <p:nvPr/>
          </p:nvSpPr>
          <p:spPr bwMode="auto">
            <a:xfrm>
              <a:off x="4573478" y="2780336"/>
              <a:ext cx="907428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6" y="208"/>
                    <a:pt x="0" y="162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8" y="0"/>
                    <a:pt x="655" y="47"/>
                    <a:pt x="655" y="104"/>
                  </a:cubicBezTo>
                  <a:cubicBezTo>
                    <a:pt x="655" y="162"/>
                    <a:pt x="608" y="208"/>
                    <a:pt x="551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任意多边形 14">
              <a:extLst>
                <a:ext uri="{FF2B5EF4-FFF2-40B4-BE49-F238E27FC236}">
                  <a16:creationId xmlns:a16="http://schemas.microsoft.com/office/drawing/2014/main" id="{A90E8273-D2F3-CB65-A730-BA28B1A30AA3}"/>
                </a:ext>
              </a:extLst>
            </p:cNvPr>
            <p:cNvSpPr/>
            <p:nvPr/>
          </p:nvSpPr>
          <p:spPr bwMode="auto">
            <a:xfrm>
              <a:off x="4972494" y="2203902"/>
              <a:ext cx="906727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9" y="0"/>
                    <a:pt x="655" y="47"/>
                    <a:pt x="655" y="104"/>
                  </a:cubicBezTo>
                  <a:cubicBezTo>
                    <a:pt x="655" y="162"/>
                    <a:pt x="609" y="208"/>
                    <a:pt x="551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任意多边形 15">
              <a:extLst>
                <a:ext uri="{FF2B5EF4-FFF2-40B4-BE49-F238E27FC236}">
                  <a16:creationId xmlns:a16="http://schemas.microsoft.com/office/drawing/2014/main" id="{D4344605-CB8C-72F6-A1D1-FCAAAE272C0B}"/>
                </a:ext>
              </a:extLst>
            </p:cNvPr>
            <p:cNvSpPr/>
            <p:nvPr/>
          </p:nvSpPr>
          <p:spPr bwMode="auto">
            <a:xfrm>
              <a:off x="6332233" y="2203902"/>
              <a:ext cx="907428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6" y="208"/>
                    <a:pt x="0" y="162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8" y="0"/>
                    <a:pt x="655" y="47"/>
                    <a:pt x="655" y="104"/>
                  </a:cubicBezTo>
                  <a:cubicBezTo>
                    <a:pt x="655" y="162"/>
                    <a:pt x="608" y="208"/>
                    <a:pt x="551" y="208"/>
                  </a:cubicBezTo>
                  <a:close/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任意多边形 16">
              <a:extLst>
                <a:ext uri="{FF2B5EF4-FFF2-40B4-BE49-F238E27FC236}">
                  <a16:creationId xmlns:a16="http://schemas.microsoft.com/office/drawing/2014/main" id="{48BC1A7E-C543-87D9-63F8-ECE70F3F0312}"/>
                </a:ext>
              </a:extLst>
            </p:cNvPr>
            <p:cNvSpPr/>
            <p:nvPr/>
          </p:nvSpPr>
          <p:spPr bwMode="auto">
            <a:xfrm>
              <a:off x="6478796" y="3932503"/>
              <a:ext cx="907428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6" y="208"/>
                    <a:pt x="0" y="162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8" y="0"/>
                    <a:pt x="655" y="47"/>
                    <a:pt x="655" y="104"/>
                  </a:cubicBezTo>
                  <a:cubicBezTo>
                    <a:pt x="655" y="162"/>
                    <a:pt x="608" y="208"/>
                    <a:pt x="551" y="208"/>
                  </a:cubicBezTo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任意多边形 17">
              <a:extLst>
                <a:ext uri="{FF2B5EF4-FFF2-40B4-BE49-F238E27FC236}">
                  <a16:creationId xmlns:a16="http://schemas.microsoft.com/office/drawing/2014/main" id="{40E5A18C-BCB5-D22C-7CC7-542416AA10D2}"/>
                </a:ext>
              </a:extLst>
            </p:cNvPr>
            <p:cNvSpPr/>
            <p:nvPr/>
          </p:nvSpPr>
          <p:spPr bwMode="auto">
            <a:xfrm>
              <a:off x="4907277" y="3932503"/>
              <a:ext cx="906727" cy="288217"/>
            </a:xfrm>
            <a:custGeom>
              <a:avLst/>
              <a:gdLst>
                <a:gd name="T0" fmla="*/ 551 w 655"/>
                <a:gd name="T1" fmla="*/ 208 h 208"/>
                <a:gd name="T2" fmla="*/ 104 w 655"/>
                <a:gd name="T3" fmla="*/ 208 h 208"/>
                <a:gd name="T4" fmla="*/ 0 w 655"/>
                <a:gd name="T5" fmla="*/ 104 h 208"/>
                <a:gd name="T6" fmla="*/ 104 w 655"/>
                <a:gd name="T7" fmla="*/ 0 h 208"/>
                <a:gd name="T8" fmla="*/ 551 w 655"/>
                <a:gd name="T9" fmla="*/ 0 h 208"/>
                <a:gd name="T10" fmla="*/ 655 w 655"/>
                <a:gd name="T11" fmla="*/ 104 h 208"/>
                <a:gd name="T12" fmla="*/ 551 w 65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5" h="208">
                  <a:moveTo>
                    <a:pt x="551" y="208"/>
                  </a:moveTo>
                  <a:cubicBezTo>
                    <a:pt x="104" y="208"/>
                    <a:pt x="104" y="208"/>
                    <a:pt x="104" y="208"/>
                  </a:cubicBezTo>
                  <a:cubicBezTo>
                    <a:pt x="46" y="208"/>
                    <a:pt x="0" y="162"/>
                    <a:pt x="0" y="104"/>
                  </a:cubicBezTo>
                  <a:cubicBezTo>
                    <a:pt x="0" y="47"/>
                    <a:pt x="46" y="0"/>
                    <a:pt x="104" y="0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608" y="0"/>
                    <a:pt x="655" y="47"/>
                    <a:pt x="655" y="104"/>
                  </a:cubicBezTo>
                  <a:cubicBezTo>
                    <a:pt x="655" y="162"/>
                    <a:pt x="608" y="208"/>
                    <a:pt x="551" y="208"/>
                  </a:cubicBezTo>
                </a:path>
              </a:pathLst>
            </a:cu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任意多边形 18">
              <a:extLst>
                <a:ext uri="{FF2B5EF4-FFF2-40B4-BE49-F238E27FC236}">
                  <a16:creationId xmlns:a16="http://schemas.microsoft.com/office/drawing/2014/main" id="{219CD11B-CC9E-CA27-0B75-19FEB30D7424}"/>
                </a:ext>
              </a:extLst>
            </p:cNvPr>
            <p:cNvSpPr/>
            <p:nvPr/>
          </p:nvSpPr>
          <p:spPr bwMode="auto">
            <a:xfrm>
              <a:off x="7562240" y="3669531"/>
              <a:ext cx="154978" cy="46985"/>
            </a:xfrm>
            <a:custGeom>
              <a:avLst/>
              <a:gdLst>
                <a:gd name="T0" fmla="*/ 112 w 112"/>
                <a:gd name="T1" fmla="*/ 34 h 34"/>
                <a:gd name="T2" fmla="*/ 0 w 112"/>
                <a:gd name="T3" fmla="*/ 34 h 34"/>
                <a:gd name="T4" fmla="*/ 0 w 112"/>
                <a:gd name="T5" fmla="*/ 18 h 34"/>
                <a:gd name="T6" fmla="*/ 18 w 112"/>
                <a:gd name="T7" fmla="*/ 0 h 34"/>
                <a:gd name="T8" fmla="*/ 94 w 112"/>
                <a:gd name="T9" fmla="*/ 0 h 34"/>
                <a:gd name="T10" fmla="*/ 112 w 112"/>
                <a:gd name="T11" fmla="*/ 18 h 34"/>
                <a:gd name="T12" fmla="*/ 112 w 11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34">
                  <a:moveTo>
                    <a:pt x="112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4" y="0"/>
                    <a:pt x="112" y="8"/>
                    <a:pt x="112" y="18"/>
                  </a:cubicBezTo>
                  <a:cubicBezTo>
                    <a:pt x="112" y="34"/>
                    <a:pt x="112" y="34"/>
                    <a:pt x="112" y="34"/>
                  </a:cubicBezTo>
                  <a:close/>
                </a:path>
              </a:pathLst>
            </a:custGeom>
            <a:solidFill>
              <a:srgbClr val="966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任意多边形 19">
              <a:extLst>
                <a:ext uri="{FF2B5EF4-FFF2-40B4-BE49-F238E27FC236}">
                  <a16:creationId xmlns:a16="http://schemas.microsoft.com/office/drawing/2014/main" id="{001D1D26-57F0-96FA-9C3F-9311D464B214}"/>
                </a:ext>
              </a:extLst>
            </p:cNvPr>
            <p:cNvSpPr/>
            <p:nvPr/>
          </p:nvSpPr>
          <p:spPr bwMode="auto">
            <a:xfrm>
              <a:off x="7684259" y="3668128"/>
              <a:ext cx="32959" cy="48387"/>
            </a:xfrm>
            <a:custGeom>
              <a:avLst/>
              <a:gdLst>
                <a:gd name="T0" fmla="*/ 12 w 24"/>
                <a:gd name="T1" fmla="*/ 0 h 35"/>
                <a:gd name="T2" fmla="*/ 0 w 24"/>
                <a:gd name="T3" fmla="*/ 0 h 35"/>
                <a:gd name="T4" fmla="*/ 12 w 24"/>
                <a:gd name="T5" fmla="*/ 10 h 35"/>
                <a:gd name="T6" fmla="*/ 12 w 24"/>
                <a:gd name="T7" fmla="*/ 35 h 35"/>
                <a:gd name="T8" fmla="*/ 24 w 24"/>
                <a:gd name="T9" fmla="*/ 35 h 35"/>
                <a:gd name="T10" fmla="*/ 24 w 24"/>
                <a:gd name="T11" fmla="*/ 10 h 35"/>
                <a:gd name="T12" fmla="*/ 12 w 24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5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2" y="5"/>
                    <a:pt x="12" y="10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lose/>
                </a:path>
              </a:pathLst>
            </a:custGeom>
            <a:solidFill>
              <a:srgbClr val="8451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任意多边形 20">
              <a:extLst>
                <a:ext uri="{FF2B5EF4-FFF2-40B4-BE49-F238E27FC236}">
                  <a16:creationId xmlns:a16="http://schemas.microsoft.com/office/drawing/2014/main" id="{2FEA01D2-F047-BEE6-4A76-FF6081C277A5}"/>
                </a:ext>
              </a:extLst>
            </p:cNvPr>
            <p:cNvSpPr/>
            <p:nvPr/>
          </p:nvSpPr>
          <p:spPr bwMode="auto">
            <a:xfrm>
              <a:off x="7528579" y="3717918"/>
              <a:ext cx="221598" cy="239830"/>
            </a:xfrm>
            <a:custGeom>
              <a:avLst/>
              <a:gdLst>
                <a:gd name="T0" fmla="*/ 134 w 160"/>
                <a:gd name="T1" fmla="*/ 173 h 173"/>
                <a:gd name="T2" fmla="*/ 25 w 160"/>
                <a:gd name="T3" fmla="*/ 173 h 173"/>
                <a:gd name="T4" fmla="*/ 0 w 160"/>
                <a:gd name="T5" fmla="*/ 148 h 173"/>
                <a:gd name="T6" fmla="*/ 0 w 160"/>
                <a:gd name="T7" fmla="*/ 25 h 173"/>
                <a:gd name="T8" fmla="*/ 25 w 160"/>
                <a:gd name="T9" fmla="*/ 0 h 173"/>
                <a:gd name="T10" fmla="*/ 134 w 160"/>
                <a:gd name="T11" fmla="*/ 0 h 173"/>
                <a:gd name="T12" fmla="*/ 159 w 160"/>
                <a:gd name="T13" fmla="*/ 25 h 173"/>
                <a:gd name="T14" fmla="*/ 159 w 160"/>
                <a:gd name="T15" fmla="*/ 148 h 173"/>
                <a:gd name="T16" fmla="*/ 134 w 160"/>
                <a:gd name="T17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73">
                  <a:moveTo>
                    <a:pt x="134" y="173"/>
                  </a:moveTo>
                  <a:cubicBezTo>
                    <a:pt x="25" y="173"/>
                    <a:pt x="25" y="173"/>
                    <a:pt x="25" y="173"/>
                  </a:cubicBezTo>
                  <a:cubicBezTo>
                    <a:pt x="11" y="173"/>
                    <a:pt x="0" y="162"/>
                    <a:pt x="0" y="14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8" y="0"/>
                    <a:pt x="159" y="11"/>
                    <a:pt x="159" y="25"/>
                  </a:cubicBezTo>
                  <a:cubicBezTo>
                    <a:pt x="159" y="148"/>
                    <a:pt x="159" y="148"/>
                    <a:pt x="159" y="148"/>
                  </a:cubicBezTo>
                  <a:cubicBezTo>
                    <a:pt x="160" y="162"/>
                    <a:pt x="148" y="173"/>
                    <a:pt x="134" y="173"/>
                  </a:cubicBezTo>
                  <a:close/>
                </a:path>
              </a:pathLst>
            </a:custGeom>
            <a:solidFill>
              <a:srgbClr val="CC83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任意多边形 21">
              <a:extLst>
                <a:ext uri="{FF2B5EF4-FFF2-40B4-BE49-F238E27FC236}">
                  <a16:creationId xmlns:a16="http://schemas.microsoft.com/office/drawing/2014/main" id="{F8E8E4C5-CC43-CD06-E4CE-37F45260C4CA}"/>
                </a:ext>
              </a:extLst>
            </p:cNvPr>
            <p:cNvSpPr/>
            <p:nvPr/>
          </p:nvSpPr>
          <p:spPr bwMode="auto">
            <a:xfrm>
              <a:off x="7689167" y="3716515"/>
              <a:ext cx="61010" cy="241233"/>
            </a:xfrm>
            <a:custGeom>
              <a:avLst/>
              <a:gdLst>
                <a:gd name="T0" fmla="*/ 18 w 44"/>
                <a:gd name="T1" fmla="*/ 0 h 174"/>
                <a:gd name="T2" fmla="*/ 0 w 44"/>
                <a:gd name="T3" fmla="*/ 0 h 174"/>
                <a:gd name="T4" fmla="*/ 25 w 44"/>
                <a:gd name="T5" fmla="*/ 25 h 174"/>
                <a:gd name="T6" fmla="*/ 25 w 44"/>
                <a:gd name="T7" fmla="*/ 149 h 174"/>
                <a:gd name="T8" fmla="*/ 0 w 44"/>
                <a:gd name="T9" fmla="*/ 174 h 174"/>
                <a:gd name="T10" fmla="*/ 18 w 44"/>
                <a:gd name="T11" fmla="*/ 174 h 174"/>
                <a:gd name="T12" fmla="*/ 43 w 44"/>
                <a:gd name="T13" fmla="*/ 149 h 174"/>
                <a:gd name="T14" fmla="*/ 43 w 44"/>
                <a:gd name="T15" fmla="*/ 25 h 174"/>
                <a:gd name="T16" fmla="*/ 18 w 44"/>
                <a:gd name="T1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74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25" y="12"/>
                    <a:pt x="25" y="25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63"/>
                    <a:pt x="14" y="174"/>
                    <a:pt x="0" y="174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32" y="174"/>
                    <a:pt x="43" y="162"/>
                    <a:pt x="43" y="149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12"/>
                    <a:pt x="32" y="0"/>
                    <a:pt x="18" y="0"/>
                  </a:cubicBezTo>
                  <a:close/>
                </a:path>
              </a:pathLst>
            </a:custGeom>
            <a:solidFill>
              <a:srgbClr val="BC7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矩形 215">
              <a:extLst>
                <a:ext uri="{FF2B5EF4-FFF2-40B4-BE49-F238E27FC236}">
                  <a16:creationId xmlns:a16="http://schemas.microsoft.com/office/drawing/2014/main" id="{0251AC5A-0F2B-ABD9-8BBE-52A1D2F9EE57}"/>
                </a:ext>
              </a:extLst>
            </p:cNvPr>
            <p:cNvSpPr/>
            <p:nvPr/>
          </p:nvSpPr>
          <p:spPr bwMode="auto">
            <a:xfrm>
              <a:off x="4901667" y="4508937"/>
              <a:ext cx="2528736" cy="288217"/>
            </a:xfrm>
            <a:prstGeom prst="rect">
              <a:avLst/>
            </a:prstGeom>
            <a:solidFill>
              <a:srgbClr val="684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矩形 216">
              <a:extLst>
                <a:ext uri="{FF2B5EF4-FFF2-40B4-BE49-F238E27FC236}">
                  <a16:creationId xmlns:a16="http://schemas.microsoft.com/office/drawing/2014/main" id="{4EED9566-30CE-B422-C61C-BE32087E10E4}"/>
                </a:ext>
              </a:extLst>
            </p:cNvPr>
            <p:cNvSpPr/>
            <p:nvPr/>
          </p:nvSpPr>
          <p:spPr bwMode="auto">
            <a:xfrm>
              <a:off x="4901667" y="4508937"/>
              <a:ext cx="2528736" cy="28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矩形 217">
              <a:extLst>
                <a:ext uri="{FF2B5EF4-FFF2-40B4-BE49-F238E27FC236}">
                  <a16:creationId xmlns:a16="http://schemas.microsoft.com/office/drawing/2014/main" id="{A11313B8-FD74-455D-60CD-324BA3E342B5}"/>
                </a:ext>
              </a:extLst>
            </p:cNvPr>
            <p:cNvSpPr/>
            <p:nvPr/>
          </p:nvSpPr>
          <p:spPr bwMode="auto">
            <a:xfrm>
              <a:off x="5750890" y="2245276"/>
              <a:ext cx="210377" cy="357642"/>
            </a:xfrm>
            <a:prstGeom prst="rect">
              <a:avLst/>
            </a:prstGeom>
            <a:solidFill>
              <a:srgbClr val="AB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矩形 218">
              <a:extLst>
                <a:ext uri="{FF2B5EF4-FFF2-40B4-BE49-F238E27FC236}">
                  <a16:creationId xmlns:a16="http://schemas.microsoft.com/office/drawing/2014/main" id="{6662C7D8-7683-DABC-4DD5-3F79A6CEFC8B}"/>
                </a:ext>
              </a:extLst>
            </p:cNvPr>
            <p:cNvSpPr/>
            <p:nvPr/>
          </p:nvSpPr>
          <p:spPr bwMode="auto">
            <a:xfrm>
              <a:off x="5750890" y="2245276"/>
              <a:ext cx="210377" cy="357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矩形 219">
              <a:extLst>
                <a:ext uri="{FF2B5EF4-FFF2-40B4-BE49-F238E27FC236}">
                  <a16:creationId xmlns:a16="http://schemas.microsoft.com/office/drawing/2014/main" id="{AA6F0503-39F3-9672-13D1-1864C9BCA7AD}"/>
                </a:ext>
              </a:extLst>
            </p:cNvPr>
            <p:cNvSpPr/>
            <p:nvPr/>
          </p:nvSpPr>
          <p:spPr bwMode="auto">
            <a:xfrm>
              <a:off x="5714425" y="2245276"/>
              <a:ext cx="211780" cy="357642"/>
            </a:xfrm>
            <a:prstGeom prst="rect">
              <a:avLst/>
            </a:pr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矩形 220">
              <a:extLst>
                <a:ext uri="{FF2B5EF4-FFF2-40B4-BE49-F238E27FC236}">
                  <a16:creationId xmlns:a16="http://schemas.microsoft.com/office/drawing/2014/main" id="{68D61980-4968-F876-FDD4-59795EA280C1}"/>
                </a:ext>
              </a:extLst>
            </p:cNvPr>
            <p:cNvSpPr/>
            <p:nvPr/>
          </p:nvSpPr>
          <p:spPr bwMode="auto">
            <a:xfrm>
              <a:off x="5714425" y="2245276"/>
              <a:ext cx="211780" cy="357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矩形 221">
              <a:extLst>
                <a:ext uri="{FF2B5EF4-FFF2-40B4-BE49-F238E27FC236}">
                  <a16:creationId xmlns:a16="http://schemas.microsoft.com/office/drawing/2014/main" id="{20FBB9B8-80DF-F77F-500D-BFEF700C55F6}"/>
                </a:ext>
              </a:extLst>
            </p:cNvPr>
            <p:cNvSpPr/>
            <p:nvPr/>
          </p:nvSpPr>
          <p:spPr bwMode="auto">
            <a:xfrm>
              <a:off x="5714425" y="2561543"/>
              <a:ext cx="211780" cy="35764"/>
            </a:xfrm>
            <a:prstGeom prst="rect">
              <a:avLst/>
            </a:prstGeom>
            <a:solidFill>
              <a:srgbClr val="AE8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矩形 222">
              <a:extLst>
                <a:ext uri="{FF2B5EF4-FFF2-40B4-BE49-F238E27FC236}">
                  <a16:creationId xmlns:a16="http://schemas.microsoft.com/office/drawing/2014/main" id="{3B2D328E-33E4-EF33-2D91-76C2EA597729}"/>
                </a:ext>
              </a:extLst>
            </p:cNvPr>
            <p:cNvSpPr/>
            <p:nvPr/>
          </p:nvSpPr>
          <p:spPr bwMode="auto">
            <a:xfrm>
              <a:off x="5714425" y="2561543"/>
              <a:ext cx="211780" cy="35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矩形 223">
              <a:extLst>
                <a:ext uri="{FF2B5EF4-FFF2-40B4-BE49-F238E27FC236}">
                  <a16:creationId xmlns:a16="http://schemas.microsoft.com/office/drawing/2014/main" id="{C0D5C36A-87A9-03DA-B63C-88E3660179B0}"/>
                </a:ext>
              </a:extLst>
            </p:cNvPr>
            <p:cNvSpPr/>
            <p:nvPr/>
          </p:nvSpPr>
          <p:spPr bwMode="auto">
            <a:xfrm>
              <a:off x="5926205" y="2561543"/>
              <a:ext cx="35063" cy="35764"/>
            </a:xfrm>
            <a:prstGeom prst="rect">
              <a:avLst/>
            </a:prstGeom>
            <a:solidFill>
              <a:srgbClr val="A483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矩形 224">
              <a:extLst>
                <a:ext uri="{FF2B5EF4-FFF2-40B4-BE49-F238E27FC236}">
                  <a16:creationId xmlns:a16="http://schemas.microsoft.com/office/drawing/2014/main" id="{5211321E-616C-6634-14EC-CEEAE79F282D}"/>
                </a:ext>
              </a:extLst>
            </p:cNvPr>
            <p:cNvSpPr/>
            <p:nvPr/>
          </p:nvSpPr>
          <p:spPr bwMode="auto">
            <a:xfrm>
              <a:off x="5926205" y="2561543"/>
              <a:ext cx="35063" cy="35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矩形 225">
              <a:extLst>
                <a:ext uri="{FF2B5EF4-FFF2-40B4-BE49-F238E27FC236}">
                  <a16:creationId xmlns:a16="http://schemas.microsoft.com/office/drawing/2014/main" id="{59310E8F-4001-FB66-2A74-B3E8E0318FD9}"/>
                </a:ext>
              </a:extLst>
            </p:cNvPr>
            <p:cNvSpPr/>
            <p:nvPr/>
          </p:nvSpPr>
          <p:spPr bwMode="auto">
            <a:xfrm>
              <a:off x="5638689" y="2597307"/>
              <a:ext cx="477557" cy="225805"/>
            </a:xfrm>
            <a:prstGeom prst="rect">
              <a:avLst/>
            </a:prstGeom>
            <a:solidFill>
              <a:srgbClr val="AB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矩形 226">
              <a:extLst>
                <a:ext uri="{FF2B5EF4-FFF2-40B4-BE49-F238E27FC236}">
                  <a16:creationId xmlns:a16="http://schemas.microsoft.com/office/drawing/2014/main" id="{B46D3523-5E36-1D0F-6CD6-9E25F2A44A37}"/>
                </a:ext>
              </a:extLst>
            </p:cNvPr>
            <p:cNvSpPr/>
            <p:nvPr/>
          </p:nvSpPr>
          <p:spPr bwMode="auto">
            <a:xfrm>
              <a:off x="5638689" y="2597307"/>
              <a:ext cx="477557" cy="225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任意多边形 34">
              <a:extLst>
                <a:ext uri="{FF2B5EF4-FFF2-40B4-BE49-F238E27FC236}">
                  <a16:creationId xmlns:a16="http://schemas.microsoft.com/office/drawing/2014/main" id="{1A2F7866-A5C5-E1F7-3DA4-8F8CF46E97E4}"/>
                </a:ext>
              </a:extLst>
            </p:cNvPr>
            <p:cNvSpPr/>
            <p:nvPr/>
          </p:nvSpPr>
          <p:spPr bwMode="auto">
            <a:xfrm>
              <a:off x="5231258" y="3741760"/>
              <a:ext cx="563811" cy="997189"/>
            </a:xfrm>
            <a:custGeom>
              <a:avLst/>
              <a:gdLst>
                <a:gd name="T0" fmla="*/ 324 w 804"/>
                <a:gd name="T1" fmla="*/ 1422 h 1422"/>
                <a:gd name="T2" fmla="*/ 804 w 804"/>
                <a:gd name="T3" fmla="*/ 102 h 1422"/>
                <a:gd name="T4" fmla="*/ 519 w 804"/>
                <a:gd name="T5" fmla="*/ 0 h 1422"/>
                <a:gd name="T6" fmla="*/ 0 w 804"/>
                <a:gd name="T7" fmla="*/ 1422 h 1422"/>
                <a:gd name="T8" fmla="*/ 32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324" y="1422"/>
                  </a:moveTo>
                  <a:lnTo>
                    <a:pt x="804" y="102"/>
                  </a:lnTo>
                  <a:lnTo>
                    <a:pt x="519" y="0"/>
                  </a:lnTo>
                  <a:lnTo>
                    <a:pt x="0" y="1422"/>
                  </a:lnTo>
                  <a:lnTo>
                    <a:pt x="324" y="1422"/>
                  </a:lnTo>
                  <a:close/>
                </a:path>
              </a:pathLst>
            </a:custGeom>
            <a:solidFill>
              <a:srgbClr val="AC9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任意多边形 35">
              <a:extLst>
                <a:ext uri="{FF2B5EF4-FFF2-40B4-BE49-F238E27FC236}">
                  <a16:creationId xmlns:a16="http://schemas.microsoft.com/office/drawing/2014/main" id="{711B7128-293E-EF41-4CCF-35BED9529942}"/>
                </a:ext>
              </a:extLst>
            </p:cNvPr>
            <p:cNvSpPr/>
            <p:nvPr/>
          </p:nvSpPr>
          <p:spPr bwMode="auto">
            <a:xfrm>
              <a:off x="5231258" y="3741760"/>
              <a:ext cx="563811" cy="997189"/>
            </a:xfrm>
            <a:custGeom>
              <a:avLst/>
              <a:gdLst>
                <a:gd name="T0" fmla="*/ 324 w 804"/>
                <a:gd name="T1" fmla="*/ 1422 h 1422"/>
                <a:gd name="T2" fmla="*/ 804 w 804"/>
                <a:gd name="T3" fmla="*/ 102 h 1422"/>
                <a:gd name="T4" fmla="*/ 519 w 804"/>
                <a:gd name="T5" fmla="*/ 0 h 1422"/>
                <a:gd name="T6" fmla="*/ 0 w 804"/>
                <a:gd name="T7" fmla="*/ 1422 h 1422"/>
                <a:gd name="T8" fmla="*/ 32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324" y="1422"/>
                  </a:moveTo>
                  <a:lnTo>
                    <a:pt x="804" y="102"/>
                  </a:lnTo>
                  <a:lnTo>
                    <a:pt x="519" y="0"/>
                  </a:lnTo>
                  <a:lnTo>
                    <a:pt x="0" y="1422"/>
                  </a:lnTo>
                  <a:lnTo>
                    <a:pt x="324" y="14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任意多边形 36">
              <a:extLst>
                <a:ext uri="{FF2B5EF4-FFF2-40B4-BE49-F238E27FC236}">
                  <a16:creationId xmlns:a16="http://schemas.microsoft.com/office/drawing/2014/main" id="{5222BF3B-05CA-9737-B77E-BA0C402C4F0B}"/>
                </a:ext>
              </a:extLst>
            </p:cNvPr>
            <p:cNvSpPr/>
            <p:nvPr/>
          </p:nvSpPr>
          <p:spPr bwMode="auto">
            <a:xfrm>
              <a:off x="5144302" y="3741760"/>
              <a:ext cx="563110" cy="997189"/>
            </a:xfrm>
            <a:custGeom>
              <a:avLst/>
              <a:gdLst>
                <a:gd name="T0" fmla="*/ 324 w 803"/>
                <a:gd name="T1" fmla="*/ 1422 h 1422"/>
                <a:gd name="T2" fmla="*/ 803 w 803"/>
                <a:gd name="T3" fmla="*/ 102 h 1422"/>
                <a:gd name="T4" fmla="*/ 517 w 803"/>
                <a:gd name="T5" fmla="*/ 0 h 1422"/>
                <a:gd name="T6" fmla="*/ 0 w 803"/>
                <a:gd name="T7" fmla="*/ 1422 h 1422"/>
                <a:gd name="T8" fmla="*/ 324 w 803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" h="1422">
                  <a:moveTo>
                    <a:pt x="324" y="1422"/>
                  </a:moveTo>
                  <a:lnTo>
                    <a:pt x="803" y="102"/>
                  </a:lnTo>
                  <a:lnTo>
                    <a:pt x="517" y="0"/>
                  </a:lnTo>
                  <a:lnTo>
                    <a:pt x="0" y="1422"/>
                  </a:lnTo>
                  <a:lnTo>
                    <a:pt x="324" y="1422"/>
                  </a:lnTo>
                  <a:close/>
                </a:path>
              </a:pathLst>
            </a:cu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任意多边形 37">
              <a:extLst>
                <a:ext uri="{FF2B5EF4-FFF2-40B4-BE49-F238E27FC236}">
                  <a16:creationId xmlns:a16="http://schemas.microsoft.com/office/drawing/2014/main" id="{E1542FC8-3453-19DC-B320-4F79F842A534}"/>
                </a:ext>
              </a:extLst>
            </p:cNvPr>
            <p:cNvSpPr/>
            <p:nvPr/>
          </p:nvSpPr>
          <p:spPr bwMode="auto">
            <a:xfrm>
              <a:off x="5144302" y="3741760"/>
              <a:ext cx="563110" cy="997189"/>
            </a:xfrm>
            <a:custGeom>
              <a:avLst/>
              <a:gdLst>
                <a:gd name="T0" fmla="*/ 324 w 803"/>
                <a:gd name="T1" fmla="*/ 1422 h 1422"/>
                <a:gd name="T2" fmla="*/ 803 w 803"/>
                <a:gd name="T3" fmla="*/ 102 h 1422"/>
                <a:gd name="T4" fmla="*/ 517 w 803"/>
                <a:gd name="T5" fmla="*/ 0 h 1422"/>
                <a:gd name="T6" fmla="*/ 0 w 803"/>
                <a:gd name="T7" fmla="*/ 1422 h 1422"/>
                <a:gd name="T8" fmla="*/ 324 w 803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" h="1422">
                  <a:moveTo>
                    <a:pt x="324" y="1422"/>
                  </a:moveTo>
                  <a:lnTo>
                    <a:pt x="803" y="102"/>
                  </a:lnTo>
                  <a:lnTo>
                    <a:pt x="517" y="0"/>
                  </a:lnTo>
                  <a:lnTo>
                    <a:pt x="0" y="1422"/>
                  </a:lnTo>
                  <a:lnTo>
                    <a:pt x="324" y="14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任意多边形 38">
              <a:extLst>
                <a:ext uri="{FF2B5EF4-FFF2-40B4-BE49-F238E27FC236}">
                  <a16:creationId xmlns:a16="http://schemas.microsoft.com/office/drawing/2014/main" id="{7F632980-1D51-A2AC-F81E-F531624F0F3B}"/>
                </a:ext>
              </a:extLst>
            </p:cNvPr>
            <p:cNvSpPr/>
            <p:nvPr/>
          </p:nvSpPr>
          <p:spPr bwMode="auto">
            <a:xfrm>
              <a:off x="5584692" y="3741760"/>
              <a:ext cx="210377" cy="71528"/>
            </a:xfrm>
            <a:custGeom>
              <a:avLst/>
              <a:gdLst>
                <a:gd name="T0" fmla="*/ 15 w 300"/>
                <a:gd name="T1" fmla="*/ 0 h 102"/>
                <a:gd name="T2" fmla="*/ 0 w 300"/>
                <a:gd name="T3" fmla="*/ 39 h 102"/>
                <a:gd name="T4" fmla="*/ 0 w 300"/>
                <a:gd name="T5" fmla="*/ 39 h 102"/>
                <a:gd name="T6" fmla="*/ 15 w 300"/>
                <a:gd name="T7" fmla="*/ 0 h 102"/>
                <a:gd name="T8" fmla="*/ 300 w 300"/>
                <a:gd name="T9" fmla="*/ 102 h 102"/>
                <a:gd name="T10" fmla="*/ 15 w 300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102">
                  <a:moveTo>
                    <a:pt x="15" y="0"/>
                  </a:moveTo>
                  <a:lnTo>
                    <a:pt x="0" y="39"/>
                  </a:lnTo>
                  <a:lnTo>
                    <a:pt x="0" y="39"/>
                  </a:lnTo>
                  <a:lnTo>
                    <a:pt x="15" y="0"/>
                  </a:lnTo>
                  <a:lnTo>
                    <a:pt x="300" y="10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98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任意多边形 39">
              <a:extLst>
                <a:ext uri="{FF2B5EF4-FFF2-40B4-BE49-F238E27FC236}">
                  <a16:creationId xmlns:a16="http://schemas.microsoft.com/office/drawing/2014/main" id="{1CC89519-F853-7055-42CF-BC26E6EE7822}"/>
                </a:ext>
              </a:extLst>
            </p:cNvPr>
            <p:cNvSpPr/>
            <p:nvPr/>
          </p:nvSpPr>
          <p:spPr bwMode="auto">
            <a:xfrm>
              <a:off x="5584692" y="3741760"/>
              <a:ext cx="210377" cy="71528"/>
            </a:xfrm>
            <a:custGeom>
              <a:avLst/>
              <a:gdLst>
                <a:gd name="T0" fmla="*/ 15 w 300"/>
                <a:gd name="T1" fmla="*/ 0 h 102"/>
                <a:gd name="T2" fmla="*/ 0 w 300"/>
                <a:gd name="T3" fmla="*/ 39 h 102"/>
                <a:gd name="T4" fmla="*/ 0 w 300"/>
                <a:gd name="T5" fmla="*/ 39 h 102"/>
                <a:gd name="T6" fmla="*/ 15 w 300"/>
                <a:gd name="T7" fmla="*/ 0 h 102"/>
                <a:gd name="T8" fmla="*/ 300 w 300"/>
                <a:gd name="T9" fmla="*/ 102 h 102"/>
                <a:gd name="T10" fmla="*/ 15 w 300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102">
                  <a:moveTo>
                    <a:pt x="15" y="0"/>
                  </a:moveTo>
                  <a:lnTo>
                    <a:pt x="0" y="39"/>
                  </a:lnTo>
                  <a:lnTo>
                    <a:pt x="0" y="39"/>
                  </a:lnTo>
                  <a:lnTo>
                    <a:pt x="15" y="0"/>
                  </a:lnTo>
                  <a:lnTo>
                    <a:pt x="300" y="102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任意多边形 40">
              <a:extLst>
                <a:ext uri="{FF2B5EF4-FFF2-40B4-BE49-F238E27FC236}">
                  <a16:creationId xmlns:a16="http://schemas.microsoft.com/office/drawing/2014/main" id="{02AD1E72-6C5F-DFD9-6529-ABDD02B8A434}"/>
                </a:ext>
              </a:extLst>
            </p:cNvPr>
            <p:cNvSpPr/>
            <p:nvPr/>
          </p:nvSpPr>
          <p:spPr bwMode="auto">
            <a:xfrm>
              <a:off x="5584692" y="3741760"/>
              <a:ext cx="210377" cy="402522"/>
            </a:xfrm>
            <a:custGeom>
              <a:avLst/>
              <a:gdLst>
                <a:gd name="T0" fmla="*/ 15 w 300"/>
                <a:gd name="T1" fmla="*/ 0 h 574"/>
                <a:gd name="T2" fmla="*/ 0 w 300"/>
                <a:gd name="T3" fmla="*/ 39 h 574"/>
                <a:gd name="T4" fmla="*/ 175 w 300"/>
                <a:gd name="T5" fmla="*/ 102 h 574"/>
                <a:gd name="T6" fmla="*/ 4 w 300"/>
                <a:gd name="T7" fmla="*/ 574 h 574"/>
                <a:gd name="T8" fmla="*/ 128 w 300"/>
                <a:gd name="T9" fmla="*/ 574 h 574"/>
                <a:gd name="T10" fmla="*/ 300 w 300"/>
                <a:gd name="T11" fmla="*/ 102 h 574"/>
                <a:gd name="T12" fmla="*/ 15 w 300"/>
                <a:gd name="T13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574">
                  <a:moveTo>
                    <a:pt x="15" y="0"/>
                  </a:moveTo>
                  <a:lnTo>
                    <a:pt x="0" y="39"/>
                  </a:lnTo>
                  <a:lnTo>
                    <a:pt x="175" y="102"/>
                  </a:lnTo>
                  <a:lnTo>
                    <a:pt x="4" y="574"/>
                  </a:lnTo>
                  <a:lnTo>
                    <a:pt x="128" y="574"/>
                  </a:lnTo>
                  <a:lnTo>
                    <a:pt x="300" y="10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583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任意多边形 41">
              <a:extLst>
                <a:ext uri="{FF2B5EF4-FFF2-40B4-BE49-F238E27FC236}">
                  <a16:creationId xmlns:a16="http://schemas.microsoft.com/office/drawing/2014/main" id="{E3DC04DC-181D-189B-5B44-8C329E7F8CA3}"/>
                </a:ext>
              </a:extLst>
            </p:cNvPr>
            <p:cNvSpPr/>
            <p:nvPr/>
          </p:nvSpPr>
          <p:spPr bwMode="auto">
            <a:xfrm>
              <a:off x="5584692" y="3741760"/>
              <a:ext cx="210377" cy="402522"/>
            </a:xfrm>
            <a:custGeom>
              <a:avLst/>
              <a:gdLst>
                <a:gd name="T0" fmla="*/ 15 w 300"/>
                <a:gd name="T1" fmla="*/ 0 h 574"/>
                <a:gd name="T2" fmla="*/ 0 w 300"/>
                <a:gd name="T3" fmla="*/ 39 h 574"/>
                <a:gd name="T4" fmla="*/ 175 w 300"/>
                <a:gd name="T5" fmla="*/ 102 h 574"/>
                <a:gd name="T6" fmla="*/ 4 w 300"/>
                <a:gd name="T7" fmla="*/ 574 h 574"/>
                <a:gd name="T8" fmla="*/ 128 w 300"/>
                <a:gd name="T9" fmla="*/ 574 h 574"/>
                <a:gd name="T10" fmla="*/ 300 w 300"/>
                <a:gd name="T11" fmla="*/ 102 h 574"/>
                <a:gd name="T12" fmla="*/ 15 w 300"/>
                <a:gd name="T13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574">
                  <a:moveTo>
                    <a:pt x="15" y="0"/>
                  </a:moveTo>
                  <a:lnTo>
                    <a:pt x="0" y="39"/>
                  </a:lnTo>
                  <a:lnTo>
                    <a:pt x="175" y="102"/>
                  </a:lnTo>
                  <a:lnTo>
                    <a:pt x="4" y="574"/>
                  </a:lnTo>
                  <a:lnTo>
                    <a:pt x="128" y="574"/>
                  </a:lnTo>
                  <a:lnTo>
                    <a:pt x="300" y="102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任意多边形 42">
              <a:extLst>
                <a:ext uri="{FF2B5EF4-FFF2-40B4-BE49-F238E27FC236}">
                  <a16:creationId xmlns:a16="http://schemas.microsoft.com/office/drawing/2014/main" id="{0EB12561-A924-4B40-70DB-481BE0C2E99E}"/>
                </a:ext>
              </a:extLst>
            </p:cNvPr>
            <p:cNvSpPr/>
            <p:nvPr/>
          </p:nvSpPr>
          <p:spPr bwMode="auto">
            <a:xfrm>
              <a:off x="5360290" y="3741760"/>
              <a:ext cx="347123" cy="402522"/>
            </a:xfrm>
            <a:custGeom>
              <a:avLst/>
              <a:gdLst>
                <a:gd name="T0" fmla="*/ 209 w 495"/>
                <a:gd name="T1" fmla="*/ 0 h 574"/>
                <a:gd name="T2" fmla="*/ 209 w 495"/>
                <a:gd name="T3" fmla="*/ 0 h 574"/>
                <a:gd name="T4" fmla="*/ 0 w 495"/>
                <a:gd name="T5" fmla="*/ 574 h 574"/>
                <a:gd name="T6" fmla="*/ 324 w 495"/>
                <a:gd name="T7" fmla="*/ 574 h 574"/>
                <a:gd name="T8" fmla="*/ 495 w 495"/>
                <a:gd name="T9" fmla="*/ 102 h 574"/>
                <a:gd name="T10" fmla="*/ 320 w 495"/>
                <a:gd name="T11" fmla="*/ 39 h 574"/>
                <a:gd name="T12" fmla="*/ 320 w 495"/>
                <a:gd name="T13" fmla="*/ 39 h 574"/>
                <a:gd name="T14" fmla="*/ 320 w 495"/>
                <a:gd name="T15" fmla="*/ 39 h 574"/>
                <a:gd name="T16" fmla="*/ 209 w 495"/>
                <a:gd name="T1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574">
                  <a:moveTo>
                    <a:pt x="209" y="0"/>
                  </a:moveTo>
                  <a:lnTo>
                    <a:pt x="209" y="0"/>
                  </a:lnTo>
                  <a:lnTo>
                    <a:pt x="0" y="574"/>
                  </a:lnTo>
                  <a:lnTo>
                    <a:pt x="324" y="574"/>
                  </a:lnTo>
                  <a:lnTo>
                    <a:pt x="495" y="102"/>
                  </a:lnTo>
                  <a:lnTo>
                    <a:pt x="320" y="39"/>
                  </a:lnTo>
                  <a:lnTo>
                    <a:pt x="320" y="39"/>
                  </a:lnTo>
                  <a:lnTo>
                    <a:pt x="320" y="39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AE8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任意多边形 43">
              <a:extLst>
                <a:ext uri="{FF2B5EF4-FFF2-40B4-BE49-F238E27FC236}">
                  <a16:creationId xmlns:a16="http://schemas.microsoft.com/office/drawing/2014/main" id="{B8AE5D9F-FE1D-6D26-0DD4-60EFF4140DCE}"/>
                </a:ext>
              </a:extLst>
            </p:cNvPr>
            <p:cNvSpPr/>
            <p:nvPr/>
          </p:nvSpPr>
          <p:spPr bwMode="auto">
            <a:xfrm>
              <a:off x="5360290" y="3741760"/>
              <a:ext cx="347123" cy="402522"/>
            </a:xfrm>
            <a:custGeom>
              <a:avLst/>
              <a:gdLst>
                <a:gd name="T0" fmla="*/ 209 w 495"/>
                <a:gd name="T1" fmla="*/ 0 h 574"/>
                <a:gd name="T2" fmla="*/ 209 w 495"/>
                <a:gd name="T3" fmla="*/ 0 h 574"/>
                <a:gd name="T4" fmla="*/ 0 w 495"/>
                <a:gd name="T5" fmla="*/ 574 h 574"/>
                <a:gd name="T6" fmla="*/ 324 w 495"/>
                <a:gd name="T7" fmla="*/ 574 h 574"/>
                <a:gd name="T8" fmla="*/ 495 w 495"/>
                <a:gd name="T9" fmla="*/ 102 h 574"/>
                <a:gd name="T10" fmla="*/ 320 w 495"/>
                <a:gd name="T11" fmla="*/ 39 h 574"/>
                <a:gd name="T12" fmla="*/ 320 w 495"/>
                <a:gd name="T13" fmla="*/ 39 h 574"/>
                <a:gd name="T14" fmla="*/ 320 w 495"/>
                <a:gd name="T15" fmla="*/ 39 h 574"/>
                <a:gd name="T16" fmla="*/ 209 w 495"/>
                <a:gd name="T1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574">
                  <a:moveTo>
                    <a:pt x="209" y="0"/>
                  </a:moveTo>
                  <a:lnTo>
                    <a:pt x="209" y="0"/>
                  </a:lnTo>
                  <a:lnTo>
                    <a:pt x="0" y="574"/>
                  </a:lnTo>
                  <a:lnTo>
                    <a:pt x="324" y="574"/>
                  </a:lnTo>
                  <a:lnTo>
                    <a:pt x="495" y="102"/>
                  </a:lnTo>
                  <a:lnTo>
                    <a:pt x="320" y="39"/>
                  </a:lnTo>
                  <a:lnTo>
                    <a:pt x="320" y="39"/>
                  </a:lnTo>
                  <a:lnTo>
                    <a:pt x="320" y="39"/>
                  </a:lnTo>
                  <a:lnTo>
                    <a:pt x="2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矩形 237">
              <a:extLst>
                <a:ext uri="{FF2B5EF4-FFF2-40B4-BE49-F238E27FC236}">
                  <a16:creationId xmlns:a16="http://schemas.microsoft.com/office/drawing/2014/main" id="{B71B7695-BFF7-7208-33D7-91BA8D52C494}"/>
                </a:ext>
              </a:extLst>
            </p:cNvPr>
            <p:cNvSpPr/>
            <p:nvPr/>
          </p:nvSpPr>
          <p:spPr bwMode="auto">
            <a:xfrm>
              <a:off x="4975299" y="4738949"/>
              <a:ext cx="312761" cy="143758"/>
            </a:xfrm>
            <a:prstGeom prst="rect">
              <a:avLst/>
            </a:pr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矩形 238">
              <a:extLst>
                <a:ext uri="{FF2B5EF4-FFF2-40B4-BE49-F238E27FC236}">
                  <a16:creationId xmlns:a16="http://schemas.microsoft.com/office/drawing/2014/main" id="{BDA1F002-B609-53E8-D358-5627D33EABBD}"/>
                </a:ext>
              </a:extLst>
            </p:cNvPr>
            <p:cNvSpPr/>
            <p:nvPr/>
          </p:nvSpPr>
          <p:spPr bwMode="auto">
            <a:xfrm>
              <a:off x="5248089" y="4738949"/>
              <a:ext cx="311359" cy="143758"/>
            </a:xfrm>
            <a:prstGeom prst="rect">
              <a:avLst/>
            </a:prstGeom>
            <a:solidFill>
              <a:srgbClr val="B39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任意多边形 46">
              <a:extLst>
                <a:ext uri="{FF2B5EF4-FFF2-40B4-BE49-F238E27FC236}">
                  <a16:creationId xmlns:a16="http://schemas.microsoft.com/office/drawing/2014/main" id="{2C2496EE-1DAF-B99C-26CD-103122CF6315}"/>
                </a:ext>
              </a:extLst>
            </p:cNvPr>
            <p:cNvSpPr/>
            <p:nvPr/>
          </p:nvSpPr>
          <p:spPr bwMode="auto">
            <a:xfrm>
              <a:off x="7126057" y="3284540"/>
              <a:ext cx="173211" cy="501400"/>
            </a:xfrm>
            <a:custGeom>
              <a:avLst/>
              <a:gdLst>
                <a:gd name="T0" fmla="*/ 37 w 125"/>
                <a:gd name="T1" fmla="*/ 1 h 362"/>
                <a:gd name="T2" fmla="*/ 8 w 125"/>
                <a:gd name="T3" fmla="*/ 9 h 362"/>
                <a:gd name="T4" fmla="*/ 2 w 125"/>
                <a:gd name="T5" fmla="*/ 18 h 362"/>
                <a:gd name="T6" fmla="*/ 7 w 125"/>
                <a:gd name="T7" fmla="*/ 100 h 362"/>
                <a:gd name="T8" fmla="*/ 105 w 125"/>
                <a:gd name="T9" fmla="*/ 352 h 362"/>
                <a:gd name="T10" fmla="*/ 123 w 125"/>
                <a:gd name="T11" fmla="*/ 347 h 362"/>
                <a:gd name="T12" fmla="*/ 83 w 125"/>
                <a:gd name="T13" fmla="*/ 80 h 362"/>
                <a:gd name="T14" fmla="*/ 47 w 125"/>
                <a:gd name="T15" fmla="*/ 6 h 362"/>
                <a:gd name="T16" fmla="*/ 37 w 125"/>
                <a:gd name="T17" fmla="*/ 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362">
                  <a:moveTo>
                    <a:pt x="37" y="1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4" y="10"/>
                    <a:pt x="2" y="13"/>
                    <a:pt x="2" y="18"/>
                  </a:cubicBezTo>
                  <a:cubicBezTo>
                    <a:pt x="0" y="40"/>
                    <a:pt x="2" y="68"/>
                    <a:pt x="7" y="100"/>
                  </a:cubicBezTo>
                  <a:cubicBezTo>
                    <a:pt x="21" y="177"/>
                    <a:pt x="55" y="269"/>
                    <a:pt x="105" y="352"/>
                  </a:cubicBezTo>
                  <a:cubicBezTo>
                    <a:pt x="111" y="362"/>
                    <a:pt x="123" y="359"/>
                    <a:pt x="123" y="347"/>
                  </a:cubicBezTo>
                  <a:cubicBezTo>
                    <a:pt x="125" y="250"/>
                    <a:pt x="110" y="154"/>
                    <a:pt x="83" y="80"/>
                  </a:cubicBezTo>
                  <a:cubicBezTo>
                    <a:pt x="72" y="50"/>
                    <a:pt x="60" y="25"/>
                    <a:pt x="47" y="6"/>
                  </a:cubicBezTo>
                  <a:cubicBezTo>
                    <a:pt x="45" y="2"/>
                    <a:pt x="41" y="0"/>
                    <a:pt x="37" y="1"/>
                  </a:cubicBezTo>
                  <a:close/>
                </a:path>
              </a:pathLst>
            </a:custGeom>
            <a:solidFill>
              <a:srgbClr val="F7C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任意多边形 47">
              <a:extLst>
                <a:ext uri="{FF2B5EF4-FFF2-40B4-BE49-F238E27FC236}">
                  <a16:creationId xmlns:a16="http://schemas.microsoft.com/office/drawing/2014/main" id="{1828F88F-A1F0-C615-0034-75A2A2A95926}"/>
                </a:ext>
              </a:extLst>
            </p:cNvPr>
            <p:cNvSpPr/>
            <p:nvPr/>
          </p:nvSpPr>
          <p:spPr bwMode="auto">
            <a:xfrm>
              <a:off x="7159016" y="3284540"/>
              <a:ext cx="140252" cy="495790"/>
            </a:xfrm>
            <a:custGeom>
              <a:avLst/>
              <a:gdLst>
                <a:gd name="T0" fmla="*/ 59 w 101"/>
                <a:gd name="T1" fmla="*/ 80 h 358"/>
                <a:gd name="T2" fmla="*/ 23 w 101"/>
                <a:gd name="T3" fmla="*/ 6 h 358"/>
                <a:gd name="T4" fmla="*/ 14 w 101"/>
                <a:gd name="T5" fmla="*/ 1 h 358"/>
                <a:gd name="T6" fmla="*/ 0 w 101"/>
                <a:gd name="T7" fmla="*/ 4 h 358"/>
                <a:gd name="T8" fmla="*/ 11 w 101"/>
                <a:gd name="T9" fmla="*/ 19 h 358"/>
                <a:gd name="T10" fmla="*/ 22 w 101"/>
                <a:gd name="T11" fmla="*/ 38 h 358"/>
                <a:gd name="T12" fmla="*/ 75 w 101"/>
                <a:gd name="T13" fmla="*/ 188 h 358"/>
                <a:gd name="T14" fmla="*/ 91 w 101"/>
                <a:gd name="T15" fmla="*/ 285 h 358"/>
                <a:gd name="T16" fmla="*/ 92 w 101"/>
                <a:gd name="T17" fmla="*/ 358 h 358"/>
                <a:gd name="T18" fmla="*/ 99 w 101"/>
                <a:gd name="T19" fmla="*/ 347 h 358"/>
                <a:gd name="T20" fmla="*/ 59 w 101"/>
                <a:gd name="T21" fmla="*/ 8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358">
                  <a:moveTo>
                    <a:pt x="59" y="80"/>
                  </a:moveTo>
                  <a:cubicBezTo>
                    <a:pt x="48" y="50"/>
                    <a:pt x="36" y="25"/>
                    <a:pt x="23" y="6"/>
                  </a:cubicBezTo>
                  <a:cubicBezTo>
                    <a:pt x="21" y="2"/>
                    <a:pt x="17" y="0"/>
                    <a:pt x="14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9"/>
                    <a:pt x="7" y="14"/>
                    <a:pt x="11" y="19"/>
                  </a:cubicBezTo>
                  <a:cubicBezTo>
                    <a:pt x="11" y="19"/>
                    <a:pt x="17" y="28"/>
                    <a:pt x="22" y="38"/>
                  </a:cubicBezTo>
                  <a:cubicBezTo>
                    <a:pt x="53" y="93"/>
                    <a:pt x="65" y="144"/>
                    <a:pt x="75" y="188"/>
                  </a:cubicBezTo>
                  <a:cubicBezTo>
                    <a:pt x="83" y="219"/>
                    <a:pt x="85" y="241"/>
                    <a:pt x="91" y="285"/>
                  </a:cubicBezTo>
                  <a:cubicBezTo>
                    <a:pt x="93" y="300"/>
                    <a:pt x="97" y="342"/>
                    <a:pt x="92" y="358"/>
                  </a:cubicBezTo>
                  <a:cubicBezTo>
                    <a:pt x="96" y="356"/>
                    <a:pt x="99" y="353"/>
                    <a:pt x="99" y="347"/>
                  </a:cubicBezTo>
                  <a:cubicBezTo>
                    <a:pt x="101" y="251"/>
                    <a:pt x="86" y="154"/>
                    <a:pt x="59" y="80"/>
                  </a:cubicBezTo>
                  <a:close/>
                </a:path>
              </a:pathLst>
            </a:custGeom>
            <a:solidFill>
              <a:srgbClr val="F8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任意多边形 48">
              <a:extLst>
                <a:ext uri="{FF2B5EF4-FFF2-40B4-BE49-F238E27FC236}">
                  <a16:creationId xmlns:a16="http://schemas.microsoft.com/office/drawing/2014/main" id="{9BA2EC16-BCFB-617C-C367-DF25FD2F80A8}"/>
                </a:ext>
              </a:extLst>
            </p:cNvPr>
            <p:cNvSpPr/>
            <p:nvPr/>
          </p:nvSpPr>
          <p:spPr bwMode="auto">
            <a:xfrm>
              <a:off x="7062243" y="3126757"/>
              <a:ext cx="152173" cy="201962"/>
            </a:xfrm>
            <a:custGeom>
              <a:avLst/>
              <a:gdLst>
                <a:gd name="T0" fmla="*/ 34 w 110"/>
                <a:gd name="T1" fmla="*/ 2 h 146"/>
                <a:gd name="T2" fmla="*/ 31 w 110"/>
                <a:gd name="T3" fmla="*/ 0 h 146"/>
                <a:gd name="T4" fmla="*/ 7 w 110"/>
                <a:gd name="T5" fmla="*/ 82 h 146"/>
                <a:gd name="T6" fmla="*/ 46 w 110"/>
                <a:gd name="T7" fmla="*/ 141 h 146"/>
                <a:gd name="T8" fmla="*/ 65 w 110"/>
                <a:gd name="T9" fmla="*/ 145 h 146"/>
                <a:gd name="T10" fmla="*/ 105 w 110"/>
                <a:gd name="T11" fmla="*/ 109 h 146"/>
                <a:gd name="T12" fmla="*/ 76 w 110"/>
                <a:gd name="T13" fmla="*/ 51 h 146"/>
                <a:gd name="T14" fmla="*/ 49 w 110"/>
                <a:gd name="T15" fmla="*/ 35 h 146"/>
                <a:gd name="T16" fmla="*/ 35 w 110"/>
                <a:gd name="T17" fmla="*/ 14 h 146"/>
                <a:gd name="T18" fmla="*/ 34 w 110"/>
                <a:gd name="T19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46">
                  <a:moveTo>
                    <a:pt x="34" y="2"/>
                  </a:moveTo>
                  <a:cubicBezTo>
                    <a:pt x="34" y="0"/>
                    <a:pt x="33" y="0"/>
                    <a:pt x="31" y="0"/>
                  </a:cubicBezTo>
                  <a:cubicBezTo>
                    <a:pt x="22" y="12"/>
                    <a:pt x="0" y="43"/>
                    <a:pt x="7" y="82"/>
                  </a:cubicBezTo>
                  <a:cubicBezTo>
                    <a:pt x="8" y="86"/>
                    <a:pt x="15" y="127"/>
                    <a:pt x="46" y="141"/>
                  </a:cubicBezTo>
                  <a:cubicBezTo>
                    <a:pt x="56" y="146"/>
                    <a:pt x="64" y="145"/>
                    <a:pt x="65" y="145"/>
                  </a:cubicBezTo>
                  <a:cubicBezTo>
                    <a:pt x="84" y="144"/>
                    <a:pt x="101" y="127"/>
                    <a:pt x="105" y="109"/>
                  </a:cubicBezTo>
                  <a:cubicBezTo>
                    <a:pt x="110" y="86"/>
                    <a:pt x="93" y="61"/>
                    <a:pt x="76" y="51"/>
                  </a:cubicBezTo>
                  <a:cubicBezTo>
                    <a:pt x="67" y="46"/>
                    <a:pt x="59" y="45"/>
                    <a:pt x="49" y="35"/>
                  </a:cubicBezTo>
                  <a:cubicBezTo>
                    <a:pt x="38" y="26"/>
                    <a:pt x="35" y="16"/>
                    <a:pt x="35" y="14"/>
                  </a:cubicBezTo>
                  <a:cubicBezTo>
                    <a:pt x="34" y="10"/>
                    <a:pt x="34" y="5"/>
                    <a:pt x="34" y="2"/>
                  </a:cubicBezTo>
                  <a:close/>
                </a:path>
              </a:pathLst>
            </a:custGeom>
            <a:solidFill>
              <a:srgbClr val="6F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任意多边形 49">
              <a:extLst>
                <a:ext uri="{FF2B5EF4-FFF2-40B4-BE49-F238E27FC236}">
                  <a16:creationId xmlns:a16="http://schemas.microsoft.com/office/drawing/2014/main" id="{DDF6893C-C084-FD95-5A20-730653BAD4CB}"/>
                </a:ext>
              </a:extLst>
            </p:cNvPr>
            <p:cNvSpPr/>
            <p:nvPr/>
          </p:nvSpPr>
          <p:spPr bwMode="auto">
            <a:xfrm>
              <a:off x="7105020" y="3127458"/>
              <a:ext cx="109396" cy="187236"/>
            </a:xfrm>
            <a:custGeom>
              <a:avLst/>
              <a:gdLst>
                <a:gd name="T0" fmla="*/ 45 w 79"/>
                <a:gd name="T1" fmla="*/ 50 h 135"/>
                <a:gd name="T2" fmla="*/ 18 w 79"/>
                <a:gd name="T3" fmla="*/ 34 h 135"/>
                <a:gd name="T4" fmla="*/ 4 w 79"/>
                <a:gd name="T5" fmla="*/ 13 h 135"/>
                <a:gd name="T6" fmla="*/ 3 w 79"/>
                <a:gd name="T7" fmla="*/ 1 h 135"/>
                <a:gd name="T8" fmla="*/ 2 w 79"/>
                <a:gd name="T9" fmla="*/ 0 h 135"/>
                <a:gd name="T10" fmla="*/ 2 w 79"/>
                <a:gd name="T11" fmla="*/ 16 h 135"/>
                <a:gd name="T12" fmla="*/ 14 w 79"/>
                <a:gd name="T13" fmla="*/ 39 h 135"/>
                <a:gd name="T14" fmla="*/ 40 w 79"/>
                <a:gd name="T15" fmla="*/ 58 h 135"/>
                <a:gd name="T16" fmla="*/ 64 w 79"/>
                <a:gd name="T17" fmla="*/ 121 h 135"/>
                <a:gd name="T18" fmla="*/ 58 w 79"/>
                <a:gd name="T19" fmla="*/ 135 h 135"/>
                <a:gd name="T20" fmla="*/ 74 w 79"/>
                <a:gd name="T21" fmla="*/ 108 h 135"/>
                <a:gd name="T22" fmla="*/ 45 w 79"/>
                <a:gd name="T23" fmla="*/ 5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135">
                  <a:moveTo>
                    <a:pt x="45" y="50"/>
                  </a:moveTo>
                  <a:cubicBezTo>
                    <a:pt x="36" y="45"/>
                    <a:pt x="28" y="44"/>
                    <a:pt x="18" y="34"/>
                  </a:cubicBezTo>
                  <a:cubicBezTo>
                    <a:pt x="8" y="25"/>
                    <a:pt x="5" y="15"/>
                    <a:pt x="4" y="13"/>
                  </a:cubicBezTo>
                  <a:cubicBezTo>
                    <a:pt x="3" y="9"/>
                    <a:pt x="3" y="5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4"/>
                    <a:pt x="0" y="9"/>
                    <a:pt x="2" y="16"/>
                  </a:cubicBezTo>
                  <a:cubicBezTo>
                    <a:pt x="2" y="18"/>
                    <a:pt x="4" y="28"/>
                    <a:pt x="14" y="39"/>
                  </a:cubicBezTo>
                  <a:cubicBezTo>
                    <a:pt x="24" y="50"/>
                    <a:pt x="32" y="51"/>
                    <a:pt x="40" y="58"/>
                  </a:cubicBezTo>
                  <a:cubicBezTo>
                    <a:pt x="57" y="70"/>
                    <a:pt x="72" y="97"/>
                    <a:pt x="64" y="121"/>
                  </a:cubicBezTo>
                  <a:cubicBezTo>
                    <a:pt x="63" y="126"/>
                    <a:pt x="61" y="130"/>
                    <a:pt x="58" y="135"/>
                  </a:cubicBezTo>
                  <a:cubicBezTo>
                    <a:pt x="66" y="128"/>
                    <a:pt x="72" y="118"/>
                    <a:pt x="74" y="108"/>
                  </a:cubicBezTo>
                  <a:cubicBezTo>
                    <a:pt x="79" y="85"/>
                    <a:pt x="62" y="60"/>
                    <a:pt x="45" y="50"/>
                  </a:cubicBezTo>
                  <a:close/>
                </a:path>
              </a:pathLst>
            </a:custGeom>
            <a:solidFill>
              <a:srgbClr val="6B4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任意多边形 50">
              <a:extLst>
                <a:ext uri="{FF2B5EF4-FFF2-40B4-BE49-F238E27FC236}">
                  <a16:creationId xmlns:a16="http://schemas.microsoft.com/office/drawing/2014/main" id="{5BEDD6A3-0C72-58C2-8B02-0397D4E47A38}"/>
                </a:ext>
              </a:extLst>
            </p:cNvPr>
            <p:cNvSpPr/>
            <p:nvPr/>
          </p:nvSpPr>
          <p:spPr bwMode="auto">
            <a:xfrm>
              <a:off x="7066450" y="3126757"/>
              <a:ext cx="99579" cy="207572"/>
            </a:xfrm>
            <a:custGeom>
              <a:avLst/>
              <a:gdLst>
                <a:gd name="T0" fmla="*/ 46 w 72"/>
                <a:gd name="T1" fmla="*/ 35 h 150"/>
                <a:gd name="T2" fmla="*/ 32 w 72"/>
                <a:gd name="T3" fmla="*/ 14 h 150"/>
                <a:gd name="T4" fmla="*/ 31 w 72"/>
                <a:gd name="T5" fmla="*/ 2 h 150"/>
                <a:gd name="T6" fmla="*/ 28 w 72"/>
                <a:gd name="T7" fmla="*/ 1 h 150"/>
                <a:gd name="T8" fmla="*/ 3 w 72"/>
                <a:gd name="T9" fmla="*/ 73 h 150"/>
                <a:gd name="T10" fmla="*/ 3 w 72"/>
                <a:gd name="T11" fmla="*/ 77 h 150"/>
                <a:gd name="T12" fmla="*/ 3 w 72"/>
                <a:gd name="T13" fmla="*/ 143 h 150"/>
                <a:gd name="T14" fmla="*/ 11 w 72"/>
                <a:gd name="T15" fmla="*/ 150 h 150"/>
                <a:gd name="T16" fmla="*/ 18 w 72"/>
                <a:gd name="T17" fmla="*/ 143 h 150"/>
                <a:gd name="T18" fmla="*/ 18 w 72"/>
                <a:gd name="T19" fmla="*/ 80 h 150"/>
                <a:gd name="T20" fmla="*/ 24 w 72"/>
                <a:gd name="T21" fmla="*/ 75 h 150"/>
                <a:gd name="T22" fmla="*/ 29 w 72"/>
                <a:gd name="T23" fmla="*/ 80 h 150"/>
                <a:gd name="T24" fmla="*/ 29 w 72"/>
                <a:gd name="T25" fmla="*/ 92 h 150"/>
                <a:gd name="T26" fmla="*/ 34 w 72"/>
                <a:gd name="T27" fmla="*/ 98 h 150"/>
                <a:gd name="T28" fmla="*/ 41 w 72"/>
                <a:gd name="T29" fmla="*/ 92 h 150"/>
                <a:gd name="T30" fmla="*/ 41 w 72"/>
                <a:gd name="T31" fmla="*/ 88 h 150"/>
                <a:gd name="T32" fmla="*/ 49 w 72"/>
                <a:gd name="T33" fmla="*/ 69 h 150"/>
                <a:gd name="T34" fmla="*/ 72 w 72"/>
                <a:gd name="T35" fmla="*/ 50 h 150"/>
                <a:gd name="T36" fmla="*/ 46 w 72"/>
                <a:gd name="T37" fmla="*/ 3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150">
                  <a:moveTo>
                    <a:pt x="46" y="35"/>
                  </a:moveTo>
                  <a:cubicBezTo>
                    <a:pt x="35" y="26"/>
                    <a:pt x="32" y="16"/>
                    <a:pt x="32" y="14"/>
                  </a:cubicBezTo>
                  <a:cubicBezTo>
                    <a:pt x="31" y="10"/>
                    <a:pt x="31" y="5"/>
                    <a:pt x="31" y="2"/>
                  </a:cubicBezTo>
                  <a:cubicBezTo>
                    <a:pt x="31" y="0"/>
                    <a:pt x="29" y="0"/>
                    <a:pt x="28" y="1"/>
                  </a:cubicBezTo>
                  <a:cubicBezTo>
                    <a:pt x="20" y="11"/>
                    <a:pt x="0" y="39"/>
                    <a:pt x="3" y="73"/>
                  </a:cubicBezTo>
                  <a:cubicBezTo>
                    <a:pt x="3" y="73"/>
                    <a:pt x="3" y="76"/>
                    <a:pt x="3" y="77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3" y="147"/>
                    <a:pt x="6" y="150"/>
                    <a:pt x="11" y="150"/>
                  </a:cubicBezTo>
                  <a:cubicBezTo>
                    <a:pt x="15" y="150"/>
                    <a:pt x="18" y="147"/>
                    <a:pt x="18" y="143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8"/>
                    <a:pt x="21" y="75"/>
                    <a:pt x="24" y="75"/>
                  </a:cubicBezTo>
                  <a:cubicBezTo>
                    <a:pt x="26" y="75"/>
                    <a:pt x="29" y="78"/>
                    <a:pt x="29" y="80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5"/>
                    <a:pt x="31" y="98"/>
                    <a:pt x="34" y="98"/>
                  </a:cubicBezTo>
                  <a:cubicBezTo>
                    <a:pt x="38" y="99"/>
                    <a:pt x="41" y="96"/>
                    <a:pt x="41" y="92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83"/>
                    <a:pt x="41" y="71"/>
                    <a:pt x="49" y="69"/>
                  </a:cubicBezTo>
                  <a:cubicBezTo>
                    <a:pt x="68" y="64"/>
                    <a:pt x="68" y="61"/>
                    <a:pt x="72" y="50"/>
                  </a:cubicBezTo>
                  <a:cubicBezTo>
                    <a:pt x="64" y="46"/>
                    <a:pt x="56" y="45"/>
                    <a:pt x="46" y="35"/>
                  </a:cubicBezTo>
                  <a:close/>
                </a:path>
              </a:pathLst>
            </a:cu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矩形 244">
              <a:extLst>
                <a:ext uri="{FF2B5EF4-FFF2-40B4-BE49-F238E27FC236}">
                  <a16:creationId xmlns:a16="http://schemas.microsoft.com/office/drawing/2014/main" id="{160A14B9-76B8-D132-F5D8-250A610343E6}"/>
                </a:ext>
              </a:extLst>
            </p:cNvPr>
            <p:cNvSpPr/>
            <p:nvPr/>
          </p:nvSpPr>
          <p:spPr bwMode="auto">
            <a:xfrm>
              <a:off x="7727035" y="4046106"/>
              <a:ext cx="55400" cy="830991"/>
            </a:xfrm>
            <a:prstGeom prst="rect">
              <a:avLst/>
            </a:prstGeom>
            <a:solidFill>
              <a:srgbClr val="DE6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矩形 245">
              <a:extLst>
                <a:ext uri="{FF2B5EF4-FFF2-40B4-BE49-F238E27FC236}">
                  <a16:creationId xmlns:a16="http://schemas.microsoft.com/office/drawing/2014/main" id="{E9BD408E-8308-363D-4B54-1294B6AE0DDD}"/>
                </a:ext>
              </a:extLst>
            </p:cNvPr>
            <p:cNvSpPr/>
            <p:nvPr/>
          </p:nvSpPr>
          <p:spPr bwMode="auto">
            <a:xfrm>
              <a:off x="7660416" y="4046106"/>
              <a:ext cx="66620" cy="830991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矩形 246">
              <a:extLst>
                <a:ext uri="{FF2B5EF4-FFF2-40B4-BE49-F238E27FC236}">
                  <a16:creationId xmlns:a16="http://schemas.microsoft.com/office/drawing/2014/main" id="{BA71DA39-4510-0B6E-2929-B77C5A39D902}"/>
                </a:ext>
              </a:extLst>
            </p:cNvPr>
            <p:cNvSpPr/>
            <p:nvPr/>
          </p:nvSpPr>
          <p:spPr bwMode="auto">
            <a:xfrm>
              <a:off x="7660416" y="4046106"/>
              <a:ext cx="66620" cy="83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矩形 247">
              <a:extLst>
                <a:ext uri="{FF2B5EF4-FFF2-40B4-BE49-F238E27FC236}">
                  <a16:creationId xmlns:a16="http://schemas.microsoft.com/office/drawing/2014/main" id="{C945EB01-68CA-B080-B190-B0794C3C3A8D}"/>
                </a:ext>
              </a:extLst>
            </p:cNvPr>
            <p:cNvSpPr/>
            <p:nvPr/>
          </p:nvSpPr>
          <p:spPr bwMode="auto">
            <a:xfrm>
              <a:off x="7373601" y="4687758"/>
              <a:ext cx="321176" cy="71528"/>
            </a:xfrm>
            <a:prstGeom prst="rect">
              <a:avLst/>
            </a:prstGeom>
            <a:solidFill>
              <a:srgbClr val="DD6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矩形 248">
              <a:extLst>
                <a:ext uri="{FF2B5EF4-FFF2-40B4-BE49-F238E27FC236}">
                  <a16:creationId xmlns:a16="http://schemas.microsoft.com/office/drawing/2014/main" id="{25409C3C-A379-5E6E-FB9F-256D887E84CD}"/>
                </a:ext>
              </a:extLst>
            </p:cNvPr>
            <p:cNvSpPr/>
            <p:nvPr/>
          </p:nvSpPr>
          <p:spPr bwMode="auto">
            <a:xfrm>
              <a:off x="7373601" y="4046106"/>
              <a:ext cx="321176" cy="221598"/>
            </a:xfrm>
            <a:prstGeom prst="rect">
              <a:avLst/>
            </a:prstGeom>
            <a:solidFill>
              <a:srgbClr val="DD6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矩形 249">
              <a:extLst>
                <a:ext uri="{FF2B5EF4-FFF2-40B4-BE49-F238E27FC236}">
                  <a16:creationId xmlns:a16="http://schemas.microsoft.com/office/drawing/2014/main" id="{85010B66-C16D-20FC-11AA-755259061FDC}"/>
                </a:ext>
              </a:extLst>
            </p:cNvPr>
            <p:cNvSpPr/>
            <p:nvPr/>
          </p:nvSpPr>
          <p:spPr bwMode="auto">
            <a:xfrm>
              <a:off x="7373601" y="4046106"/>
              <a:ext cx="321176" cy="22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任意多边形 57">
              <a:extLst>
                <a:ext uri="{FF2B5EF4-FFF2-40B4-BE49-F238E27FC236}">
                  <a16:creationId xmlns:a16="http://schemas.microsoft.com/office/drawing/2014/main" id="{E1CF5028-832C-BAE9-12BF-0488CD460867}"/>
                </a:ext>
              </a:extLst>
            </p:cNvPr>
            <p:cNvSpPr/>
            <p:nvPr/>
          </p:nvSpPr>
          <p:spPr bwMode="auto">
            <a:xfrm>
              <a:off x="7586784" y="4115531"/>
              <a:ext cx="59607" cy="32959"/>
            </a:xfrm>
            <a:custGeom>
              <a:avLst/>
              <a:gdLst>
                <a:gd name="T0" fmla="*/ 31 w 43"/>
                <a:gd name="T1" fmla="*/ 0 h 24"/>
                <a:gd name="T2" fmla="*/ 12 w 43"/>
                <a:gd name="T3" fmla="*/ 0 h 24"/>
                <a:gd name="T4" fmla="*/ 0 w 43"/>
                <a:gd name="T5" fmla="*/ 12 h 24"/>
                <a:gd name="T6" fmla="*/ 12 w 43"/>
                <a:gd name="T7" fmla="*/ 24 h 24"/>
                <a:gd name="T8" fmla="*/ 31 w 43"/>
                <a:gd name="T9" fmla="*/ 24 h 24"/>
                <a:gd name="T10" fmla="*/ 43 w 43"/>
                <a:gd name="T11" fmla="*/ 12 h 24"/>
                <a:gd name="T12" fmla="*/ 31 w 43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4">
                  <a:moveTo>
                    <a:pt x="3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24"/>
                    <a:pt x="43" y="18"/>
                    <a:pt x="43" y="12"/>
                  </a:cubicBezTo>
                  <a:cubicBezTo>
                    <a:pt x="43" y="5"/>
                    <a:pt x="38" y="0"/>
                    <a:pt x="31" y="0"/>
                  </a:cubicBezTo>
                </a:path>
              </a:pathLst>
            </a:custGeom>
            <a:solidFill>
              <a:srgbClr val="E572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任意多边形 58">
              <a:extLst>
                <a:ext uri="{FF2B5EF4-FFF2-40B4-BE49-F238E27FC236}">
                  <a16:creationId xmlns:a16="http://schemas.microsoft.com/office/drawing/2014/main" id="{6FF6F7B9-DFC7-07CA-C540-03EC2D50AC6A}"/>
                </a:ext>
              </a:extLst>
            </p:cNvPr>
            <p:cNvSpPr/>
            <p:nvPr/>
          </p:nvSpPr>
          <p:spPr bwMode="auto">
            <a:xfrm>
              <a:off x="7506840" y="4165320"/>
              <a:ext cx="161991" cy="32959"/>
            </a:xfrm>
            <a:custGeom>
              <a:avLst/>
              <a:gdLst>
                <a:gd name="T0" fmla="*/ 105 w 117"/>
                <a:gd name="T1" fmla="*/ 0 h 24"/>
                <a:gd name="T2" fmla="*/ 12 w 117"/>
                <a:gd name="T3" fmla="*/ 0 h 24"/>
                <a:gd name="T4" fmla="*/ 0 w 117"/>
                <a:gd name="T5" fmla="*/ 12 h 24"/>
                <a:gd name="T6" fmla="*/ 12 w 117"/>
                <a:gd name="T7" fmla="*/ 24 h 24"/>
                <a:gd name="T8" fmla="*/ 105 w 117"/>
                <a:gd name="T9" fmla="*/ 24 h 24"/>
                <a:gd name="T10" fmla="*/ 117 w 117"/>
                <a:gd name="T11" fmla="*/ 12 h 24"/>
                <a:gd name="T12" fmla="*/ 105 w 117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24">
                  <a:moveTo>
                    <a:pt x="10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9"/>
                    <a:pt x="6" y="24"/>
                    <a:pt x="12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12" y="24"/>
                    <a:pt x="117" y="19"/>
                    <a:pt x="117" y="12"/>
                  </a:cubicBezTo>
                  <a:cubicBezTo>
                    <a:pt x="117" y="6"/>
                    <a:pt x="112" y="0"/>
                    <a:pt x="105" y="0"/>
                  </a:cubicBezTo>
                </a:path>
              </a:pathLst>
            </a:custGeom>
            <a:solidFill>
              <a:srgbClr val="E572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任意多边形 59">
              <a:extLst>
                <a:ext uri="{FF2B5EF4-FFF2-40B4-BE49-F238E27FC236}">
                  <a16:creationId xmlns:a16="http://schemas.microsoft.com/office/drawing/2014/main" id="{6115B938-7F5C-55F4-95B5-2EDC6E974C32}"/>
                </a:ext>
              </a:extLst>
            </p:cNvPr>
            <p:cNvSpPr/>
            <p:nvPr/>
          </p:nvSpPr>
          <p:spPr bwMode="auto">
            <a:xfrm>
              <a:off x="7465466" y="4115531"/>
              <a:ext cx="107994" cy="32959"/>
            </a:xfrm>
            <a:custGeom>
              <a:avLst/>
              <a:gdLst>
                <a:gd name="T0" fmla="*/ 66 w 78"/>
                <a:gd name="T1" fmla="*/ 0 h 24"/>
                <a:gd name="T2" fmla="*/ 12 w 78"/>
                <a:gd name="T3" fmla="*/ 0 h 24"/>
                <a:gd name="T4" fmla="*/ 0 w 78"/>
                <a:gd name="T5" fmla="*/ 12 h 24"/>
                <a:gd name="T6" fmla="*/ 12 w 78"/>
                <a:gd name="T7" fmla="*/ 24 h 24"/>
                <a:gd name="T8" fmla="*/ 66 w 78"/>
                <a:gd name="T9" fmla="*/ 24 h 24"/>
                <a:gd name="T10" fmla="*/ 78 w 78"/>
                <a:gd name="T11" fmla="*/ 12 h 24"/>
                <a:gd name="T12" fmla="*/ 66 w 7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24">
                  <a:moveTo>
                    <a:pt x="6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3" y="24"/>
                    <a:pt x="78" y="18"/>
                    <a:pt x="78" y="12"/>
                  </a:cubicBezTo>
                  <a:cubicBezTo>
                    <a:pt x="78" y="5"/>
                    <a:pt x="73" y="0"/>
                    <a:pt x="66" y="0"/>
                  </a:cubicBezTo>
                </a:path>
              </a:pathLst>
            </a:custGeom>
            <a:solidFill>
              <a:srgbClr val="E572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任意多边形 60">
              <a:extLst>
                <a:ext uri="{FF2B5EF4-FFF2-40B4-BE49-F238E27FC236}">
                  <a16:creationId xmlns:a16="http://schemas.microsoft.com/office/drawing/2014/main" id="{F7C47748-98A2-D6EA-106A-C74225F31ABC}"/>
                </a:ext>
              </a:extLst>
            </p:cNvPr>
            <p:cNvSpPr/>
            <p:nvPr/>
          </p:nvSpPr>
          <p:spPr bwMode="auto">
            <a:xfrm>
              <a:off x="5529293" y="4222122"/>
              <a:ext cx="584148" cy="190041"/>
            </a:xfrm>
            <a:custGeom>
              <a:avLst/>
              <a:gdLst>
                <a:gd name="T0" fmla="*/ 98 w 833"/>
                <a:gd name="T1" fmla="*/ 0 h 271"/>
                <a:gd name="T2" fmla="*/ 0 w 833"/>
                <a:gd name="T3" fmla="*/ 271 h 271"/>
                <a:gd name="T4" fmla="*/ 833 w 833"/>
                <a:gd name="T5" fmla="*/ 271 h 271"/>
                <a:gd name="T6" fmla="*/ 833 w 833"/>
                <a:gd name="T7" fmla="*/ 0 h 271"/>
                <a:gd name="T8" fmla="*/ 98 w 833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271">
                  <a:moveTo>
                    <a:pt x="98" y="0"/>
                  </a:moveTo>
                  <a:lnTo>
                    <a:pt x="0" y="271"/>
                  </a:lnTo>
                  <a:lnTo>
                    <a:pt x="833" y="271"/>
                  </a:lnTo>
                  <a:lnTo>
                    <a:pt x="833" y="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D1B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任意多边形 61">
              <a:extLst>
                <a:ext uri="{FF2B5EF4-FFF2-40B4-BE49-F238E27FC236}">
                  <a16:creationId xmlns:a16="http://schemas.microsoft.com/office/drawing/2014/main" id="{B1948AD9-40F2-C553-257B-82C59607001A}"/>
                </a:ext>
              </a:extLst>
            </p:cNvPr>
            <p:cNvSpPr/>
            <p:nvPr/>
          </p:nvSpPr>
          <p:spPr bwMode="auto">
            <a:xfrm>
              <a:off x="5529293" y="4222122"/>
              <a:ext cx="584148" cy="190041"/>
            </a:xfrm>
            <a:custGeom>
              <a:avLst/>
              <a:gdLst>
                <a:gd name="T0" fmla="*/ 98 w 833"/>
                <a:gd name="T1" fmla="*/ 0 h 271"/>
                <a:gd name="T2" fmla="*/ 0 w 833"/>
                <a:gd name="T3" fmla="*/ 271 h 271"/>
                <a:gd name="T4" fmla="*/ 833 w 833"/>
                <a:gd name="T5" fmla="*/ 271 h 271"/>
                <a:gd name="T6" fmla="*/ 833 w 833"/>
                <a:gd name="T7" fmla="*/ 0 h 271"/>
                <a:gd name="T8" fmla="*/ 98 w 833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271">
                  <a:moveTo>
                    <a:pt x="98" y="0"/>
                  </a:moveTo>
                  <a:lnTo>
                    <a:pt x="0" y="271"/>
                  </a:lnTo>
                  <a:lnTo>
                    <a:pt x="833" y="271"/>
                  </a:lnTo>
                  <a:lnTo>
                    <a:pt x="833" y="0"/>
                  </a:lnTo>
                  <a:lnTo>
                    <a:pt x="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任意多边形 62">
              <a:extLst>
                <a:ext uri="{FF2B5EF4-FFF2-40B4-BE49-F238E27FC236}">
                  <a16:creationId xmlns:a16="http://schemas.microsoft.com/office/drawing/2014/main" id="{35CF6620-541B-A87A-3A8D-9D3EFF59C14F}"/>
                </a:ext>
              </a:extLst>
            </p:cNvPr>
            <p:cNvSpPr/>
            <p:nvPr/>
          </p:nvSpPr>
          <p:spPr bwMode="auto">
            <a:xfrm>
              <a:off x="5529293" y="4222122"/>
              <a:ext cx="106591" cy="190041"/>
            </a:xfrm>
            <a:custGeom>
              <a:avLst/>
              <a:gdLst>
                <a:gd name="T0" fmla="*/ 152 w 152"/>
                <a:gd name="T1" fmla="*/ 0 h 271"/>
                <a:gd name="T2" fmla="*/ 98 w 152"/>
                <a:gd name="T3" fmla="*/ 0 h 271"/>
                <a:gd name="T4" fmla="*/ 0 w 152"/>
                <a:gd name="T5" fmla="*/ 271 h 271"/>
                <a:gd name="T6" fmla="*/ 53 w 152"/>
                <a:gd name="T7" fmla="*/ 271 h 271"/>
                <a:gd name="T8" fmla="*/ 152 w 152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71">
                  <a:moveTo>
                    <a:pt x="152" y="0"/>
                  </a:moveTo>
                  <a:lnTo>
                    <a:pt x="98" y="0"/>
                  </a:lnTo>
                  <a:lnTo>
                    <a:pt x="0" y="271"/>
                  </a:lnTo>
                  <a:lnTo>
                    <a:pt x="53" y="271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A9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任意多边形 63">
              <a:extLst>
                <a:ext uri="{FF2B5EF4-FFF2-40B4-BE49-F238E27FC236}">
                  <a16:creationId xmlns:a16="http://schemas.microsoft.com/office/drawing/2014/main" id="{30AED925-4B37-0C05-0DC6-06D3CE5346E0}"/>
                </a:ext>
              </a:extLst>
            </p:cNvPr>
            <p:cNvSpPr/>
            <p:nvPr/>
          </p:nvSpPr>
          <p:spPr bwMode="auto">
            <a:xfrm>
              <a:off x="5529293" y="4222122"/>
              <a:ext cx="106591" cy="190041"/>
            </a:xfrm>
            <a:custGeom>
              <a:avLst/>
              <a:gdLst>
                <a:gd name="T0" fmla="*/ 152 w 152"/>
                <a:gd name="T1" fmla="*/ 0 h 271"/>
                <a:gd name="T2" fmla="*/ 98 w 152"/>
                <a:gd name="T3" fmla="*/ 0 h 271"/>
                <a:gd name="T4" fmla="*/ 0 w 152"/>
                <a:gd name="T5" fmla="*/ 271 h 271"/>
                <a:gd name="T6" fmla="*/ 53 w 152"/>
                <a:gd name="T7" fmla="*/ 271 h 271"/>
                <a:gd name="T8" fmla="*/ 152 w 152"/>
                <a:gd name="T9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71">
                  <a:moveTo>
                    <a:pt x="152" y="0"/>
                  </a:moveTo>
                  <a:lnTo>
                    <a:pt x="98" y="0"/>
                  </a:lnTo>
                  <a:lnTo>
                    <a:pt x="0" y="271"/>
                  </a:lnTo>
                  <a:lnTo>
                    <a:pt x="53" y="271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任意多边形 64">
              <a:extLst>
                <a:ext uri="{FF2B5EF4-FFF2-40B4-BE49-F238E27FC236}">
                  <a16:creationId xmlns:a16="http://schemas.microsoft.com/office/drawing/2014/main" id="{D30C2074-CBC8-D553-300A-F5F92D05A2F1}"/>
                </a:ext>
              </a:extLst>
            </p:cNvPr>
            <p:cNvSpPr/>
            <p:nvPr/>
          </p:nvSpPr>
          <p:spPr bwMode="auto">
            <a:xfrm>
              <a:off x="7342045" y="3154106"/>
              <a:ext cx="74333" cy="70827"/>
            </a:xfrm>
            <a:custGeom>
              <a:avLst/>
              <a:gdLst>
                <a:gd name="T0" fmla="*/ 85 w 106"/>
                <a:gd name="T1" fmla="*/ 4 h 101"/>
                <a:gd name="T2" fmla="*/ 47 w 106"/>
                <a:gd name="T3" fmla="*/ 0 h 101"/>
                <a:gd name="T4" fmla="*/ 0 w 106"/>
                <a:gd name="T5" fmla="*/ 85 h 101"/>
                <a:gd name="T6" fmla="*/ 106 w 106"/>
                <a:gd name="T7" fmla="*/ 101 h 101"/>
                <a:gd name="T8" fmla="*/ 85 w 106"/>
                <a:gd name="T9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1">
                  <a:moveTo>
                    <a:pt x="85" y="4"/>
                  </a:moveTo>
                  <a:lnTo>
                    <a:pt x="47" y="0"/>
                  </a:lnTo>
                  <a:lnTo>
                    <a:pt x="0" y="85"/>
                  </a:lnTo>
                  <a:lnTo>
                    <a:pt x="106" y="101"/>
                  </a:lnTo>
                  <a:lnTo>
                    <a:pt x="85" y="4"/>
                  </a:lnTo>
                  <a:close/>
                </a:path>
              </a:pathLst>
            </a:custGeom>
            <a:solidFill>
              <a:srgbClr val="C5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任意多边形 65">
              <a:extLst>
                <a:ext uri="{FF2B5EF4-FFF2-40B4-BE49-F238E27FC236}">
                  <a16:creationId xmlns:a16="http://schemas.microsoft.com/office/drawing/2014/main" id="{B89E2CF0-0AB6-D88B-F7A7-8A7968B344FD}"/>
                </a:ext>
              </a:extLst>
            </p:cNvPr>
            <p:cNvSpPr/>
            <p:nvPr/>
          </p:nvSpPr>
          <p:spPr bwMode="auto">
            <a:xfrm>
              <a:off x="7271218" y="3213713"/>
              <a:ext cx="145161" cy="502802"/>
            </a:xfrm>
            <a:custGeom>
              <a:avLst/>
              <a:gdLst>
                <a:gd name="T0" fmla="*/ 29 w 105"/>
                <a:gd name="T1" fmla="*/ 361 h 363"/>
                <a:gd name="T2" fmla="*/ 22 w 105"/>
                <a:gd name="T3" fmla="*/ 361 h 363"/>
                <a:gd name="T4" fmla="*/ 2 w 105"/>
                <a:gd name="T5" fmla="*/ 333 h 363"/>
                <a:gd name="T6" fmla="*/ 51 w 105"/>
                <a:gd name="T7" fmla="*/ 0 h 363"/>
                <a:gd name="T8" fmla="*/ 105 w 105"/>
                <a:gd name="T9" fmla="*/ 8 h 363"/>
                <a:gd name="T10" fmla="*/ 56 w 105"/>
                <a:gd name="T11" fmla="*/ 341 h 363"/>
                <a:gd name="T12" fmla="*/ 29 w 105"/>
                <a:gd name="T13" fmla="*/ 36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363">
                  <a:moveTo>
                    <a:pt x="29" y="361"/>
                  </a:moveTo>
                  <a:cubicBezTo>
                    <a:pt x="22" y="361"/>
                    <a:pt x="22" y="361"/>
                    <a:pt x="22" y="361"/>
                  </a:cubicBezTo>
                  <a:cubicBezTo>
                    <a:pt x="9" y="359"/>
                    <a:pt x="0" y="347"/>
                    <a:pt x="2" y="33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56" y="341"/>
                    <a:pt x="56" y="341"/>
                    <a:pt x="56" y="341"/>
                  </a:cubicBezTo>
                  <a:cubicBezTo>
                    <a:pt x="54" y="354"/>
                    <a:pt x="42" y="363"/>
                    <a:pt x="29" y="361"/>
                  </a:cubicBezTo>
                  <a:close/>
                </a:path>
              </a:pathLst>
            </a:custGeom>
            <a:solidFill>
              <a:srgbClr val="F7C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任意多边形 66">
              <a:extLst>
                <a:ext uri="{FF2B5EF4-FFF2-40B4-BE49-F238E27FC236}">
                  <a16:creationId xmlns:a16="http://schemas.microsoft.com/office/drawing/2014/main" id="{D6335C59-266E-E089-4B97-868B96CDEDB0}"/>
                </a:ext>
              </a:extLst>
            </p:cNvPr>
            <p:cNvSpPr/>
            <p:nvPr/>
          </p:nvSpPr>
          <p:spPr bwMode="auto">
            <a:xfrm>
              <a:off x="7269815" y="3213713"/>
              <a:ext cx="91164" cy="497192"/>
            </a:xfrm>
            <a:custGeom>
              <a:avLst/>
              <a:gdLst>
                <a:gd name="T0" fmla="*/ 13 w 66"/>
                <a:gd name="T1" fmla="*/ 359 h 359"/>
                <a:gd name="T2" fmla="*/ 13 w 66"/>
                <a:gd name="T3" fmla="*/ 359 h 359"/>
                <a:gd name="T4" fmla="*/ 1 w 66"/>
                <a:gd name="T5" fmla="*/ 343 h 359"/>
                <a:gd name="T6" fmla="*/ 52 w 66"/>
                <a:gd name="T7" fmla="*/ 0 h 359"/>
                <a:gd name="T8" fmla="*/ 66 w 66"/>
                <a:gd name="T9" fmla="*/ 2 h 359"/>
                <a:gd name="T10" fmla="*/ 13 w 66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59">
                  <a:moveTo>
                    <a:pt x="13" y="359"/>
                  </a:moveTo>
                  <a:cubicBezTo>
                    <a:pt x="13" y="359"/>
                    <a:pt x="13" y="359"/>
                    <a:pt x="13" y="359"/>
                  </a:cubicBezTo>
                  <a:cubicBezTo>
                    <a:pt x="6" y="358"/>
                    <a:pt x="0" y="351"/>
                    <a:pt x="1" y="34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6" y="2"/>
                    <a:pt x="66" y="2"/>
                    <a:pt x="66" y="2"/>
                  </a:cubicBezTo>
                  <a:lnTo>
                    <a:pt x="13" y="359"/>
                  </a:lnTo>
                  <a:close/>
                </a:path>
              </a:pathLst>
            </a:custGeom>
            <a:solidFill>
              <a:srgbClr val="F8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任意多边形 67">
              <a:extLst>
                <a:ext uri="{FF2B5EF4-FFF2-40B4-BE49-F238E27FC236}">
                  <a16:creationId xmlns:a16="http://schemas.microsoft.com/office/drawing/2014/main" id="{7BC3A72E-196A-7196-9B30-76FAFD7BA010}"/>
                </a:ext>
              </a:extLst>
            </p:cNvPr>
            <p:cNvSpPr/>
            <p:nvPr/>
          </p:nvSpPr>
          <p:spPr bwMode="auto">
            <a:xfrm>
              <a:off x="7323812" y="3220726"/>
              <a:ext cx="92566" cy="497192"/>
            </a:xfrm>
            <a:custGeom>
              <a:avLst/>
              <a:gdLst>
                <a:gd name="T0" fmla="*/ 0 w 67"/>
                <a:gd name="T1" fmla="*/ 358 h 359"/>
                <a:gd name="T2" fmla="*/ 0 w 67"/>
                <a:gd name="T3" fmla="*/ 358 h 359"/>
                <a:gd name="T4" fmla="*/ 53 w 67"/>
                <a:gd name="T5" fmla="*/ 0 h 359"/>
                <a:gd name="T6" fmla="*/ 67 w 67"/>
                <a:gd name="T7" fmla="*/ 2 h 359"/>
                <a:gd name="T8" fmla="*/ 16 w 67"/>
                <a:gd name="T9" fmla="*/ 346 h 359"/>
                <a:gd name="T10" fmla="*/ 0 w 67"/>
                <a:gd name="T11" fmla="*/ 358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359">
                  <a:moveTo>
                    <a:pt x="0" y="358"/>
                  </a:moveTo>
                  <a:cubicBezTo>
                    <a:pt x="0" y="358"/>
                    <a:pt x="0" y="358"/>
                    <a:pt x="0" y="35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16" y="346"/>
                    <a:pt x="16" y="346"/>
                    <a:pt x="16" y="346"/>
                  </a:cubicBezTo>
                  <a:cubicBezTo>
                    <a:pt x="15" y="354"/>
                    <a:pt x="8" y="359"/>
                    <a:pt x="0" y="358"/>
                  </a:cubicBezTo>
                  <a:close/>
                </a:path>
              </a:pathLst>
            </a:custGeom>
            <a:solidFill>
              <a:srgbClr val="F8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任意多边形 68">
              <a:extLst>
                <a:ext uri="{FF2B5EF4-FFF2-40B4-BE49-F238E27FC236}">
                  <a16:creationId xmlns:a16="http://schemas.microsoft.com/office/drawing/2014/main" id="{55D0399F-C552-2C21-F904-76634D8979BD}"/>
                </a:ext>
              </a:extLst>
            </p:cNvPr>
            <p:cNvSpPr/>
            <p:nvPr/>
          </p:nvSpPr>
          <p:spPr bwMode="auto">
            <a:xfrm>
              <a:off x="7375004" y="3125355"/>
              <a:ext cx="26648" cy="31557"/>
            </a:xfrm>
            <a:custGeom>
              <a:avLst/>
              <a:gdLst>
                <a:gd name="T0" fmla="*/ 19 w 19"/>
                <a:gd name="T1" fmla="*/ 23 h 23"/>
                <a:gd name="T2" fmla="*/ 15 w 19"/>
                <a:gd name="T3" fmla="*/ 3 h 23"/>
                <a:gd name="T4" fmla="*/ 10 w 19"/>
                <a:gd name="T5" fmla="*/ 3 h 23"/>
                <a:gd name="T6" fmla="*/ 0 w 19"/>
                <a:gd name="T7" fmla="*/ 20 h 23"/>
                <a:gd name="T8" fmla="*/ 19 w 19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4" y="1"/>
                    <a:pt x="11" y="0"/>
                    <a:pt x="10" y="3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9" y="23"/>
                  </a:lnTo>
                  <a:close/>
                </a:path>
              </a:pathLst>
            </a:custGeom>
            <a:solidFill>
              <a:srgbClr val="6F5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任意多边形 69">
              <a:extLst>
                <a:ext uri="{FF2B5EF4-FFF2-40B4-BE49-F238E27FC236}">
                  <a16:creationId xmlns:a16="http://schemas.microsoft.com/office/drawing/2014/main" id="{67A5A9FA-FCB0-AFB7-D7C7-2FD50E030F60}"/>
                </a:ext>
              </a:extLst>
            </p:cNvPr>
            <p:cNvSpPr/>
            <p:nvPr/>
          </p:nvSpPr>
          <p:spPr bwMode="auto">
            <a:xfrm>
              <a:off x="7389029" y="3155509"/>
              <a:ext cx="27349" cy="69425"/>
            </a:xfrm>
            <a:custGeom>
              <a:avLst/>
              <a:gdLst>
                <a:gd name="T0" fmla="*/ 18 w 39"/>
                <a:gd name="T1" fmla="*/ 2 h 99"/>
                <a:gd name="T2" fmla="*/ 0 w 39"/>
                <a:gd name="T3" fmla="*/ 0 h 99"/>
                <a:gd name="T4" fmla="*/ 12 w 39"/>
                <a:gd name="T5" fmla="*/ 95 h 99"/>
                <a:gd name="T6" fmla="*/ 39 w 39"/>
                <a:gd name="T7" fmla="*/ 99 h 99"/>
                <a:gd name="T8" fmla="*/ 18 w 39"/>
                <a:gd name="T9" fmla="*/ 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99">
                  <a:moveTo>
                    <a:pt x="18" y="2"/>
                  </a:moveTo>
                  <a:lnTo>
                    <a:pt x="0" y="0"/>
                  </a:lnTo>
                  <a:lnTo>
                    <a:pt x="12" y="95"/>
                  </a:lnTo>
                  <a:lnTo>
                    <a:pt x="39" y="99"/>
                  </a:lnTo>
                  <a:lnTo>
                    <a:pt x="18" y="2"/>
                  </a:lnTo>
                  <a:close/>
                </a:path>
              </a:pathLst>
            </a:custGeom>
            <a:solidFill>
              <a:srgbClr val="A5CE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矩形 263">
              <a:extLst>
                <a:ext uri="{FF2B5EF4-FFF2-40B4-BE49-F238E27FC236}">
                  <a16:creationId xmlns:a16="http://schemas.microsoft.com/office/drawing/2014/main" id="{7EAF475F-5198-4418-ACE7-76F15DC4E227}"/>
                </a:ext>
              </a:extLst>
            </p:cNvPr>
            <p:cNvSpPr/>
            <p:nvPr/>
          </p:nvSpPr>
          <p:spPr bwMode="auto">
            <a:xfrm>
              <a:off x="6907265" y="4046106"/>
              <a:ext cx="55400" cy="830991"/>
            </a:xfrm>
            <a:prstGeom prst="rect">
              <a:avLst/>
            </a:prstGeom>
            <a:solidFill>
              <a:srgbClr val="DE6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矩形 264">
              <a:extLst>
                <a:ext uri="{FF2B5EF4-FFF2-40B4-BE49-F238E27FC236}">
                  <a16:creationId xmlns:a16="http://schemas.microsoft.com/office/drawing/2014/main" id="{8AA66929-2308-6952-2DEE-DA53BC8C2947}"/>
                </a:ext>
              </a:extLst>
            </p:cNvPr>
            <p:cNvSpPr/>
            <p:nvPr/>
          </p:nvSpPr>
          <p:spPr bwMode="auto">
            <a:xfrm>
              <a:off x="6907265" y="4046106"/>
              <a:ext cx="55400" cy="83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矩形 265">
              <a:extLst>
                <a:ext uri="{FF2B5EF4-FFF2-40B4-BE49-F238E27FC236}">
                  <a16:creationId xmlns:a16="http://schemas.microsoft.com/office/drawing/2014/main" id="{31B6B0AE-3A4A-A86B-2680-17AD6668E4C8}"/>
                </a:ext>
              </a:extLst>
            </p:cNvPr>
            <p:cNvSpPr/>
            <p:nvPr/>
          </p:nvSpPr>
          <p:spPr bwMode="auto">
            <a:xfrm>
              <a:off x="6840645" y="4046106"/>
              <a:ext cx="66620" cy="830991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矩形 266">
              <a:extLst>
                <a:ext uri="{FF2B5EF4-FFF2-40B4-BE49-F238E27FC236}">
                  <a16:creationId xmlns:a16="http://schemas.microsoft.com/office/drawing/2014/main" id="{AFB4393D-F42F-7620-1095-F856925C5DBB}"/>
                </a:ext>
              </a:extLst>
            </p:cNvPr>
            <p:cNvSpPr/>
            <p:nvPr/>
          </p:nvSpPr>
          <p:spPr bwMode="auto">
            <a:xfrm>
              <a:off x="7372199" y="4046106"/>
              <a:ext cx="55400" cy="830991"/>
            </a:xfrm>
            <a:prstGeom prst="rect">
              <a:avLst/>
            </a:prstGeom>
            <a:solidFill>
              <a:srgbClr val="DE6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矩形 267">
              <a:extLst>
                <a:ext uri="{FF2B5EF4-FFF2-40B4-BE49-F238E27FC236}">
                  <a16:creationId xmlns:a16="http://schemas.microsoft.com/office/drawing/2014/main" id="{CD60712C-8401-0E23-86B0-000E4B24308F}"/>
                </a:ext>
              </a:extLst>
            </p:cNvPr>
            <p:cNvSpPr/>
            <p:nvPr/>
          </p:nvSpPr>
          <p:spPr bwMode="auto">
            <a:xfrm>
              <a:off x="7305579" y="4046106"/>
              <a:ext cx="66620" cy="830991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矩形 268">
              <a:extLst>
                <a:ext uri="{FF2B5EF4-FFF2-40B4-BE49-F238E27FC236}">
                  <a16:creationId xmlns:a16="http://schemas.microsoft.com/office/drawing/2014/main" id="{3278F682-B78B-518A-CF5E-1461AF8CC0FD}"/>
                </a:ext>
              </a:extLst>
            </p:cNvPr>
            <p:cNvSpPr/>
            <p:nvPr/>
          </p:nvSpPr>
          <p:spPr bwMode="auto">
            <a:xfrm>
              <a:off x="6933211" y="4046106"/>
              <a:ext cx="373771" cy="221598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矩形 269">
              <a:extLst>
                <a:ext uri="{FF2B5EF4-FFF2-40B4-BE49-F238E27FC236}">
                  <a16:creationId xmlns:a16="http://schemas.microsoft.com/office/drawing/2014/main" id="{4F75DAF8-765D-0C81-A936-DFFA2B887FF3}"/>
                </a:ext>
              </a:extLst>
            </p:cNvPr>
            <p:cNvSpPr/>
            <p:nvPr/>
          </p:nvSpPr>
          <p:spPr bwMode="auto">
            <a:xfrm>
              <a:off x="6933211" y="4046106"/>
              <a:ext cx="373771" cy="22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矩形 270">
              <a:extLst>
                <a:ext uri="{FF2B5EF4-FFF2-40B4-BE49-F238E27FC236}">
                  <a16:creationId xmlns:a16="http://schemas.microsoft.com/office/drawing/2014/main" id="{4C30D66C-2C3F-0A8E-968D-BD7468EE3D31}"/>
                </a:ext>
              </a:extLst>
            </p:cNvPr>
            <p:cNvSpPr/>
            <p:nvPr/>
          </p:nvSpPr>
          <p:spPr bwMode="auto">
            <a:xfrm>
              <a:off x="6933211" y="4687758"/>
              <a:ext cx="373771" cy="71528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矩形 271">
              <a:extLst>
                <a:ext uri="{FF2B5EF4-FFF2-40B4-BE49-F238E27FC236}">
                  <a16:creationId xmlns:a16="http://schemas.microsoft.com/office/drawing/2014/main" id="{09360CBC-3F7B-E232-2A06-8E0C1D169D00}"/>
                </a:ext>
              </a:extLst>
            </p:cNvPr>
            <p:cNvSpPr/>
            <p:nvPr/>
          </p:nvSpPr>
          <p:spPr bwMode="auto">
            <a:xfrm>
              <a:off x="6933211" y="4687758"/>
              <a:ext cx="373771" cy="71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任意多边形 79">
              <a:extLst>
                <a:ext uri="{FF2B5EF4-FFF2-40B4-BE49-F238E27FC236}">
                  <a16:creationId xmlns:a16="http://schemas.microsoft.com/office/drawing/2014/main" id="{E80D60FE-5523-CEDD-A78B-0CD7D13EC792}"/>
                </a:ext>
              </a:extLst>
            </p:cNvPr>
            <p:cNvSpPr/>
            <p:nvPr/>
          </p:nvSpPr>
          <p:spPr bwMode="auto">
            <a:xfrm>
              <a:off x="5898856" y="3741760"/>
              <a:ext cx="563811" cy="997189"/>
            </a:xfrm>
            <a:custGeom>
              <a:avLst/>
              <a:gdLst>
                <a:gd name="T0" fmla="*/ 804 w 804"/>
                <a:gd name="T1" fmla="*/ 1422 h 1422"/>
                <a:gd name="T2" fmla="*/ 286 w 804"/>
                <a:gd name="T3" fmla="*/ 0 h 1422"/>
                <a:gd name="T4" fmla="*/ 0 w 804"/>
                <a:gd name="T5" fmla="*/ 102 h 1422"/>
                <a:gd name="T6" fmla="*/ 480 w 804"/>
                <a:gd name="T7" fmla="*/ 1422 h 1422"/>
                <a:gd name="T8" fmla="*/ 80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804" y="1422"/>
                  </a:moveTo>
                  <a:lnTo>
                    <a:pt x="286" y="0"/>
                  </a:lnTo>
                  <a:lnTo>
                    <a:pt x="0" y="102"/>
                  </a:lnTo>
                  <a:lnTo>
                    <a:pt x="480" y="1422"/>
                  </a:lnTo>
                  <a:lnTo>
                    <a:pt x="804" y="1422"/>
                  </a:lnTo>
                  <a:close/>
                </a:path>
              </a:pathLst>
            </a:custGeom>
            <a:solidFill>
              <a:srgbClr val="AC9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任意多边形 80">
              <a:extLst>
                <a:ext uri="{FF2B5EF4-FFF2-40B4-BE49-F238E27FC236}">
                  <a16:creationId xmlns:a16="http://schemas.microsoft.com/office/drawing/2014/main" id="{D5491298-D759-8810-E591-EBA8B7DB0B27}"/>
                </a:ext>
              </a:extLst>
            </p:cNvPr>
            <p:cNvSpPr/>
            <p:nvPr/>
          </p:nvSpPr>
          <p:spPr bwMode="auto">
            <a:xfrm>
              <a:off x="5898856" y="3741760"/>
              <a:ext cx="563811" cy="997189"/>
            </a:xfrm>
            <a:custGeom>
              <a:avLst/>
              <a:gdLst>
                <a:gd name="T0" fmla="*/ 804 w 804"/>
                <a:gd name="T1" fmla="*/ 1422 h 1422"/>
                <a:gd name="T2" fmla="*/ 286 w 804"/>
                <a:gd name="T3" fmla="*/ 0 h 1422"/>
                <a:gd name="T4" fmla="*/ 0 w 804"/>
                <a:gd name="T5" fmla="*/ 102 h 1422"/>
                <a:gd name="T6" fmla="*/ 480 w 804"/>
                <a:gd name="T7" fmla="*/ 1422 h 1422"/>
                <a:gd name="T8" fmla="*/ 80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804" y="1422"/>
                  </a:moveTo>
                  <a:lnTo>
                    <a:pt x="286" y="0"/>
                  </a:lnTo>
                  <a:lnTo>
                    <a:pt x="0" y="102"/>
                  </a:lnTo>
                  <a:lnTo>
                    <a:pt x="480" y="1422"/>
                  </a:lnTo>
                  <a:lnTo>
                    <a:pt x="804" y="14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任意多边形 81">
              <a:extLst>
                <a:ext uri="{FF2B5EF4-FFF2-40B4-BE49-F238E27FC236}">
                  <a16:creationId xmlns:a16="http://schemas.microsoft.com/office/drawing/2014/main" id="{C83311E9-3CBF-D448-2A39-72BC94B8D6D3}"/>
                </a:ext>
              </a:extLst>
            </p:cNvPr>
            <p:cNvSpPr/>
            <p:nvPr/>
          </p:nvSpPr>
          <p:spPr bwMode="auto">
            <a:xfrm>
              <a:off x="5835041" y="3741760"/>
              <a:ext cx="563811" cy="997189"/>
            </a:xfrm>
            <a:custGeom>
              <a:avLst/>
              <a:gdLst>
                <a:gd name="T0" fmla="*/ 804 w 804"/>
                <a:gd name="T1" fmla="*/ 1422 h 1422"/>
                <a:gd name="T2" fmla="*/ 286 w 804"/>
                <a:gd name="T3" fmla="*/ 0 h 1422"/>
                <a:gd name="T4" fmla="*/ 0 w 804"/>
                <a:gd name="T5" fmla="*/ 102 h 1422"/>
                <a:gd name="T6" fmla="*/ 480 w 804"/>
                <a:gd name="T7" fmla="*/ 1422 h 1422"/>
                <a:gd name="T8" fmla="*/ 80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804" y="1422"/>
                  </a:moveTo>
                  <a:lnTo>
                    <a:pt x="286" y="0"/>
                  </a:lnTo>
                  <a:lnTo>
                    <a:pt x="0" y="102"/>
                  </a:lnTo>
                  <a:lnTo>
                    <a:pt x="480" y="1422"/>
                  </a:lnTo>
                  <a:lnTo>
                    <a:pt x="804" y="1422"/>
                  </a:lnTo>
                  <a:close/>
                </a:path>
              </a:pathLst>
            </a:cu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任意多边形 82">
              <a:extLst>
                <a:ext uri="{FF2B5EF4-FFF2-40B4-BE49-F238E27FC236}">
                  <a16:creationId xmlns:a16="http://schemas.microsoft.com/office/drawing/2014/main" id="{27B91D50-2829-B26B-3E35-635DA5AEA091}"/>
                </a:ext>
              </a:extLst>
            </p:cNvPr>
            <p:cNvSpPr/>
            <p:nvPr/>
          </p:nvSpPr>
          <p:spPr bwMode="auto">
            <a:xfrm>
              <a:off x="5835041" y="3741760"/>
              <a:ext cx="563811" cy="997189"/>
            </a:xfrm>
            <a:custGeom>
              <a:avLst/>
              <a:gdLst>
                <a:gd name="T0" fmla="*/ 804 w 804"/>
                <a:gd name="T1" fmla="*/ 1422 h 1422"/>
                <a:gd name="T2" fmla="*/ 286 w 804"/>
                <a:gd name="T3" fmla="*/ 0 h 1422"/>
                <a:gd name="T4" fmla="*/ 0 w 804"/>
                <a:gd name="T5" fmla="*/ 102 h 1422"/>
                <a:gd name="T6" fmla="*/ 480 w 804"/>
                <a:gd name="T7" fmla="*/ 1422 h 1422"/>
                <a:gd name="T8" fmla="*/ 804 w 804"/>
                <a:gd name="T9" fmla="*/ 1422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1422">
                  <a:moveTo>
                    <a:pt x="804" y="1422"/>
                  </a:moveTo>
                  <a:lnTo>
                    <a:pt x="286" y="0"/>
                  </a:lnTo>
                  <a:lnTo>
                    <a:pt x="0" y="102"/>
                  </a:lnTo>
                  <a:lnTo>
                    <a:pt x="480" y="1422"/>
                  </a:lnTo>
                  <a:lnTo>
                    <a:pt x="804" y="14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任意多边形 83">
              <a:extLst>
                <a:ext uri="{FF2B5EF4-FFF2-40B4-BE49-F238E27FC236}">
                  <a16:creationId xmlns:a16="http://schemas.microsoft.com/office/drawing/2014/main" id="{7ED3975D-F356-C5F5-EA02-98691E4011E3}"/>
                </a:ext>
              </a:extLst>
            </p:cNvPr>
            <p:cNvSpPr/>
            <p:nvPr/>
          </p:nvSpPr>
          <p:spPr bwMode="auto">
            <a:xfrm>
              <a:off x="6042614" y="3741760"/>
              <a:ext cx="204066" cy="402522"/>
            </a:xfrm>
            <a:custGeom>
              <a:avLst/>
              <a:gdLst>
                <a:gd name="T0" fmla="*/ 81 w 291"/>
                <a:gd name="T1" fmla="*/ 0 h 574"/>
                <a:gd name="T2" fmla="*/ 0 w 291"/>
                <a:gd name="T3" fmla="*/ 27 h 574"/>
                <a:gd name="T4" fmla="*/ 0 w 291"/>
                <a:gd name="T5" fmla="*/ 27 h 574"/>
                <a:gd name="T6" fmla="*/ 81 w 291"/>
                <a:gd name="T7" fmla="*/ 0 h 574"/>
                <a:gd name="T8" fmla="*/ 291 w 291"/>
                <a:gd name="T9" fmla="*/ 574 h 574"/>
                <a:gd name="T10" fmla="*/ 291 w 291"/>
                <a:gd name="T11" fmla="*/ 574 h 574"/>
                <a:gd name="T12" fmla="*/ 81 w 291"/>
                <a:gd name="T13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574">
                  <a:moveTo>
                    <a:pt x="81" y="0"/>
                  </a:moveTo>
                  <a:lnTo>
                    <a:pt x="0" y="27"/>
                  </a:lnTo>
                  <a:lnTo>
                    <a:pt x="0" y="27"/>
                  </a:lnTo>
                  <a:lnTo>
                    <a:pt x="81" y="0"/>
                  </a:lnTo>
                  <a:lnTo>
                    <a:pt x="291" y="574"/>
                  </a:lnTo>
                  <a:lnTo>
                    <a:pt x="291" y="574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A98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任意多边形 84">
              <a:extLst>
                <a:ext uri="{FF2B5EF4-FFF2-40B4-BE49-F238E27FC236}">
                  <a16:creationId xmlns:a16="http://schemas.microsoft.com/office/drawing/2014/main" id="{95152602-E560-5C21-91B3-C28B67DF418D}"/>
                </a:ext>
              </a:extLst>
            </p:cNvPr>
            <p:cNvSpPr/>
            <p:nvPr/>
          </p:nvSpPr>
          <p:spPr bwMode="auto">
            <a:xfrm>
              <a:off x="6042614" y="3741760"/>
              <a:ext cx="204066" cy="402522"/>
            </a:xfrm>
            <a:custGeom>
              <a:avLst/>
              <a:gdLst>
                <a:gd name="T0" fmla="*/ 81 w 291"/>
                <a:gd name="T1" fmla="*/ 0 h 574"/>
                <a:gd name="T2" fmla="*/ 0 w 291"/>
                <a:gd name="T3" fmla="*/ 27 h 574"/>
                <a:gd name="T4" fmla="*/ 0 w 291"/>
                <a:gd name="T5" fmla="*/ 27 h 574"/>
                <a:gd name="T6" fmla="*/ 81 w 291"/>
                <a:gd name="T7" fmla="*/ 0 h 574"/>
                <a:gd name="T8" fmla="*/ 291 w 291"/>
                <a:gd name="T9" fmla="*/ 574 h 574"/>
                <a:gd name="T10" fmla="*/ 291 w 291"/>
                <a:gd name="T11" fmla="*/ 574 h 574"/>
                <a:gd name="T12" fmla="*/ 81 w 291"/>
                <a:gd name="T13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574">
                  <a:moveTo>
                    <a:pt x="81" y="0"/>
                  </a:moveTo>
                  <a:lnTo>
                    <a:pt x="0" y="27"/>
                  </a:lnTo>
                  <a:lnTo>
                    <a:pt x="0" y="27"/>
                  </a:lnTo>
                  <a:lnTo>
                    <a:pt x="81" y="0"/>
                  </a:lnTo>
                  <a:lnTo>
                    <a:pt x="291" y="574"/>
                  </a:lnTo>
                  <a:lnTo>
                    <a:pt x="291" y="574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任意多边形 85">
              <a:extLst>
                <a:ext uri="{FF2B5EF4-FFF2-40B4-BE49-F238E27FC236}">
                  <a16:creationId xmlns:a16="http://schemas.microsoft.com/office/drawing/2014/main" id="{9CDB96D0-DC4E-5D8E-182E-5E67A3EF2A3B}"/>
                </a:ext>
              </a:extLst>
            </p:cNvPr>
            <p:cNvSpPr/>
            <p:nvPr/>
          </p:nvSpPr>
          <p:spPr bwMode="auto">
            <a:xfrm>
              <a:off x="6042614" y="3741760"/>
              <a:ext cx="204066" cy="402522"/>
            </a:xfrm>
            <a:custGeom>
              <a:avLst/>
              <a:gdLst>
                <a:gd name="T0" fmla="*/ 81 w 291"/>
                <a:gd name="T1" fmla="*/ 0 h 574"/>
                <a:gd name="T2" fmla="*/ 0 w 291"/>
                <a:gd name="T3" fmla="*/ 27 h 574"/>
                <a:gd name="T4" fmla="*/ 200 w 291"/>
                <a:gd name="T5" fmla="*/ 574 h 574"/>
                <a:gd name="T6" fmla="*/ 291 w 291"/>
                <a:gd name="T7" fmla="*/ 574 h 574"/>
                <a:gd name="T8" fmla="*/ 81 w 291"/>
                <a:gd name="T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574">
                  <a:moveTo>
                    <a:pt x="81" y="0"/>
                  </a:moveTo>
                  <a:lnTo>
                    <a:pt x="0" y="27"/>
                  </a:lnTo>
                  <a:lnTo>
                    <a:pt x="200" y="574"/>
                  </a:lnTo>
                  <a:lnTo>
                    <a:pt x="291" y="574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A583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任意多边形 86">
              <a:extLst>
                <a:ext uri="{FF2B5EF4-FFF2-40B4-BE49-F238E27FC236}">
                  <a16:creationId xmlns:a16="http://schemas.microsoft.com/office/drawing/2014/main" id="{19DA537D-B6D4-BE70-7A13-6EC573FE3844}"/>
                </a:ext>
              </a:extLst>
            </p:cNvPr>
            <p:cNvSpPr/>
            <p:nvPr/>
          </p:nvSpPr>
          <p:spPr bwMode="auto">
            <a:xfrm>
              <a:off x="6042614" y="3741760"/>
              <a:ext cx="204066" cy="402522"/>
            </a:xfrm>
            <a:custGeom>
              <a:avLst/>
              <a:gdLst>
                <a:gd name="T0" fmla="*/ 81 w 291"/>
                <a:gd name="T1" fmla="*/ 0 h 574"/>
                <a:gd name="T2" fmla="*/ 0 w 291"/>
                <a:gd name="T3" fmla="*/ 27 h 574"/>
                <a:gd name="T4" fmla="*/ 200 w 291"/>
                <a:gd name="T5" fmla="*/ 574 h 574"/>
                <a:gd name="T6" fmla="*/ 291 w 291"/>
                <a:gd name="T7" fmla="*/ 574 h 574"/>
                <a:gd name="T8" fmla="*/ 81 w 291"/>
                <a:gd name="T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574">
                  <a:moveTo>
                    <a:pt x="81" y="0"/>
                  </a:moveTo>
                  <a:lnTo>
                    <a:pt x="0" y="27"/>
                  </a:lnTo>
                  <a:lnTo>
                    <a:pt x="200" y="574"/>
                  </a:lnTo>
                  <a:lnTo>
                    <a:pt x="291" y="574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任意多边形 87">
              <a:extLst>
                <a:ext uri="{FF2B5EF4-FFF2-40B4-BE49-F238E27FC236}">
                  <a16:creationId xmlns:a16="http://schemas.microsoft.com/office/drawing/2014/main" id="{0847C553-B8E6-A06D-8C3E-2C22C470BFC9}"/>
                </a:ext>
              </a:extLst>
            </p:cNvPr>
            <p:cNvSpPr/>
            <p:nvPr/>
          </p:nvSpPr>
          <p:spPr bwMode="auto">
            <a:xfrm>
              <a:off x="5835041" y="3813289"/>
              <a:ext cx="120616" cy="330994"/>
            </a:xfrm>
            <a:custGeom>
              <a:avLst/>
              <a:gdLst>
                <a:gd name="T0" fmla="*/ 0 w 172"/>
                <a:gd name="T1" fmla="*/ 0 h 472"/>
                <a:gd name="T2" fmla="*/ 172 w 172"/>
                <a:gd name="T3" fmla="*/ 472 h 472"/>
                <a:gd name="T4" fmla="*/ 172 w 172"/>
                <a:gd name="T5" fmla="*/ 472 h 472"/>
                <a:gd name="T6" fmla="*/ 0 w 172"/>
                <a:gd name="T7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472">
                  <a:moveTo>
                    <a:pt x="0" y="0"/>
                  </a:moveTo>
                  <a:lnTo>
                    <a:pt x="172" y="472"/>
                  </a:lnTo>
                  <a:lnTo>
                    <a:pt x="172" y="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8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任意多边形 88">
              <a:extLst>
                <a:ext uri="{FF2B5EF4-FFF2-40B4-BE49-F238E27FC236}">
                  <a16:creationId xmlns:a16="http://schemas.microsoft.com/office/drawing/2014/main" id="{A7D83608-F7AD-FB86-F60C-92B0BA37AF59}"/>
                </a:ext>
              </a:extLst>
            </p:cNvPr>
            <p:cNvSpPr/>
            <p:nvPr/>
          </p:nvSpPr>
          <p:spPr bwMode="auto">
            <a:xfrm>
              <a:off x="5835041" y="3813289"/>
              <a:ext cx="120616" cy="330994"/>
            </a:xfrm>
            <a:custGeom>
              <a:avLst/>
              <a:gdLst>
                <a:gd name="T0" fmla="*/ 0 w 172"/>
                <a:gd name="T1" fmla="*/ 0 h 472"/>
                <a:gd name="T2" fmla="*/ 172 w 172"/>
                <a:gd name="T3" fmla="*/ 472 h 472"/>
                <a:gd name="T4" fmla="*/ 172 w 172"/>
                <a:gd name="T5" fmla="*/ 472 h 472"/>
                <a:gd name="T6" fmla="*/ 0 w 172"/>
                <a:gd name="T7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472">
                  <a:moveTo>
                    <a:pt x="0" y="0"/>
                  </a:moveTo>
                  <a:lnTo>
                    <a:pt x="172" y="472"/>
                  </a:lnTo>
                  <a:lnTo>
                    <a:pt x="172" y="4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任意多边形 89">
              <a:extLst>
                <a:ext uri="{FF2B5EF4-FFF2-40B4-BE49-F238E27FC236}">
                  <a16:creationId xmlns:a16="http://schemas.microsoft.com/office/drawing/2014/main" id="{0FE3ACE3-4219-7095-F7AA-CA9B9FCB4602}"/>
                </a:ext>
              </a:extLst>
            </p:cNvPr>
            <p:cNvSpPr/>
            <p:nvPr/>
          </p:nvSpPr>
          <p:spPr bwMode="auto">
            <a:xfrm>
              <a:off x="5835041" y="3741760"/>
              <a:ext cx="347824" cy="402522"/>
            </a:xfrm>
            <a:custGeom>
              <a:avLst/>
              <a:gdLst>
                <a:gd name="T0" fmla="*/ 286 w 496"/>
                <a:gd name="T1" fmla="*/ 0 h 574"/>
                <a:gd name="T2" fmla="*/ 0 w 496"/>
                <a:gd name="T3" fmla="*/ 102 h 574"/>
                <a:gd name="T4" fmla="*/ 172 w 496"/>
                <a:gd name="T5" fmla="*/ 574 h 574"/>
                <a:gd name="T6" fmla="*/ 496 w 496"/>
                <a:gd name="T7" fmla="*/ 574 h 574"/>
                <a:gd name="T8" fmla="*/ 296 w 496"/>
                <a:gd name="T9" fmla="*/ 27 h 574"/>
                <a:gd name="T10" fmla="*/ 296 w 496"/>
                <a:gd name="T11" fmla="*/ 27 h 574"/>
                <a:gd name="T12" fmla="*/ 296 w 496"/>
                <a:gd name="T13" fmla="*/ 27 h 574"/>
                <a:gd name="T14" fmla="*/ 286 w 496"/>
                <a:gd name="T15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574">
                  <a:moveTo>
                    <a:pt x="286" y="0"/>
                  </a:moveTo>
                  <a:lnTo>
                    <a:pt x="0" y="102"/>
                  </a:lnTo>
                  <a:lnTo>
                    <a:pt x="172" y="574"/>
                  </a:lnTo>
                  <a:lnTo>
                    <a:pt x="496" y="574"/>
                  </a:lnTo>
                  <a:lnTo>
                    <a:pt x="296" y="27"/>
                  </a:lnTo>
                  <a:lnTo>
                    <a:pt x="296" y="27"/>
                  </a:lnTo>
                  <a:lnTo>
                    <a:pt x="296" y="27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AE8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任意多边形 90">
              <a:extLst>
                <a:ext uri="{FF2B5EF4-FFF2-40B4-BE49-F238E27FC236}">
                  <a16:creationId xmlns:a16="http://schemas.microsoft.com/office/drawing/2014/main" id="{D980286C-E9C0-2639-0D58-986978D6B16A}"/>
                </a:ext>
              </a:extLst>
            </p:cNvPr>
            <p:cNvSpPr/>
            <p:nvPr/>
          </p:nvSpPr>
          <p:spPr bwMode="auto">
            <a:xfrm>
              <a:off x="5835041" y="3741760"/>
              <a:ext cx="347824" cy="402522"/>
            </a:xfrm>
            <a:custGeom>
              <a:avLst/>
              <a:gdLst>
                <a:gd name="T0" fmla="*/ 286 w 496"/>
                <a:gd name="T1" fmla="*/ 0 h 574"/>
                <a:gd name="T2" fmla="*/ 0 w 496"/>
                <a:gd name="T3" fmla="*/ 102 h 574"/>
                <a:gd name="T4" fmla="*/ 172 w 496"/>
                <a:gd name="T5" fmla="*/ 574 h 574"/>
                <a:gd name="T6" fmla="*/ 496 w 496"/>
                <a:gd name="T7" fmla="*/ 574 h 574"/>
                <a:gd name="T8" fmla="*/ 296 w 496"/>
                <a:gd name="T9" fmla="*/ 27 h 574"/>
                <a:gd name="T10" fmla="*/ 296 w 496"/>
                <a:gd name="T11" fmla="*/ 27 h 574"/>
                <a:gd name="T12" fmla="*/ 296 w 496"/>
                <a:gd name="T13" fmla="*/ 27 h 574"/>
                <a:gd name="T14" fmla="*/ 286 w 496"/>
                <a:gd name="T15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574">
                  <a:moveTo>
                    <a:pt x="286" y="0"/>
                  </a:moveTo>
                  <a:lnTo>
                    <a:pt x="0" y="102"/>
                  </a:lnTo>
                  <a:lnTo>
                    <a:pt x="172" y="574"/>
                  </a:lnTo>
                  <a:lnTo>
                    <a:pt x="496" y="574"/>
                  </a:lnTo>
                  <a:lnTo>
                    <a:pt x="296" y="27"/>
                  </a:lnTo>
                  <a:lnTo>
                    <a:pt x="296" y="27"/>
                  </a:lnTo>
                  <a:lnTo>
                    <a:pt x="296" y="27"/>
                  </a:lnTo>
                  <a:lnTo>
                    <a:pt x="2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任意多边形 91">
              <a:extLst>
                <a:ext uri="{FF2B5EF4-FFF2-40B4-BE49-F238E27FC236}">
                  <a16:creationId xmlns:a16="http://schemas.microsoft.com/office/drawing/2014/main" id="{D154CCF2-9EAD-97C3-549B-34E2494CE598}"/>
                </a:ext>
              </a:extLst>
            </p:cNvPr>
            <p:cNvSpPr/>
            <p:nvPr/>
          </p:nvSpPr>
          <p:spPr bwMode="auto">
            <a:xfrm>
              <a:off x="4973896" y="3924087"/>
              <a:ext cx="106591" cy="152874"/>
            </a:xfrm>
            <a:custGeom>
              <a:avLst/>
              <a:gdLst>
                <a:gd name="T0" fmla="*/ 77 w 77"/>
                <a:gd name="T1" fmla="*/ 110 h 110"/>
                <a:gd name="T2" fmla="*/ 0 w 77"/>
                <a:gd name="T3" fmla="*/ 110 h 110"/>
                <a:gd name="T4" fmla="*/ 0 w 77"/>
                <a:gd name="T5" fmla="*/ 44 h 110"/>
                <a:gd name="T6" fmla="*/ 44 w 77"/>
                <a:gd name="T7" fmla="*/ 0 h 110"/>
                <a:gd name="T8" fmla="*/ 77 w 77"/>
                <a:gd name="T9" fmla="*/ 0 h 110"/>
                <a:gd name="T10" fmla="*/ 77 w 77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0">
                  <a:moveTo>
                    <a:pt x="77" y="11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10"/>
                    <a:pt x="77" y="110"/>
                    <a:pt x="77" y="110"/>
                  </a:cubicBezTo>
                  <a:close/>
                </a:path>
              </a:pathLst>
            </a:custGeom>
            <a:solidFill>
              <a:srgbClr val="AB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任意多边形 92">
              <a:extLst>
                <a:ext uri="{FF2B5EF4-FFF2-40B4-BE49-F238E27FC236}">
                  <a16:creationId xmlns:a16="http://schemas.microsoft.com/office/drawing/2014/main" id="{F9CB8099-DB24-ED35-B90C-E3BA0EF643E8}"/>
                </a:ext>
              </a:extLst>
            </p:cNvPr>
            <p:cNvSpPr/>
            <p:nvPr/>
          </p:nvSpPr>
          <p:spPr bwMode="auto">
            <a:xfrm>
              <a:off x="4973896" y="3924087"/>
              <a:ext cx="1649359" cy="152874"/>
            </a:xfrm>
            <a:custGeom>
              <a:avLst/>
              <a:gdLst>
                <a:gd name="T0" fmla="*/ 1191 w 1191"/>
                <a:gd name="T1" fmla="*/ 110 h 110"/>
                <a:gd name="T2" fmla="*/ 0 w 1191"/>
                <a:gd name="T3" fmla="*/ 110 h 110"/>
                <a:gd name="T4" fmla="*/ 0 w 1191"/>
                <a:gd name="T5" fmla="*/ 44 h 110"/>
                <a:gd name="T6" fmla="*/ 44 w 1191"/>
                <a:gd name="T7" fmla="*/ 0 h 110"/>
                <a:gd name="T8" fmla="*/ 1191 w 1191"/>
                <a:gd name="T9" fmla="*/ 0 h 110"/>
                <a:gd name="T10" fmla="*/ 1191 w 1191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1" h="110">
                  <a:moveTo>
                    <a:pt x="1191" y="11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1191" y="0"/>
                    <a:pt x="1191" y="0"/>
                    <a:pt x="1191" y="0"/>
                  </a:cubicBezTo>
                  <a:cubicBezTo>
                    <a:pt x="1191" y="110"/>
                    <a:pt x="1191" y="110"/>
                    <a:pt x="1191" y="110"/>
                  </a:cubicBezTo>
                  <a:close/>
                </a:path>
              </a:pathLst>
            </a:cu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任意多边形 93">
              <a:extLst>
                <a:ext uri="{FF2B5EF4-FFF2-40B4-BE49-F238E27FC236}">
                  <a16:creationId xmlns:a16="http://schemas.microsoft.com/office/drawing/2014/main" id="{3952EC22-F52E-1420-0B03-95F44F0EF3E1}"/>
                </a:ext>
              </a:extLst>
            </p:cNvPr>
            <p:cNvSpPr/>
            <p:nvPr/>
          </p:nvSpPr>
          <p:spPr bwMode="auto">
            <a:xfrm>
              <a:off x="6516664" y="3924087"/>
              <a:ext cx="106591" cy="152874"/>
            </a:xfrm>
            <a:custGeom>
              <a:avLst/>
              <a:gdLst>
                <a:gd name="T0" fmla="*/ 77 w 77"/>
                <a:gd name="T1" fmla="*/ 110 h 110"/>
                <a:gd name="T2" fmla="*/ 0 w 77"/>
                <a:gd name="T3" fmla="*/ 110 h 110"/>
                <a:gd name="T4" fmla="*/ 0 w 77"/>
                <a:gd name="T5" fmla="*/ 44 h 110"/>
                <a:gd name="T6" fmla="*/ 44 w 77"/>
                <a:gd name="T7" fmla="*/ 0 h 110"/>
                <a:gd name="T8" fmla="*/ 77 w 77"/>
                <a:gd name="T9" fmla="*/ 0 h 110"/>
                <a:gd name="T10" fmla="*/ 77 w 77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0">
                  <a:moveTo>
                    <a:pt x="77" y="11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10"/>
                    <a:pt x="77" y="110"/>
                    <a:pt x="77" y="110"/>
                  </a:cubicBezTo>
                  <a:close/>
                </a:path>
              </a:pathLst>
            </a:custGeom>
            <a:solidFill>
              <a:srgbClr val="AB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矩形 287">
              <a:extLst>
                <a:ext uri="{FF2B5EF4-FFF2-40B4-BE49-F238E27FC236}">
                  <a16:creationId xmlns:a16="http://schemas.microsoft.com/office/drawing/2014/main" id="{52755485-033F-698C-2CC3-5A20E1C18E0A}"/>
                </a:ext>
              </a:extLst>
            </p:cNvPr>
            <p:cNvSpPr/>
            <p:nvPr/>
          </p:nvSpPr>
          <p:spPr bwMode="auto">
            <a:xfrm>
              <a:off x="5194091" y="2823112"/>
              <a:ext cx="1332390" cy="1100975"/>
            </a:xfrm>
            <a:prstGeom prst="rect">
              <a:avLst/>
            </a:prstGeom>
            <a:solidFill>
              <a:srgbClr val="AB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矩形 288">
              <a:extLst>
                <a:ext uri="{FF2B5EF4-FFF2-40B4-BE49-F238E27FC236}">
                  <a16:creationId xmlns:a16="http://schemas.microsoft.com/office/drawing/2014/main" id="{17B79868-59BB-7CC5-3F7A-8C6AF17D7978}"/>
                </a:ext>
              </a:extLst>
            </p:cNvPr>
            <p:cNvSpPr/>
            <p:nvPr/>
          </p:nvSpPr>
          <p:spPr bwMode="auto">
            <a:xfrm>
              <a:off x="5109239" y="2823112"/>
              <a:ext cx="1332390" cy="1100975"/>
            </a:xfrm>
            <a:prstGeom prst="rect">
              <a:avLst/>
            </a:prstGeom>
            <a:solidFill>
              <a:srgbClr val="FF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矩形 289">
              <a:extLst>
                <a:ext uri="{FF2B5EF4-FFF2-40B4-BE49-F238E27FC236}">
                  <a16:creationId xmlns:a16="http://schemas.microsoft.com/office/drawing/2014/main" id="{1BCED5C0-7F92-FA09-E0BC-ECC2FD33DEBD}"/>
                </a:ext>
              </a:extLst>
            </p:cNvPr>
            <p:cNvSpPr/>
            <p:nvPr/>
          </p:nvSpPr>
          <p:spPr bwMode="auto">
            <a:xfrm>
              <a:off x="6034198" y="4738949"/>
              <a:ext cx="312060" cy="143758"/>
            </a:xfrm>
            <a:prstGeom prst="rect">
              <a:avLst/>
            </a:pr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矩形 290">
              <a:extLst>
                <a:ext uri="{FF2B5EF4-FFF2-40B4-BE49-F238E27FC236}">
                  <a16:creationId xmlns:a16="http://schemas.microsoft.com/office/drawing/2014/main" id="{8E329808-686F-7024-8ED0-F4D20E4B9408}"/>
                </a:ext>
              </a:extLst>
            </p:cNvPr>
            <p:cNvSpPr/>
            <p:nvPr/>
          </p:nvSpPr>
          <p:spPr bwMode="auto">
            <a:xfrm>
              <a:off x="6307689" y="4738949"/>
              <a:ext cx="312761" cy="143758"/>
            </a:xfrm>
            <a:prstGeom prst="rect">
              <a:avLst/>
            </a:prstGeom>
            <a:solidFill>
              <a:srgbClr val="B39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矩形 291">
              <a:extLst>
                <a:ext uri="{FF2B5EF4-FFF2-40B4-BE49-F238E27FC236}">
                  <a16:creationId xmlns:a16="http://schemas.microsoft.com/office/drawing/2014/main" id="{164305D1-263E-9A70-73BE-065D65BDA7EC}"/>
                </a:ext>
              </a:extLst>
            </p:cNvPr>
            <p:cNvSpPr/>
            <p:nvPr/>
          </p:nvSpPr>
          <p:spPr bwMode="auto">
            <a:xfrm>
              <a:off x="6786648" y="3957748"/>
              <a:ext cx="586953" cy="88359"/>
            </a:xfrm>
            <a:prstGeom prst="rect">
              <a:avLst/>
            </a:prstGeom>
            <a:solidFill>
              <a:srgbClr val="F3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矩形 292">
              <a:extLst>
                <a:ext uri="{FF2B5EF4-FFF2-40B4-BE49-F238E27FC236}">
                  <a16:creationId xmlns:a16="http://schemas.microsoft.com/office/drawing/2014/main" id="{DD38490B-BB1D-8B4A-D7B5-925D05A33388}"/>
                </a:ext>
              </a:extLst>
            </p:cNvPr>
            <p:cNvSpPr/>
            <p:nvPr/>
          </p:nvSpPr>
          <p:spPr bwMode="auto">
            <a:xfrm>
              <a:off x="6786648" y="3957748"/>
              <a:ext cx="586953" cy="88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矩形 293">
              <a:extLst>
                <a:ext uri="{FF2B5EF4-FFF2-40B4-BE49-F238E27FC236}">
                  <a16:creationId xmlns:a16="http://schemas.microsoft.com/office/drawing/2014/main" id="{234EF9AB-38A6-5F32-AECA-80C7C710DC13}"/>
                </a:ext>
              </a:extLst>
            </p:cNvPr>
            <p:cNvSpPr/>
            <p:nvPr/>
          </p:nvSpPr>
          <p:spPr bwMode="auto">
            <a:xfrm>
              <a:off x="7373601" y="3957748"/>
              <a:ext cx="443195" cy="88359"/>
            </a:xfrm>
            <a:prstGeom prst="rect">
              <a:avLst/>
            </a:prstGeom>
            <a:solidFill>
              <a:srgbClr val="DE6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矩形 294">
              <a:extLst>
                <a:ext uri="{FF2B5EF4-FFF2-40B4-BE49-F238E27FC236}">
                  <a16:creationId xmlns:a16="http://schemas.microsoft.com/office/drawing/2014/main" id="{393669DE-6D72-5E2A-4E08-1A3FB7DE02F9}"/>
                </a:ext>
              </a:extLst>
            </p:cNvPr>
            <p:cNvSpPr/>
            <p:nvPr/>
          </p:nvSpPr>
          <p:spPr bwMode="auto">
            <a:xfrm>
              <a:off x="7373601" y="3957748"/>
              <a:ext cx="443195" cy="88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矩形 295">
              <a:extLst>
                <a:ext uri="{FF2B5EF4-FFF2-40B4-BE49-F238E27FC236}">
                  <a16:creationId xmlns:a16="http://schemas.microsoft.com/office/drawing/2014/main" id="{4D25E835-0E9E-D312-4081-7939FB22D5DA}"/>
                </a:ext>
              </a:extLst>
            </p:cNvPr>
            <p:cNvSpPr/>
            <p:nvPr/>
          </p:nvSpPr>
          <p:spPr bwMode="auto">
            <a:xfrm>
              <a:off x="6933211" y="4046106"/>
              <a:ext cx="373771" cy="30855"/>
            </a:xfrm>
            <a:prstGeom prst="rect">
              <a:avLst/>
            </a:prstGeom>
            <a:solidFill>
              <a:srgbClr val="E2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矩形 296">
              <a:extLst>
                <a:ext uri="{FF2B5EF4-FFF2-40B4-BE49-F238E27FC236}">
                  <a16:creationId xmlns:a16="http://schemas.microsoft.com/office/drawing/2014/main" id="{932107EE-F266-6096-E66E-B0584A3C9850}"/>
                </a:ext>
              </a:extLst>
            </p:cNvPr>
            <p:cNvSpPr/>
            <p:nvPr/>
          </p:nvSpPr>
          <p:spPr bwMode="auto">
            <a:xfrm>
              <a:off x="7429001" y="4046106"/>
              <a:ext cx="22440" cy="221598"/>
            </a:xfrm>
            <a:prstGeom prst="rect">
              <a:avLst/>
            </a:prstGeom>
            <a:solidFill>
              <a:srgbClr val="CE5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矩形 297">
              <a:extLst>
                <a:ext uri="{FF2B5EF4-FFF2-40B4-BE49-F238E27FC236}">
                  <a16:creationId xmlns:a16="http://schemas.microsoft.com/office/drawing/2014/main" id="{FD9CD0AB-4547-61E0-EB1C-96A0063F2074}"/>
                </a:ext>
              </a:extLst>
            </p:cNvPr>
            <p:cNvSpPr/>
            <p:nvPr/>
          </p:nvSpPr>
          <p:spPr bwMode="auto">
            <a:xfrm>
              <a:off x="7427598" y="4687758"/>
              <a:ext cx="22440" cy="71528"/>
            </a:xfrm>
            <a:prstGeom prst="rect">
              <a:avLst/>
            </a:prstGeom>
            <a:solidFill>
              <a:srgbClr val="CE5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矩形 298">
              <a:extLst>
                <a:ext uri="{FF2B5EF4-FFF2-40B4-BE49-F238E27FC236}">
                  <a16:creationId xmlns:a16="http://schemas.microsoft.com/office/drawing/2014/main" id="{1301784D-BE51-FA1C-83E2-F2036CE2619C}"/>
                </a:ext>
              </a:extLst>
            </p:cNvPr>
            <p:cNvSpPr/>
            <p:nvPr/>
          </p:nvSpPr>
          <p:spPr bwMode="auto">
            <a:xfrm>
              <a:off x="7438818" y="4046106"/>
              <a:ext cx="254557" cy="30855"/>
            </a:xfrm>
            <a:prstGeom prst="rect">
              <a:avLst/>
            </a:prstGeom>
            <a:solidFill>
              <a:srgbClr val="CE5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矩形 299">
              <a:extLst>
                <a:ext uri="{FF2B5EF4-FFF2-40B4-BE49-F238E27FC236}">
                  <a16:creationId xmlns:a16="http://schemas.microsoft.com/office/drawing/2014/main" id="{74B908B9-A62D-B3AA-C5E5-9DA8D9C2512A}"/>
                </a:ext>
              </a:extLst>
            </p:cNvPr>
            <p:cNvSpPr/>
            <p:nvPr/>
          </p:nvSpPr>
          <p:spPr bwMode="auto">
            <a:xfrm>
              <a:off x="7306982" y="4046106"/>
              <a:ext cx="66620" cy="2805"/>
            </a:xfrm>
            <a:prstGeom prst="rect">
              <a:avLst/>
            </a:prstGeom>
            <a:solidFill>
              <a:srgbClr val="E2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矩形 300">
              <a:extLst>
                <a:ext uri="{FF2B5EF4-FFF2-40B4-BE49-F238E27FC236}">
                  <a16:creationId xmlns:a16="http://schemas.microsoft.com/office/drawing/2014/main" id="{861A9239-1511-F2D6-65B8-F47CB2FF6F5E}"/>
                </a:ext>
              </a:extLst>
            </p:cNvPr>
            <p:cNvSpPr/>
            <p:nvPr/>
          </p:nvSpPr>
          <p:spPr bwMode="auto">
            <a:xfrm>
              <a:off x="6842048" y="4046106"/>
              <a:ext cx="66620" cy="2805"/>
            </a:xfrm>
            <a:prstGeom prst="rect">
              <a:avLst/>
            </a:prstGeom>
            <a:solidFill>
              <a:srgbClr val="E2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椭圆 301">
              <a:extLst>
                <a:ext uri="{FF2B5EF4-FFF2-40B4-BE49-F238E27FC236}">
                  <a16:creationId xmlns:a16="http://schemas.microsoft.com/office/drawing/2014/main" id="{A2B939E3-4103-DA58-BEC2-C781DA476A08}"/>
                </a:ext>
              </a:extLst>
            </p:cNvPr>
            <p:cNvSpPr/>
            <p:nvPr/>
          </p:nvSpPr>
          <p:spPr bwMode="auto">
            <a:xfrm>
              <a:off x="7105020" y="4132361"/>
              <a:ext cx="61010" cy="61010"/>
            </a:xfrm>
            <a:prstGeom prst="ellipse">
              <a:avLst/>
            </a:prstGeom>
            <a:solidFill>
              <a:srgbClr val="E2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椭圆 302">
              <a:extLst>
                <a:ext uri="{FF2B5EF4-FFF2-40B4-BE49-F238E27FC236}">
                  <a16:creationId xmlns:a16="http://schemas.microsoft.com/office/drawing/2014/main" id="{A0C50CAC-E480-4FC0-EB5C-21B2AA6589E0}"/>
                </a:ext>
              </a:extLst>
            </p:cNvPr>
            <p:cNvSpPr/>
            <p:nvPr/>
          </p:nvSpPr>
          <p:spPr bwMode="auto">
            <a:xfrm>
              <a:off x="7088189" y="4129556"/>
              <a:ext cx="61010" cy="61010"/>
            </a:xfrm>
            <a:prstGeom prst="ellipse">
              <a:avLst/>
            </a:prstGeom>
            <a:solidFill>
              <a:srgbClr val="6330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任意多边形 110">
              <a:extLst>
                <a:ext uri="{FF2B5EF4-FFF2-40B4-BE49-F238E27FC236}">
                  <a16:creationId xmlns:a16="http://schemas.microsoft.com/office/drawing/2014/main" id="{941D22FC-2604-6B3B-887C-046EA9633F27}"/>
                </a:ext>
              </a:extLst>
            </p:cNvPr>
            <p:cNvSpPr/>
            <p:nvPr/>
          </p:nvSpPr>
          <p:spPr bwMode="auto">
            <a:xfrm>
              <a:off x="7098007" y="4137971"/>
              <a:ext cx="25245" cy="18934"/>
            </a:xfrm>
            <a:custGeom>
              <a:avLst/>
              <a:gdLst>
                <a:gd name="T0" fmla="*/ 8 w 18"/>
                <a:gd name="T1" fmla="*/ 0 h 14"/>
                <a:gd name="T2" fmla="*/ 17 w 18"/>
                <a:gd name="T3" fmla="*/ 6 h 14"/>
                <a:gd name="T4" fmla="*/ 9 w 18"/>
                <a:gd name="T5" fmla="*/ 14 h 14"/>
                <a:gd name="T6" fmla="*/ 1 w 18"/>
                <a:gd name="T7" fmla="*/ 8 h 14"/>
                <a:gd name="T8" fmla="*/ 8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8" y="0"/>
                  </a:moveTo>
                  <a:cubicBezTo>
                    <a:pt x="13" y="0"/>
                    <a:pt x="17" y="3"/>
                    <a:pt x="17" y="6"/>
                  </a:cubicBezTo>
                  <a:cubicBezTo>
                    <a:pt x="18" y="10"/>
                    <a:pt x="14" y="13"/>
                    <a:pt x="9" y="14"/>
                  </a:cubicBezTo>
                  <a:cubicBezTo>
                    <a:pt x="5" y="14"/>
                    <a:pt x="1" y="12"/>
                    <a:pt x="1" y="8"/>
                  </a:cubicBezTo>
                  <a:cubicBezTo>
                    <a:pt x="0" y="4"/>
                    <a:pt x="4" y="1"/>
                    <a:pt x="8" y="0"/>
                  </a:cubicBezTo>
                  <a:close/>
                </a:path>
              </a:pathLst>
            </a:custGeom>
            <a:solidFill>
              <a:srgbClr val="F4C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任意多边形 111">
              <a:extLst>
                <a:ext uri="{FF2B5EF4-FFF2-40B4-BE49-F238E27FC236}">
                  <a16:creationId xmlns:a16="http://schemas.microsoft.com/office/drawing/2014/main" id="{50656418-46AA-8E33-1AD9-691E002F5597}"/>
                </a:ext>
              </a:extLst>
            </p:cNvPr>
            <p:cNvSpPr/>
            <p:nvPr/>
          </p:nvSpPr>
          <p:spPr bwMode="auto">
            <a:xfrm>
              <a:off x="7201793" y="4091688"/>
              <a:ext cx="94670" cy="33660"/>
            </a:xfrm>
            <a:custGeom>
              <a:avLst/>
              <a:gdLst>
                <a:gd name="T0" fmla="*/ 56 w 68"/>
                <a:gd name="T1" fmla="*/ 0 h 24"/>
                <a:gd name="T2" fmla="*/ 12 w 68"/>
                <a:gd name="T3" fmla="*/ 0 h 24"/>
                <a:gd name="T4" fmla="*/ 0 w 68"/>
                <a:gd name="T5" fmla="*/ 12 h 24"/>
                <a:gd name="T6" fmla="*/ 12 w 68"/>
                <a:gd name="T7" fmla="*/ 24 h 24"/>
                <a:gd name="T8" fmla="*/ 56 w 68"/>
                <a:gd name="T9" fmla="*/ 24 h 24"/>
                <a:gd name="T10" fmla="*/ 68 w 68"/>
                <a:gd name="T11" fmla="*/ 12 h 24"/>
                <a:gd name="T12" fmla="*/ 56 w 6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4">
                  <a:moveTo>
                    <a:pt x="5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4"/>
                    <a:pt x="12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3" y="24"/>
                    <a:pt x="68" y="19"/>
                    <a:pt x="68" y="12"/>
                  </a:cubicBezTo>
                  <a:cubicBezTo>
                    <a:pt x="68" y="5"/>
                    <a:pt x="63" y="0"/>
                    <a:pt x="56" y="0"/>
                  </a:cubicBezTo>
                </a:path>
              </a:pathLst>
            </a:custGeom>
            <a:solidFill>
              <a:srgbClr val="EC7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任意多边形 112">
              <a:extLst>
                <a:ext uri="{FF2B5EF4-FFF2-40B4-BE49-F238E27FC236}">
                  <a16:creationId xmlns:a16="http://schemas.microsoft.com/office/drawing/2014/main" id="{D7358317-6241-0E3E-5FB3-EA1F06AF1037}"/>
                </a:ext>
              </a:extLst>
            </p:cNvPr>
            <p:cNvSpPr/>
            <p:nvPr/>
          </p:nvSpPr>
          <p:spPr bwMode="auto">
            <a:xfrm>
              <a:off x="7189872" y="4142880"/>
              <a:ext cx="74333" cy="33660"/>
            </a:xfrm>
            <a:custGeom>
              <a:avLst/>
              <a:gdLst>
                <a:gd name="T0" fmla="*/ 42 w 54"/>
                <a:gd name="T1" fmla="*/ 0 h 24"/>
                <a:gd name="T2" fmla="*/ 12 w 54"/>
                <a:gd name="T3" fmla="*/ 0 h 24"/>
                <a:gd name="T4" fmla="*/ 0 w 54"/>
                <a:gd name="T5" fmla="*/ 12 h 24"/>
                <a:gd name="T6" fmla="*/ 12 w 54"/>
                <a:gd name="T7" fmla="*/ 24 h 24"/>
                <a:gd name="T8" fmla="*/ 42 w 54"/>
                <a:gd name="T9" fmla="*/ 24 h 24"/>
                <a:gd name="T10" fmla="*/ 54 w 54"/>
                <a:gd name="T11" fmla="*/ 12 h 24"/>
                <a:gd name="T12" fmla="*/ 42 w 5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4">
                  <a:moveTo>
                    <a:pt x="4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8" y="24"/>
                    <a:pt x="54" y="19"/>
                    <a:pt x="54" y="12"/>
                  </a:cubicBezTo>
                  <a:cubicBezTo>
                    <a:pt x="54" y="5"/>
                    <a:pt x="49" y="0"/>
                    <a:pt x="42" y="0"/>
                  </a:cubicBezTo>
                </a:path>
              </a:pathLst>
            </a:custGeom>
            <a:solidFill>
              <a:srgbClr val="EC7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任意多边形 113">
              <a:extLst>
                <a:ext uri="{FF2B5EF4-FFF2-40B4-BE49-F238E27FC236}">
                  <a16:creationId xmlns:a16="http://schemas.microsoft.com/office/drawing/2014/main" id="{237DE429-9558-3A3F-DD3B-7B3903D83D21}"/>
                </a:ext>
              </a:extLst>
            </p:cNvPr>
            <p:cNvSpPr/>
            <p:nvPr/>
          </p:nvSpPr>
          <p:spPr bwMode="auto">
            <a:xfrm>
              <a:off x="6957054" y="4203890"/>
              <a:ext cx="232818" cy="33660"/>
            </a:xfrm>
            <a:custGeom>
              <a:avLst/>
              <a:gdLst>
                <a:gd name="T0" fmla="*/ 156 w 168"/>
                <a:gd name="T1" fmla="*/ 0 h 24"/>
                <a:gd name="T2" fmla="*/ 80 w 168"/>
                <a:gd name="T3" fmla="*/ 0 h 24"/>
                <a:gd name="T4" fmla="*/ 92 w 168"/>
                <a:gd name="T5" fmla="*/ 12 h 24"/>
                <a:gd name="T6" fmla="*/ 80 w 168"/>
                <a:gd name="T7" fmla="*/ 24 h 24"/>
                <a:gd name="T8" fmla="*/ 59 w 168"/>
                <a:gd name="T9" fmla="*/ 24 h 24"/>
                <a:gd name="T10" fmla="*/ 47 w 168"/>
                <a:gd name="T11" fmla="*/ 12 h 24"/>
                <a:gd name="T12" fmla="*/ 59 w 168"/>
                <a:gd name="T13" fmla="*/ 0 h 24"/>
                <a:gd name="T14" fmla="*/ 12 w 168"/>
                <a:gd name="T15" fmla="*/ 0 h 24"/>
                <a:gd name="T16" fmla="*/ 0 w 168"/>
                <a:gd name="T17" fmla="*/ 12 h 24"/>
                <a:gd name="T18" fmla="*/ 12 w 168"/>
                <a:gd name="T19" fmla="*/ 24 h 24"/>
                <a:gd name="T20" fmla="*/ 156 w 168"/>
                <a:gd name="T21" fmla="*/ 24 h 24"/>
                <a:gd name="T22" fmla="*/ 168 w 168"/>
                <a:gd name="T23" fmla="*/ 12 h 24"/>
                <a:gd name="T24" fmla="*/ 156 w 16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24">
                  <a:moveTo>
                    <a:pt x="156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2" y="6"/>
                    <a:pt x="92" y="12"/>
                  </a:cubicBezTo>
                  <a:cubicBezTo>
                    <a:pt x="92" y="19"/>
                    <a:pt x="87" y="24"/>
                    <a:pt x="8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2" y="24"/>
                    <a:pt x="47" y="19"/>
                    <a:pt x="47" y="12"/>
                  </a:cubicBezTo>
                  <a:cubicBezTo>
                    <a:pt x="47" y="6"/>
                    <a:pt x="52" y="0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56" y="24"/>
                    <a:pt x="156" y="24"/>
                    <a:pt x="156" y="24"/>
                  </a:cubicBezTo>
                  <a:cubicBezTo>
                    <a:pt x="163" y="24"/>
                    <a:pt x="168" y="19"/>
                    <a:pt x="168" y="12"/>
                  </a:cubicBezTo>
                  <a:cubicBezTo>
                    <a:pt x="168" y="6"/>
                    <a:pt x="163" y="0"/>
                    <a:pt x="156" y="0"/>
                  </a:cubicBezTo>
                </a:path>
              </a:pathLst>
            </a:custGeom>
            <a:solidFill>
              <a:srgbClr val="F07B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任意多边形 114">
              <a:extLst>
                <a:ext uri="{FF2B5EF4-FFF2-40B4-BE49-F238E27FC236}">
                  <a16:creationId xmlns:a16="http://schemas.microsoft.com/office/drawing/2014/main" id="{9D5A9A3E-9C4E-FAA3-1C20-4B42CC2DA511}"/>
                </a:ext>
              </a:extLst>
            </p:cNvPr>
            <p:cNvSpPr/>
            <p:nvPr/>
          </p:nvSpPr>
          <p:spPr bwMode="auto">
            <a:xfrm>
              <a:off x="7022271" y="4203890"/>
              <a:ext cx="61711" cy="33660"/>
            </a:xfrm>
            <a:custGeom>
              <a:avLst/>
              <a:gdLst>
                <a:gd name="T0" fmla="*/ 33 w 45"/>
                <a:gd name="T1" fmla="*/ 0 h 24"/>
                <a:gd name="T2" fmla="*/ 12 w 45"/>
                <a:gd name="T3" fmla="*/ 0 h 24"/>
                <a:gd name="T4" fmla="*/ 0 w 45"/>
                <a:gd name="T5" fmla="*/ 12 h 24"/>
                <a:gd name="T6" fmla="*/ 12 w 45"/>
                <a:gd name="T7" fmla="*/ 24 h 24"/>
                <a:gd name="T8" fmla="*/ 33 w 45"/>
                <a:gd name="T9" fmla="*/ 24 h 24"/>
                <a:gd name="T10" fmla="*/ 45 w 45"/>
                <a:gd name="T11" fmla="*/ 12 h 24"/>
                <a:gd name="T12" fmla="*/ 33 w 4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4">
                  <a:moveTo>
                    <a:pt x="3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0" y="24"/>
                    <a:pt x="45" y="19"/>
                    <a:pt x="45" y="12"/>
                  </a:cubicBezTo>
                  <a:cubicBezTo>
                    <a:pt x="45" y="6"/>
                    <a:pt x="40" y="0"/>
                    <a:pt x="33" y="0"/>
                  </a:cubicBezTo>
                </a:path>
              </a:pathLst>
            </a:custGeom>
            <a:solidFill>
              <a:srgbClr val="EB74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任意多边形 115">
              <a:extLst>
                <a:ext uri="{FF2B5EF4-FFF2-40B4-BE49-F238E27FC236}">
                  <a16:creationId xmlns:a16="http://schemas.microsoft.com/office/drawing/2014/main" id="{EB6A36C9-F15E-E67D-CE9A-F5E57A8E63F5}"/>
                </a:ext>
              </a:extLst>
            </p:cNvPr>
            <p:cNvSpPr/>
            <p:nvPr/>
          </p:nvSpPr>
          <p:spPr bwMode="auto">
            <a:xfrm>
              <a:off x="6964067" y="4091688"/>
              <a:ext cx="171808" cy="33660"/>
            </a:xfrm>
            <a:custGeom>
              <a:avLst/>
              <a:gdLst>
                <a:gd name="T0" fmla="*/ 112 w 124"/>
                <a:gd name="T1" fmla="*/ 0 h 24"/>
                <a:gd name="T2" fmla="*/ 12 w 124"/>
                <a:gd name="T3" fmla="*/ 0 h 24"/>
                <a:gd name="T4" fmla="*/ 0 w 124"/>
                <a:gd name="T5" fmla="*/ 12 h 24"/>
                <a:gd name="T6" fmla="*/ 12 w 124"/>
                <a:gd name="T7" fmla="*/ 24 h 24"/>
                <a:gd name="T8" fmla="*/ 112 w 124"/>
                <a:gd name="T9" fmla="*/ 24 h 24"/>
                <a:gd name="T10" fmla="*/ 124 w 124"/>
                <a:gd name="T11" fmla="*/ 12 h 24"/>
                <a:gd name="T12" fmla="*/ 112 w 12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4">
                  <a:moveTo>
                    <a:pt x="1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8" y="24"/>
                    <a:pt x="124" y="19"/>
                    <a:pt x="124" y="12"/>
                  </a:cubicBezTo>
                  <a:cubicBezTo>
                    <a:pt x="124" y="5"/>
                    <a:pt x="118" y="0"/>
                    <a:pt x="112" y="0"/>
                  </a:cubicBezTo>
                </a:path>
              </a:pathLst>
            </a:custGeom>
            <a:solidFill>
              <a:srgbClr val="EC7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任意多边形 116">
              <a:extLst>
                <a:ext uri="{FF2B5EF4-FFF2-40B4-BE49-F238E27FC236}">
                  <a16:creationId xmlns:a16="http://schemas.microsoft.com/office/drawing/2014/main" id="{844B310C-C079-35E1-6FB6-3D40A63905EC}"/>
                </a:ext>
              </a:extLst>
            </p:cNvPr>
            <p:cNvSpPr/>
            <p:nvPr/>
          </p:nvSpPr>
          <p:spPr bwMode="auto">
            <a:xfrm>
              <a:off x="7096604" y="3518760"/>
              <a:ext cx="399016" cy="438988"/>
            </a:xfrm>
            <a:custGeom>
              <a:avLst/>
              <a:gdLst>
                <a:gd name="T0" fmla="*/ 256 w 288"/>
                <a:gd name="T1" fmla="*/ 317 h 317"/>
                <a:gd name="T2" fmla="*/ 32 w 288"/>
                <a:gd name="T3" fmla="*/ 317 h 317"/>
                <a:gd name="T4" fmla="*/ 0 w 288"/>
                <a:gd name="T5" fmla="*/ 285 h 317"/>
                <a:gd name="T6" fmla="*/ 0 w 288"/>
                <a:gd name="T7" fmla="*/ 12 h 317"/>
                <a:gd name="T8" fmla="*/ 12 w 288"/>
                <a:gd name="T9" fmla="*/ 0 h 317"/>
                <a:gd name="T10" fmla="*/ 276 w 288"/>
                <a:gd name="T11" fmla="*/ 0 h 317"/>
                <a:gd name="T12" fmla="*/ 288 w 288"/>
                <a:gd name="T13" fmla="*/ 12 h 317"/>
                <a:gd name="T14" fmla="*/ 288 w 288"/>
                <a:gd name="T15" fmla="*/ 285 h 317"/>
                <a:gd name="T16" fmla="*/ 256 w 288"/>
                <a:gd name="T17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317">
                  <a:moveTo>
                    <a:pt x="256" y="317"/>
                  </a:moveTo>
                  <a:cubicBezTo>
                    <a:pt x="32" y="317"/>
                    <a:pt x="32" y="317"/>
                    <a:pt x="32" y="317"/>
                  </a:cubicBezTo>
                  <a:cubicBezTo>
                    <a:pt x="15" y="317"/>
                    <a:pt x="0" y="303"/>
                    <a:pt x="0" y="28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3" y="0"/>
                    <a:pt x="288" y="5"/>
                    <a:pt x="288" y="12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8" y="303"/>
                    <a:pt x="274" y="317"/>
                    <a:pt x="256" y="317"/>
                  </a:cubicBezTo>
                </a:path>
              </a:pathLst>
            </a:custGeom>
            <a:solidFill>
              <a:srgbClr val="EA3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任意多边形 117">
              <a:extLst>
                <a:ext uri="{FF2B5EF4-FFF2-40B4-BE49-F238E27FC236}">
                  <a16:creationId xmlns:a16="http://schemas.microsoft.com/office/drawing/2014/main" id="{E8CB6209-788C-1360-1A98-3DE22C9DB559}"/>
                </a:ext>
              </a:extLst>
            </p:cNvPr>
            <p:cNvSpPr/>
            <p:nvPr/>
          </p:nvSpPr>
          <p:spPr bwMode="auto">
            <a:xfrm>
              <a:off x="7403054" y="3518760"/>
              <a:ext cx="93969" cy="438988"/>
            </a:xfrm>
            <a:custGeom>
              <a:avLst/>
              <a:gdLst>
                <a:gd name="T0" fmla="*/ 56 w 68"/>
                <a:gd name="T1" fmla="*/ 0 h 317"/>
                <a:gd name="T2" fmla="*/ 0 w 68"/>
                <a:gd name="T3" fmla="*/ 0 h 317"/>
                <a:gd name="T4" fmla="*/ 55 w 68"/>
                <a:gd name="T5" fmla="*/ 0 h 317"/>
                <a:gd name="T6" fmla="*/ 67 w 68"/>
                <a:gd name="T7" fmla="*/ 12 h 317"/>
                <a:gd name="T8" fmla="*/ 67 w 68"/>
                <a:gd name="T9" fmla="*/ 285 h 317"/>
                <a:gd name="T10" fmla="*/ 35 w 68"/>
                <a:gd name="T11" fmla="*/ 317 h 317"/>
                <a:gd name="T12" fmla="*/ 36 w 68"/>
                <a:gd name="T13" fmla="*/ 317 h 317"/>
                <a:gd name="T14" fmla="*/ 68 w 68"/>
                <a:gd name="T15" fmla="*/ 285 h 317"/>
                <a:gd name="T16" fmla="*/ 68 w 68"/>
                <a:gd name="T17" fmla="*/ 12 h 317"/>
                <a:gd name="T18" fmla="*/ 56 w 68"/>
                <a:gd name="T1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17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2" y="0"/>
                    <a:pt x="67" y="5"/>
                    <a:pt x="67" y="12"/>
                  </a:cubicBezTo>
                  <a:cubicBezTo>
                    <a:pt x="67" y="285"/>
                    <a:pt x="67" y="285"/>
                    <a:pt x="67" y="285"/>
                  </a:cubicBezTo>
                  <a:cubicBezTo>
                    <a:pt x="67" y="303"/>
                    <a:pt x="53" y="317"/>
                    <a:pt x="35" y="317"/>
                  </a:cubicBezTo>
                  <a:cubicBezTo>
                    <a:pt x="36" y="317"/>
                    <a:pt x="36" y="317"/>
                    <a:pt x="36" y="317"/>
                  </a:cubicBezTo>
                  <a:cubicBezTo>
                    <a:pt x="53" y="317"/>
                    <a:pt x="68" y="303"/>
                    <a:pt x="68" y="285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5"/>
                    <a:pt x="63" y="0"/>
                    <a:pt x="56" y="0"/>
                  </a:cubicBezTo>
                </a:path>
              </a:pathLst>
            </a:custGeom>
            <a:solidFill>
              <a:srgbClr val="C46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任意多边形 118">
              <a:extLst>
                <a:ext uri="{FF2B5EF4-FFF2-40B4-BE49-F238E27FC236}">
                  <a16:creationId xmlns:a16="http://schemas.microsoft.com/office/drawing/2014/main" id="{F51000FA-F5DB-E2FF-1920-B388DE5F972A}"/>
                </a:ext>
              </a:extLst>
            </p:cNvPr>
            <p:cNvSpPr/>
            <p:nvPr/>
          </p:nvSpPr>
          <p:spPr bwMode="auto">
            <a:xfrm>
              <a:off x="7358173" y="3518760"/>
              <a:ext cx="137447" cy="438988"/>
            </a:xfrm>
            <a:custGeom>
              <a:avLst/>
              <a:gdLst>
                <a:gd name="T0" fmla="*/ 87 w 99"/>
                <a:gd name="T1" fmla="*/ 0 h 317"/>
                <a:gd name="T2" fmla="*/ 32 w 99"/>
                <a:gd name="T3" fmla="*/ 0 h 317"/>
                <a:gd name="T4" fmla="*/ 32 w 99"/>
                <a:gd name="T5" fmla="*/ 285 h 317"/>
                <a:gd name="T6" fmla="*/ 0 w 99"/>
                <a:gd name="T7" fmla="*/ 317 h 317"/>
                <a:gd name="T8" fmla="*/ 67 w 99"/>
                <a:gd name="T9" fmla="*/ 317 h 317"/>
                <a:gd name="T10" fmla="*/ 99 w 99"/>
                <a:gd name="T11" fmla="*/ 285 h 317"/>
                <a:gd name="T12" fmla="*/ 99 w 99"/>
                <a:gd name="T13" fmla="*/ 12 h 317"/>
                <a:gd name="T14" fmla="*/ 87 w 99"/>
                <a:gd name="T15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317">
                  <a:moveTo>
                    <a:pt x="87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285"/>
                    <a:pt x="32" y="285"/>
                    <a:pt x="32" y="285"/>
                  </a:cubicBezTo>
                  <a:cubicBezTo>
                    <a:pt x="32" y="303"/>
                    <a:pt x="17" y="317"/>
                    <a:pt x="0" y="317"/>
                  </a:cubicBezTo>
                  <a:cubicBezTo>
                    <a:pt x="67" y="317"/>
                    <a:pt x="67" y="317"/>
                    <a:pt x="67" y="317"/>
                  </a:cubicBezTo>
                  <a:cubicBezTo>
                    <a:pt x="85" y="317"/>
                    <a:pt x="99" y="303"/>
                    <a:pt x="99" y="285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9" y="5"/>
                    <a:pt x="94" y="0"/>
                    <a:pt x="87" y="0"/>
                  </a:cubicBezTo>
                </a:path>
              </a:pathLst>
            </a:custGeom>
            <a:solidFill>
              <a:srgbClr val="BE28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任意多边形 119">
              <a:extLst>
                <a:ext uri="{FF2B5EF4-FFF2-40B4-BE49-F238E27FC236}">
                  <a16:creationId xmlns:a16="http://schemas.microsoft.com/office/drawing/2014/main" id="{93E67852-2067-AE9A-86AF-A9436F9D93FD}"/>
                </a:ext>
              </a:extLst>
            </p:cNvPr>
            <p:cNvSpPr/>
            <p:nvPr/>
          </p:nvSpPr>
          <p:spPr bwMode="auto">
            <a:xfrm>
              <a:off x="4534909" y="4358166"/>
              <a:ext cx="239129" cy="86956"/>
            </a:xfrm>
            <a:custGeom>
              <a:avLst/>
              <a:gdLst>
                <a:gd name="T0" fmla="*/ 173 w 173"/>
                <a:gd name="T1" fmla="*/ 63 h 63"/>
                <a:gd name="T2" fmla="*/ 0 w 173"/>
                <a:gd name="T3" fmla="*/ 63 h 63"/>
                <a:gd name="T4" fmla="*/ 0 w 173"/>
                <a:gd name="T5" fmla="*/ 18 h 63"/>
                <a:gd name="T6" fmla="*/ 18 w 173"/>
                <a:gd name="T7" fmla="*/ 0 h 63"/>
                <a:gd name="T8" fmla="*/ 155 w 173"/>
                <a:gd name="T9" fmla="*/ 0 h 63"/>
                <a:gd name="T10" fmla="*/ 173 w 173"/>
                <a:gd name="T11" fmla="*/ 18 h 63"/>
                <a:gd name="T12" fmla="*/ 173 w 173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63">
                  <a:moveTo>
                    <a:pt x="173" y="63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5" y="0"/>
                    <a:pt x="173" y="8"/>
                    <a:pt x="173" y="18"/>
                  </a:cubicBezTo>
                  <a:lnTo>
                    <a:pt x="173" y="63"/>
                  </a:lnTo>
                  <a:close/>
                </a:path>
              </a:pathLst>
            </a:custGeom>
            <a:solidFill>
              <a:srgbClr val="F8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任意多边形 120">
              <a:extLst>
                <a:ext uri="{FF2B5EF4-FFF2-40B4-BE49-F238E27FC236}">
                  <a16:creationId xmlns:a16="http://schemas.microsoft.com/office/drawing/2014/main" id="{8BDA6549-1643-5603-6439-E7B14A7E5B39}"/>
                </a:ext>
              </a:extLst>
            </p:cNvPr>
            <p:cNvSpPr/>
            <p:nvPr/>
          </p:nvSpPr>
          <p:spPr bwMode="auto">
            <a:xfrm>
              <a:off x="4722846" y="4358166"/>
              <a:ext cx="51192" cy="86956"/>
            </a:xfrm>
            <a:custGeom>
              <a:avLst/>
              <a:gdLst>
                <a:gd name="T0" fmla="*/ 19 w 37"/>
                <a:gd name="T1" fmla="*/ 0 h 63"/>
                <a:gd name="T2" fmla="*/ 0 w 37"/>
                <a:gd name="T3" fmla="*/ 0 h 63"/>
                <a:gd name="T4" fmla="*/ 18 w 37"/>
                <a:gd name="T5" fmla="*/ 18 h 63"/>
                <a:gd name="T6" fmla="*/ 18 w 37"/>
                <a:gd name="T7" fmla="*/ 63 h 63"/>
                <a:gd name="T8" fmla="*/ 37 w 37"/>
                <a:gd name="T9" fmla="*/ 63 h 63"/>
                <a:gd name="T10" fmla="*/ 37 w 37"/>
                <a:gd name="T11" fmla="*/ 18 h 63"/>
                <a:gd name="T12" fmla="*/ 19 w 37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63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8" y="8"/>
                    <a:pt x="18" y="1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  <a:close/>
                </a:path>
              </a:pathLst>
            </a:custGeom>
            <a:solidFill>
              <a:srgbClr val="E29C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任意多边形 121">
              <a:extLst>
                <a:ext uri="{FF2B5EF4-FFF2-40B4-BE49-F238E27FC236}">
                  <a16:creationId xmlns:a16="http://schemas.microsoft.com/office/drawing/2014/main" id="{F482D917-D517-3B0E-86DB-3057B2CFD76F}"/>
                </a:ext>
              </a:extLst>
            </p:cNvPr>
            <p:cNvSpPr/>
            <p:nvPr/>
          </p:nvSpPr>
          <p:spPr bwMode="auto">
            <a:xfrm>
              <a:off x="4485120" y="4446525"/>
              <a:ext cx="340110" cy="434780"/>
            </a:xfrm>
            <a:custGeom>
              <a:avLst/>
              <a:gdLst>
                <a:gd name="T0" fmla="*/ 221 w 246"/>
                <a:gd name="T1" fmla="*/ 314 h 314"/>
                <a:gd name="T2" fmla="*/ 24 w 246"/>
                <a:gd name="T3" fmla="*/ 314 h 314"/>
                <a:gd name="T4" fmla="*/ 0 w 246"/>
                <a:gd name="T5" fmla="*/ 289 h 314"/>
                <a:gd name="T6" fmla="*/ 0 w 246"/>
                <a:gd name="T7" fmla="*/ 25 h 314"/>
                <a:gd name="T8" fmla="*/ 24 w 246"/>
                <a:gd name="T9" fmla="*/ 0 h 314"/>
                <a:gd name="T10" fmla="*/ 221 w 246"/>
                <a:gd name="T11" fmla="*/ 0 h 314"/>
                <a:gd name="T12" fmla="*/ 246 w 246"/>
                <a:gd name="T13" fmla="*/ 25 h 314"/>
                <a:gd name="T14" fmla="*/ 246 w 246"/>
                <a:gd name="T15" fmla="*/ 289 h 314"/>
                <a:gd name="T16" fmla="*/ 221 w 246"/>
                <a:gd name="T17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14">
                  <a:moveTo>
                    <a:pt x="221" y="314"/>
                  </a:moveTo>
                  <a:cubicBezTo>
                    <a:pt x="24" y="314"/>
                    <a:pt x="24" y="314"/>
                    <a:pt x="24" y="314"/>
                  </a:cubicBezTo>
                  <a:cubicBezTo>
                    <a:pt x="10" y="314"/>
                    <a:pt x="0" y="303"/>
                    <a:pt x="0" y="28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35" y="0"/>
                    <a:pt x="246" y="11"/>
                    <a:pt x="246" y="25"/>
                  </a:cubicBezTo>
                  <a:cubicBezTo>
                    <a:pt x="246" y="289"/>
                    <a:pt x="246" y="289"/>
                    <a:pt x="246" y="289"/>
                  </a:cubicBezTo>
                  <a:cubicBezTo>
                    <a:pt x="246" y="303"/>
                    <a:pt x="234" y="314"/>
                    <a:pt x="221" y="314"/>
                  </a:cubicBezTo>
                  <a:close/>
                </a:path>
              </a:pathLst>
            </a:custGeom>
            <a:solidFill>
              <a:srgbClr val="F7C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任意多边形 122">
              <a:extLst>
                <a:ext uri="{FF2B5EF4-FFF2-40B4-BE49-F238E27FC236}">
                  <a16:creationId xmlns:a16="http://schemas.microsoft.com/office/drawing/2014/main" id="{73DCB062-E3CA-6B24-75EA-21C491E8C69F}"/>
                </a:ext>
              </a:extLst>
            </p:cNvPr>
            <p:cNvSpPr/>
            <p:nvPr/>
          </p:nvSpPr>
          <p:spPr bwMode="auto">
            <a:xfrm>
              <a:off x="4739676" y="4445122"/>
              <a:ext cx="85553" cy="436182"/>
            </a:xfrm>
            <a:custGeom>
              <a:avLst/>
              <a:gdLst>
                <a:gd name="T0" fmla="*/ 32 w 62"/>
                <a:gd name="T1" fmla="*/ 0 h 315"/>
                <a:gd name="T2" fmla="*/ 0 w 62"/>
                <a:gd name="T3" fmla="*/ 0 h 315"/>
                <a:gd name="T4" fmla="*/ 29 w 62"/>
                <a:gd name="T5" fmla="*/ 30 h 315"/>
                <a:gd name="T6" fmla="*/ 29 w 62"/>
                <a:gd name="T7" fmla="*/ 286 h 315"/>
                <a:gd name="T8" fmla="*/ 0 w 62"/>
                <a:gd name="T9" fmla="*/ 315 h 315"/>
                <a:gd name="T10" fmla="*/ 32 w 62"/>
                <a:gd name="T11" fmla="*/ 315 h 315"/>
                <a:gd name="T12" fmla="*/ 62 w 62"/>
                <a:gd name="T13" fmla="*/ 286 h 315"/>
                <a:gd name="T14" fmla="*/ 62 w 62"/>
                <a:gd name="T15" fmla="*/ 30 h 315"/>
                <a:gd name="T16" fmla="*/ 32 w 62"/>
                <a:gd name="T17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1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29" y="14"/>
                    <a:pt x="29" y="30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9" y="302"/>
                    <a:pt x="16" y="315"/>
                    <a:pt x="0" y="315"/>
                  </a:cubicBezTo>
                  <a:cubicBezTo>
                    <a:pt x="32" y="315"/>
                    <a:pt x="32" y="315"/>
                    <a:pt x="32" y="315"/>
                  </a:cubicBezTo>
                  <a:cubicBezTo>
                    <a:pt x="49" y="315"/>
                    <a:pt x="62" y="302"/>
                    <a:pt x="62" y="286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14"/>
                    <a:pt x="49" y="0"/>
                    <a:pt x="32" y="0"/>
                  </a:cubicBezTo>
                  <a:close/>
                </a:path>
              </a:pathLst>
            </a:custGeom>
            <a:solidFill>
              <a:srgbClr val="F8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任意多边形 123">
              <a:extLst>
                <a:ext uri="{FF2B5EF4-FFF2-40B4-BE49-F238E27FC236}">
                  <a16:creationId xmlns:a16="http://schemas.microsoft.com/office/drawing/2014/main" id="{58854915-4CF0-36E0-90D2-8034C6D2AF7C}"/>
                </a:ext>
              </a:extLst>
            </p:cNvPr>
            <p:cNvSpPr/>
            <p:nvPr/>
          </p:nvSpPr>
          <p:spPr bwMode="auto">
            <a:xfrm>
              <a:off x="4534909" y="4446525"/>
              <a:ext cx="27349" cy="119214"/>
            </a:xfrm>
            <a:custGeom>
              <a:avLst/>
              <a:gdLst>
                <a:gd name="T0" fmla="*/ 12 w 20"/>
                <a:gd name="T1" fmla="*/ 86 h 86"/>
                <a:gd name="T2" fmla="*/ 8 w 20"/>
                <a:gd name="T3" fmla="*/ 86 h 86"/>
                <a:gd name="T4" fmla="*/ 0 w 20"/>
                <a:gd name="T5" fmla="*/ 77 h 86"/>
                <a:gd name="T6" fmla="*/ 0 w 20"/>
                <a:gd name="T7" fmla="*/ 0 h 86"/>
                <a:gd name="T8" fmla="*/ 20 w 20"/>
                <a:gd name="T9" fmla="*/ 0 h 86"/>
                <a:gd name="T10" fmla="*/ 20 w 20"/>
                <a:gd name="T11" fmla="*/ 77 h 86"/>
                <a:gd name="T12" fmla="*/ 12 w 20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6">
                  <a:moveTo>
                    <a:pt x="12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4" y="86"/>
                    <a:pt x="0" y="82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2"/>
                    <a:pt x="16" y="86"/>
                    <a:pt x="12" y="86"/>
                  </a:cubicBezTo>
                  <a:close/>
                </a:path>
              </a:pathLst>
            </a:cu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矩形 317">
              <a:extLst>
                <a:ext uri="{FF2B5EF4-FFF2-40B4-BE49-F238E27FC236}">
                  <a16:creationId xmlns:a16="http://schemas.microsoft.com/office/drawing/2014/main" id="{5EA6A5BF-F0F3-17DB-A1AB-B2B47B5DA91B}"/>
                </a:ext>
              </a:extLst>
            </p:cNvPr>
            <p:cNvSpPr/>
            <p:nvPr/>
          </p:nvSpPr>
          <p:spPr bwMode="auto">
            <a:xfrm>
              <a:off x="4562258" y="4445122"/>
              <a:ext cx="28050" cy="38569"/>
            </a:xfrm>
            <a:prstGeom prst="rect">
              <a:avLst/>
            </a:pr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任意多边形 125">
              <a:extLst>
                <a:ext uri="{FF2B5EF4-FFF2-40B4-BE49-F238E27FC236}">
                  <a16:creationId xmlns:a16="http://schemas.microsoft.com/office/drawing/2014/main" id="{F67D7900-62B4-D56C-23A5-A64532DC70D5}"/>
                </a:ext>
              </a:extLst>
            </p:cNvPr>
            <p:cNvSpPr/>
            <p:nvPr/>
          </p:nvSpPr>
          <p:spPr bwMode="auto">
            <a:xfrm>
              <a:off x="4562258" y="4466160"/>
              <a:ext cx="29453" cy="32959"/>
            </a:xfrm>
            <a:custGeom>
              <a:avLst/>
              <a:gdLst>
                <a:gd name="T0" fmla="*/ 12 w 21"/>
                <a:gd name="T1" fmla="*/ 24 h 24"/>
                <a:gd name="T2" fmla="*/ 9 w 21"/>
                <a:gd name="T3" fmla="*/ 24 h 24"/>
                <a:gd name="T4" fmla="*/ 0 w 21"/>
                <a:gd name="T5" fmla="*/ 15 h 24"/>
                <a:gd name="T6" fmla="*/ 0 w 21"/>
                <a:gd name="T7" fmla="*/ 9 h 24"/>
                <a:gd name="T8" fmla="*/ 9 w 21"/>
                <a:gd name="T9" fmla="*/ 0 h 24"/>
                <a:gd name="T10" fmla="*/ 12 w 21"/>
                <a:gd name="T11" fmla="*/ 0 h 24"/>
                <a:gd name="T12" fmla="*/ 21 w 21"/>
                <a:gd name="T13" fmla="*/ 9 h 24"/>
                <a:gd name="T14" fmla="*/ 21 w 21"/>
                <a:gd name="T15" fmla="*/ 15 h 24"/>
                <a:gd name="T16" fmla="*/ 12 w 21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12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21" y="4"/>
                    <a:pt x="21" y="9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20"/>
                    <a:pt x="17" y="24"/>
                    <a:pt x="12" y="24"/>
                  </a:cubicBezTo>
                  <a:close/>
                </a:path>
              </a:pathLst>
            </a:custGeom>
            <a:solidFill>
              <a:srgbClr val="F7C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任意多边形 126">
              <a:extLst>
                <a:ext uri="{FF2B5EF4-FFF2-40B4-BE49-F238E27FC236}">
                  <a16:creationId xmlns:a16="http://schemas.microsoft.com/office/drawing/2014/main" id="{E3684050-F074-8461-5C6F-8FFF415DA67F}"/>
                </a:ext>
              </a:extLst>
            </p:cNvPr>
            <p:cNvSpPr/>
            <p:nvPr/>
          </p:nvSpPr>
          <p:spPr bwMode="auto">
            <a:xfrm>
              <a:off x="4590309" y="4445122"/>
              <a:ext cx="28752" cy="56802"/>
            </a:xfrm>
            <a:custGeom>
              <a:avLst/>
              <a:gdLst>
                <a:gd name="T0" fmla="*/ 12 w 21"/>
                <a:gd name="T1" fmla="*/ 41 h 41"/>
                <a:gd name="T2" fmla="*/ 9 w 21"/>
                <a:gd name="T3" fmla="*/ 41 h 41"/>
                <a:gd name="T4" fmla="*/ 0 w 21"/>
                <a:gd name="T5" fmla="*/ 32 h 41"/>
                <a:gd name="T6" fmla="*/ 0 w 21"/>
                <a:gd name="T7" fmla="*/ 0 h 41"/>
                <a:gd name="T8" fmla="*/ 21 w 21"/>
                <a:gd name="T9" fmla="*/ 0 h 41"/>
                <a:gd name="T10" fmla="*/ 21 w 21"/>
                <a:gd name="T11" fmla="*/ 32 h 41"/>
                <a:gd name="T12" fmla="*/ 12 w 21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1">
                  <a:moveTo>
                    <a:pt x="12" y="41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4" y="41"/>
                    <a:pt x="0" y="37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7"/>
                    <a:pt x="17" y="41"/>
                    <a:pt x="12" y="41"/>
                  </a:cubicBezTo>
                  <a:close/>
                </a:path>
              </a:pathLst>
            </a:cu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矩形 320">
              <a:extLst>
                <a:ext uri="{FF2B5EF4-FFF2-40B4-BE49-F238E27FC236}">
                  <a16:creationId xmlns:a16="http://schemas.microsoft.com/office/drawing/2014/main" id="{CD344C6E-154D-9FB1-A693-3877DC442B4C}"/>
                </a:ext>
              </a:extLst>
            </p:cNvPr>
            <p:cNvSpPr/>
            <p:nvPr/>
          </p:nvSpPr>
          <p:spPr bwMode="auto">
            <a:xfrm>
              <a:off x="5559447" y="2597307"/>
              <a:ext cx="477557" cy="225805"/>
            </a:xfrm>
            <a:prstGeom prst="rect">
              <a:avLst/>
            </a:prstGeom>
            <a:solidFill>
              <a:srgbClr val="DFC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矩形 321">
              <a:extLst>
                <a:ext uri="{FF2B5EF4-FFF2-40B4-BE49-F238E27FC236}">
                  <a16:creationId xmlns:a16="http://schemas.microsoft.com/office/drawing/2014/main" id="{0AED2875-0BDC-2D3E-A0B4-C72094C396F1}"/>
                </a:ext>
              </a:extLst>
            </p:cNvPr>
            <p:cNvSpPr/>
            <p:nvPr/>
          </p:nvSpPr>
          <p:spPr bwMode="auto">
            <a:xfrm>
              <a:off x="5559447" y="2597307"/>
              <a:ext cx="477557" cy="225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椭圆 322">
              <a:extLst>
                <a:ext uri="{FF2B5EF4-FFF2-40B4-BE49-F238E27FC236}">
                  <a16:creationId xmlns:a16="http://schemas.microsoft.com/office/drawing/2014/main" id="{91EF064F-702B-B130-2BE1-C69752113DFE}"/>
                </a:ext>
              </a:extLst>
            </p:cNvPr>
            <p:cNvSpPr/>
            <p:nvPr/>
          </p:nvSpPr>
          <p:spPr bwMode="auto">
            <a:xfrm>
              <a:off x="5775435" y="2652707"/>
              <a:ext cx="113604" cy="115006"/>
            </a:xfrm>
            <a:prstGeom prst="ellipse">
              <a:avLst/>
            </a:prstGeom>
            <a:solidFill>
              <a:srgbClr val="AE8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椭圆 323">
              <a:extLst>
                <a:ext uri="{FF2B5EF4-FFF2-40B4-BE49-F238E27FC236}">
                  <a16:creationId xmlns:a16="http://schemas.microsoft.com/office/drawing/2014/main" id="{7F3EB4CB-066C-2605-FE2D-C6CB8F526A78}"/>
                </a:ext>
              </a:extLst>
            </p:cNvPr>
            <p:cNvSpPr/>
            <p:nvPr/>
          </p:nvSpPr>
          <p:spPr bwMode="auto">
            <a:xfrm>
              <a:off x="5760007" y="2652707"/>
              <a:ext cx="115006" cy="115006"/>
            </a:xfrm>
            <a:prstGeom prst="ellipse">
              <a:avLst/>
            </a:prstGeom>
            <a:solidFill>
              <a:srgbClr val="736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矩形 324">
              <a:extLst>
                <a:ext uri="{FF2B5EF4-FFF2-40B4-BE49-F238E27FC236}">
                  <a16:creationId xmlns:a16="http://schemas.microsoft.com/office/drawing/2014/main" id="{71E11AB9-B7DF-650D-E555-BB213959A130}"/>
                </a:ext>
              </a:extLst>
            </p:cNvPr>
            <p:cNvSpPr/>
            <p:nvPr/>
          </p:nvSpPr>
          <p:spPr bwMode="auto">
            <a:xfrm>
              <a:off x="4483717" y="4586776"/>
              <a:ext cx="341513" cy="143758"/>
            </a:xfrm>
            <a:prstGeom prst="rect">
              <a:avLst/>
            </a:prstGeom>
            <a:solidFill>
              <a:srgbClr val="EA3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矩形 325">
              <a:extLst>
                <a:ext uri="{FF2B5EF4-FFF2-40B4-BE49-F238E27FC236}">
                  <a16:creationId xmlns:a16="http://schemas.microsoft.com/office/drawing/2014/main" id="{F1E451D3-627F-06EE-B76A-4EF00C60A02D}"/>
                </a:ext>
              </a:extLst>
            </p:cNvPr>
            <p:cNvSpPr/>
            <p:nvPr/>
          </p:nvSpPr>
          <p:spPr bwMode="auto">
            <a:xfrm>
              <a:off x="4782453" y="4586776"/>
              <a:ext cx="42777" cy="143758"/>
            </a:xfrm>
            <a:prstGeom prst="rect">
              <a:avLst/>
            </a:prstGeom>
            <a:solidFill>
              <a:srgbClr val="D331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任意多边形 133">
              <a:extLst>
                <a:ext uri="{FF2B5EF4-FFF2-40B4-BE49-F238E27FC236}">
                  <a16:creationId xmlns:a16="http://schemas.microsoft.com/office/drawing/2014/main" id="{EC864BAD-3153-125D-06A4-0C524FF07030}"/>
                </a:ext>
              </a:extLst>
            </p:cNvPr>
            <p:cNvSpPr/>
            <p:nvPr/>
          </p:nvSpPr>
          <p:spPr bwMode="auto">
            <a:xfrm>
              <a:off x="7015259" y="4622540"/>
              <a:ext cx="265777" cy="66620"/>
            </a:xfrm>
            <a:custGeom>
              <a:avLst/>
              <a:gdLst>
                <a:gd name="T0" fmla="*/ 24 w 192"/>
                <a:gd name="T1" fmla="*/ 38 h 48"/>
                <a:gd name="T2" fmla="*/ 10 w 192"/>
                <a:gd name="T3" fmla="*/ 24 h 48"/>
                <a:gd name="T4" fmla="*/ 24 w 192"/>
                <a:gd name="T5" fmla="*/ 10 h 48"/>
                <a:gd name="T6" fmla="*/ 192 w 192"/>
                <a:gd name="T7" fmla="*/ 10 h 48"/>
                <a:gd name="T8" fmla="*/ 192 w 192"/>
                <a:gd name="T9" fmla="*/ 0 h 48"/>
                <a:gd name="T10" fmla="*/ 24 w 192"/>
                <a:gd name="T11" fmla="*/ 0 h 48"/>
                <a:gd name="T12" fmla="*/ 0 w 192"/>
                <a:gd name="T13" fmla="*/ 24 h 48"/>
                <a:gd name="T14" fmla="*/ 24 w 192"/>
                <a:gd name="T15" fmla="*/ 48 h 48"/>
                <a:gd name="T16" fmla="*/ 192 w 192"/>
                <a:gd name="T17" fmla="*/ 48 h 48"/>
                <a:gd name="T18" fmla="*/ 192 w 192"/>
                <a:gd name="T19" fmla="*/ 38 h 48"/>
                <a:gd name="T20" fmla="*/ 24 w 192"/>
                <a:gd name="T21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" h="48">
                  <a:moveTo>
                    <a:pt x="24" y="38"/>
                  </a:moveTo>
                  <a:cubicBezTo>
                    <a:pt x="16" y="38"/>
                    <a:pt x="10" y="31"/>
                    <a:pt x="10" y="24"/>
                  </a:cubicBezTo>
                  <a:cubicBezTo>
                    <a:pt x="10" y="16"/>
                    <a:pt x="16" y="10"/>
                    <a:pt x="24" y="10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24" y="38"/>
                    <a:pt x="24" y="38"/>
                    <a:pt x="24" y="38"/>
                  </a:cubicBezTo>
                </a:path>
              </a:pathLst>
            </a:cu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任意多边形 134">
              <a:extLst>
                <a:ext uri="{FF2B5EF4-FFF2-40B4-BE49-F238E27FC236}">
                  <a16:creationId xmlns:a16="http://schemas.microsoft.com/office/drawing/2014/main" id="{2DFEBDD1-ABAF-79CA-B2DE-448444298F2C}"/>
                </a:ext>
              </a:extLst>
            </p:cNvPr>
            <p:cNvSpPr/>
            <p:nvPr/>
          </p:nvSpPr>
          <p:spPr bwMode="auto">
            <a:xfrm>
              <a:off x="7028582" y="4636566"/>
              <a:ext cx="242635" cy="38569"/>
            </a:xfrm>
            <a:custGeom>
              <a:avLst/>
              <a:gdLst>
                <a:gd name="T0" fmla="*/ 14 w 175"/>
                <a:gd name="T1" fmla="*/ 28 h 28"/>
                <a:gd name="T2" fmla="*/ 0 w 175"/>
                <a:gd name="T3" fmla="*/ 14 h 28"/>
                <a:gd name="T4" fmla="*/ 14 w 175"/>
                <a:gd name="T5" fmla="*/ 0 h 28"/>
                <a:gd name="T6" fmla="*/ 175 w 175"/>
                <a:gd name="T7" fmla="*/ 0 h 28"/>
                <a:gd name="T8" fmla="*/ 175 w 175"/>
                <a:gd name="T9" fmla="*/ 28 h 28"/>
                <a:gd name="T10" fmla="*/ 14 w 175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8">
                  <a:moveTo>
                    <a:pt x="14" y="28"/>
                  </a:moveTo>
                  <a:cubicBezTo>
                    <a:pt x="6" y="28"/>
                    <a:pt x="0" y="21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4" y="28"/>
                    <a:pt x="14" y="28"/>
                    <a:pt x="14" y="28"/>
                  </a:cubicBezTo>
                </a:path>
              </a:pathLst>
            </a:custGeom>
            <a:solidFill>
              <a:srgbClr val="F4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矩形 328">
              <a:extLst>
                <a:ext uri="{FF2B5EF4-FFF2-40B4-BE49-F238E27FC236}">
                  <a16:creationId xmlns:a16="http://schemas.microsoft.com/office/drawing/2014/main" id="{A2E1AB8A-53F2-E85D-ED29-9085CEDFD4A2}"/>
                </a:ext>
              </a:extLst>
            </p:cNvPr>
            <p:cNvSpPr/>
            <p:nvPr/>
          </p:nvSpPr>
          <p:spPr bwMode="auto">
            <a:xfrm>
              <a:off x="7177249" y="4636566"/>
              <a:ext cx="93969" cy="38569"/>
            </a:xfrm>
            <a:prstGeom prst="rect">
              <a:avLst/>
            </a:prstGeom>
            <a:solidFill>
              <a:srgbClr val="D1B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矩形 329">
              <a:extLst>
                <a:ext uri="{FF2B5EF4-FFF2-40B4-BE49-F238E27FC236}">
                  <a16:creationId xmlns:a16="http://schemas.microsoft.com/office/drawing/2014/main" id="{3B2A640E-A2B5-C8E9-45A1-ED7DE0342EE0}"/>
                </a:ext>
              </a:extLst>
            </p:cNvPr>
            <p:cNvSpPr/>
            <p:nvPr/>
          </p:nvSpPr>
          <p:spPr bwMode="auto">
            <a:xfrm>
              <a:off x="7177249" y="4636566"/>
              <a:ext cx="93969" cy="38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矩形 330">
              <a:extLst>
                <a:ext uri="{FF2B5EF4-FFF2-40B4-BE49-F238E27FC236}">
                  <a16:creationId xmlns:a16="http://schemas.microsoft.com/office/drawing/2014/main" id="{67A0E6E9-585B-B96E-7FE5-C6137A29E2AF}"/>
                </a:ext>
              </a:extLst>
            </p:cNvPr>
            <p:cNvSpPr/>
            <p:nvPr/>
          </p:nvSpPr>
          <p:spPr bwMode="auto">
            <a:xfrm>
              <a:off x="7177249" y="4622540"/>
              <a:ext cx="103786" cy="12623"/>
            </a:xfrm>
            <a:prstGeom prst="rect">
              <a:avLst/>
            </a:prstGeom>
            <a:solidFill>
              <a:srgbClr val="CB4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矩形 331">
              <a:extLst>
                <a:ext uri="{FF2B5EF4-FFF2-40B4-BE49-F238E27FC236}">
                  <a16:creationId xmlns:a16="http://schemas.microsoft.com/office/drawing/2014/main" id="{D6C1D929-8CD7-6F9E-21EF-6A0AFFAD86DC}"/>
                </a:ext>
              </a:extLst>
            </p:cNvPr>
            <p:cNvSpPr/>
            <p:nvPr/>
          </p:nvSpPr>
          <p:spPr bwMode="auto">
            <a:xfrm>
              <a:off x="7177249" y="4622540"/>
              <a:ext cx="103786" cy="1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矩形 332">
              <a:extLst>
                <a:ext uri="{FF2B5EF4-FFF2-40B4-BE49-F238E27FC236}">
                  <a16:creationId xmlns:a16="http://schemas.microsoft.com/office/drawing/2014/main" id="{266C56E6-5292-EACD-C800-4FE9535BD19D}"/>
                </a:ext>
              </a:extLst>
            </p:cNvPr>
            <p:cNvSpPr/>
            <p:nvPr/>
          </p:nvSpPr>
          <p:spPr bwMode="auto">
            <a:xfrm>
              <a:off x="7177249" y="4675135"/>
              <a:ext cx="103786" cy="12623"/>
            </a:xfrm>
            <a:prstGeom prst="rect">
              <a:avLst/>
            </a:prstGeom>
            <a:solidFill>
              <a:srgbClr val="CB42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矩形 333">
              <a:extLst>
                <a:ext uri="{FF2B5EF4-FFF2-40B4-BE49-F238E27FC236}">
                  <a16:creationId xmlns:a16="http://schemas.microsoft.com/office/drawing/2014/main" id="{0E26CC5C-15DC-3D20-2742-D383C18E71AE}"/>
                </a:ext>
              </a:extLst>
            </p:cNvPr>
            <p:cNvSpPr/>
            <p:nvPr/>
          </p:nvSpPr>
          <p:spPr bwMode="auto">
            <a:xfrm>
              <a:off x="7177249" y="4675135"/>
              <a:ext cx="103786" cy="1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任意多边形 141">
              <a:extLst>
                <a:ext uri="{FF2B5EF4-FFF2-40B4-BE49-F238E27FC236}">
                  <a16:creationId xmlns:a16="http://schemas.microsoft.com/office/drawing/2014/main" id="{99AEF290-E075-DE73-0343-1DB6EBD5DC34}"/>
                </a:ext>
              </a:extLst>
            </p:cNvPr>
            <p:cNvSpPr/>
            <p:nvPr/>
          </p:nvSpPr>
          <p:spPr bwMode="auto">
            <a:xfrm>
              <a:off x="4346271" y="4845540"/>
              <a:ext cx="73632" cy="35764"/>
            </a:xfrm>
            <a:custGeom>
              <a:avLst/>
              <a:gdLst>
                <a:gd name="T0" fmla="*/ 0 w 53"/>
                <a:gd name="T1" fmla="*/ 26 h 26"/>
                <a:gd name="T2" fmla="*/ 26 w 53"/>
                <a:gd name="T3" fmla="*/ 0 h 26"/>
                <a:gd name="T4" fmla="*/ 53 w 53"/>
                <a:gd name="T5" fmla="*/ 26 h 26"/>
                <a:gd name="T6" fmla="*/ 0 w 53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6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1"/>
                    <a:pt x="53" y="26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ED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任意多边形 142">
              <a:extLst>
                <a:ext uri="{FF2B5EF4-FFF2-40B4-BE49-F238E27FC236}">
                  <a16:creationId xmlns:a16="http://schemas.microsoft.com/office/drawing/2014/main" id="{E8BE80E0-9858-FE2D-3E38-1EE6402B261E}"/>
                </a:ext>
              </a:extLst>
            </p:cNvPr>
            <p:cNvSpPr/>
            <p:nvPr/>
          </p:nvSpPr>
          <p:spPr bwMode="auto">
            <a:xfrm>
              <a:off x="4400267" y="4863773"/>
              <a:ext cx="37167" cy="17532"/>
            </a:xfrm>
            <a:custGeom>
              <a:avLst/>
              <a:gdLst>
                <a:gd name="T0" fmla="*/ 0 w 27"/>
                <a:gd name="T1" fmla="*/ 13 h 13"/>
                <a:gd name="T2" fmla="*/ 13 w 27"/>
                <a:gd name="T3" fmla="*/ 0 h 13"/>
                <a:gd name="T4" fmla="*/ 27 w 27"/>
                <a:gd name="T5" fmla="*/ 13 h 13"/>
                <a:gd name="T6" fmla="*/ 0 w 2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0" y="13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E0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开源软件维护安装部署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0" y="980727"/>
            <a:ext cx="11521279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9037A7-3D90-57D9-2E78-B42256B856A4}"/>
              </a:ext>
            </a:extLst>
          </p:cNvPr>
          <p:cNvSpPr txBox="1"/>
          <p:nvPr/>
        </p:nvSpPr>
        <p:spPr>
          <a:xfrm>
            <a:off x="3726930" y="4679765"/>
            <a:ext cx="181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Painting</a:t>
            </a:r>
            <a:endParaRPr lang="zh-CN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Brush Script MT" panose="03060802040406070304" pitchFamily="66" charset="0"/>
            </a:endParaRPr>
          </a:p>
        </p:txBody>
      </p:sp>
      <p:pic>
        <p:nvPicPr>
          <p:cNvPr id="8" name="0f6eeb0af07cae5954c46aeebb120016">
            <a:hlinkClick r:id="" action="ppaction://media"/>
            <a:extLst>
              <a:ext uri="{FF2B5EF4-FFF2-40B4-BE49-F238E27FC236}">
                <a16:creationId xmlns:a16="http://schemas.microsoft.com/office/drawing/2014/main" id="{3D129001-32E3-B36E-1D2B-BB34FD12D1C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3280" y="1134980"/>
            <a:ext cx="2032835" cy="4646479"/>
          </a:xfrm>
          <a:prstGeom prst="rect">
            <a:avLst/>
          </a:prstGeom>
        </p:spPr>
      </p:pic>
      <p:pic>
        <p:nvPicPr>
          <p:cNvPr id="9" name="356cceace3c4d35ccc69c27b0678c7fc">
            <a:hlinkClick r:id="" action="ppaction://media"/>
            <a:extLst>
              <a:ext uri="{FF2B5EF4-FFF2-40B4-BE49-F238E27FC236}">
                <a16:creationId xmlns:a16="http://schemas.microsoft.com/office/drawing/2014/main" id="{1AE2B10C-D070-6C03-2DAE-C0B733D70FD8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1846" y="1177719"/>
            <a:ext cx="2078985" cy="4751967"/>
          </a:xfrm>
          <a:prstGeom prst="rect">
            <a:avLst/>
          </a:prstGeom>
        </p:spPr>
      </p:pic>
      <p:grpSp>
        <p:nvGrpSpPr>
          <p:cNvPr id="387" name="组合 3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516BC37-2B71-A3E4-BE4D-DEB2C7B893AF}"/>
              </a:ext>
            </a:extLst>
          </p:cNvPr>
          <p:cNvGrpSpPr>
            <a:grpSpLocks noChangeAspect="1"/>
          </p:cNvGrpSpPr>
          <p:nvPr/>
        </p:nvGrpSpPr>
        <p:grpSpPr>
          <a:xfrm>
            <a:off x="8538347" y="4198351"/>
            <a:ext cx="3282204" cy="1946653"/>
            <a:chOff x="2819400" y="1692275"/>
            <a:chExt cx="6343650" cy="3762376"/>
          </a:xfrm>
        </p:grpSpPr>
        <p:sp>
          <p:nvSpPr>
            <p:cNvPr id="388" name="îsľïḋe">
              <a:extLst>
                <a:ext uri="{FF2B5EF4-FFF2-40B4-BE49-F238E27FC236}">
                  <a16:creationId xmlns:a16="http://schemas.microsoft.com/office/drawing/2014/main" id="{3D00D60A-345B-0EB5-E640-1C3AA9FF32E1}"/>
                </a:ext>
              </a:extLst>
            </p:cNvPr>
            <p:cNvSpPr/>
            <p:nvPr/>
          </p:nvSpPr>
          <p:spPr bwMode="auto">
            <a:xfrm>
              <a:off x="2819400" y="1833563"/>
              <a:ext cx="6343650" cy="3621088"/>
            </a:xfrm>
            <a:custGeom>
              <a:avLst/>
              <a:gdLst>
                <a:gd name="T0" fmla="*/ 4441 w 4544"/>
                <a:gd name="T1" fmla="*/ 2409 h 2596"/>
                <a:gd name="T2" fmla="*/ 4375 w 4544"/>
                <a:gd name="T3" fmla="*/ 2539 h 2596"/>
                <a:gd name="T4" fmla="*/ 4374 w 4544"/>
                <a:gd name="T5" fmla="*/ 2540 h 2596"/>
                <a:gd name="T6" fmla="*/ 4270 w 4544"/>
                <a:gd name="T7" fmla="*/ 2596 h 2596"/>
                <a:gd name="T8" fmla="*/ 558 w 4544"/>
                <a:gd name="T9" fmla="*/ 2596 h 2596"/>
                <a:gd name="T10" fmla="*/ 253 w 4544"/>
                <a:gd name="T11" fmla="*/ 2093 h 2596"/>
                <a:gd name="T12" fmla="*/ 449 w 4544"/>
                <a:gd name="T13" fmla="*/ 748 h 2596"/>
                <a:gd name="T14" fmla="*/ 802 w 4544"/>
                <a:gd name="T15" fmla="*/ 5 h 2596"/>
                <a:gd name="T16" fmla="*/ 1162 w 4544"/>
                <a:gd name="T17" fmla="*/ 65 h 2596"/>
                <a:gd name="T18" fmla="*/ 1929 w 4544"/>
                <a:gd name="T19" fmla="*/ 253 h 2596"/>
                <a:gd name="T20" fmla="*/ 1964 w 4544"/>
                <a:gd name="T21" fmla="*/ 257 h 2596"/>
                <a:gd name="T22" fmla="*/ 2523 w 4544"/>
                <a:gd name="T23" fmla="*/ 267 h 2596"/>
                <a:gd name="T24" fmla="*/ 2540 w 4544"/>
                <a:gd name="T25" fmla="*/ 266 h 2596"/>
                <a:gd name="T26" fmla="*/ 3087 w 4544"/>
                <a:gd name="T27" fmla="*/ 179 h 2596"/>
                <a:gd name="T28" fmla="*/ 3121 w 4544"/>
                <a:gd name="T29" fmla="*/ 170 h 2596"/>
                <a:gd name="T30" fmla="*/ 4134 w 4544"/>
                <a:gd name="T31" fmla="*/ 1065 h 2596"/>
                <a:gd name="T32" fmla="*/ 4266 w 4544"/>
                <a:gd name="T33" fmla="*/ 1662 h 2596"/>
                <a:gd name="T34" fmla="*/ 4441 w 4544"/>
                <a:gd name="T35" fmla="*/ 2409 h 2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44" h="2596">
                  <a:moveTo>
                    <a:pt x="4441" y="2409"/>
                  </a:moveTo>
                  <a:cubicBezTo>
                    <a:pt x="4423" y="2454"/>
                    <a:pt x="4401" y="2498"/>
                    <a:pt x="4375" y="2539"/>
                  </a:cubicBezTo>
                  <a:cubicBezTo>
                    <a:pt x="4374" y="2540"/>
                    <a:pt x="4374" y="2540"/>
                    <a:pt x="4374" y="2540"/>
                  </a:cubicBezTo>
                  <a:cubicBezTo>
                    <a:pt x="4351" y="2575"/>
                    <a:pt x="4312" y="2596"/>
                    <a:pt x="4270" y="2596"/>
                  </a:cubicBezTo>
                  <a:cubicBezTo>
                    <a:pt x="558" y="2596"/>
                    <a:pt x="558" y="2596"/>
                    <a:pt x="558" y="2596"/>
                  </a:cubicBezTo>
                  <a:cubicBezTo>
                    <a:pt x="287" y="2596"/>
                    <a:pt x="117" y="2316"/>
                    <a:pt x="253" y="2093"/>
                  </a:cubicBezTo>
                  <a:cubicBezTo>
                    <a:pt x="497" y="1691"/>
                    <a:pt x="728" y="1133"/>
                    <a:pt x="449" y="748"/>
                  </a:cubicBezTo>
                  <a:cubicBezTo>
                    <a:pt x="0" y="130"/>
                    <a:pt x="483" y="18"/>
                    <a:pt x="802" y="5"/>
                  </a:cubicBezTo>
                  <a:cubicBezTo>
                    <a:pt x="925" y="0"/>
                    <a:pt x="1047" y="21"/>
                    <a:pt x="1162" y="65"/>
                  </a:cubicBezTo>
                  <a:cubicBezTo>
                    <a:pt x="1309" y="123"/>
                    <a:pt x="1578" y="212"/>
                    <a:pt x="1929" y="253"/>
                  </a:cubicBezTo>
                  <a:cubicBezTo>
                    <a:pt x="1941" y="254"/>
                    <a:pt x="1952" y="255"/>
                    <a:pt x="1964" y="257"/>
                  </a:cubicBezTo>
                  <a:cubicBezTo>
                    <a:pt x="2150" y="276"/>
                    <a:pt x="2337" y="280"/>
                    <a:pt x="2523" y="267"/>
                  </a:cubicBezTo>
                  <a:cubicBezTo>
                    <a:pt x="2529" y="267"/>
                    <a:pt x="2534" y="266"/>
                    <a:pt x="2540" y="266"/>
                  </a:cubicBezTo>
                  <a:cubicBezTo>
                    <a:pt x="2724" y="253"/>
                    <a:pt x="2907" y="223"/>
                    <a:pt x="3087" y="179"/>
                  </a:cubicBezTo>
                  <a:cubicBezTo>
                    <a:pt x="3098" y="176"/>
                    <a:pt x="3110" y="173"/>
                    <a:pt x="3121" y="170"/>
                  </a:cubicBezTo>
                  <a:cubicBezTo>
                    <a:pt x="3720" y="27"/>
                    <a:pt x="4272" y="515"/>
                    <a:pt x="4134" y="1065"/>
                  </a:cubicBezTo>
                  <a:cubicBezTo>
                    <a:pt x="4083" y="1269"/>
                    <a:pt x="4096" y="1486"/>
                    <a:pt x="4266" y="1662"/>
                  </a:cubicBezTo>
                  <a:cubicBezTo>
                    <a:pt x="4544" y="1948"/>
                    <a:pt x="4510" y="2231"/>
                    <a:pt x="4441" y="2409"/>
                  </a:cubicBezTo>
                </a:path>
              </a:pathLst>
            </a:custGeom>
            <a:solidFill>
              <a:srgbClr val="38D39F">
                <a:alpha val="2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9" name="ísliḋé">
              <a:extLst>
                <a:ext uri="{FF2B5EF4-FFF2-40B4-BE49-F238E27FC236}">
                  <a16:creationId xmlns:a16="http://schemas.microsoft.com/office/drawing/2014/main" id="{664BC870-CE63-2B8E-263F-555C86C21156}"/>
                </a:ext>
              </a:extLst>
            </p:cNvPr>
            <p:cNvSpPr/>
            <p:nvPr/>
          </p:nvSpPr>
          <p:spPr bwMode="auto">
            <a:xfrm>
              <a:off x="7153275" y="2947988"/>
              <a:ext cx="561975" cy="809625"/>
            </a:xfrm>
            <a:custGeom>
              <a:avLst/>
              <a:gdLst>
                <a:gd name="T0" fmla="*/ 209 w 403"/>
                <a:gd name="T1" fmla="*/ 9 h 581"/>
                <a:gd name="T2" fmla="*/ 287 w 403"/>
                <a:gd name="T3" fmla="*/ 56 h 581"/>
                <a:gd name="T4" fmla="*/ 287 w 403"/>
                <a:gd name="T5" fmla="*/ 127 h 581"/>
                <a:gd name="T6" fmla="*/ 288 w 403"/>
                <a:gd name="T7" fmla="*/ 146 h 581"/>
                <a:gd name="T8" fmla="*/ 304 w 403"/>
                <a:gd name="T9" fmla="*/ 171 h 581"/>
                <a:gd name="T10" fmla="*/ 328 w 403"/>
                <a:gd name="T11" fmla="*/ 205 h 581"/>
                <a:gd name="T12" fmla="*/ 330 w 403"/>
                <a:gd name="T13" fmla="*/ 245 h 581"/>
                <a:gd name="T14" fmla="*/ 326 w 403"/>
                <a:gd name="T15" fmla="*/ 255 h 581"/>
                <a:gd name="T16" fmla="*/ 340 w 403"/>
                <a:gd name="T17" fmla="*/ 274 h 581"/>
                <a:gd name="T18" fmla="*/ 363 w 403"/>
                <a:gd name="T19" fmla="*/ 359 h 581"/>
                <a:gd name="T20" fmla="*/ 403 w 403"/>
                <a:gd name="T21" fmla="*/ 539 h 581"/>
                <a:gd name="T22" fmla="*/ 342 w 403"/>
                <a:gd name="T23" fmla="*/ 531 h 581"/>
                <a:gd name="T24" fmla="*/ 356 w 403"/>
                <a:gd name="T25" fmla="*/ 571 h 581"/>
                <a:gd name="T26" fmla="*/ 302 w 403"/>
                <a:gd name="T27" fmla="*/ 545 h 581"/>
                <a:gd name="T28" fmla="*/ 284 w 403"/>
                <a:gd name="T29" fmla="*/ 482 h 581"/>
                <a:gd name="T30" fmla="*/ 259 w 403"/>
                <a:gd name="T31" fmla="*/ 422 h 581"/>
                <a:gd name="T32" fmla="*/ 252 w 403"/>
                <a:gd name="T33" fmla="*/ 402 h 581"/>
                <a:gd name="T34" fmla="*/ 239 w 403"/>
                <a:gd name="T35" fmla="*/ 391 h 581"/>
                <a:gd name="T36" fmla="*/ 195 w 403"/>
                <a:gd name="T37" fmla="*/ 331 h 581"/>
                <a:gd name="T38" fmla="*/ 122 w 403"/>
                <a:gd name="T39" fmla="*/ 340 h 581"/>
                <a:gd name="T40" fmla="*/ 58 w 403"/>
                <a:gd name="T41" fmla="*/ 305 h 581"/>
                <a:gd name="T42" fmla="*/ 44 w 403"/>
                <a:gd name="T43" fmla="*/ 276 h 581"/>
                <a:gd name="T44" fmla="*/ 21 w 403"/>
                <a:gd name="T45" fmla="*/ 243 h 581"/>
                <a:gd name="T46" fmla="*/ 7 w 403"/>
                <a:gd name="T47" fmla="*/ 151 h 581"/>
                <a:gd name="T48" fmla="*/ 50 w 403"/>
                <a:gd name="T49" fmla="*/ 66 h 581"/>
                <a:gd name="T50" fmla="*/ 209 w 403"/>
                <a:gd name="T51" fmla="*/ 9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581">
                  <a:moveTo>
                    <a:pt x="209" y="9"/>
                  </a:moveTo>
                  <a:cubicBezTo>
                    <a:pt x="241" y="15"/>
                    <a:pt x="275" y="27"/>
                    <a:pt x="287" y="56"/>
                  </a:cubicBezTo>
                  <a:cubicBezTo>
                    <a:pt x="296" y="78"/>
                    <a:pt x="289" y="103"/>
                    <a:pt x="287" y="127"/>
                  </a:cubicBezTo>
                  <a:cubicBezTo>
                    <a:pt x="286" y="133"/>
                    <a:pt x="286" y="139"/>
                    <a:pt x="288" y="146"/>
                  </a:cubicBezTo>
                  <a:cubicBezTo>
                    <a:pt x="290" y="156"/>
                    <a:pt x="297" y="164"/>
                    <a:pt x="304" y="171"/>
                  </a:cubicBezTo>
                  <a:cubicBezTo>
                    <a:pt x="314" y="181"/>
                    <a:pt x="322" y="192"/>
                    <a:pt x="328" y="205"/>
                  </a:cubicBezTo>
                  <a:cubicBezTo>
                    <a:pt x="334" y="217"/>
                    <a:pt x="336" y="232"/>
                    <a:pt x="330" y="245"/>
                  </a:cubicBezTo>
                  <a:cubicBezTo>
                    <a:pt x="328" y="248"/>
                    <a:pt x="326" y="252"/>
                    <a:pt x="326" y="255"/>
                  </a:cubicBezTo>
                  <a:cubicBezTo>
                    <a:pt x="325" y="263"/>
                    <a:pt x="334" y="269"/>
                    <a:pt x="340" y="274"/>
                  </a:cubicBezTo>
                  <a:cubicBezTo>
                    <a:pt x="364" y="293"/>
                    <a:pt x="363" y="328"/>
                    <a:pt x="363" y="359"/>
                  </a:cubicBezTo>
                  <a:cubicBezTo>
                    <a:pt x="363" y="421"/>
                    <a:pt x="377" y="483"/>
                    <a:pt x="403" y="539"/>
                  </a:cubicBezTo>
                  <a:cubicBezTo>
                    <a:pt x="383" y="549"/>
                    <a:pt x="359" y="546"/>
                    <a:pt x="342" y="531"/>
                  </a:cubicBezTo>
                  <a:cubicBezTo>
                    <a:pt x="345" y="545"/>
                    <a:pt x="350" y="558"/>
                    <a:pt x="356" y="571"/>
                  </a:cubicBezTo>
                  <a:cubicBezTo>
                    <a:pt x="336" y="581"/>
                    <a:pt x="312" y="565"/>
                    <a:pt x="302" y="545"/>
                  </a:cubicBezTo>
                  <a:cubicBezTo>
                    <a:pt x="292" y="526"/>
                    <a:pt x="291" y="503"/>
                    <a:pt x="284" y="482"/>
                  </a:cubicBezTo>
                  <a:cubicBezTo>
                    <a:pt x="277" y="461"/>
                    <a:pt x="264" y="443"/>
                    <a:pt x="259" y="422"/>
                  </a:cubicBezTo>
                  <a:cubicBezTo>
                    <a:pt x="257" y="415"/>
                    <a:pt x="256" y="408"/>
                    <a:pt x="252" y="402"/>
                  </a:cubicBezTo>
                  <a:cubicBezTo>
                    <a:pt x="248" y="398"/>
                    <a:pt x="244" y="394"/>
                    <a:pt x="239" y="391"/>
                  </a:cubicBezTo>
                  <a:cubicBezTo>
                    <a:pt x="219" y="376"/>
                    <a:pt x="203" y="355"/>
                    <a:pt x="195" y="331"/>
                  </a:cubicBezTo>
                  <a:cubicBezTo>
                    <a:pt x="171" y="337"/>
                    <a:pt x="146" y="342"/>
                    <a:pt x="122" y="340"/>
                  </a:cubicBezTo>
                  <a:cubicBezTo>
                    <a:pt x="97" y="338"/>
                    <a:pt x="71" y="326"/>
                    <a:pt x="58" y="305"/>
                  </a:cubicBezTo>
                  <a:cubicBezTo>
                    <a:pt x="53" y="296"/>
                    <a:pt x="49" y="285"/>
                    <a:pt x="44" y="276"/>
                  </a:cubicBezTo>
                  <a:cubicBezTo>
                    <a:pt x="38" y="264"/>
                    <a:pt x="28" y="254"/>
                    <a:pt x="21" y="243"/>
                  </a:cubicBezTo>
                  <a:cubicBezTo>
                    <a:pt x="3" y="216"/>
                    <a:pt x="0" y="182"/>
                    <a:pt x="7" y="151"/>
                  </a:cubicBezTo>
                  <a:cubicBezTo>
                    <a:pt x="14" y="120"/>
                    <a:pt x="31" y="92"/>
                    <a:pt x="50" y="66"/>
                  </a:cubicBezTo>
                  <a:cubicBezTo>
                    <a:pt x="87" y="18"/>
                    <a:pt x="150" y="0"/>
                    <a:pt x="209" y="9"/>
                  </a:cubicBezTo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0" name="îṧlïḍê">
              <a:extLst>
                <a:ext uri="{FF2B5EF4-FFF2-40B4-BE49-F238E27FC236}">
                  <a16:creationId xmlns:a16="http://schemas.microsoft.com/office/drawing/2014/main" id="{E5AD3180-28C1-8C6F-9087-AAD28A6D17A8}"/>
                </a:ext>
              </a:extLst>
            </p:cNvPr>
            <p:cNvSpPr/>
            <p:nvPr/>
          </p:nvSpPr>
          <p:spPr bwMode="auto">
            <a:xfrm>
              <a:off x="7156450" y="2957513"/>
              <a:ext cx="487363" cy="790575"/>
            </a:xfrm>
            <a:custGeom>
              <a:avLst/>
              <a:gdLst>
                <a:gd name="T0" fmla="*/ 330 w 349"/>
                <a:gd name="T1" fmla="*/ 566 h 567"/>
                <a:gd name="T2" fmla="*/ 330 w 349"/>
                <a:gd name="T3" fmla="*/ 566 h 567"/>
                <a:gd name="T4" fmla="*/ 340 w 349"/>
                <a:gd name="T5" fmla="*/ 567 h 567"/>
                <a:gd name="T6" fmla="*/ 340 w 349"/>
                <a:gd name="T7" fmla="*/ 567 h 567"/>
                <a:gd name="T8" fmla="*/ 330 w 349"/>
                <a:gd name="T9" fmla="*/ 566 h 567"/>
                <a:gd name="T10" fmla="*/ 340 w 349"/>
                <a:gd name="T11" fmla="*/ 525 h 567"/>
                <a:gd name="T12" fmla="*/ 340 w 349"/>
                <a:gd name="T13" fmla="*/ 525 h 567"/>
                <a:gd name="T14" fmla="*/ 349 w 349"/>
                <a:gd name="T15" fmla="*/ 531 h 567"/>
                <a:gd name="T16" fmla="*/ 349 w 349"/>
                <a:gd name="T17" fmla="*/ 531 h 567"/>
                <a:gd name="T18" fmla="*/ 340 w 349"/>
                <a:gd name="T19" fmla="*/ 525 h 567"/>
                <a:gd name="T20" fmla="*/ 224 w 349"/>
                <a:gd name="T21" fmla="*/ 220 h 567"/>
                <a:gd name="T22" fmla="*/ 214 w 349"/>
                <a:gd name="T23" fmla="*/ 229 h 567"/>
                <a:gd name="T24" fmla="*/ 219 w 349"/>
                <a:gd name="T25" fmla="*/ 245 h 567"/>
                <a:gd name="T26" fmla="*/ 231 w 349"/>
                <a:gd name="T27" fmla="*/ 259 h 567"/>
                <a:gd name="T28" fmla="*/ 239 w 349"/>
                <a:gd name="T29" fmla="*/ 264 h 567"/>
                <a:gd name="T30" fmla="*/ 240 w 349"/>
                <a:gd name="T31" fmla="*/ 247 h 567"/>
                <a:gd name="T32" fmla="*/ 238 w 349"/>
                <a:gd name="T33" fmla="*/ 234 h 567"/>
                <a:gd name="T34" fmla="*/ 237 w 349"/>
                <a:gd name="T35" fmla="*/ 235 h 567"/>
                <a:gd name="T36" fmla="*/ 224 w 349"/>
                <a:gd name="T37" fmla="*/ 220 h 567"/>
                <a:gd name="T38" fmla="*/ 176 w 349"/>
                <a:gd name="T39" fmla="*/ 0 h 567"/>
                <a:gd name="T40" fmla="*/ 47 w 349"/>
                <a:gd name="T41" fmla="*/ 59 h 567"/>
                <a:gd name="T42" fmla="*/ 4 w 349"/>
                <a:gd name="T43" fmla="*/ 144 h 567"/>
                <a:gd name="T44" fmla="*/ 0 w 349"/>
                <a:gd name="T45" fmla="*/ 175 h 567"/>
                <a:gd name="T46" fmla="*/ 18 w 349"/>
                <a:gd name="T47" fmla="*/ 236 h 567"/>
                <a:gd name="T48" fmla="*/ 41 w 349"/>
                <a:gd name="T49" fmla="*/ 269 h 567"/>
                <a:gd name="T50" fmla="*/ 55 w 349"/>
                <a:gd name="T51" fmla="*/ 298 h 567"/>
                <a:gd name="T52" fmla="*/ 87 w 349"/>
                <a:gd name="T53" fmla="*/ 325 h 567"/>
                <a:gd name="T54" fmla="*/ 108 w 349"/>
                <a:gd name="T55" fmla="*/ 297 h 567"/>
                <a:gd name="T56" fmla="*/ 113 w 349"/>
                <a:gd name="T57" fmla="*/ 270 h 567"/>
                <a:gd name="T58" fmla="*/ 111 w 349"/>
                <a:gd name="T59" fmla="*/ 253 h 567"/>
                <a:gd name="T60" fmla="*/ 105 w 349"/>
                <a:gd name="T61" fmla="*/ 235 h 567"/>
                <a:gd name="T62" fmla="*/ 60 w 349"/>
                <a:gd name="T63" fmla="*/ 155 h 567"/>
                <a:gd name="T64" fmla="*/ 61 w 349"/>
                <a:gd name="T65" fmla="*/ 147 h 567"/>
                <a:gd name="T66" fmla="*/ 53 w 349"/>
                <a:gd name="T67" fmla="*/ 147 h 567"/>
                <a:gd name="T68" fmla="*/ 51 w 349"/>
                <a:gd name="T69" fmla="*/ 135 h 567"/>
                <a:gd name="T70" fmla="*/ 62 w 349"/>
                <a:gd name="T71" fmla="*/ 100 h 567"/>
                <a:gd name="T72" fmla="*/ 95 w 349"/>
                <a:gd name="T73" fmla="*/ 66 h 567"/>
                <a:gd name="T74" fmla="*/ 155 w 349"/>
                <a:gd name="T75" fmla="*/ 40 h 567"/>
                <a:gd name="T76" fmla="*/ 159 w 349"/>
                <a:gd name="T77" fmla="*/ 40 h 567"/>
                <a:gd name="T78" fmla="*/ 182 w 349"/>
                <a:gd name="T79" fmla="*/ 44 h 567"/>
                <a:gd name="T80" fmla="*/ 203 w 349"/>
                <a:gd name="T81" fmla="*/ 2 h 567"/>
                <a:gd name="T82" fmla="*/ 205 w 349"/>
                <a:gd name="T83" fmla="*/ 2 h 567"/>
                <a:gd name="T84" fmla="*/ 176 w 349"/>
                <a:gd name="T8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9" h="567">
                  <a:moveTo>
                    <a:pt x="330" y="566"/>
                  </a:moveTo>
                  <a:cubicBezTo>
                    <a:pt x="330" y="566"/>
                    <a:pt x="330" y="566"/>
                    <a:pt x="330" y="566"/>
                  </a:cubicBezTo>
                  <a:cubicBezTo>
                    <a:pt x="334" y="567"/>
                    <a:pt x="337" y="567"/>
                    <a:pt x="340" y="567"/>
                  </a:cubicBezTo>
                  <a:cubicBezTo>
                    <a:pt x="340" y="567"/>
                    <a:pt x="340" y="567"/>
                    <a:pt x="340" y="567"/>
                  </a:cubicBezTo>
                  <a:cubicBezTo>
                    <a:pt x="337" y="567"/>
                    <a:pt x="334" y="567"/>
                    <a:pt x="330" y="566"/>
                  </a:cubicBezTo>
                  <a:moveTo>
                    <a:pt x="340" y="525"/>
                  </a:moveTo>
                  <a:cubicBezTo>
                    <a:pt x="340" y="525"/>
                    <a:pt x="340" y="525"/>
                    <a:pt x="340" y="525"/>
                  </a:cubicBezTo>
                  <a:cubicBezTo>
                    <a:pt x="343" y="527"/>
                    <a:pt x="346" y="530"/>
                    <a:pt x="349" y="531"/>
                  </a:cubicBezTo>
                  <a:cubicBezTo>
                    <a:pt x="349" y="531"/>
                    <a:pt x="349" y="531"/>
                    <a:pt x="349" y="531"/>
                  </a:cubicBezTo>
                  <a:cubicBezTo>
                    <a:pt x="346" y="529"/>
                    <a:pt x="343" y="527"/>
                    <a:pt x="340" y="525"/>
                  </a:cubicBezTo>
                  <a:moveTo>
                    <a:pt x="224" y="220"/>
                  </a:moveTo>
                  <a:cubicBezTo>
                    <a:pt x="221" y="223"/>
                    <a:pt x="218" y="226"/>
                    <a:pt x="214" y="229"/>
                  </a:cubicBezTo>
                  <a:cubicBezTo>
                    <a:pt x="215" y="235"/>
                    <a:pt x="217" y="240"/>
                    <a:pt x="219" y="245"/>
                  </a:cubicBezTo>
                  <a:cubicBezTo>
                    <a:pt x="222" y="250"/>
                    <a:pt x="226" y="255"/>
                    <a:pt x="231" y="259"/>
                  </a:cubicBezTo>
                  <a:cubicBezTo>
                    <a:pt x="233" y="260"/>
                    <a:pt x="236" y="262"/>
                    <a:pt x="239" y="264"/>
                  </a:cubicBezTo>
                  <a:cubicBezTo>
                    <a:pt x="239" y="258"/>
                    <a:pt x="240" y="252"/>
                    <a:pt x="240" y="247"/>
                  </a:cubicBezTo>
                  <a:cubicBezTo>
                    <a:pt x="240" y="242"/>
                    <a:pt x="239" y="237"/>
                    <a:pt x="238" y="234"/>
                  </a:cubicBezTo>
                  <a:cubicBezTo>
                    <a:pt x="238" y="235"/>
                    <a:pt x="238" y="235"/>
                    <a:pt x="237" y="235"/>
                  </a:cubicBezTo>
                  <a:cubicBezTo>
                    <a:pt x="234" y="235"/>
                    <a:pt x="229" y="229"/>
                    <a:pt x="224" y="220"/>
                  </a:cubicBezTo>
                  <a:moveTo>
                    <a:pt x="176" y="0"/>
                  </a:moveTo>
                  <a:cubicBezTo>
                    <a:pt x="126" y="0"/>
                    <a:pt x="78" y="19"/>
                    <a:pt x="47" y="59"/>
                  </a:cubicBezTo>
                  <a:cubicBezTo>
                    <a:pt x="28" y="85"/>
                    <a:pt x="11" y="113"/>
                    <a:pt x="4" y="144"/>
                  </a:cubicBezTo>
                  <a:cubicBezTo>
                    <a:pt x="2" y="154"/>
                    <a:pt x="0" y="164"/>
                    <a:pt x="0" y="175"/>
                  </a:cubicBezTo>
                  <a:cubicBezTo>
                    <a:pt x="1" y="196"/>
                    <a:pt x="6" y="218"/>
                    <a:pt x="18" y="236"/>
                  </a:cubicBezTo>
                  <a:cubicBezTo>
                    <a:pt x="25" y="247"/>
                    <a:pt x="35" y="257"/>
                    <a:pt x="41" y="269"/>
                  </a:cubicBezTo>
                  <a:cubicBezTo>
                    <a:pt x="46" y="278"/>
                    <a:pt x="50" y="289"/>
                    <a:pt x="55" y="298"/>
                  </a:cubicBezTo>
                  <a:cubicBezTo>
                    <a:pt x="63" y="310"/>
                    <a:pt x="74" y="319"/>
                    <a:pt x="87" y="325"/>
                  </a:cubicBezTo>
                  <a:cubicBezTo>
                    <a:pt x="95" y="316"/>
                    <a:pt x="103" y="307"/>
                    <a:pt x="108" y="297"/>
                  </a:cubicBezTo>
                  <a:cubicBezTo>
                    <a:pt x="112" y="288"/>
                    <a:pt x="113" y="279"/>
                    <a:pt x="113" y="270"/>
                  </a:cubicBezTo>
                  <a:cubicBezTo>
                    <a:pt x="113" y="264"/>
                    <a:pt x="113" y="258"/>
                    <a:pt x="111" y="253"/>
                  </a:cubicBezTo>
                  <a:cubicBezTo>
                    <a:pt x="109" y="247"/>
                    <a:pt x="107" y="241"/>
                    <a:pt x="105" y="235"/>
                  </a:cubicBezTo>
                  <a:cubicBezTo>
                    <a:pt x="78" y="218"/>
                    <a:pt x="60" y="188"/>
                    <a:pt x="60" y="155"/>
                  </a:cubicBezTo>
                  <a:cubicBezTo>
                    <a:pt x="60" y="152"/>
                    <a:pt x="60" y="150"/>
                    <a:pt x="61" y="147"/>
                  </a:cubicBezTo>
                  <a:cubicBezTo>
                    <a:pt x="58" y="147"/>
                    <a:pt x="55" y="147"/>
                    <a:pt x="53" y="147"/>
                  </a:cubicBezTo>
                  <a:cubicBezTo>
                    <a:pt x="52" y="143"/>
                    <a:pt x="51" y="139"/>
                    <a:pt x="51" y="135"/>
                  </a:cubicBezTo>
                  <a:cubicBezTo>
                    <a:pt x="51" y="123"/>
                    <a:pt x="55" y="111"/>
                    <a:pt x="62" y="100"/>
                  </a:cubicBezTo>
                  <a:cubicBezTo>
                    <a:pt x="70" y="87"/>
                    <a:pt x="82" y="75"/>
                    <a:pt x="95" y="66"/>
                  </a:cubicBezTo>
                  <a:cubicBezTo>
                    <a:pt x="113" y="52"/>
                    <a:pt x="133" y="41"/>
                    <a:pt x="155" y="40"/>
                  </a:cubicBezTo>
                  <a:cubicBezTo>
                    <a:pt x="156" y="40"/>
                    <a:pt x="158" y="40"/>
                    <a:pt x="159" y="40"/>
                  </a:cubicBezTo>
                  <a:cubicBezTo>
                    <a:pt x="167" y="40"/>
                    <a:pt x="175" y="42"/>
                    <a:pt x="182" y="44"/>
                  </a:cubicBezTo>
                  <a:cubicBezTo>
                    <a:pt x="183" y="19"/>
                    <a:pt x="189" y="2"/>
                    <a:pt x="203" y="2"/>
                  </a:cubicBezTo>
                  <a:cubicBezTo>
                    <a:pt x="204" y="2"/>
                    <a:pt x="205" y="2"/>
                    <a:pt x="205" y="2"/>
                  </a:cubicBezTo>
                  <a:cubicBezTo>
                    <a:pt x="196" y="1"/>
                    <a:pt x="186" y="0"/>
                    <a:pt x="176" y="0"/>
                  </a:cubicBezTo>
                </a:path>
              </a:pathLst>
            </a:custGeom>
            <a:solidFill>
              <a:srgbClr val="2E2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1" name="iślíḍê">
              <a:extLst>
                <a:ext uri="{FF2B5EF4-FFF2-40B4-BE49-F238E27FC236}">
                  <a16:creationId xmlns:a16="http://schemas.microsoft.com/office/drawing/2014/main" id="{FD63D0E7-F969-5E93-17F6-2E5702C61AFD}"/>
                </a:ext>
              </a:extLst>
            </p:cNvPr>
            <p:cNvSpPr/>
            <p:nvPr/>
          </p:nvSpPr>
          <p:spPr bwMode="auto">
            <a:xfrm>
              <a:off x="7588250" y="3429000"/>
              <a:ext cx="160338" cy="354013"/>
            </a:xfrm>
            <a:custGeom>
              <a:avLst/>
              <a:gdLst>
                <a:gd name="T0" fmla="*/ 94 w 115"/>
                <a:gd name="T1" fmla="*/ 55 h 254"/>
                <a:gd name="T2" fmla="*/ 101 w 115"/>
                <a:gd name="T3" fmla="*/ 88 h 254"/>
                <a:gd name="T4" fmla="*/ 112 w 115"/>
                <a:gd name="T5" fmla="*/ 126 h 254"/>
                <a:gd name="T6" fmla="*/ 115 w 115"/>
                <a:gd name="T7" fmla="*/ 144 h 254"/>
                <a:gd name="T8" fmla="*/ 111 w 115"/>
                <a:gd name="T9" fmla="*/ 154 h 254"/>
                <a:gd name="T10" fmla="*/ 76 w 115"/>
                <a:gd name="T11" fmla="*/ 233 h 254"/>
                <a:gd name="T12" fmla="*/ 72 w 115"/>
                <a:gd name="T13" fmla="*/ 254 h 254"/>
                <a:gd name="T14" fmla="*/ 35 w 115"/>
                <a:gd name="T15" fmla="*/ 184 h 254"/>
                <a:gd name="T16" fmla="*/ 2 w 115"/>
                <a:gd name="T17" fmla="*/ 110 h 254"/>
                <a:gd name="T18" fmla="*/ 2 w 115"/>
                <a:gd name="T19" fmla="*/ 72 h 254"/>
                <a:gd name="T20" fmla="*/ 16 w 115"/>
                <a:gd name="T21" fmla="*/ 31 h 254"/>
                <a:gd name="T22" fmla="*/ 68 w 115"/>
                <a:gd name="T23" fmla="*/ 4 h 254"/>
                <a:gd name="T24" fmla="*/ 94 w 115"/>
                <a:gd name="T25" fmla="*/ 5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254">
                  <a:moveTo>
                    <a:pt x="94" y="55"/>
                  </a:moveTo>
                  <a:cubicBezTo>
                    <a:pt x="96" y="66"/>
                    <a:pt x="98" y="77"/>
                    <a:pt x="101" y="88"/>
                  </a:cubicBezTo>
                  <a:cubicBezTo>
                    <a:pt x="104" y="101"/>
                    <a:pt x="107" y="114"/>
                    <a:pt x="112" y="126"/>
                  </a:cubicBezTo>
                  <a:cubicBezTo>
                    <a:pt x="114" y="132"/>
                    <a:pt x="115" y="138"/>
                    <a:pt x="115" y="144"/>
                  </a:cubicBezTo>
                  <a:cubicBezTo>
                    <a:pt x="114" y="147"/>
                    <a:pt x="113" y="151"/>
                    <a:pt x="111" y="154"/>
                  </a:cubicBezTo>
                  <a:cubicBezTo>
                    <a:pt x="97" y="179"/>
                    <a:pt x="77" y="204"/>
                    <a:pt x="76" y="233"/>
                  </a:cubicBezTo>
                  <a:cubicBezTo>
                    <a:pt x="75" y="240"/>
                    <a:pt x="76" y="248"/>
                    <a:pt x="72" y="254"/>
                  </a:cubicBezTo>
                  <a:cubicBezTo>
                    <a:pt x="61" y="230"/>
                    <a:pt x="48" y="207"/>
                    <a:pt x="35" y="184"/>
                  </a:cubicBezTo>
                  <a:cubicBezTo>
                    <a:pt x="21" y="161"/>
                    <a:pt x="6" y="137"/>
                    <a:pt x="2" y="110"/>
                  </a:cubicBezTo>
                  <a:cubicBezTo>
                    <a:pt x="0" y="97"/>
                    <a:pt x="0" y="84"/>
                    <a:pt x="2" y="72"/>
                  </a:cubicBezTo>
                  <a:cubicBezTo>
                    <a:pt x="4" y="57"/>
                    <a:pt x="7" y="43"/>
                    <a:pt x="16" y="31"/>
                  </a:cubicBezTo>
                  <a:cubicBezTo>
                    <a:pt x="25" y="19"/>
                    <a:pt x="51" y="0"/>
                    <a:pt x="68" y="4"/>
                  </a:cubicBezTo>
                  <a:cubicBezTo>
                    <a:pt x="88" y="9"/>
                    <a:pt x="92" y="39"/>
                    <a:pt x="94" y="55"/>
                  </a:cubicBezTo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2" name="íṩ1îḓè">
              <a:extLst>
                <a:ext uri="{FF2B5EF4-FFF2-40B4-BE49-F238E27FC236}">
                  <a16:creationId xmlns:a16="http://schemas.microsoft.com/office/drawing/2014/main" id="{B365A4EF-7F2F-D050-4582-5C3E3EFACBC5}"/>
                </a:ext>
              </a:extLst>
            </p:cNvPr>
            <p:cNvSpPr/>
            <p:nvPr/>
          </p:nvSpPr>
          <p:spPr bwMode="auto">
            <a:xfrm>
              <a:off x="6648450" y="3306763"/>
              <a:ext cx="371475" cy="496888"/>
            </a:xfrm>
            <a:custGeom>
              <a:avLst/>
              <a:gdLst>
                <a:gd name="T0" fmla="*/ 264 w 266"/>
                <a:gd name="T1" fmla="*/ 280 h 357"/>
                <a:gd name="T2" fmla="*/ 212 w 266"/>
                <a:gd name="T3" fmla="*/ 250 h 357"/>
                <a:gd name="T4" fmla="*/ 188 w 266"/>
                <a:gd name="T5" fmla="*/ 221 h 357"/>
                <a:gd name="T6" fmla="*/ 144 w 266"/>
                <a:gd name="T7" fmla="*/ 157 h 357"/>
                <a:gd name="T8" fmla="*/ 120 w 266"/>
                <a:gd name="T9" fmla="*/ 108 h 357"/>
                <a:gd name="T10" fmla="*/ 76 w 266"/>
                <a:gd name="T11" fmla="*/ 8 h 357"/>
                <a:gd name="T12" fmla="*/ 71 w 266"/>
                <a:gd name="T13" fmla="*/ 0 h 357"/>
                <a:gd name="T14" fmla="*/ 67 w 266"/>
                <a:gd name="T15" fmla="*/ 2 h 357"/>
                <a:gd name="T16" fmla="*/ 59 w 266"/>
                <a:gd name="T17" fmla="*/ 23 h 357"/>
                <a:gd name="T18" fmla="*/ 40 w 266"/>
                <a:gd name="T19" fmla="*/ 26 h 357"/>
                <a:gd name="T20" fmla="*/ 39 w 266"/>
                <a:gd name="T21" fmla="*/ 42 h 357"/>
                <a:gd name="T22" fmla="*/ 34 w 266"/>
                <a:gd name="T23" fmla="*/ 51 h 357"/>
                <a:gd name="T24" fmla="*/ 14 w 266"/>
                <a:gd name="T25" fmla="*/ 52 h 357"/>
                <a:gd name="T26" fmla="*/ 11 w 266"/>
                <a:gd name="T27" fmla="*/ 69 h 357"/>
                <a:gd name="T28" fmla="*/ 0 w 266"/>
                <a:gd name="T29" fmla="*/ 86 h 357"/>
                <a:gd name="T30" fmla="*/ 8 w 266"/>
                <a:gd name="T31" fmla="*/ 105 h 357"/>
                <a:gd name="T32" fmla="*/ 74 w 266"/>
                <a:gd name="T33" fmla="*/ 157 h 357"/>
                <a:gd name="T34" fmla="*/ 91 w 266"/>
                <a:gd name="T35" fmla="*/ 180 h 357"/>
                <a:gd name="T36" fmla="*/ 148 w 266"/>
                <a:gd name="T37" fmla="*/ 267 h 357"/>
                <a:gd name="T38" fmla="*/ 210 w 266"/>
                <a:gd name="T39" fmla="*/ 342 h 357"/>
                <a:gd name="T40" fmla="*/ 233 w 266"/>
                <a:gd name="T41" fmla="*/ 355 h 357"/>
                <a:gd name="T42" fmla="*/ 258 w 266"/>
                <a:gd name="T43" fmla="*/ 348 h 357"/>
                <a:gd name="T44" fmla="*/ 265 w 266"/>
                <a:gd name="T45" fmla="*/ 324 h 357"/>
                <a:gd name="T46" fmla="*/ 264 w 266"/>
                <a:gd name="T47" fmla="*/ 28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6" h="357">
                  <a:moveTo>
                    <a:pt x="264" y="280"/>
                  </a:moveTo>
                  <a:cubicBezTo>
                    <a:pt x="245" y="272"/>
                    <a:pt x="226" y="264"/>
                    <a:pt x="212" y="250"/>
                  </a:cubicBezTo>
                  <a:cubicBezTo>
                    <a:pt x="203" y="241"/>
                    <a:pt x="195" y="231"/>
                    <a:pt x="188" y="221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33" y="142"/>
                    <a:pt x="123" y="126"/>
                    <a:pt x="120" y="108"/>
                  </a:cubicBezTo>
                  <a:cubicBezTo>
                    <a:pt x="95" y="81"/>
                    <a:pt x="79" y="46"/>
                    <a:pt x="76" y="8"/>
                  </a:cubicBezTo>
                  <a:cubicBezTo>
                    <a:pt x="76" y="5"/>
                    <a:pt x="75" y="0"/>
                    <a:pt x="71" y="0"/>
                  </a:cubicBezTo>
                  <a:cubicBezTo>
                    <a:pt x="69" y="0"/>
                    <a:pt x="68" y="1"/>
                    <a:pt x="67" y="2"/>
                  </a:cubicBezTo>
                  <a:cubicBezTo>
                    <a:pt x="61" y="7"/>
                    <a:pt x="58" y="15"/>
                    <a:pt x="59" y="23"/>
                  </a:cubicBezTo>
                  <a:cubicBezTo>
                    <a:pt x="52" y="22"/>
                    <a:pt x="45" y="22"/>
                    <a:pt x="40" y="26"/>
                  </a:cubicBezTo>
                  <a:cubicBezTo>
                    <a:pt x="35" y="30"/>
                    <a:pt x="34" y="39"/>
                    <a:pt x="39" y="42"/>
                  </a:cubicBezTo>
                  <a:cubicBezTo>
                    <a:pt x="35" y="43"/>
                    <a:pt x="33" y="47"/>
                    <a:pt x="34" y="51"/>
                  </a:cubicBezTo>
                  <a:cubicBezTo>
                    <a:pt x="27" y="50"/>
                    <a:pt x="19" y="49"/>
                    <a:pt x="14" y="52"/>
                  </a:cubicBezTo>
                  <a:cubicBezTo>
                    <a:pt x="8" y="55"/>
                    <a:pt x="5" y="65"/>
                    <a:pt x="11" y="69"/>
                  </a:cubicBezTo>
                  <a:cubicBezTo>
                    <a:pt x="4" y="72"/>
                    <a:pt x="0" y="78"/>
                    <a:pt x="0" y="86"/>
                  </a:cubicBezTo>
                  <a:cubicBezTo>
                    <a:pt x="0" y="93"/>
                    <a:pt x="3" y="100"/>
                    <a:pt x="8" y="105"/>
                  </a:cubicBezTo>
                  <a:cubicBezTo>
                    <a:pt x="24" y="128"/>
                    <a:pt x="54" y="137"/>
                    <a:pt x="74" y="157"/>
                  </a:cubicBezTo>
                  <a:cubicBezTo>
                    <a:pt x="80" y="164"/>
                    <a:pt x="86" y="172"/>
                    <a:pt x="91" y="180"/>
                  </a:cubicBezTo>
                  <a:cubicBezTo>
                    <a:pt x="148" y="267"/>
                    <a:pt x="148" y="267"/>
                    <a:pt x="148" y="267"/>
                  </a:cubicBezTo>
                  <a:cubicBezTo>
                    <a:pt x="166" y="294"/>
                    <a:pt x="185" y="322"/>
                    <a:pt x="210" y="342"/>
                  </a:cubicBezTo>
                  <a:cubicBezTo>
                    <a:pt x="217" y="348"/>
                    <a:pt x="225" y="353"/>
                    <a:pt x="233" y="355"/>
                  </a:cubicBezTo>
                  <a:cubicBezTo>
                    <a:pt x="242" y="357"/>
                    <a:pt x="251" y="354"/>
                    <a:pt x="258" y="348"/>
                  </a:cubicBezTo>
                  <a:cubicBezTo>
                    <a:pt x="263" y="342"/>
                    <a:pt x="264" y="332"/>
                    <a:pt x="265" y="324"/>
                  </a:cubicBezTo>
                  <a:cubicBezTo>
                    <a:pt x="266" y="309"/>
                    <a:pt x="263" y="294"/>
                    <a:pt x="264" y="280"/>
                  </a:cubicBezTo>
                  <a:close/>
                </a:path>
              </a:pathLst>
            </a:cu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3" name="î$ḷîḑé">
              <a:extLst>
                <a:ext uri="{FF2B5EF4-FFF2-40B4-BE49-F238E27FC236}">
                  <a16:creationId xmlns:a16="http://schemas.microsoft.com/office/drawing/2014/main" id="{3D534E62-9F91-BAC9-016B-32C3A55A7BAC}"/>
                </a:ext>
              </a:extLst>
            </p:cNvPr>
            <p:cNvSpPr/>
            <p:nvPr/>
          </p:nvSpPr>
          <p:spPr bwMode="auto">
            <a:xfrm>
              <a:off x="7267575" y="5299075"/>
              <a:ext cx="158750" cy="138113"/>
            </a:xfrm>
            <a:custGeom>
              <a:avLst/>
              <a:gdLst>
                <a:gd name="T0" fmla="*/ 11 w 114"/>
                <a:gd name="T1" fmla="*/ 49 h 99"/>
                <a:gd name="T2" fmla="*/ 5 w 114"/>
                <a:gd name="T3" fmla="*/ 56 h 99"/>
                <a:gd name="T4" fmla="*/ 2 w 114"/>
                <a:gd name="T5" fmla="*/ 77 h 99"/>
                <a:gd name="T6" fmla="*/ 16 w 114"/>
                <a:gd name="T7" fmla="*/ 93 h 99"/>
                <a:gd name="T8" fmla="*/ 20 w 114"/>
                <a:gd name="T9" fmla="*/ 96 h 99"/>
                <a:gd name="T10" fmla="*/ 23 w 114"/>
                <a:gd name="T11" fmla="*/ 98 h 99"/>
                <a:gd name="T12" fmla="*/ 29 w 114"/>
                <a:gd name="T13" fmla="*/ 99 h 99"/>
                <a:gd name="T14" fmla="*/ 74 w 114"/>
                <a:gd name="T15" fmla="*/ 92 h 99"/>
                <a:gd name="T16" fmla="*/ 92 w 114"/>
                <a:gd name="T17" fmla="*/ 83 h 99"/>
                <a:gd name="T18" fmla="*/ 98 w 114"/>
                <a:gd name="T19" fmla="*/ 71 h 99"/>
                <a:gd name="T20" fmla="*/ 104 w 114"/>
                <a:gd name="T21" fmla="*/ 56 h 99"/>
                <a:gd name="T22" fmla="*/ 112 w 114"/>
                <a:gd name="T23" fmla="*/ 28 h 99"/>
                <a:gd name="T24" fmla="*/ 111 w 114"/>
                <a:gd name="T25" fmla="*/ 0 h 99"/>
                <a:gd name="T26" fmla="*/ 109 w 114"/>
                <a:gd name="T27" fmla="*/ 6 h 99"/>
                <a:gd name="T28" fmla="*/ 97 w 114"/>
                <a:gd name="T29" fmla="*/ 33 h 99"/>
                <a:gd name="T30" fmla="*/ 93 w 114"/>
                <a:gd name="T31" fmla="*/ 39 h 99"/>
                <a:gd name="T32" fmla="*/ 79 w 114"/>
                <a:gd name="T33" fmla="*/ 44 h 99"/>
                <a:gd name="T34" fmla="*/ 51 w 114"/>
                <a:gd name="T35" fmla="*/ 48 h 99"/>
                <a:gd name="T36" fmla="*/ 47 w 114"/>
                <a:gd name="T37" fmla="*/ 48 h 99"/>
                <a:gd name="T38" fmla="*/ 44 w 114"/>
                <a:gd name="T39" fmla="*/ 44 h 99"/>
                <a:gd name="T40" fmla="*/ 44 w 114"/>
                <a:gd name="T41" fmla="*/ 32 h 99"/>
                <a:gd name="T42" fmla="*/ 57 w 114"/>
                <a:gd name="T43" fmla="*/ 13 h 99"/>
                <a:gd name="T44" fmla="*/ 51 w 114"/>
                <a:gd name="T45" fmla="*/ 7 h 99"/>
                <a:gd name="T46" fmla="*/ 38 w 114"/>
                <a:gd name="T47" fmla="*/ 21 h 99"/>
                <a:gd name="T48" fmla="*/ 11 w 114"/>
                <a:gd name="T49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99">
                  <a:moveTo>
                    <a:pt x="11" y="49"/>
                  </a:moveTo>
                  <a:cubicBezTo>
                    <a:pt x="9" y="51"/>
                    <a:pt x="7" y="53"/>
                    <a:pt x="5" y="56"/>
                  </a:cubicBezTo>
                  <a:cubicBezTo>
                    <a:pt x="1" y="62"/>
                    <a:pt x="0" y="70"/>
                    <a:pt x="2" y="77"/>
                  </a:cubicBezTo>
                  <a:cubicBezTo>
                    <a:pt x="5" y="84"/>
                    <a:pt x="10" y="90"/>
                    <a:pt x="16" y="93"/>
                  </a:cubicBezTo>
                  <a:cubicBezTo>
                    <a:pt x="18" y="94"/>
                    <a:pt x="19" y="95"/>
                    <a:pt x="20" y="96"/>
                  </a:cubicBezTo>
                  <a:cubicBezTo>
                    <a:pt x="21" y="97"/>
                    <a:pt x="22" y="97"/>
                    <a:pt x="23" y="98"/>
                  </a:cubicBezTo>
                  <a:cubicBezTo>
                    <a:pt x="25" y="99"/>
                    <a:pt x="27" y="99"/>
                    <a:pt x="29" y="99"/>
                  </a:cubicBezTo>
                  <a:cubicBezTo>
                    <a:pt x="44" y="98"/>
                    <a:pt x="59" y="96"/>
                    <a:pt x="74" y="92"/>
                  </a:cubicBezTo>
                  <a:cubicBezTo>
                    <a:pt x="80" y="90"/>
                    <a:pt x="88" y="88"/>
                    <a:pt x="92" y="83"/>
                  </a:cubicBezTo>
                  <a:cubicBezTo>
                    <a:pt x="95" y="79"/>
                    <a:pt x="97" y="75"/>
                    <a:pt x="98" y="71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7" y="47"/>
                    <a:pt x="110" y="38"/>
                    <a:pt x="112" y="28"/>
                  </a:cubicBezTo>
                  <a:cubicBezTo>
                    <a:pt x="114" y="19"/>
                    <a:pt x="113" y="9"/>
                    <a:pt x="111" y="0"/>
                  </a:cubicBezTo>
                  <a:cubicBezTo>
                    <a:pt x="109" y="1"/>
                    <a:pt x="109" y="4"/>
                    <a:pt x="109" y="6"/>
                  </a:cubicBezTo>
                  <a:cubicBezTo>
                    <a:pt x="107" y="16"/>
                    <a:pt x="103" y="25"/>
                    <a:pt x="97" y="33"/>
                  </a:cubicBezTo>
                  <a:cubicBezTo>
                    <a:pt x="96" y="35"/>
                    <a:pt x="94" y="37"/>
                    <a:pt x="93" y="39"/>
                  </a:cubicBezTo>
                  <a:cubicBezTo>
                    <a:pt x="89" y="42"/>
                    <a:pt x="84" y="44"/>
                    <a:pt x="79" y="44"/>
                  </a:cubicBezTo>
                  <a:cubicBezTo>
                    <a:pt x="70" y="46"/>
                    <a:pt x="61" y="48"/>
                    <a:pt x="51" y="48"/>
                  </a:cubicBezTo>
                  <a:cubicBezTo>
                    <a:pt x="50" y="48"/>
                    <a:pt x="48" y="48"/>
                    <a:pt x="47" y="48"/>
                  </a:cubicBezTo>
                  <a:cubicBezTo>
                    <a:pt x="45" y="47"/>
                    <a:pt x="44" y="45"/>
                    <a:pt x="44" y="44"/>
                  </a:cubicBezTo>
                  <a:cubicBezTo>
                    <a:pt x="42" y="40"/>
                    <a:pt x="42" y="36"/>
                    <a:pt x="44" y="32"/>
                  </a:cubicBezTo>
                  <a:cubicBezTo>
                    <a:pt x="46" y="25"/>
                    <a:pt x="53" y="20"/>
                    <a:pt x="57" y="13"/>
                  </a:cubicBezTo>
                  <a:cubicBezTo>
                    <a:pt x="59" y="8"/>
                    <a:pt x="56" y="2"/>
                    <a:pt x="51" y="7"/>
                  </a:cubicBezTo>
                  <a:cubicBezTo>
                    <a:pt x="46" y="11"/>
                    <a:pt x="42" y="16"/>
                    <a:pt x="38" y="21"/>
                  </a:cubicBezTo>
                  <a:cubicBezTo>
                    <a:pt x="11" y="49"/>
                    <a:pt x="11" y="49"/>
                    <a:pt x="11" y="49"/>
                  </a:cubicBezTo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4" name="i$ḻíḋe">
              <a:extLst>
                <a:ext uri="{FF2B5EF4-FFF2-40B4-BE49-F238E27FC236}">
                  <a16:creationId xmlns:a16="http://schemas.microsoft.com/office/drawing/2014/main" id="{3B3AAB3C-4BD2-BB75-B26B-0088574A0750}"/>
                </a:ext>
              </a:extLst>
            </p:cNvPr>
            <p:cNvSpPr/>
            <p:nvPr/>
          </p:nvSpPr>
          <p:spPr bwMode="auto">
            <a:xfrm>
              <a:off x="7305675" y="5148263"/>
              <a:ext cx="125413" cy="244475"/>
            </a:xfrm>
            <a:custGeom>
              <a:avLst/>
              <a:gdLst>
                <a:gd name="T0" fmla="*/ 33 w 90"/>
                <a:gd name="T1" fmla="*/ 54 h 176"/>
                <a:gd name="T2" fmla="*/ 23 w 90"/>
                <a:gd name="T3" fmla="*/ 124 h 176"/>
                <a:gd name="T4" fmla="*/ 6 w 90"/>
                <a:gd name="T5" fmla="*/ 144 h 176"/>
                <a:gd name="T6" fmla="*/ 0 w 90"/>
                <a:gd name="T7" fmla="*/ 156 h 176"/>
                <a:gd name="T8" fmla="*/ 16 w 90"/>
                <a:gd name="T9" fmla="*/ 174 h 176"/>
                <a:gd name="T10" fmla="*/ 42 w 90"/>
                <a:gd name="T11" fmla="*/ 170 h 176"/>
                <a:gd name="T12" fmla="*/ 64 w 90"/>
                <a:gd name="T13" fmla="*/ 160 h 176"/>
                <a:gd name="T14" fmla="*/ 81 w 90"/>
                <a:gd name="T15" fmla="*/ 119 h 176"/>
                <a:gd name="T16" fmla="*/ 86 w 90"/>
                <a:gd name="T17" fmla="*/ 85 h 176"/>
                <a:gd name="T18" fmla="*/ 81 w 90"/>
                <a:gd name="T19" fmla="*/ 34 h 176"/>
                <a:gd name="T20" fmla="*/ 72 w 90"/>
                <a:gd name="T21" fmla="*/ 8 h 176"/>
                <a:gd name="T22" fmla="*/ 68 w 90"/>
                <a:gd name="T23" fmla="*/ 2 h 176"/>
                <a:gd name="T24" fmla="*/ 62 w 90"/>
                <a:gd name="T25" fmla="*/ 0 h 176"/>
                <a:gd name="T26" fmla="*/ 28 w 90"/>
                <a:gd name="T27" fmla="*/ 13 h 176"/>
                <a:gd name="T28" fmla="*/ 33 w 90"/>
                <a:gd name="T29" fmla="*/ 5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76">
                  <a:moveTo>
                    <a:pt x="33" y="54"/>
                  </a:moveTo>
                  <a:cubicBezTo>
                    <a:pt x="34" y="78"/>
                    <a:pt x="36" y="104"/>
                    <a:pt x="23" y="124"/>
                  </a:cubicBezTo>
                  <a:cubicBezTo>
                    <a:pt x="18" y="131"/>
                    <a:pt x="12" y="137"/>
                    <a:pt x="6" y="144"/>
                  </a:cubicBezTo>
                  <a:cubicBezTo>
                    <a:pt x="3" y="147"/>
                    <a:pt x="1" y="151"/>
                    <a:pt x="0" y="156"/>
                  </a:cubicBezTo>
                  <a:cubicBezTo>
                    <a:pt x="0" y="165"/>
                    <a:pt x="8" y="172"/>
                    <a:pt x="16" y="174"/>
                  </a:cubicBezTo>
                  <a:cubicBezTo>
                    <a:pt x="25" y="176"/>
                    <a:pt x="34" y="173"/>
                    <a:pt x="42" y="170"/>
                  </a:cubicBezTo>
                  <a:cubicBezTo>
                    <a:pt x="50" y="168"/>
                    <a:pt x="57" y="164"/>
                    <a:pt x="64" y="160"/>
                  </a:cubicBezTo>
                  <a:cubicBezTo>
                    <a:pt x="75" y="150"/>
                    <a:pt x="78" y="134"/>
                    <a:pt x="81" y="119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90" y="68"/>
                    <a:pt x="88" y="50"/>
                    <a:pt x="81" y="34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5"/>
                    <a:pt x="70" y="3"/>
                    <a:pt x="68" y="2"/>
                  </a:cubicBezTo>
                  <a:cubicBezTo>
                    <a:pt x="66" y="0"/>
                    <a:pt x="64" y="0"/>
                    <a:pt x="62" y="0"/>
                  </a:cubicBezTo>
                  <a:cubicBezTo>
                    <a:pt x="53" y="1"/>
                    <a:pt x="32" y="4"/>
                    <a:pt x="28" y="13"/>
                  </a:cubicBezTo>
                  <a:cubicBezTo>
                    <a:pt x="25" y="20"/>
                    <a:pt x="32" y="45"/>
                    <a:pt x="33" y="54"/>
                  </a:cubicBezTo>
                </a:path>
              </a:pathLst>
            </a:cu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5" name="íṩľïďe">
              <a:extLst>
                <a:ext uri="{FF2B5EF4-FFF2-40B4-BE49-F238E27FC236}">
                  <a16:creationId xmlns:a16="http://schemas.microsoft.com/office/drawing/2014/main" id="{05BBD805-30F5-4674-3E4E-3A0DC51A01DC}"/>
                </a:ext>
              </a:extLst>
            </p:cNvPr>
            <p:cNvSpPr/>
            <p:nvPr/>
          </p:nvSpPr>
          <p:spPr bwMode="auto">
            <a:xfrm>
              <a:off x="7305675" y="5157788"/>
              <a:ext cx="122238" cy="233363"/>
            </a:xfrm>
            <a:custGeom>
              <a:avLst/>
              <a:gdLst>
                <a:gd name="T0" fmla="*/ 72 w 88"/>
                <a:gd name="T1" fmla="*/ 0 h 167"/>
                <a:gd name="T2" fmla="*/ 70 w 88"/>
                <a:gd name="T3" fmla="*/ 4 h 167"/>
                <a:gd name="T4" fmla="*/ 66 w 88"/>
                <a:gd name="T5" fmla="*/ 10 h 167"/>
                <a:gd name="T6" fmla="*/ 63 w 88"/>
                <a:gd name="T7" fmla="*/ 12 h 167"/>
                <a:gd name="T8" fmla="*/ 40 w 88"/>
                <a:gd name="T9" fmla="*/ 21 h 167"/>
                <a:gd name="T10" fmla="*/ 33 w 88"/>
                <a:gd name="T11" fmla="*/ 20 h 167"/>
                <a:gd name="T12" fmla="*/ 28 w 88"/>
                <a:gd name="T13" fmla="*/ 19 h 167"/>
                <a:gd name="T14" fmla="*/ 33 w 88"/>
                <a:gd name="T15" fmla="*/ 47 h 167"/>
                <a:gd name="T16" fmla="*/ 34 w 88"/>
                <a:gd name="T17" fmla="*/ 69 h 167"/>
                <a:gd name="T18" fmla="*/ 28 w 88"/>
                <a:gd name="T19" fmla="*/ 106 h 167"/>
                <a:gd name="T20" fmla="*/ 23 w 88"/>
                <a:gd name="T21" fmla="*/ 117 h 167"/>
                <a:gd name="T22" fmla="*/ 6 w 88"/>
                <a:gd name="T23" fmla="*/ 137 h 167"/>
                <a:gd name="T24" fmla="*/ 0 w 88"/>
                <a:gd name="T25" fmla="*/ 149 h 167"/>
                <a:gd name="T26" fmla="*/ 0 w 88"/>
                <a:gd name="T27" fmla="*/ 150 h 167"/>
                <a:gd name="T28" fmla="*/ 16 w 88"/>
                <a:gd name="T29" fmla="*/ 167 h 167"/>
                <a:gd name="T30" fmla="*/ 22 w 88"/>
                <a:gd name="T31" fmla="*/ 167 h 167"/>
                <a:gd name="T32" fmla="*/ 42 w 88"/>
                <a:gd name="T33" fmla="*/ 163 h 167"/>
                <a:gd name="T34" fmla="*/ 64 w 88"/>
                <a:gd name="T35" fmla="*/ 153 h 167"/>
                <a:gd name="T36" fmla="*/ 81 w 88"/>
                <a:gd name="T37" fmla="*/ 112 h 167"/>
                <a:gd name="T38" fmla="*/ 86 w 88"/>
                <a:gd name="T39" fmla="*/ 78 h 167"/>
                <a:gd name="T40" fmla="*/ 88 w 88"/>
                <a:gd name="T41" fmla="*/ 60 h 167"/>
                <a:gd name="T42" fmla="*/ 81 w 88"/>
                <a:gd name="T43" fmla="*/ 27 h 167"/>
                <a:gd name="T44" fmla="*/ 72 w 88"/>
                <a:gd name="T45" fmla="*/ 1 h 167"/>
                <a:gd name="T46" fmla="*/ 72 w 88"/>
                <a:gd name="T4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167">
                  <a:moveTo>
                    <a:pt x="72" y="0"/>
                  </a:moveTo>
                  <a:cubicBezTo>
                    <a:pt x="72" y="1"/>
                    <a:pt x="71" y="3"/>
                    <a:pt x="70" y="4"/>
                  </a:cubicBezTo>
                  <a:cubicBezTo>
                    <a:pt x="69" y="6"/>
                    <a:pt x="67" y="8"/>
                    <a:pt x="66" y="10"/>
                  </a:cubicBezTo>
                  <a:cubicBezTo>
                    <a:pt x="65" y="11"/>
                    <a:pt x="64" y="11"/>
                    <a:pt x="63" y="12"/>
                  </a:cubicBezTo>
                  <a:cubicBezTo>
                    <a:pt x="57" y="18"/>
                    <a:pt x="49" y="21"/>
                    <a:pt x="40" y="21"/>
                  </a:cubicBezTo>
                  <a:cubicBezTo>
                    <a:pt x="37" y="21"/>
                    <a:pt x="35" y="21"/>
                    <a:pt x="33" y="20"/>
                  </a:cubicBezTo>
                  <a:cubicBezTo>
                    <a:pt x="31" y="20"/>
                    <a:pt x="30" y="19"/>
                    <a:pt x="28" y="19"/>
                  </a:cubicBezTo>
                  <a:cubicBezTo>
                    <a:pt x="29" y="29"/>
                    <a:pt x="33" y="41"/>
                    <a:pt x="33" y="47"/>
                  </a:cubicBezTo>
                  <a:cubicBezTo>
                    <a:pt x="33" y="54"/>
                    <a:pt x="34" y="62"/>
                    <a:pt x="34" y="69"/>
                  </a:cubicBezTo>
                  <a:cubicBezTo>
                    <a:pt x="34" y="82"/>
                    <a:pt x="33" y="95"/>
                    <a:pt x="28" y="106"/>
                  </a:cubicBezTo>
                  <a:cubicBezTo>
                    <a:pt x="26" y="110"/>
                    <a:pt x="25" y="113"/>
                    <a:pt x="23" y="117"/>
                  </a:cubicBezTo>
                  <a:cubicBezTo>
                    <a:pt x="18" y="124"/>
                    <a:pt x="12" y="130"/>
                    <a:pt x="6" y="137"/>
                  </a:cubicBezTo>
                  <a:cubicBezTo>
                    <a:pt x="3" y="140"/>
                    <a:pt x="1" y="144"/>
                    <a:pt x="0" y="149"/>
                  </a:cubicBezTo>
                  <a:cubicBezTo>
                    <a:pt x="0" y="149"/>
                    <a:pt x="0" y="150"/>
                    <a:pt x="0" y="150"/>
                  </a:cubicBezTo>
                  <a:cubicBezTo>
                    <a:pt x="0" y="158"/>
                    <a:pt x="8" y="165"/>
                    <a:pt x="16" y="167"/>
                  </a:cubicBezTo>
                  <a:cubicBezTo>
                    <a:pt x="18" y="167"/>
                    <a:pt x="20" y="167"/>
                    <a:pt x="22" y="167"/>
                  </a:cubicBezTo>
                  <a:cubicBezTo>
                    <a:pt x="29" y="167"/>
                    <a:pt x="36" y="165"/>
                    <a:pt x="42" y="163"/>
                  </a:cubicBezTo>
                  <a:cubicBezTo>
                    <a:pt x="50" y="161"/>
                    <a:pt x="57" y="157"/>
                    <a:pt x="64" y="153"/>
                  </a:cubicBezTo>
                  <a:cubicBezTo>
                    <a:pt x="75" y="143"/>
                    <a:pt x="78" y="127"/>
                    <a:pt x="81" y="112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7" y="72"/>
                    <a:pt x="88" y="66"/>
                    <a:pt x="88" y="60"/>
                  </a:cubicBezTo>
                  <a:cubicBezTo>
                    <a:pt x="88" y="48"/>
                    <a:pt x="86" y="37"/>
                    <a:pt x="81" y="27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2" y="1"/>
                    <a:pt x="72" y="0"/>
                    <a:pt x="72" y="0"/>
                  </a:cubicBezTo>
                </a:path>
              </a:pathLst>
            </a:custGeom>
            <a:solidFill>
              <a:srgbClr val="E28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6" name="ïśļíďê">
              <a:extLst>
                <a:ext uri="{FF2B5EF4-FFF2-40B4-BE49-F238E27FC236}">
                  <a16:creationId xmlns:a16="http://schemas.microsoft.com/office/drawing/2014/main" id="{D59973F1-E159-69E7-0343-AD83A9433CE1}"/>
                </a:ext>
              </a:extLst>
            </p:cNvPr>
            <p:cNvSpPr/>
            <p:nvPr/>
          </p:nvSpPr>
          <p:spPr bwMode="auto">
            <a:xfrm>
              <a:off x="7088188" y="4146550"/>
              <a:ext cx="327025" cy="1042988"/>
            </a:xfrm>
            <a:custGeom>
              <a:avLst/>
              <a:gdLst>
                <a:gd name="T0" fmla="*/ 0 w 234"/>
                <a:gd name="T1" fmla="*/ 65 h 748"/>
                <a:gd name="T2" fmla="*/ 0 w 234"/>
                <a:gd name="T3" fmla="*/ 66 h 748"/>
                <a:gd name="T4" fmla="*/ 4 w 234"/>
                <a:gd name="T5" fmla="*/ 75 h 748"/>
                <a:gd name="T6" fmla="*/ 16 w 234"/>
                <a:gd name="T7" fmla="*/ 125 h 748"/>
                <a:gd name="T8" fmla="*/ 18 w 234"/>
                <a:gd name="T9" fmla="*/ 138 h 748"/>
                <a:gd name="T10" fmla="*/ 24 w 234"/>
                <a:gd name="T11" fmla="*/ 149 h 748"/>
                <a:gd name="T12" fmla="*/ 36 w 234"/>
                <a:gd name="T13" fmla="*/ 190 h 748"/>
                <a:gd name="T14" fmla="*/ 50 w 234"/>
                <a:gd name="T15" fmla="*/ 245 h 748"/>
                <a:gd name="T16" fmla="*/ 67 w 234"/>
                <a:gd name="T17" fmla="*/ 319 h 748"/>
                <a:gd name="T18" fmla="*/ 65 w 234"/>
                <a:gd name="T19" fmla="*/ 337 h 748"/>
                <a:gd name="T20" fmla="*/ 72 w 234"/>
                <a:gd name="T21" fmla="*/ 356 h 748"/>
                <a:gd name="T22" fmla="*/ 80 w 234"/>
                <a:gd name="T23" fmla="*/ 374 h 748"/>
                <a:gd name="T24" fmla="*/ 87 w 234"/>
                <a:gd name="T25" fmla="*/ 394 h 748"/>
                <a:gd name="T26" fmla="*/ 85 w 234"/>
                <a:gd name="T27" fmla="*/ 418 h 748"/>
                <a:gd name="T28" fmla="*/ 81 w 234"/>
                <a:gd name="T29" fmla="*/ 424 h 748"/>
                <a:gd name="T30" fmla="*/ 81 w 234"/>
                <a:gd name="T31" fmla="*/ 433 h 748"/>
                <a:gd name="T32" fmla="*/ 91 w 234"/>
                <a:gd name="T33" fmla="*/ 472 h 748"/>
                <a:gd name="T34" fmla="*/ 99 w 234"/>
                <a:gd name="T35" fmla="*/ 502 h 748"/>
                <a:gd name="T36" fmla="*/ 161 w 234"/>
                <a:gd name="T37" fmla="*/ 724 h 748"/>
                <a:gd name="T38" fmla="*/ 188 w 234"/>
                <a:gd name="T39" fmla="*/ 745 h 748"/>
                <a:gd name="T40" fmla="*/ 218 w 234"/>
                <a:gd name="T41" fmla="*/ 737 h 748"/>
                <a:gd name="T42" fmla="*/ 221 w 234"/>
                <a:gd name="T43" fmla="*/ 735 h 748"/>
                <a:gd name="T44" fmla="*/ 233 w 234"/>
                <a:gd name="T45" fmla="*/ 687 h 748"/>
                <a:gd name="T46" fmla="*/ 171 w 234"/>
                <a:gd name="T47" fmla="*/ 463 h 748"/>
                <a:gd name="T48" fmla="*/ 159 w 234"/>
                <a:gd name="T49" fmla="*/ 380 h 748"/>
                <a:gd name="T50" fmla="*/ 179 w 234"/>
                <a:gd name="T51" fmla="*/ 97 h 748"/>
                <a:gd name="T52" fmla="*/ 182 w 234"/>
                <a:gd name="T53" fmla="*/ 40 h 748"/>
                <a:gd name="T54" fmla="*/ 152 w 234"/>
                <a:gd name="T55" fmla="*/ 19 h 748"/>
                <a:gd name="T56" fmla="*/ 6 w 234"/>
                <a:gd name="T57" fmla="*/ 23 h 748"/>
                <a:gd name="T58" fmla="*/ 6 w 234"/>
                <a:gd name="T59" fmla="*/ 28 h 748"/>
                <a:gd name="T60" fmla="*/ 3 w 234"/>
                <a:gd name="T61" fmla="*/ 54 h 748"/>
                <a:gd name="T62" fmla="*/ 0 w 234"/>
                <a:gd name="T63" fmla="*/ 65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4" h="748">
                  <a:moveTo>
                    <a:pt x="0" y="65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69"/>
                    <a:pt x="2" y="72"/>
                    <a:pt x="4" y="75"/>
                  </a:cubicBezTo>
                  <a:cubicBezTo>
                    <a:pt x="11" y="91"/>
                    <a:pt x="15" y="108"/>
                    <a:pt x="16" y="125"/>
                  </a:cubicBezTo>
                  <a:cubicBezTo>
                    <a:pt x="16" y="129"/>
                    <a:pt x="16" y="134"/>
                    <a:pt x="18" y="138"/>
                  </a:cubicBezTo>
                  <a:cubicBezTo>
                    <a:pt x="19" y="142"/>
                    <a:pt x="21" y="145"/>
                    <a:pt x="24" y="149"/>
                  </a:cubicBezTo>
                  <a:cubicBezTo>
                    <a:pt x="32" y="161"/>
                    <a:pt x="33" y="176"/>
                    <a:pt x="36" y="190"/>
                  </a:cubicBezTo>
                  <a:cubicBezTo>
                    <a:pt x="39" y="209"/>
                    <a:pt x="44" y="227"/>
                    <a:pt x="50" y="245"/>
                  </a:cubicBezTo>
                  <a:cubicBezTo>
                    <a:pt x="59" y="269"/>
                    <a:pt x="71" y="293"/>
                    <a:pt x="67" y="319"/>
                  </a:cubicBezTo>
                  <a:cubicBezTo>
                    <a:pt x="65" y="325"/>
                    <a:pt x="65" y="331"/>
                    <a:pt x="65" y="337"/>
                  </a:cubicBezTo>
                  <a:cubicBezTo>
                    <a:pt x="66" y="344"/>
                    <a:pt x="68" y="350"/>
                    <a:pt x="72" y="356"/>
                  </a:cubicBezTo>
                  <a:cubicBezTo>
                    <a:pt x="75" y="362"/>
                    <a:pt x="77" y="368"/>
                    <a:pt x="80" y="374"/>
                  </a:cubicBezTo>
                  <a:cubicBezTo>
                    <a:pt x="82" y="380"/>
                    <a:pt x="85" y="387"/>
                    <a:pt x="87" y="394"/>
                  </a:cubicBezTo>
                  <a:cubicBezTo>
                    <a:pt x="89" y="402"/>
                    <a:pt x="91" y="412"/>
                    <a:pt x="85" y="418"/>
                  </a:cubicBezTo>
                  <a:cubicBezTo>
                    <a:pt x="83" y="420"/>
                    <a:pt x="82" y="422"/>
                    <a:pt x="81" y="424"/>
                  </a:cubicBezTo>
                  <a:cubicBezTo>
                    <a:pt x="80" y="427"/>
                    <a:pt x="80" y="430"/>
                    <a:pt x="81" y="433"/>
                  </a:cubicBezTo>
                  <a:cubicBezTo>
                    <a:pt x="84" y="446"/>
                    <a:pt x="87" y="459"/>
                    <a:pt x="91" y="472"/>
                  </a:cubicBezTo>
                  <a:cubicBezTo>
                    <a:pt x="93" y="482"/>
                    <a:pt x="96" y="492"/>
                    <a:pt x="99" y="502"/>
                  </a:cubicBezTo>
                  <a:cubicBezTo>
                    <a:pt x="121" y="576"/>
                    <a:pt x="146" y="649"/>
                    <a:pt x="161" y="724"/>
                  </a:cubicBezTo>
                  <a:cubicBezTo>
                    <a:pt x="163" y="735"/>
                    <a:pt x="177" y="743"/>
                    <a:pt x="188" y="745"/>
                  </a:cubicBezTo>
                  <a:cubicBezTo>
                    <a:pt x="199" y="748"/>
                    <a:pt x="210" y="745"/>
                    <a:pt x="218" y="737"/>
                  </a:cubicBezTo>
                  <a:cubicBezTo>
                    <a:pt x="219" y="736"/>
                    <a:pt x="220" y="736"/>
                    <a:pt x="221" y="735"/>
                  </a:cubicBezTo>
                  <a:cubicBezTo>
                    <a:pt x="232" y="723"/>
                    <a:pt x="234" y="704"/>
                    <a:pt x="233" y="687"/>
                  </a:cubicBezTo>
                  <a:cubicBezTo>
                    <a:pt x="229" y="609"/>
                    <a:pt x="190" y="538"/>
                    <a:pt x="171" y="463"/>
                  </a:cubicBezTo>
                  <a:cubicBezTo>
                    <a:pt x="164" y="436"/>
                    <a:pt x="160" y="408"/>
                    <a:pt x="159" y="380"/>
                  </a:cubicBezTo>
                  <a:cubicBezTo>
                    <a:pt x="155" y="286"/>
                    <a:pt x="153" y="187"/>
                    <a:pt x="179" y="97"/>
                  </a:cubicBezTo>
                  <a:cubicBezTo>
                    <a:pt x="185" y="78"/>
                    <a:pt x="191" y="57"/>
                    <a:pt x="182" y="40"/>
                  </a:cubicBezTo>
                  <a:cubicBezTo>
                    <a:pt x="175" y="30"/>
                    <a:pt x="164" y="23"/>
                    <a:pt x="152" y="19"/>
                  </a:cubicBezTo>
                  <a:cubicBezTo>
                    <a:pt x="105" y="0"/>
                    <a:pt x="52" y="2"/>
                    <a:pt x="6" y="23"/>
                  </a:cubicBezTo>
                  <a:cubicBezTo>
                    <a:pt x="6" y="25"/>
                    <a:pt x="6" y="26"/>
                    <a:pt x="6" y="28"/>
                  </a:cubicBezTo>
                  <a:cubicBezTo>
                    <a:pt x="7" y="37"/>
                    <a:pt x="6" y="46"/>
                    <a:pt x="3" y="54"/>
                  </a:cubicBezTo>
                  <a:cubicBezTo>
                    <a:pt x="2" y="58"/>
                    <a:pt x="1" y="61"/>
                    <a:pt x="0" y="65"/>
                  </a:cubicBezTo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7" name="ïSļíḑé">
              <a:extLst>
                <a:ext uri="{FF2B5EF4-FFF2-40B4-BE49-F238E27FC236}">
                  <a16:creationId xmlns:a16="http://schemas.microsoft.com/office/drawing/2014/main" id="{F4E41014-CBAC-7B39-29CA-5324A67A1D05}"/>
                </a:ext>
              </a:extLst>
            </p:cNvPr>
            <p:cNvSpPr/>
            <p:nvPr/>
          </p:nvSpPr>
          <p:spPr bwMode="auto">
            <a:xfrm>
              <a:off x="7423150" y="5208588"/>
              <a:ext cx="150813" cy="241300"/>
            </a:xfrm>
            <a:custGeom>
              <a:avLst/>
              <a:gdLst>
                <a:gd name="T0" fmla="*/ 82 w 109"/>
                <a:gd name="T1" fmla="*/ 34 h 173"/>
                <a:gd name="T2" fmla="*/ 87 w 109"/>
                <a:gd name="T3" fmla="*/ 52 h 173"/>
                <a:gd name="T4" fmla="*/ 98 w 109"/>
                <a:gd name="T5" fmla="*/ 84 h 173"/>
                <a:gd name="T6" fmla="*/ 107 w 109"/>
                <a:gd name="T7" fmla="*/ 106 h 173"/>
                <a:gd name="T8" fmla="*/ 109 w 109"/>
                <a:gd name="T9" fmla="*/ 124 h 173"/>
                <a:gd name="T10" fmla="*/ 106 w 109"/>
                <a:gd name="T11" fmla="*/ 142 h 173"/>
                <a:gd name="T12" fmla="*/ 81 w 109"/>
                <a:gd name="T13" fmla="*/ 166 h 173"/>
                <a:gd name="T14" fmla="*/ 45 w 109"/>
                <a:gd name="T15" fmla="*/ 172 h 173"/>
                <a:gd name="T16" fmla="*/ 36 w 109"/>
                <a:gd name="T17" fmla="*/ 172 h 173"/>
                <a:gd name="T18" fmla="*/ 27 w 109"/>
                <a:gd name="T19" fmla="*/ 168 h 173"/>
                <a:gd name="T20" fmla="*/ 0 w 109"/>
                <a:gd name="T21" fmla="*/ 113 h 173"/>
                <a:gd name="T22" fmla="*/ 3 w 109"/>
                <a:gd name="T23" fmla="*/ 99 h 173"/>
                <a:gd name="T24" fmla="*/ 11 w 109"/>
                <a:gd name="T25" fmla="*/ 110 h 173"/>
                <a:gd name="T26" fmla="*/ 38 w 109"/>
                <a:gd name="T27" fmla="*/ 113 h 173"/>
                <a:gd name="T28" fmla="*/ 54 w 109"/>
                <a:gd name="T29" fmla="*/ 111 h 173"/>
                <a:gd name="T30" fmla="*/ 73 w 109"/>
                <a:gd name="T31" fmla="*/ 107 h 173"/>
                <a:gd name="T32" fmla="*/ 88 w 109"/>
                <a:gd name="T33" fmla="*/ 98 h 173"/>
                <a:gd name="T34" fmla="*/ 82 w 109"/>
                <a:gd name="T35" fmla="*/ 79 h 173"/>
                <a:gd name="T36" fmla="*/ 67 w 109"/>
                <a:gd name="T37" fmla="*/ 27 h 173"/>
                <a:gd name="T38" fmla="*/ 71 w 109"/>
                <a:gd name="T39" fmla="*/ 7 h 173"/>
                <a:gd name="T40" fmla="*/ 78 w 109"/>
                <a:gd name="T41" fmla="*/ 19 h 173"/>
                <a:gd name="T42" fmla="*/ 82 w 109"/>
                <a:gd name="T43" fmla="*/ 3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" h="173">
                  <a:moveTo>
                    <a:pt x="82" y="34"/>
                  </a:moveTo>
                  <a:cubicBezTo>
                    <a:pt x="87" y="52"/>
                    <a:pt x="87" y="52"/>
                    <a:pt x="87" y="52"/>
                  </a:cubicBezTo>
                  <a:cubicBezTo>
                    <a:pt x="90" y="63"/>
                    <a:pt x="93" y="74"/>
                    <a:pt x="98" y="84"/>
                  </a:cubicBezTo>
                  <a:cubicBezTo>
                    <a:pt x="101" y="91"/>
                    <a:pt x="105" y="98"/>
                    <a:pt x="107" y="106"/>
                  </a:cubicBezTo>
                  <a:cubicBezTo>
                    <a:pt x="108" y="112"/>
                    <a:pt x="109" y="118"/>
                    <a:pt x="109" y="124"/>
                  </a:cubicBezTo>
                  <a:cubicBezTo>
                    <a:pt x="109" y="130"/>
                    <a:pt x="108" y="136"/>
                    <a:pt x="106" y="142"/>
                  </a:cubicBezTo>
                  <a:cubicBezTo>
                    <a:pt x="101" y="153"/>
                    <a:pt x="92" y="162"/>
                    <a:pt x="81" y="166"/>
                  </a:cubicBezTo>
                  <a:cubicBezTo>
                    <a:pt x="69" y="170"/>
                    <a:pt x="57" y="172"/>
                    <a:pt x="45" y="172"/>
                  </a:cubicBezTo>
                  <a:cubicBezTo>
                    <a:pt x="42" y="173"/>
                    <a:pt x="39" y="173"/>
                    <a:pt x="36" y="172"/>
                  </a:cubicBezTo>
                  <a:cubicBezTo>
                    <a:pt x="32" y="171"/>
                    <a:pt x="29" y="170"/>
                    <a:pt x="27" y="168"/>
                  </a:cubicBezTo>
                  <a:cubicBezTo>
                    <a:pt x="10" y="156"/>
                    <a:pt x="2" y="133"/>
                    <a:pt x="0" y="113"/>
                  </a:cubicBezTo>
                  <a:cubicBezTo>
                    <a:pt x="1" y="108"/>
                    <a:pt x="2" y="103"/>
                    <a:pt x="3" y="99"/>
                  </a:cubicBezTo>
                  <a:cubicBezTo>
                    <a:pt x="4" y="97"/>
                    <a:pt x="17" y="104"/>
                    <a:pt x="11" y="110"/>
                  </a:cubicBezTo>
                  <a:cubicBezTo>
                    <a:pt x="3" y="119"/>
                    <a:pt x="27" y="114"/>
                    <a:pt x="38" y="113"/>
                  </a:cubicBezTo>
                  <a:cubicBezTo>
                    <a:pt x="43" y="113"/>
                    <a:pt x="49" y="112"/>
                    <a:pt x="54" y="111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9" y="106"/>
                    <a:pt x="86" y="104"/>
                    <a:pt x="88" y="98"/>
                  </a:cubicBezTo>
                  <a:cubicBezTo>
                    <a:pt x="90" y="92"/>
                    <a:pt x="85" y="85"/>
                    <a:pt x="82" y="79"/>
                  </a:cubicBezTo>
                  <a:cubicBezTo>
                    <a:pt x="72" y="63"/>
                    <a:pt x="69" y="45"/>
                    <a:pt x="67" y="27"/>
                  </a:cubicBezTo>
                  <a:cubicBezTo>
                    <a:pt x="67" y="23"/>
                    <a:pt x="62" y="0"/>
                    <a:pt x="71" y="7"/>
                  </a:cubicBezTo>
                  <a:cubicBezTo>
                    <a:pt x="74" y="11"/>
                    <a:pt x="77" y="15"/>
                    <a:pt x="78" y="19"/>
                  </a:cubicBezTo>
                  <a:cubicBezTo>
                    <a:pt x="80" y="24"/>
                    <a:pt x="81" y="29"/>
                    <a:pt x="82" y="34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8" name="iŝľïḑe">
              <a:extLst>
                <a:ext uri="{FF2B5EF4-FFF2-40B4-BE49-F238E27FC236}">
                  <a16:creationId xmlns:a16="http://schemas.microsoft.com/office/drawing/2014/main" id="{18EF5E1A-56F0-A274-0F6F-D7EACDB6C35C}"/>
                </a:ext>
              </a:extLst>
            </p:cNvPr>
            <p:cNvSpPr/>
            <p:nvPr/>
          </p:nvSpPr>
          <p:spPr bwMode="auto">
            <a:xfrm>
              <a:off x="7200900" y="4683125"/>
              <a:ext cx="112713" cy="476250"/>
            </a:xfrm>
            <a:custGeom>
              <a:avLst/>
              <a:gdLst>
                <a:gd name="T0" fmla="*/ 74 w 81"/>
                <a:gd name="T1" fmla="*/ 309 h 341"/>
                <a:gd name="T2" fmla="*/ 81 w 81"/>
                <a:gd name="T3" fmla="*/ 339 h 341"/>
                <a:gd name="T4" fmla="*/ 81 w 81"/>
                <a:gd name="T5" fmla="*/ 341 h 341"/>
                <a:gd name="T6" fmla="*/ 81 w 81"/>
                <a:gd name="T7" fmla="*/ 339 h 341"/>
                <a:gd name="T8" fmla="*/ 74 w 81"/>
                <a:gd name="T9" fmla="*/ 309 h 341"/>
                <a:gd name="T10" fmla="*/ 19 w 81"/>
                <a:gd name="T11" fmla="*/ 117 h 341"/>
                <a:gd name="T12" fmla="*/ 19 w 81"/>
                <a:gd name="T13" fmla="*/ 117 h 341"/>
                <a:gd name="T14" fmla="*/ 29 w 81"/>
                <a:gd name="T15" fmla="*/ 149 h 341"/>
                <a:gd name="T16" fmla="*/ 19 w 81"/>
                <a:gd name="T17" fmla="*/ 117 h 341"/>
                <a:gd name="T18" fmla="*/ 19 w 81"/>
                <a:gd name="T19" fmla="*/ 117 h 341"/>
                <a:gd name="T20" fmla="*/ 5 w 81"/>
                <a:gd name="T21" fmla="*/ 33 h 341"/>
                <a:gd name="T22" fmla="*/ 1 w 81"/>
                <a:gd name="T23" fmla="*/ 39 h 341"/>
                <a:gd name="T24" fmla="*/ 1 w 81"/>
                <a:gd name="T25" fmla="*/ 48 h 341"/>
                <a:gd name="T26" fmla="*/ 12 w 81"/>
                <a:gd name="T27" fmla="*/ 94 h 341"/>
                <a:gd name="T28" fmla="*/ 11 w 81"/>
                <a:gd name="T29" fmla="*/ 87 h 341"/>
                <a:gd name="T30" fmla="*/ 1 w 81"/>
                <a:gd name="T31" fmla="*/ 48 h 341"/>
                <a:gd name="T32" fmla="*/ 1 w 81"/>
                <a:gd name="T33" fmla="*/ 39 h 341"/>
                <a:gd name="T34" fmla="*/ 5 w 81"/>
                <a:gd name="T35" fmla="*/ 33 h 341"/>
                <a:gd name="T36" fmla="*/ 5 w 81"/>
                <a:gd name="T37" fmla="*/ 33 h 341"/>
                <a:gd name="T38" fmla="*/ 7 w 81"/>
                <a:gd name="T39" fmla="*/ 11 h 341"/>
                <a:gd name="T40" fmla="*/ 6 w 81"/>
                <a:gd name="T41" fmla="*/ 33 h 341"/>
                <a:gd name="T42" fmla="*/ 7 w 81"/>
                <a:gd name="T43" fmla="*/ 11 h 341"/>
                <a:gd name="T44" fmla="*/ 4 w 81"/>
                <a:gd name="T45" fmla="*/ 0 h 341"/>
                <a:gd name="T46" fmla="*/ 4 w 81"/>
                <a:gd name="T47" fmla="*/ 0 h 341"/>
                <a:gd name="T48" fmla="*/ 6 w 81"/>
                <a:gd name="T49" fmla="*/ 7 h 341"/>
                <a:gd name="T50" fmla="*/ 4 w 81"/>
                <a:gd name="T51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41">
                  <a:moveTo>
                    <a:pt x="74" y="309"/>
                  </a:moveTo>
                  <a:cubicBezTo>
                    <a:pt x="77" y="319"/>
                    <a:pt x="79" y="329"/>
                    <a:pt x="81" y="339"/>
                  </a:cubicBezTo>
                  <a:cubicBezTo>
                    <a:pt x="81" y="340"/>
                    <a:pt x="81" y="340"/>
                    <a:pt x="81" y="341"/>
                  </a:cubicBezTo>
                  <a:cubicBezTo>
                    <a:pt x="81" y="340"/>
                    <a:pt x="81" y="340"/>
                    <a:pt x="81" y="339"/>
                  </a:cubicBezTo>
                  <a:cubicBezTo>
                    <a:pt x="79" y="329"/>
                    <a:pt x="77" y="319"/>
                    <a:pt x="74" y="309"/>
                  </a:cubicBezTo>
                  <a:moveTo>
                    <a:pt x="19" y="117"/>
                  </a:moveTo>
                  <a:cubicBezTo>
                    <a:pt x="19" y="117"/>
                    <a:pt x="19" y="117"/>
                    <a:pt x="19" y="117"/>
                  </a:cubicBezTo>
                  <a:cubicBezTo>
                    <a:pt x="22" y="128"/>
                    <a:pt x="26" y="138"/>
                    <a:pt x="29" y="149"/>
                  </a:cubicBezTo>
                  <a:cubicBezTo>
                    <a:pt x="26" y="138"/>
                    <a:pt x="22" y="128"/>
                    <a:pt x="19" y="117"/>
                  </a:cubicBezTo>
                  <a:cubicBezTo>
                    <a:pt x="19" y="117"/>
                    <a:pt x="19" y="117"/>
                    <a:pt x="19" y="117"/>
                  </a:cubicBezTo>
                  <a:moveTo>
                    <a:pt x="5" y="33"/>
                  </a:moveTo>
                  <a:cubicBezTo>
                    <a:pt x="3" y="35"/>
                    <a:pt x="2" y="37"/>
                    <a:pt x="1" y="39"/>
                  </a:cubicBezTo>
                  <a:cubicBezTo>
                    <a:pt x="0" y="42"/>
                    <a:pt x="0" y="45"/>
                    <a:pt x="1" y="48"/>
                  </a:cubicBezTo>
                  <a:cubicBezTo>
                    <a:pt x="4" y="63"/>
                    <a:pt x="8" y="78"/>
                    <a:pt x="12" y="94"/>
                  </a:cubicBezTo>
                  <a:cubicBezTo>
                    <a:pt x="12" y="91"/>
                    <a:pt x="11" y="89"/>
                    <a:pt x="11" y="87"/>
                  </a:cubicBezTo>
                  <a:cubicBezTo>
                    <a:pt x="7" y="74"/>
                    <a:pt x="4" y="61"/>
                    <a:pt x="1" y="48"/>
                  </a:cubicBezTo>
                  <a:cubicBezTo>
                    <a:pt x="0" y="45"/>
                    <a:pt x="0" y="42"/>
                    <a:pt x="1" y="39"/>
                  </a:cubicBezTo>
                  <a:cubicBezTo>
                    <a:pt x="2" y="37"/>
                    <a:pt x="3" y="35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moveTo>
                    <a:pt x="7" y="11"/>
                  </a:moveTo>
                  <a:cubicBezTo>
                    <a:pt x="9" y="18"/>
                    <a:pt x="10" y="27"/>
                    <a:pt x="6" y="33"/>
                  </a:cubicBezTo>
                  <a:cubicBezTo>
                    <a:pt x="10" y="27"/>
                    <a:pt x="9" y="18"/>
                    <a:pt x="7" y="1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5" y="5"/>
                    <a:pt x="6" y="7"/>
                  </a:cubicBezTo>
                  <a:cubicBezTo>
                    <a:pt x="5" y="5"/>
                    <a:pt x="5" y="2"/>
                    <a:pt x="4" y="0"/>
                  </a:cubicBezTo>
                </a:path>
              </a:pathLst>
            </a:custGeom>
            <a:solidFill>
              <a:srgbClr val="35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9" name="îş1îḑè">
              <a:extLst>
                <a:ext uri="{FF2B5EF4-FFF2-40B4-BE49-F238E27FC236}">
                  <a16:creationId xmlns:a16="http://schemas.microsoft.com/office/drawing/2014/main" id="{B8FD7788-1E4E-AAF3-ADA8-4A489531BF99}"/>
                </a:ext>
              </a:extLst>
            </p:cNvPr>
            <p:cNvSpPr/>
            <p:nvPr/>
          </p:nvSpPr>
          <p:spPr bwMode="auto">
            <a:xfrm>
              <a:off x="7200900" y="4683125"/>
              <a:ext cx="196850" cy="503238"/>
            </a:xfrm>
            <a:custGeom>
              <a:avLst/>
              <a:gdLst>
                <a:gd name="T0" fmla="*/ 4 w 141"/>
                <a:gd name="T1" fmla="*/ 0 h 361"/>
                <a:gd name="T2" fmla="*/ 4 w 141"/>
                <a:gd name="T3" fmla="*/ 0 h 361"/>
                <a:gd name="T4" fmla="*/ 6 w 141"/>
                <a:gd name="T5" fmla="*/ 7 h 361"/>
                <a:gd name="T6" fmla="*/ 7 w 141"/>
                <a:gd name="T7" fmla="*/ 9 h 361"/>
                <a:gd name="T8" fmla="*/ 7 w 141"/>
                <a:gd name="T9" fmla="*/ 11 h 361"/>
                <a:gd name="T10" fmla="*/ 6 w 141"/>
                <a:gd name="T11" fmla="*/ 33 h 361"/>
                <a:gd name="T12" fmla="*/ 5 w 141"/>
                <a:gd name="T13" fmla="*/ 33 h 361"/>
                <a:gd name="T14" fmla="*/ 5 w 141"/>
                <a:gd name="T15" fmla="*/ 33 h 361"/>
                <a:gd name="T16" fmla="*/ 5 w 141"/>
                <a:gd name="T17" fmla="*/ 33 h 361"/>
                <a:gd name="T18" fmla="*/ 1 w 141"/>
                <a:gd name="T19" fmla="*/ 39 h 361"/>
                <a:gd name="T20" fmla="*/ 1 w 141"/>
                <a:gd name="T21" fmla="*/ 48 h 361"/>
                <a:gd name="T22" fmla="*/ 11 w 141"/>
                <a:gd name="T23" fmla="*/ 87 h 361"/>
                <a:gd name="T24" fmla="*/ 12 w 141"/>
                <a:gd name="T25" fmla="*/ 94 h 361"/>
                <a:gd name="T26" fmla="*/ 19 w 141"/>
                <a:gd name="T27" fmla="*/ 117 h 361"/>
                <a:gd name="T28" fmla="*/ 19 w 141"/>
                <a:gd name="T29" fmla="*/ 117 h 361"/>
                <a:gd name="T30" fmla="*/ 29 w 141"/>
                <a:gd name="T31" fmla="*/ 149 h 361"/>
                <a:gd name="T32" fmla="*/ 74 w 141"/>
                <a:gd name="T33" fmla="*/ 309 h 361"/>
                <a:gd name="T34" fmla="*/ 81 w 141"/>
                <a:gd name="T35" fmla="*/ 339 h 361"/>
                <a:gd name="T36" fmla="*/ 81 w 141"/>
                <a:gd name="T37" fmla="*/ 341 h 361"/>
                <a:gd name="T38" fmla="*/ 108 w 141"/>
                <a:gd name="T39" fmla="*/ 360 h 361"/>
                <a:gd name="T40" fmla="*/ 115 w 141"/>
                <a:gd name="T41" fmla="*/ 361 h 361"/>
                <a:gd name="T42" fmla="*/ 138 w 141"/>
                <a:gd name="T43" fmla="*/ 352 h 361"/>
                <a:gd name="T44" fmla="*/ 141 w 141"/>
                <a:gd name="T45" fmla="*/ 350 h 361"/>
                <a:gd name="T46" fmla="*/ 138 w 141"/>
                <a:gd name="T47" fmla="*/ 350 h 361"/>
                <a:gd name="T48" fmla="*/ 124 w 141"/>
                <a:gd name="T49" fmla="*/ 346 h 361"/>
                <a:gd name="T50" fmla="*/ 118 w 141"/>
                <a:gd name="T51" fmla="*/ 334 h 361"/>
                <a:gd name="T52" fmla="*/ 50 w 141"/>
                <a:gd name="T53" fmla="*/ 134 h 361"/>
                <a:gd name="T54" fmla="*/ 31 w 141"/>
                <a:gd name="T55" fmla="*/ 107 h 361"/>
                <a:gd name="T56" fmla="*/ 13 w 141"/>
                <a:gd name="T57" fmla="*/ 89 h 361"/>
                <a:gd name="T58" fmla="*/ 17 w 141"/>
                <a:gd name="T59" fmla="*/ 68 h 361"/>
                <a:gd name="T60" fmla="*/ 22 w 141"/>
                <a:gd name="T61" fmla="*/ 26 h 361"/>
                <a:gd name="T62" fmla="*/ 4 w 141"/>
                <a:gd name="T6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1" h="361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5" y="5"/>
                    <a:pt x="6" y="7"/>
                  </a:cubicBezTo>
                  <a:cubicBezTo>
                    <a:pt x="6" y="8"/>
                    <a:pt x="6" y="8"/>
                    <a:pt x="7" y="9"/>
                  </a:cubicBezTo>
                  <a:cubicBezTo>
                    <a:pt x="7" y="10"/>
                    <a:pt x="7" y="10"/>
                    <a:pt x="7" y="11"/>
                  </a:cubicBezTo>
                  <a:cubicBezTo>
                    <a:pt x="9" y="18"/>
                    <a:pt x="10" y="27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35"/>
                    <a:pt x="2" y="37"/>
                    <a:pt x="1" y="39"/>
                  </a:cubicBezTo>
                  <a:cubicBezTo>
                    <a:pt x="0" y="42"/>
                    <a:pt x="0" y="45"/>
                    <a:pt x="1" y="48"/>
                  </a:cubicBezTo>
                  <a:cubicBezTo>
                    <a:pt x="4" y="61"/>
                    <a:pt x="7" y="74"/>
                    <a:pt x="11" y="87"/>
                  </a:cubicBezTo>
                  <a:cubicBezTo>
                    <a:pt x="11" y="89"/>
                    <a:pt x="12" y="91"/>
                    <a:pt x="12" y="94"/>
                  </a:cubicBezTo>
                  <a:cubicBezTo>
                    <a:pt x="15" y="101"/>
                    <a:pt x="17" y="109"/>
                    <a:pt x="19" y="117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22" y="128"/>
                    <a:pt x="26" y="138"/>
                    <a:pt x="29" y="149"/>
                  </a:cubicBezTo>
                  <a:cubicBezTo>
                    <a:pt x="45" y="202"/>
                    <a:pt x="62" y="255"/>
                    <a:pt x="74" y="309"/>
                  </a:cubicBezTo>
                  <a:cubicBezTo>
                    <a:pt x="77" y="319"/>
                    <a:pt x="79" y="329"/>
                    <a:pt x="81" y="339"/>
                  </a:cubicBezTo>
                  <a:cubicBezTo>
                    <a:pt x="81" y="340"/>
                    <a:pt x="81" y="340"/>
                    <a:pt x="81" y="341"/>
                  </a:cubicBezTo>
                  <a:cubicBezTo>
                    <a:pt x="85" y="351"/>
                    <a:pt x="97" y="358"/>
                    <a:pt x="108" y="360"/>
                  </a:cubicBezTo>
                  <a:cubicBezTo>
                    <a:pt x="110" y="361"/>
                    <a:pt x="112" y="361"/>
                    <a:pt x="115" y="361"/>
                  </a:cubicBezTo>
                  <a:cubicBezTo>
                    <a:pt x="123" y="361"/>
                    <a:pt x="132" y="358"/>
                    <a:pt x="138" y="352"/>
                  </a:cubicBezTo>
                  <a:cubicBezTo>
                    <a:pt x="139" y="351"/>
                    <a:pt x="140" y="350"/>
                    <a:pt x="141" y="350"/>
                  </a:cubicBezTo>
                  <a:cubicBezTo>
                    <a:pt x="138" y="350"/>
                    <a:pt x="138" y="350"/>
                    <a:pt x="138" y="350"/>
                  </a:cubicBezTo>
                  <a:cubicBezTo>
                    <a:pt x="133" y="349"/>
                    <a:pt x="129" y="348"/>
                    <a:pt x="124" y="346"/>
                  </a:cubicBezTo>
                  <a:cubicBezTo>
                    <a:pt x="119" y="344"/>
                    <a:pt x="117" y="339"/>
                    <a:pt x="118" y="334"/>
                  </a:cubicBezTo>
                  <a:cubicBezTo>
                    <a:pt x="133" y="265"/>
                    <a:pt x="84" y="196"/>
                    <a:pt x="50" y="134"/>
                  </a:cubicBezTo>
                  <a:cubicBezTo>
                    <a:pt x="44" y="124"/>
                    <a:pt x="38" y="115"/>
                    <a:pt x="31" y="107"/>
                  </a:cubicBezTo>
                  <a:cubicBezTo>
                    <a:pt x="25" y="101"/>
                    <a:pt x="18" y="96"/>
                    <a:pt x="13" y="89"/>
                  </a:cubicBezTo>
                  <a:cubicBezTo>
                    <a:pt x="12" y="88"/>
                    <a:pt x="17" y="68"/>
                    <a:pt x="17" y="68"/>
                  </a:cubicBezTo>
                  <a:cubicBezTo>
                    <a:pt x="4" y="50"/>
                    <a:pt x="22" y="48"/>
                    <a:pt x="22" y="26"/>
                  </a:cubicBezTo>
                  <a:cubicBezTo>
                    <a:pt x="23" y="18"/>
                    <a:pt x="11" y="8"/>
                    <a:pt x="4" y="0"/>
                  </a:cubicBezTo>
                </a:path>
              </a:pathLst>
            </a:custGeom>
            <a:solidFill>
              <a:srgbClr val="373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0" name="iṧḻidê">
              <a:extLst>
                <a:ext uri="{FF2B5EF4-FFF2-40B4-BE49-F238E27FC236}">
                  <a16:creationId xmlns:a16="http://schemas.microsoft.com/office/drawing/2014/main" id="{E7B801DF-8E59-BD36-C5EE-5EE7A67D6E98}"/>
                </a:ext>
              </a:extLst>
            </p:cNvPr>
            <p:cNvSpPr/>
            <p:nvPr/>
          </p:nvSpPr>
          <p:spPr bwMode="auto">
            <a:xfrm>
              <a:off x="7416800" y="5097463"/>
              <a:ext cx="141288" cy="292100"/>
            </a:xfrm>
            <a:custGeom>
              <a:avLst/>
              <a:gdLst>
                <a:gd name="T0" fmla="*/ 56 w 101"/>
                <a:gd name="T1" fmla="*/ 32 h 209"/>
                <a:gd name="T2" fmla="*/ 72 w 101"/>
                <a:gd name="T3" fmla="*/ 63 h 209"/>
                <a:gd name="T4" fmla="*/ 71 w 101"/>
                <a:gd name="T5" fmla="*/ 84 h 209"/>
                <a:gd name="T6" fmla="*/ 74 w 101"/>
                <a:gd name="T7" fmla="*/ 101 h 209"/>
                <a:gd name="T8" fmla="*/ 99 w 101"/>
                <a:gd name="T9" fmla="*/ 179 h 209"/>
                <a:gd name="T10" fmla="*/ 101 w 101"/>
                <a:gd name="T11" fmla="*/ 190 h 209"/>
                <a:gd name="T12" fmla="*/ 89 w 101"/>
                <a:gd name="T13" fmla="*/ 202 h 209"/>
                <a:gd name="T14" fmla="*/ 32 w 101"/>
                <a:gd name="T15" fmla="*/ 208 h 209"/>
                <a:gd name="T16" fmla="*/ 16 w 101"/>
                <a:gd name="T17" fmla="*/ 204 h 209"/>
                <a:gd name="T18" fmla="*/ 7 w 101"/>
                <a:gd name="T19" fmla="*/ 182 h 209"/>
                <a:gd name="T20" fmla="*/ 7 w 101"/>
                <a:gd name="T21" fmla="*/ 109 h 209"/>
                <a:gd name="T22" fmla="*/ 3 w 101"/>
                <a:gd name="T23" fmla="*/ 83 h 209"/>
                <a:gd name="T24" fmla="*/ 4 w 101"/>
                <a:gd name="T25" fmla="*/ 47 h 209"/>
                <a:gd name="T26" fmla="*/ 17 w 101"/>
                <a:gd name="T27" fmla="*/ 24 h 209"/>
                <a:gd name="T28" fmla="*/ 36 w 101"/>
                <a:gd name="T29" fmla="*/ 5 h 209"/>
                <a:gd name="T30" fmla="*/ 47 w 101"/>
                <a:gd name="T31" fmla="*/ 2 h 209"/>
                <a:gd name="T32" fmla="*/ 48 w 101"/>
                <a:gd name="T33" fmla="*/ 9 h 209"/>
                <a:gd name="T34" fmla="*/ 50 w 101"/>
                <a:gd name="T35" fmla="*/ 16 h 209"/>
                <a:gd name="T36" fmla="*/ 56 w 101"/>
                <a:gd name="T37" fmla="*/ 3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1" h="209">
                  <a:moveTo>
                    <a:pt x="56" y="32"/>
                  </a:moveTo>
                  <a:cubicBezTo>
                    <a:pt x="62" y="43"/>
                    <a:pt x="71" y="52"/>
                    <a:pt x="72" y="63"/>
                  </a:cubicBezTo>
                  <a:cubicBezTo>
                    <a:pt x="73" y="70"/>
                    <a:pt x="71" y="77"/>
                    <a:pt x="71" y="84"/>
                  </a:cubicBezTo>
                  <a:cubicBezTo>
                    <a:pt x="71" y="90"/>
                    <a:pt x="72" y="96"/>
                    <a:pt x="74" y="101"/>
                  </a:cubicBezTo>
                  <a:cubicBezTo>
                    <a:pt x="81" y="128"/>
                    <a:pt x="90" y="153"/>
                    <a:pt x="99" y="179"/>
                  </a:cubicBezTo>
                  <a:cubicBezTo>
                    <a:pt x="101" y="182"/>
                    <a:pt x="101" y="186"/>
                    <a:pt x="101" y="190"/>
                  </a:cubicBezTo>
                  <a:cubicBezTo>
                    <a:pt x="100" y="195"/>
                    <a:pt x="94" y="199"/>
                    <a:pt x="89" y="202"/>
                  </a:cubicBezTo>
                  <a:cubicBezTo>
                    <a:pt x="71" y="209"/>
                    <a:pt x="51" y="209"/>
                    <a:pt x="32" y="208"/>
                  </a:cubicBezTo>
                  <a:cubicBezTo>
                    <a:pt x="26" y="208"/>
                    <a:pt x="21" y="207"/>
                    <a:pt x="16" y="204"/>
                  </a:cubicBezTo>
                  <a:cubicBezTo>
                    <a:pt x="9" y="200"/>
                    <a:pt x="7" y="190"/>
                    <a:pt x="7" y="182"/>
                  </a:cubicBezTo>
                  <a:cubicBezTo>
                    <a:pt x="5" y="158"/>
                    <a:pt x="9" y="133"/>
                    <a:pt x="7" y="109"/>
                  </a:cubicBezTo>
                  <a:cubicBezTo>
                    <a:pt x="6" y="101"/>
                    <a:pt x="4" y="92"/>
                    <a:pt x="3" y="83"/>
                  </a:cubicBezTo>
                  <a:cubicBezTo>
                    <a:pt x="1" y="71"/>
                    <a:pt x="0" y="58"/>
                    <a:pt x="4" y="47"/>
                  </a:cubicBezTo>
                  <a:cubicBezTo>
                    <a:pt x="7" y="39"/>
                    <a:pt x="12" y="31"/>
                    <a:pt x="17" y="24"/>
                  </a:cubicBezTo>
                  <a:cubicBezTo>
                    <a:pt x="22" y="16"/>
                    <a:pt x="29" y="10"/>
                    <a:pt x="36" y="5"/>
                  </a:cubicBezTo>
                  <a:cubicBezTo>
                    <a:pt x="39" y="4"/>
                    <a:pt x="45" y="0"/>
                    <a:pt x="47" y="2"/>
                  </a:cubicBezTo>
                  <a:cubicBezTo>
                    <a:pt x="49" y="3"/>
                    <a:pt x="48" y="7"/>
                    <a:pt x="48" y="9"/>
                  </a:cubicBezTo>
                  <a:cubicBezTo>
                    <a:pt x="48" y="11"/>
                    <a:pt x="49" y="14"/>
                    <a:pt x="50" y="16"/>
                  </a:cubicBezTo>
                  <a:cubicBezTo>
                    <a:pt x="51" y="22"/>
                    <a:pt x="53" y="27"/>
                    <a:pt x="56" y="32"/>
                  </a:cubicBezTo>
                  <a:close/>
                </a:path>
              </a:pathLst>
            </a:cu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1" name="îṩļiďè">
              <a:extLst>
                <a:ext uri="{FF2B5EF4-FFF2-40B4-BE49-F238E27FC236}">
                  <a16:creationId xmlns:a16="http://schemas.microsoft.com/office/drawing/2014/main" id="{9A34F5A5-D84E-AC67-EDB6-D5FE3FAF503D}"/>
                </a:ext>
              </a:extLst>
            </p:cNvPr>
            <p:cNvSpPr/>
            <p:nvPr/>
          </p:nvSpPr>
          <p:spPr bwMode="auto">
            <a:xfrm>
              <a:off x="7097713" y="4154488"/>
              <a:ext cx="315913" cy="1003300"/>
            </a:xfrm>
            <a:custGeom>
              <a:avLst/>
              <a:gdLst>
                <a:gd name="T0" fmla="*/ 74 w 227"/>
                <a:gd name="T1" fmla="*/ 368 h 719"/>
                <a:gd name="T2" fmla="*/ 74 w 227"/>
                <a:gd name="T3" fmla="*/ 368 h 719"/>
                <a:gd name="T4" fmla="*/ 77 w 227"/>
                <a:gd name="T5" fmla="*/ 378 h 719"/>
                <a:gd name="T6" fmla="*/ 74 w 227"/>
                <a:gd name="T7" fmla="*/ 368 h 719"/>
                <a:gd name="T8" fmla="*/ 74 w 227"/>
                <a:gd name="T9" fmla="*/ 368 h 719"/>
                <a:gd name="T10" fmla="*/ 78 w 227"/>
                <a:gd name="T11" fmla="*/ 0 h 719"/>
                <a:gd name="T12" fmla="*/ 0 w 227"/>
                <a:gd name="T13" fmla="*/ 16 h 719"/>
                <a:gd name="T14" fmla="*/ 0 w 227"/>
                <a:gd name="T15" fmla="*/ 17 h 719"/>
                <a:gd name="T16" fmla="*/ 78 w 227"/>
                <a:gd name="T17" fmla="*/ 0 h 719"/>
                <a:gd name="T18" fmla="*/ 146 w 227"/>
                <a:gd name="T19" fmla="*/ 13 h 719"/>
                <a:gd name="T20" fmla="*/ 176 w 227"/>
                <a:gd name="T21" fmla="*/ 34 h 719"/>
                <a:gd name="T22" fmla="*/ 173 w 227"/>
                <a:gd name="T23" fmla="*/ 91 h 719"/>
                <a:gd name="T24" fmla="*/ 152 w 227"/>
                <a:gd name="T25" fmla="*/ 354 h 719"/>
                <a:gd name="T26" fmla="*/ 152 w 227"/>
                <a:gd name="T27" fmla="*/ 354 h 719"/>
                <a:gd name="T28" fmla="*/ 153 w 227"/>
                <a:gd name="T29" fmla="*/ 374 h 719"/>
                <a:gd name="T30" fmla="*/ 165 w 227"/>
                <a:gd name="T31" fmla="*/ 457 h 719"/>
                <a:gd name="T32" fmla="*/ 227 w 227"/>
                <a:gd name="T33" fmla="*/ 681 h 719"/>
                <a:gd name="T34" fmla="*/ 226 w 227"/>
                <a:gd name="T35" fmla="*/ 699 h 719"/>
                <a:gd name="T36" fmla="*/ 221 w 227"/>
                <a:gd name="T37" fmla="*/ 719 h 719"/>
                <a:gd name="T38" fmla="*/ 221 w 227"/>
                <a:gd name="T39" fmla="*/ 719 h 719"/>
                <a:gd name="T40" fmla="*/ 227 w 227"/>
                <a:gd name="T41" fmla="*/ 681 h 719"/>
                <a:gd name="T42" fmla="*/ 165 w 227"/>
                <a:gd name="T43" fmla="*/ 457 h 719"/>
                <a:gd name="T44" fmla="*/ 153 w 227"/>
                <a:gd name="T45" fmla="*/ 374 h 719"/>
                <a:gd name="T46" fmla="*/ 174 w 227"/>
                <a:gd name="T47" fmla="*/ 91 h 719"/>
                <a:gd name="T48" fmla="*/ 176 w 227"/>
                <a:gd name="T49" fmla="*/ 34 h 719"/>
                <a:gd name="T50" fmla="*/ 146 w 227"/>
                <a:gd name="T51" fmla="*/ 13 h 719"/>
                <a:gd name="T52" fmla="*/ 78 w 227"/>
                <a:gd name="T53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7" h="719">
                  <a:moveTo>
                    <a:pt x="74" y="368"/>
                  </a:moveTo>
                  <a:cubicBezTo>
                    <a:pt x="74" y="368"/>
                    <a:pt x="74" y="368"/>
                    <a:pt x="74" y="368"/>
                  </a:cubicBezTo>
                  <a:cubicBezTo>
                    <a:pt x="73" y="371"/>
                    <a:pt x="75" y="374"/>
                    <a:pt x="77" y="378"/>
                  </a:cubicBezTo>
                  <a:cubicBezTo>
                    <a:pt x="76" y="374"/>
                    <a:pt x="75" y="371"/>
                    <a:pt x="74" y="368"/>
                  </a:cubicBezTo>
                  <a:cubicBezTo>
                    <a:pt x="74" y="368"/>
                    <a:pt x="74" y="368"/>
                    <a:pt x="74" y="368"/>
                  </a:cubicBezTo>
                  <a:moveTo>
                    <a:pt x="78" y="0"/>
                  </a:moveTo>
                  <a:cubicBezTo>
                    <a:pt x="51" y="0"/>
                    <a:pt x="25" y="5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25" y="6"/>
                    <a:pt x="51" y="0"/>
                    <a:pt x="78" y="0"/>
                  </a:cubicBezTo>
                  <a:cubicBezTo>
                    <a:pt x="101" y="0"/>
                    <a:pt x="124" y="4"/>
                    <a:pt x="146" y="13"/>
                  </a:cubicBezTo>
                  <a:cubicBezTo>
                    <a:pt x="158" y="17"/>
                    <a:pt x="169" y="24"/>
                    <a:pt x="176" y="34"/>
                  </a:cubicBezTo>
                  <a:cubicBezTo>
                    <a:pt x="185" y="51"/>
                    <a:pt x="179" y="72"/>
                    <a:pt x="173" y="91"/>
                  </a:cubicBezTo>
                  <a:cubicBezTo>
                    <a:pt x="149" y="175"/>
                    <a:pt x="149" y="266"/>
                    <a:pt x="152" y="354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153" y="360"/>
                    <a:pt x="153" y="367"/>
                    <a:pt x="153" y="374"/>
                  </a:cubicBezTo>
                  <a:cubicBezTo>
                    <a:pt x="154" y="402"/>
                    <a:pt x="158" y="430"/>
                    <a:pt x="165" y="457"/>
                  </a:cubicBezTo>
                  <a:cubicBezTo>
                    <a:pt x="184" y="532"/>
                    <a:pt x="223" y="603"/>
                    <a:pt x="227" y="681"/>
                  </a:cubicBezTo>
                  <a:cubicBezTo>
                    <a:pt x="227" y="687"/>
                    <a:pt x="227" y="693"/>
                    <a:pt x="226" y="699"/>
                  </a:cubicBezTo>
                  <a:cubicBezTo>
                    <a:pt x="226" y="706"/>
                    <a:pt x="224" y="713"/>
                    <a:pt x="221" y="719"/>
                  </a:cubicBezTo>
                  <a:cubicBezTo>
                    <a:pt x="221" y="719"/>
                    <a:pt x="221" y="719"/>
                    <a:pt x="221" y="719"/>
                  </a:cubicBezTo>
                  <a:cubicBezTo>
                    <a:pt x="227" y="708"/>
                    <a:pt x="227" y="694"/>
                    <a:pt x="227" y="681"/>
                  </a:cubicBezTo>
                  <a:cubicBezTo>
                    <a:pt x="223" y="603"/>
                    <a:pt x="184" y="532"/>
                    <a:pt x="165" y="457"/>
                  </a:cubicBezTo>
                  <a:cubicBezTo>
                    <a:pt x="159" y="430"/>
                    <a:pt x="155" y="402"/>
                    <a:pt x="153" y="374"/>
                  </a:cubicBezTo>
                  <a:cubicBezTo>
                    <a:pt x="149" y="280"/>
                    <a:pt x="147" y="181"/>
                    <a:pt x="174" y="91"/>
                  </a:cubicBezTo>
                  <a:cubicBezTo>
                    <a:pt x="179" y="72"/>
                    <a:pt x="186" y="51"/>
                    <a:pt x="176" y="34"/>
                  </a:cubicBezTo>
                  <a:cubicBezTo>
                    <a:pt x="169" y="23"/>
                    <a:pt x="158" y="17"/>
                    <a:pt x="146" y="13"/>
                  </a:cubicBezTo>
                  <a:cubicBezTo>
                    <a:pt x="124" y="4"/>
                    <a:pt x="101" y="0"/>
                    <a:pt x="78" y="0"/>
                  </a:cubicBezTo>
                </a:path>
              </a:pathLst>
            </a:custGeom>
            <a:solidFill>
              <a:srgbClr val="35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2" name="ïSlïḑé">
              <a:extLst>
                <a:ext uri="{FF2B5EF4-FFF2-40B4-BE49-F238E27FC236}">
                  <a16:creationId xmlns:a16="http://schemas.microsoft.com/office/drawing/2014/main" id="{06404DEA-A7C7-1DB1-6A23-DA7620565B19}"/>
                </a:ext>
              </a:extLst>
            </p:cNvPr>
            <p:cNvSpPr/>
            <p:nvPr/>
          </p:nvSpPr>
          <p:spPr bwMode="auto">
            <a:xfrm>
              <a:off x="7402513" y="5157788"/>
              <a:ext cx="3175" cy="4763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0 h 4"/>
                <a:gd name="T6" fmla="*/ 2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3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68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3" name="ïŝļiḋé">
              <a:extLst>
                <a:ext uri="{FF2B5EF4-FFF2-40B4-BE49-F238E27FC236}">
                  <a16:creationId xmlns:a16="http://schemas.microsoft.com/office/drawing/2014/main" id="{5FF6E428-6C04-2933-9ECA-7C14CF5D8FE0}"/>
                </a:ext>
              </a:extLst>
            </p:cNvPr>
            <p:cNvSpPr/>
            <p:nvPr/>
          </p:nvSpPr>
          <p:spPr bwMode="auto">
            <a:xfrm>
              <a:off x="7094538" y="4154488"/>
              <a:ext cx="317500" cy="1017588"/>
            </a:xfrm>
            <a:custGeom>
              <a:avLst/>
              <a:gdLst>
                <a:gd name="T0" fmla="*/ 228 w 228"/>
                <a:gd name="T1" fmla="*/ 699 h 729"/>
                <a:gd name="T2" fmla="*/ 217 w 228"/>
                <a:gd name="T3" fmla="*/ 729 h 729"/>
                <a:gd name="T4" fmla="*/ 217 w 228"/>
                <a:gd name="T5" fmla="*/ 729 h 729"/>
                <a:gd name="T6" fmla="*/ 221 w 228"/>
                <a:gd name="T7" fmla="*/ 723 h 729"/>
                <a:gd name="T8" fmla="*/ 223 w 228"/>
                <a:gd name="T9" fmla="*/ 719 h 729"/>
                <a:gd name="T10" fmla="*/ 223 w 228"/>
                <a:gd name="T11" fmla="*/ 719 h 729"/>
                <a:gd name="T12" fmla="*/ 228 w 228"/>
                <a:gd name="T13" fmla="*/ 699 h 729"/>
                <a:gd name="T14" fmla="*/ 80 w 228"/>
                <a:gd name="T15" fmla="*/ 0 h 729"/>
                <a:gd name="T16" fmla="*/ 2 w 228"/>
                <a:gd name="T17" fmla="*/ 17 h 729"/>
                <a:gd name="T18" fmla="*/ 2 w 228"/>
                <a:gd name="T19" fmla="*/ 22 h 729"/>
                <a:gd name="T20" fmla="*/ 0 w 228"/>
                <a:gd name="T21" fmla="*/ 45 h 729"/>
                <a:gd name="T22" fmla="*/ 88 w 228"/>
                <a:gd name="T23" fmla="*/ 73 h 729"/>
                <a:gd name="T24" fmla="*/ 134 w 228"/>
                <a:gd name="T25" fmla="*/ 83 h 729"/>
                <a:gd name="T26" fmla="*/ 144 w 228"/>
                <a:gd name="T27" fmla="*/ 89 h 729"/>
                <a:gd name="T28" fmla="*/ 145 w 228"/>
                <a:gd name="T29" fmla="*/ 106 h 729"/>
                <a:gd name="T30" fmla="*/ 135 w 228"/>
                <a:gd name="T31" fmla="*/ 137 h 729"/>
                <a:gd name="T32" fmla="*/ 122 w 228"/>
                <a:gd name="T33" fmla="*/ 192 h 729"/>
                <a:gd name="T34" fmla="*/ 115 w 228"/>
                <a:gd name="T35" fmla="*/ 244 h 729"/>
                <a:gd name="T36" fmla="*/ 76 w 228"/>
                <a:gd name="T37" fmla="*/ 368 h 729"/>
                <a:gd name="T38" fmla="*/ 76 w 228"/>
                <a:gd name="T39" fmla="*/ 368 h 729"/>
                <a:gd name="T40" fmla="*/ 79 w 228"/>
                <a:gd name="T41" fmla="*/ 378 h 729"/>
                <a:gd name="T42" fmla="*/ 80 w 228"/>
                <a:gd name="T43" fmla="*/ 379 h 729"/>
                <a:gd name="T44" fmla="*/ 154 w 228"/>
                <a:gd name="T45" fmla="*/ 354 h 729"/>
                <a:gd name="T46" fmla="*/ 175 w 228"/>
                <a:gd name="T47" fmla="*/ 91 h 729"/>
                <a:gd name="T48" fmla="*/ 178 w 228"/>
                <a:gd name="T49" fmla="*/ 34 h 729"/>
                <a:gd name="T50" fmla="*/ 148 w 228"/>
                <a:gd name="T51" fmla="*/ 13 h 729"/>
                <a:gd name="T52" fmla="*/ 80 w 228"/>
                <a:gd name="T53" fmla="*/ 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729">
                  <a:moveTo>
                    <a:pt x="228" y="699"/>
                  </a:moveTo>
                  <a:cubicBezTo>
                    <a:pt x="227" y="710"/>
                    <a:pt x="224" y="721"/>
                    <a:pt x="217" y="729"/>
                  </a:cubicBezTo>
                  <a:cubicBezTo>
                    <a:pt x="217" y="729"/>
                    <a:pt x="217" y="729"/>
                    <a:pt x="217" y="729"/>
                  </a:cubicBezTo>
                  <a:cubicBezTo>
                    <a:pt x="218" y="727"/>
                    <a:pt x="220" y="725"/>
                    <a:pt x="221" y="723"/>
                  </a:cubicBezTo>
                  <a:cubicBezTo>
                    <a:pt x="222" y="722"/>
                    <a:pt x="223" y="720"/>
                    <a:pt x="223" y="719"/>
                  </a:cubicBezTo>
                  <a:cubicBezTo>
                    <a:pt x="223" y="719"/>
                    <a:pt x="223" y="719"/>
                    <a:pt x="223" y="719"/>
                  </a:cubicBezTo>
                  <a:cubicBezTo>
                    <a:pt x="226" y="713"/>
                    <a:pt x="228" y="706"/>
                    <a:pt x="228" y="699"/>
                  </a:cubicBezTo>
                  <a:moveTo>
                    <a:pt x="80" y="0"/>
                  </a:moveTo>
                  <a:cubicBezTo>
                    <a:pt x="53" y="0"/>
                    <a:pt x="27" y="6"/>
                    <a:pt x="2" y="17"/>
                  </a:cubicBezTo>
                  <a:cubicBezTo>
                    <a:pt x="2" y="18"/>
                    <a:pt x="2" y="20"/>
                    <a:pt x="2" y="22"/>
                  </a:cubicBezTo>
                  <a:cubicBezTo>
                    <a:pt x="3" y="30"/>
                    <a:pt x="3" y="38"/>
                    <a:pt x="0" y="45"/>
                  </a:cubicBezTo>
                  <a:cubicBezTo>
                    <a:pt x="29" y="51"/>
                    <a:pt x="59" y="69"/>
                    <a:pt x="88" y="73"/>
                  </a:cubicBezTo>
                  <a:cubicBezTo>
                    <a:pt x="104" y="75"/>
                    <a:pt x="119" y="78"/>
                    <a:pt x="134" y="83"/>
                  </a:cubicBezTo>
                  <a:cubicBezTo>
                    <a:pt x="138" y="84"/>
                    <a:pt x="141" y="86"/>
                    <a:pt x="144" y="89"/>
                  </a:cubicBezTo>
                  <a:cubicBezTo>
                    <a:pt x="147" y="94"/>
                    <a:pt x="146" y="101"/>
                    <a:pt x="145" y="106"/>
                  </a:cubicBezTo>
                  <a:cubicBezTo>
                    <a:pt x="143" y="117"/>
                    <a:pt x="139" y="126"/>
                    <a:pt x="135" y="137"/>
                  </a:cubicBezTo>
                  <a:cubicBezTo>
                    <a:pt x="130" y="155"/>
                    <a:pt x="125" y="173"/>
                    <a:pt x="122" y="192"/>
                  </a:cubicBezTo>
                  <a:cubicBezTo>
                    <a:pt x="119" y="208"/>
                    <a:pt x="113" y="227"/>
                    <a:pt x="115" y="244"/>
                  </a:cubicBezTo>
                  <a:cubicBezTo>
                    <a:pt x="95" y="283"/>
                    <a:pt x="82" y="324"/>
                    <a:pt x="76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1"/>
                    <a:pt x="78" y="374"/>
                    <a:pt x="79" y="378"/>
                  </a:cubicBezTo>
                  <a:cubicBezTo>
                    <a:pt x="80" y="378"/>
                    <a:pt x="80" y="378"/>
                    <a:pt x="80" y="379"/>
                  </a:cubicBezTo>
                  <a:cubicBezTo>
                    <a:pt x="154" y="354"/>
                    <a:pt x="154" y="354"/>
                    <a:pt x="154" y="354"/>
                  </a:cubicBezTo>
                  <a:cubicBezTo>
                    <a:pt x="151" y="266"/>
                    <a:pt x="151" y="175"/>
                    <a:pt x="175" y="91"/>
                  </a:cubicBezTo>
                  <a:cubicBezTo>
                    <a:pt x="181" y="72"/>
                    <a:pt x="187" y="51"/>
                    <a:pt x="178" y="34"/>
                  </a:cubicBezTo>
                  <a:cubicBezTo>
                    <a:pt x="171" y="24"/>
                    <a:pt x="160" y="17"/>
                    <a:pt x="148" y="13"/>
                  </a:cubicBezTo>
                  <a:cubicBezTo>
                    <a:pt x="126" y="4"/>
                    <a:pt x="103" y="0"/>
                    <a:pt x="80" y="0"/>
                  </a:cubicBezTo>
                </a:path>
              </a:pathLst>
            </a:custGeom>
            <a:solidFill>
              <a:srgbClr val="373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4" name="ïṣḻídê">
              <a:extLst>
                <a:ext uri="{FF2B5EF4-FFF2-40B4-BE49-F238E27FC236}">
                  <a16:creationId xmlns:a16="http://schemas.microsoft.com/office/drawing/2014/main" id="{0BADAA38-A90D-46F3-7055-28F6E8D8516F}"/>
                </a:ext>
              </a:extLst>
            </p:cNvPr>
            <p:cNvSpPr/>
            <p:nvPr/>
          </p:nvSpPr>
          <p:spPr bwMode="auto">
            <a:xfrm>
              <a:off x="7308850" y="4648200"/>
              <a:ext cx="104775" cy="481013"/>
            </a:xfrm>
            <a:custGeom>
              <a:avLst/>
              <a:gdLst>
                <a:gd name="T0" fmla="*/ 0 w 75"/>
                <a:gd name="T1" fmla="*/ 0 h 345"/>
                <a:gd name="T2" fmla="*/ 0 w 75"/>
                <a:gd name="T3" fmla="*/ 0 h 345"/>
                <a:gd name="T4" fmla="*/ 1 w 75"/>
                <a:gd name="T5" fmla="*/ 20 h 345"/>
                <a:gd name="T6" fmla="*/ 13 w 75"/>
                <a:gd name="T7" fmla="*/ 103 h 345"/>
                <a:gd name="T8" fmla="*/ 75 w 75"/>
                <a:gd name="T9" fmla="*/ 327 h 345"/>
                <a:gd name="T10" fmla="*/ 74 w 75"/>
                <a:gd name="T11" fmla="*/ 345 h 345"/>
                <a:gd name="T12" fmla="*/ 75 w 75"/>
                <a:gd name="T13" fmla="*/ 327 h 345"/>
                <a:gd name="T14" fmla="*/ 13 w 75"/>
                <a:gd name="T15" fmla="*/ 103 h 345"/>
                <a:gd name="T16" fmla="*/ 1 w 75"/>
                <a:gd name="T17" fmla="*/ 20 h 345"/>
                <a:gd name="T18" fmla="*/ 0 w 75"/>
                <a:gd name="T19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34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1" y="13"/>
                    <a:pt x="1" y="20"/>
                  </a:cubicBezTo>
                  <a:cubicBezTo>
                    <a:pt x="2" y="48"/>
                    <a:pt x="6" y="76"/>
                    <a:pt x="13" y="103"/>
                  </a:cubicBezTo>
                  <a:cubicBezTo>
                    <a:pt x="32" y="178"/>
                    <a:pt x="71" y="249"/>
                    <a:pt x="75" y="327"/>
                  </a:cubicBezTo>
                  <a:cubicBezTo>
                    <a:pt x="75" y="333"/>
                    <a:pt x="75" y="339"/>
                    <a:pt x="74" y="345"/>
                  </a:cubicBezTo>
                  <a:cubicBezTo>
                    <a:pt x="75" y="339"/>
                    <a:pt x="75" y="333"/>
                    <a:pt x="75" y="327"/>
                  </a:cubicBezTo>
                  <a:cubicBezTo>
                    <a:pt x="71" y="249"/>
                    <a:pt x="32" y="178"/>
                    <a:pt x="13" y="103"/>
                  </a:cubicBezTo>
                  <a:cubicBezTo>
                    <a:pt x="6" y="76"/>
                    <a:pt x="2" y="48"/>
                    <a:pt x="1" y="20"/>
                  </a:cubicBezTo>
                  <a:cubicBezTo>
                    <a:pt x="1" y="13"/>
                    <a:pt x="1" y="6"/>
                    <a:pt x="0" y="0"/>
                  </a:cubicBezTo>
                </a:path>
              </a:pathLst>
            </a:custGeom>
            <a:solidFill>
              <a:srgbClr val="32B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5" name="ïsḷíḍe">
              <a:extLst>
                <a:ext uri="{FF2B5EF4-FFF2-40B4-BE49-F238E27FC236}">
                  <a16:creationId xmlns:a16="http://schemas.microsoft.com/office/drawing/2014/main" id="{6F7FF16D-F6C2-4ACA-3455-F2FDB52FAE5F}"/>
                </a:ext>
              </a:extLst>
            </p:cNvPr>
            <p:cNvSpPr/>
            <p:nvPr/>
          </p:nvSpPr>
          <p:spPr bwMode="auto">
            <a:xfrm>
              <a:off x="7205663" y="4648200"/>
              <a:ext cx="207963" cy="523875"/>
            </a:xfrm>
            <a:custGeom>
              <a:avLst/>
              <a:gdLst>
                <a:gd name="T0" fmla="*/ 74 w 149"/>
                <a:gd name="T1" fmla="*/ 0 h 375"/>
                <a:gd name="T2" fmla="*/ 0 w 149"/>
                <a:gd name="T3" fmla="*/ 25 h 375"/>
                <a:gd name="T4" fmla="*/ 18 w 149"/>
                <a:gd name="T5" fmla="*/ 51 h 375"/>
                <a:gd name="T6" fmla="*/ 13 w 149"/>
                <a:gd name="T7" fmla="*/ 93 h 375"/>
                <a:gd name="T8" fmla="*/ 9 w 149"/>
                <a:gd name="T9" fmla="*/ 114 h 375"/>
                <a:gd name="T10" fmla="*/ 27 w 149"/>
                <a:gd name="T11" fmla="*/ 132 h 375"/>
                <a:gd name="T12" fmla="*/ 46 w 149"/>
                <a:gd name="T13" fmla="*/ 159 h 375"/>
                <a:gd name="T14" fmla="*/ 114 w 149"/>
                <a:gd name="T15" fmla="*/ 359 h 375"/>
                <a:gd name="T16" fmla="*/ 120 w 149"/>
                <a:gd name="T17" fmla="*/ 371 h 375"/>
                <a:gd name="T18" fmla="*/ 134 w 149"/>
                <a:gd name="T19" fmla="*/ 375 h 375"/>
                <a:gd name="T20" fmla="*/ 137 w 149"/>
                <a:gd name="T21" fmla="*/ 375 h 375"/>
                <a:gd name="T22" fmla="*/ 148 w 149"/>
                <a:gd name="T23" fmla="*/ 345 h 375"/>
                <a:gd name="T24" fmla="*/ 149 w 149"/>
                <a:gd name="T25" fmla="*/ 327 h 375"/>
                <a:gd name="T26" fmla="*/ 87 w 149"/>
                <a:gd name="T27" fmla="*/ 103 h 375"/>
                <a:gd name="T28" fmla="*/ 75 w 149"/>
                <a:gd name="T29" fmla="*/ 20 h 375"/>
                <a:gd name="T30" fmla="*/ 74 w 149"/>
                <a:gd name="T3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375">
                  <a:moveTo>
                    <a:pt x="7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7" y="33"/>
                    <a:pt x="19" y="43"/>
                    <a:pt x="18" y="51"/>
                  </a:cubicBezTo>
                  <a:cubicBezTo>
                    <a:pt x="18" y="73"/>
                    <a:pt x="0" y="75"/>
                    <a:pt x="13" y="93"/>
                  </a:cubicBezTo>
                  <a:cubicBezTo>
                    <a:pt x="13" y="93"/>
                    <a:pt x="8" y="113"/>
                    <a:pt x="9" y="114"/>
                  </a:cubicBezTo>
                  <a:cubicBezTo>
                    <a:pt x="14" y="121"/>
                    <a:pt x="21" y="126"/>
                    <a:pt x="27" y="132"/>
                  </a:cubicBezTo>
                  <a:cubicBezTo>
                    <a:pt x="34" y="140"/>
                    <a:pt x="40" y="149"/>
                    <a:pt x="46" y="159"/>
                  </a:cubicBezTo>
                  <a:cubicBezTo>
                    <a:pt x="80" y="221"/>
                    <a:pt x="129" y="290"/>
                    <a:pt x="114" y="359"/>
                  </a:cubicBezTo>
                  <a:cubicBezTo>
                    <a:pt x="113" y="364"/>
                    <a:pt x="115" y="369"/>
                    <a:pt x="120" y="371"/>
                  </a:cubicBezTo>
                  <a:cubicBezTo>
                    <a:pt x="125" y="373"/>
                    <a:pt x="129" y="374"/>
                    <a:pt x="134" y="375"/>
                  </a:cubicBezTo>
                  <a:cubicBezTo>
                    <a:pt x="137" y="375"/>
                    <a:pt x="137" y="375"/>
                    <a:pt x="137" y="375"/>
                  </a:cubicBezTo>
                  <a:cubicBezTo>
                    <a:pt x="144" y="367"/>
                    <a:pt x="147" y="356"/>
                    <a:pt x="148" y="345"/>
                  </a:cubicBezTo>
                  <a:cubicBezTo>
                    <a:pt x="149" y="339"/>
                    <a:pt x="149" y="333"/>
                    <a:pt x="149" y="327"/>
                  </a:cubicBezTo>
                  <a:cubicBezTo>
                    <a:pt x="145" y="249"/>
                    <a:pt x="106" y="178"/>
                    <a:pt x="87" y="103"/>
                  </a:cubicBezTo>
                  <a:cubicBezTo>
                    <a:pt x="80" y="76"/>
                    <a:pt x="76" y="48"/>
                    <a:pt x="75" y="20"/>
                  </a:cubicBezTo>
                  <a:cubicBezTo>
                    <a:pt x="75" y="13"/>
                    <a:pt x="74" y="6"/>
                    <a:pt x="74" y="0"/>
                  </a:cubicBezTo>
                </a:path>
              </a:pathLst>
            </a:custGeom>
            <a:solidFill>
              <a:srgbClr val="343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6" name="ïš1îďe">
              <a:extLst>
                <a:ext uri="{FF2B5EF4-FFF2-40B4-BE49-F238E27FC236}">
                  <a16:creationId xmlns:a16="http://schemas.microsoft.com/office/drawing/2014/main" id="{D80EDA80-3AA5-38D4-6F66-0EA5E243AAC5}"/>
                </a:ext>
              </a:extLst>
            </p:cNvPr>
            <p:cNvSpPr/>
            <p:nvPr/>
          </p:nvSpPr>
          <p:spPr bwMode="auto">
            <a:xfrm>
              <a:off x="7086600" y="4216400"/>
              <a:ext cx="7938" cy="19050"/>
            </a:xfrm>
            <a:custGeom>
              <a:avLst/>
              <a:gdLst>
                <a:gd name="T0" fmla="*/ 0 w 5"/>
                <a:gd name="T1" fmla="*/ 0 h 14"/>
                <a:gd name="T2" fmla="*/ 1 w 5"/>
                <a:gd name="T3" fmla="*/ 14 h 14"/>
                <a:gd name="T4" fmla="*/ 4 w 5"/>
                <a:gd name="T5" fmla="*/ 4 h 14"/>
                <a:gd name="T6" fmla="*/ 5 w 5"/>
                <a:gd name="T7" fmla="*/ 1 h 14"/>
                <a:gd name="T8" fmla="*/ 0 w 5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4">
                  <a:moveTo>
                    <a:pt x="0" y="0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2" y="11"/>
                    <a:pt x="3" y="7"/>
                    <a:pt x="4" y="4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35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7" name="işḷiďé">
              <a:extLst>
                <a:ext uri="{FF2B5EF4-FFF2-40B4-BE49-F238E27FC236}">
                  <a16:creationId xmlns:a16="http://schemas.microsoft.com/office/drawing/2014/main" id="{FFCBC081-3446-927E-8B7F-79D971BC3053}"/>
                </a:ext>
              </a:extLst>
            </p:cNvPr>
            <p:cNvSpPr/>
            <p:nvPr/>
          </p:nvSpPr>
          <p:spPr bwMode="auto">
            <a:xfrm>
              <a:off x="7088188" y="4217988"/>
              <a:ext cx="6350" cy="19050"/>
            </a:xfrm>
            <a:custGeom>
              <a:avLst/>
              <a:gdLst>
                <a:gd name="T0" fmla="*/ 4 w 4"/>
                <a:gd name="T1" fmla="*/ 0 h 14"/>
                <a:gd name="T2" fmla="*/ 3 w 4"/>
                <a:gd name="T3" fmla="*/ 3 h 14"/>
                <a:gd name="T4" fmla="*/ 0 w 4"/>
                <a:gd name="T5" fmla="*/ 13 h 14"/>
                <a:gd name="T6" fmla="*/ 1 w 4"/>
                <a:gd name="T7" fmla="*/ 14 h 14"/>
                <a:gd name="T8" fmla="*/ 3 w 4"/>
                <a:gd name="T9" fmla="*/ 3 h 14"/>
                <a:gd name="T10" fmla="*/ 4 w 4"/>
                <a:gd name="T11" fmla="*/ 0 h 14"/>
                <a:gd name="T12" fmla="*/ 4 w 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4">
                  <a:moveTo>
                    <a:pt x="4" y="0"/>
                  </a:moveTo>
                  <a:cubicBezTo>
                    <a:pt x="4" y="1"/>
                    <a:pt x="4" y="2"/>
                    <a:pt x="3" y="3"/>
                  </a:cubicBezTo>
                  <a:cubicBezTo>
                    <a:pt x="2" y="6"/>
                    <a:pt x="1" y="10"/>
                    <a:pt x="0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0"/>
                    <a:pt x="2" y="6"/>
                    <a:pt x="3" y="3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373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8" name="ïšlîḓê">
              <a:extLst>
                <a:ext uri="{FF2B5EF4-FFF2-40B4-BE49-F238E27FC236}">
                  <a16:creationId xmlns:a16="http://schemas.microsoft.com/office/drawing/2014/main" id="{8B4BFF68-E684-17F4-891D-E1532A706904}"/>
                </a:ext>
              </a:extLst>
            </p:cNvPr>
            <p:cNvSpPr/>
            <p:nvPr/>
          </p:nvSpPr>
          <p:spPr bwMode="auto">
            <a:xfrm>
              <a:off x="7075488" y="3997325"/>
              <a:ext cx="544513" cy="1176338"/>
            </a:xfrm>
            <a:custGeom>
              <a:avLst/>
              <a:gdLst>
                <a:gd name="T0" fmla="*/ 368 w 389"/>
                <a:gd name="T1" fmla="*/ 36 h 843"/>
                <a:gd name="T2" fmla="*/ 378 w 389"/>
                <a:gd name="T3" fmla="*/ 76 h 843"/>
                <a:gd name="T4" fmla="*/ 379 w 389"/>
                <a:gd name="T5" fmla="*/ 90 h 843"/>
                <a:gd name="T6" fmla="*/ 375 w 389"/>
                <a:gd name="T7" fmla="*/ 103 h 843"/>
                <a:gd name="T8" fmla="*/ 382 w 389"/>
                <a:gd name="T9" fmla="*/ 122 h 843"/>
                <a:gd name="T10" fmla="*/ 375 w 389"/>
                <a:gd name="T11" fmla="*/ 174 h 843"/>
                <a:gd name="T12" fmla="*/ 353 w 389"/>
                <a:gd name="T13" fmla="*/ 223 h 843"/>
                <a:gd name="T14" fmla="*/ 335 w 389"/>
                <a:gd name="T15" fmla="*/ 263 h 843"/>
                <a:gd name="T16" fmla="*/ 320 w 389"/>
                <a:gd name="T17" fmla="*/ 299 h 843"/>
                <a:gd name="T18" fmla="*/ 264 w 389"/>
                <a:gd name="T19" fmla="*/ 467 h 843"/>
                <a:gd name="T20" fmla="*/ 261 w 389"/>
                <a:gd name="T21" fmla="*/ 475 h 843"/>
                <a:gd name="T22" fmla="*/ 248 w 389"/>
                <a:gd name="T23" fmla="*/ 482 h 843"/>
                <a:gd name="T24" fmla="*/ 245 w 389"/>
                <a:gd name="T25" fmla="*/ 520 h 843"/>
                <a:gd name="T26" fmla="*/ 276 w 389"/>
                <a:gd name="T27" fmla="*/ 605 h 843"/>
                <a:gd name="T28" fmla="*/ 306 w 389"/>
                <a:gd name="T29" fmla="*/ 805 h 843"/>
                <a:gd name="T30" fmla="*/ 296 w 389"/>
                <a:gd name="T31" fmla="*/ 799 h 843"/>
                <a:gd name="T32" fmla="*/ 282 w 389"/>
                <a:gd name="T33" fmla="*/ 827 h 843"/>
                <a:gd name="T34" fmla="*/ 239 w 389"/>
                <a:gd name="T35" fmla="*/ 842 h 843"/>
                <a:gd name="T36" fmla="*/ 224 w 389"/>
                <a:gd name="T37" fmla="*/ 838 h 843"/>
                <a:gd name="T38" fmla="*/ 218 w 389"/>
                <a:gd name="T39" fmla="*/ 826 h 843"/>
                <a:gd name="T40" fmla="*/ 150 w 389"/>
                <a:gd name="T41" fmla="*/ 627 h 843"/>
                <a:gd name="T42" fmla="*/ 131 w 389"/>
                <a:gd name="T43" fmla="*/ 599 h 843"/>
                <a:gd name="T44" fmla="*/ 113 w 389"/>
                <a:gd name="T45" fmla="*/ 581 h 843"/>
                <a:gd name="T46" fmla="*/ 97 w 389"/>
                <a:gd name="T47" fmla="*/ 515 h 843"/>
                <a:gd name="T48" fmla="*/ 140 w 389"/>
                <a:gd name="T49" fmla="*/ 357 h 843"/>
                <a:gd name="T50" fmla="*/ 147 w 389"/>
                <a:gd name="T51" fmla="*/ 305 h 843"/>
                <a:gd name="T52" fmla="*/ 159 w 389"/>
                <a:gd name="T53" fmla="*/ 250 h 843"/>
                <a:gd name="T54" fmla="*/ 169 w 389"/>
                <a:gd name="T55" fmla="*/ 219 h 843"/>
                <a:gd name="T56" fmla="*/ 168 w 389"/>
                <a:gd name="T57" fmla="*/ 202 h 843"/>
                <a:gd name="T58" fmla="*/ 158 w 389"/>
                <a:gd name="T59" fmla="*/ 196 h 843"/>
                <a:gd name="T60" fmla="*/ 112 w 389"/>
                <a:gd name="T61" fmla="*/ 186 h 843"/>
                <a:gd name="T62" fmla="*/ 7 w 389"/>
                <a:gd name="T63" fmla="*/ 171 h 843"/>
                <a:gd name="T64" fmla="*/ 3 w 389"/>
                <a:gd name="T65" fmla="*/ 104 h 843"/>
                <a:gd name="T66" fmla="*/ 76 w 389"/>
                <a:gd name="T67" fmla="*/ 17 h 843"/>
                <a:gd name="T68" fmla="*/ 90 w 389"/>
                <a:gd name="T69" fmla="*/ 18 h 843"/>
                <a:gd name="T70" fmla="*/ 368 w 389"/>
                <a:gd name="T71" fmla="*/ 36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9" h="843">
                  <a:moveTo>
                    <a:pt x="368" y="36"/>
                  </a:moveTo>
                  <a:cubicBezTo>
                    <a:pt x="372" y="49"/>
                    <a:pt x="375" y="62"/>
                    <a:pt x="378" y="76"/>
                  </a:cubicBezTo>
                  <a:cubicBezTo>
                    <a:pt x="380" y="80"/>
                    <a:pt x="380" y="85"/>
                    <a:pt x="379" y="90"/>
                  </a:cubicBezTo>
                  <a:cubicBezTo>
                    <a:pt x="378" y="94"/>
                    <a:pt x="376" y="98"/>
                    <a:pt x="375" y="103"/>
                  </a:cubicBezTo>
                  <a:cubicBezTo>
                    <a:pt x="375" y="110"/>
                    <a:pt x="379" y="116"/>
                    <a:pt x="382" y="122"/>
                  </a:cubicBezTo>
                  <a:cubicBezTo>
                    <a:pt x="389" y="139"/>
                    <a:pt x="382" y="158"/>
                    <a:pt x="375" y="174"/>
                  </a:cubicBezTo>
                  <a:cubicBezTo>
                    <a:pt x="353" y="223"/>
                    <a:pt x="353" y="223"/>
                    <a:pt x="353" y="223"/>
                  </a:cubicBezTo>
                  <a:cubicBezTo>
                    <a:pt x="335" y="263"/>
                    <a:pt x="335" y="263"/>
                    <a:pt x="335" y="263"/>
                  </a:cubicBezTo>
                  <a:cubicBezTo>
                    <a:pt x="330" y="275"/>
                    <a:pt x="325" y="287"/>
                    <a:pt x="320" y="299"/>
                  </a:cubicBezTo>
                  <a:cubicBezTo>
                    <a:pt x="297" y="353"/>
                    <a:pt x="278" y="410"/>
                    <a:pt x="264" y="467"/>
                  </a:cubicBezTo>
                  <a:cubicBezTo>
                    <a:pt x="263" y="470"/>
                    <a:pt x="262" y="472"/>
                    <a:pt x="261" y="475"/>
                  </a:cubicBezTo>
                  <a:cubicBezTo>
                    <a:pt x="258" y="479"/>
                    <a:pt x="252" y="480"/>
                    <a:pt x="248" y="482"/>
                  </a:cubicBezTo>
                  <a:cubicBezTo>
                    <a:pt x="235" y="490"/>
                    <a:pt x="233" y="511"/>
                    <a:pt x="245" y="520"/>
                  </a:cubicBezTo>
                  <a:cubicBezTo>
                    <a:pt x="243" y="550"/>
                    <a:pt x="265" y="578"/>
                    <a:pt x="276" y="605"/>
                  </a:cubicBezTo>
                  <a:cubicBezTo>
                    <a:pt x="302" y="668"/>
                    <a:pt x="297" y="738"/>
                    <a:pt x="306" y="805"/>
                  </a:cubicBezTo>
                  <a:cubicBezTo>
                    <a:pt x="296" y="799"/>
                    <a:pt x="296" y="799"/>
                    <a:pt x="296" y="799"/>
                  </a:cubicBezTo>
                  <a:cubicBezTo>
                    <a:pt x="286" y="804"/>
                    <a:pt x="287" y="818"/>
                    <a:pt x="282" y="827"/>
                  </a:cubicBezTo>
                  <a:cubicBezTo>
                    <a:pt x="274" y="841"/>
                    <a:pt x="255" y="843"/>
                    <a:pt x="239" y="842"/>
                  </a:cubicBezTo>
                  <a:cubicBezTo>
                    <a:pt x="234" y="842"/>
                    <a:pt x="229" y="841"/>
                    <a:pt x="224" y="838"/>
                  </a:cubicBezTo>
                  <a:cubicBezTo>
                    <a:pt x="220" y="836"/>
                    <a:pt x="217" y="831"/>
                    <a:pt x="218" y="826"/>
                  </a:cubicBezTo>
                  <a:cubicBezTo>
                    <a:pt x="233" y="758"/>
                    <a:pt x="184" y="688"/>
                    <a:pt x="150" y="627"/>
                  </a:cubicBezTo>
                  <a:cubicBezTo>
                    <a:pt x="145" y="617"/>
                    <a:pt x="138" y="607"/>
                    <a:pt x="131" y="599"/>
                  </a:cubicBezTo>
                  <a:cubicBezTo>
                    <a:pt x="125" y="593"/>
                    <a:pt x="118" y="588"/>
                    <a:pt x="113" y="581"/>
                  </a:cubicBezTo>
                  <a:cubicBezTo>
                    <a:pt x="98" y="563"/>
                    <a:pt x="96" y="538"/>
                    <a:pt x="97" y="515"/>
                  </a:cubicBezTo>
                  <a:cubicBezTo>
                    <a:pt x="99" y="460"/>
                    <a:pt x="114" y="406"/>
                    <a:pt x="140" y="357"/>
                  </a:cubicBezTo>
                  <a:cubicBezTo>
                    <a:pt x="137" y="340"/>
                    <a:pt x="144" y="321"/>
                    <a:pt x="147" y="305"/>
                  </a:cubicBezTo>
                  <a:cubicBezTo>
                    <a:pt x="150" y="286"/>
                    <a:pt x="154" y="268"/>
                    <a:pt x="159" y="250"/>
                  </a:cubicBezTo>
                  <a:cubicBezTo>
                    <a:pt x="163" y="240"/>
                    <a:pt x="167" y="230"/>
                    <a:pt x="169" y="219"/>
                  </a:cubicBezTo>
                  <a:cubicBezTo>
                    <a:pt x="171" y="214"/>
                    <a:pt x="172" y="207"/>
                    <a:pt x="168" y="202"/>
                  </a:cubicBezTo>
                  <a:cubicBezTo>
                    <a:pt x="165" y="199"/>
                    <a:pt x="162" y="197"/>
                    <a:pt x="158" y="196"/>
                  </a:cubicBezTo>
                  <a:cubicBezTo>
                    <a:pt x="143" y="191"/>
                    <a:pt x="128" y="188"/>
                    <a:pt x="112" y="186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4" y="149"/>
                    <a:pt x="0" y="125"/>
                    <a:pt x="3" y="104"/>
                  </a:cubicBezTo>
                  <a:cubicBezTo>
                    <a:pt x="8" y="63"/>
                    <a:pt x="37" y="29"/>
                    <a:pt x="76" y="17"/>
                  </a:cubicBezTo>
                  <a:cubicBezTo>
                    <a:pt x="81" y="16"/>
                    <a:pt x="86" y="15"/>
                    <a:pt x="90" y="18"/>
                  </a:cubicBezTo>
                  <a:cubicBezTo>
                    <a:pt x="182" y="0"/>
                    <a:pt x="278" y="6"/>
                    <a:pt x="368" y="36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9" name="îšļíḋè">
              <a:extLst>
                <a:ext uri="{FF2B5EF4-FFF2-40B4-BE49-F238E27FC236}">
                  <a16:creationId xmlns:a16="http://schemas.microsoft.com/office/drawing/2014/main" id="{661ADF7E-4917-BAEB-B7F5-955F83E859D3}"/>
                </a:ext>
              </a:extLst>
            </p:cNvPr>
            <p:cNvSpPr/>
            <p:nvPr/>
          </p:nvSpPr>
          <p:spPr bwMode="auto">
            <a:xfrm>
              <a:off x="7248525" y="3182938"/>
              <a:ext cx="317500" cy="298450"/>
            </a:xfrm>
            <a:custGeom>
              <a:avLst/>
              <a:gdLst>
                <a:gd name="T0" fmla="*/ 149 w 228"/>
                <a:gd name="T1" fmla="*/ 54 h 214"/>
                <a:gd name="T2" fmla="*/ 154 w 228"/>
                <a:gd name="T3" fmla="*/ 84 h 214"/>
                <a:gd name="T4" fmla="*/ 166 w 228"/>
                <a:gd name="T5" fmla="*/ 98 h 214"/>
                <a:gd name="T6" fmla="*/ 201 w 228"/>
                <a:gd name="T7" fmla="*/ 115 h 214"/>
                <a:gd name="T8" fmla="*/ 221 w 228"/>
                <a:gd name="T9" fmla="*/ 124 h 214"/>
                <a:gd name="T10" fmla="*/ 217 w 228"/>
                <a:gd name="T11" fmla="*/ 156 h 214"/>
                <a:gd name="T12" fmla="*/ 172 w 228"/>
                <a:gd name="T13" fmla="*/ 193 h 214"/>
                <a:gd name="T14" fmla="*/ 124 w 228"/>
                <a:gd name="T15" fmla="*/ 197 h 214"/>
                <a:gd name="T16" fmla="*/ 91 w 228"/>
                <a:gd name="T17" fmla="*/ 207 h 214"/>
                <a:gd name="T18" fmla="*/ 0 w 228"/>
                <a:gd name="T19" fmla="*/ 182 h 214"/>
                <a:gd name="T20" fmla="*/ 43 w 228"/>
                <a:gd name="T21" fmla="*/ 136 h 214"/>
                <a:gd name="T22" fmla="*/ 46 w 228"/>
                <a:gd name="T23" fmla="*/ 92 h 214"/>
                <a:gd name="T24" fmla="*/ 36 w 228"/>
                <a:gd name="T25" fmla="*/ 49 h 214"/>
                <a:gd name="T26" fmla="*/ 67 w 228"/>
                <a:gd name="T27" fmla="*/ 19 h 214"/>
                <a:gd name="T28" fmla="*/ 107 w 228"/>
                <a:gd name="T29" fmla="*/ 11 h 214"/>
                <a:gd name="T30" fmla="*/ 164 w 228"/>
                <a:gd name="T31" fmla="*/ 5 h 214"/>
                <a:gd name="T32" fmla="*/ 154 w 228"/>
                <a:gd name="T33" fmla="*/ 29 h 214"/>
                <a:gd name="T34" fmla="*/ 149 w 228"/>
                <a:gd name="T35" fmla="*/ 5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214">
                  <a:moveTo>
                    <a:pt x="149" y="54"/>
                  </a:moveTo>
                  <a:cubicBezTo>
                    <a:pt x="148" y="65"/>
                    <a:pt x="149" y="75"/>
                    <a:pt x="154" y="84"/>
                  </a:cubicBezTo>
                  <a:cubicBezTo>
                    <a:pt x="157" y="89"/>
                    <a:pt x="161" y="94"/>
                    <a:pt x="166" y="98"/>
                  </a:cubicBezTo>
                  <a:cubicBezTo>
                    <a:pt x="176" y="106"/>
                    <a:pt x="188" y="112"/>
                    <a:pt x="201" y="115"/>
                  </a:cubicBezTo>
                  <a:cubicBezTo>
                    <a:pt x="208" y="117"/>
                    <a:pt x="216" y="118"/>
                    <a:pt x="221" y="124"/>
                  </a:cubicBezTo>
                  <a:cubicBezTo>
                    <a:pt x="228" y="133"/>
                    <a:pt x="224" y="146"/>
                    <a:pt x="217" y="156"/>
                  </a:cubicBezTo>
                  <a:cubicBezTo>
                    <a:pt x="206" y="173"/>
                    <a:pt x="191" y="188"/>
                    <a:pt x="172" y="193"/>
                  </a:cubicBezTo>
                  <a:cubicBezTo>
                    <a:pt x="157" y="197"/>
                    <a:pt x="140" y="195"/>
                    <a:pt x="124" y="197"/>
                  </a:cubicBezTo>
                  <a:cubicBezTo>
                    <a:pt x="113" y="199"/>
                    <a:pt x="102" y="204"/>
                    <a:pt x="91" y="207"/>
                  </a:cubicBezTo>
                  <a:cubicBezTo>
                    <a:pt x="58" y="214"/>
                    <a:pt x="24" y="205"/>
                    <a:pt x="0" y="182"/>
                  </a:cubicBezTo>
                  <a:cubicBezTo>
                    <a:pt x="17" y="169"/>
                    <a:pt x="34" y="155"/>
                    <a:pt x="43" y="136"/>
                  </a:cubicBezTo>
                  <a:cubicBezTo>
                    <a:pt x="49" y="122"/>
                    <a:pt x="50" y="106"/>
                    <a:pt x="46" y="92"/>
                  </a:cubicBezTo>
                  <a:cubicBezTo>
                    <a:pt x="42" y="77"/>
                    <a:pt x="33" y="64"/>
                    <a:pt x="36" y="49"/>
                  </a:cubicBezTo>
                  <a:cubicBezTo>
                    <a:pt x="39" y="34"/>
                    <a:pt x="53" y="24"/>
                    <a:pt x="67" y="19"/>
                  </a:cubicBezTo>
                  <a:cubicBezTo>
                    <a:pt x="80" y="15"/>
                    <a:pt x="93" y="13"/>
                    <a:pt x="107" y="11"/>
                  </a:cubicBezTo>
                  <a:cubicBezTo>
                    <a:pt x="114" y="10"/>
                    <a:pt x="161" y="0"/>
                    <a:pt x="164" y="5"/>
                  </a:cubicBezTo>
                  <a:cubicBezTo>
                    <a:pt x="165" y="8"/>
                    <a:pt x="156" y="25"/>
                    <a:pt x="154" y="29"/>
                  </a:cubicBezTo>
                  <a:cubicBezTo>
                    <a:pt x="152" y="37"/>
                    <a:pt x="150" y="46"/>
                    <a:pt x="149" y="54"/>
                  </a:cubicBezTo>
                </a:path>
              </a:pathLst>
            </a:cu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0" name="i$lîdê">
              <a:extLst>
                <a:ext uri="{FF2B5EF4-FFF2-40B4-BE49-F238E27FC236}">
                  <a16:creationId xmlns:a16="http://schemas.microsoft.com/office/drawing/2014/main" id="{8070DAF4-4874-C984-A701-9C94AF23D179}"/>
                </a:ext>
              </a:extLst>
            </p:cNvPr>
            <p:cNvSpPr/>
            <p:nvPr/>
          </p:nvSpPr>
          <p:spPr bwMode="auto">
            <a:xfrm>
              <a:off x="7273925" y="3276600"/>
              <a:ext cx="217488" cy="136525"/>
            </a:xfrm>
            <a:custGeom>
              <a:avLst/>
              <a:gdLst>
                <a:gd name="T0" fmla="*/ 130 w 155"/>
                <a:gd name="T1" fmla="*/ 0 h 98"/>
                <a:gd name="T2" fmla="*/ 71 w 155"/>
                <a:gd name="T3" fmla="*/ 21 h 98"/>
                <a:gd name="T4" fmla="*/ 21 w 155"/>
                <a:gd name="T5" fmla="*/ 6 h 98"/>
                <a:gd name="T6" fmla="*/ 27 w 155"/>
                <a:gd name="T7" fmla="*/ 24 h 98"/>
                <a:gd name="T8" fmla="*/ 29 w 155"/>
                <a:gd name="T9" fmla="*/ 41 h 98"/>
                <a:gd name="T10" fmla="*/ 24 w 155"/>
                <a:gd name="T11" fmla="*/ 68 h 98"/>
                <a:gd name="T12" fmla="*/ 0 w 155"/>
                <a:gd name="T13" fmla="*/ 98 h 98"/>
                <a:gd name="T14" fmla="*/ 9 w 155"/>
                <a:gd name="T15" fmla="*/ 98 h 98"/>
                <a:gd name="T16" fmla="*/ 57 w 155"/>
                <a:gd name="T17" fmla="*/ 93 h 98"/>
                <a:gd name="T18" fmla="*/ 122 w 155"/>
                <a:gd name="T19" fmla="*/ 83 h 98"/>
                <a:gd name="T20" fmla="*/ 124 w 155"/>
                <a:gd name="T21" fmla="*/ 83 h 98"/>
                <a:gd name="T22" fmla="*/ 150 w 155"/>
                <a:gd name="T23" fmla="*/ 77 h 98"/>
                <a:gd name="T24" fmla="*/ 155 w 155"/>
                <a:gd name="T25" fmla="*/ 35 h 98"/>
                <a:gd name="T26" fmla="*/ 147 w 155"/>
                <a:gd name="T27" fmla="*/ 30 h 98"/>
                <a:gd name="T28" fmla="*/ 135 w 155"/>
                <a:gd name="T29" fmla="*/ 16 h 98"/>
                <a:gd name="T30" fmla="*/ 130 w 155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" h="98">
                  <a:moveTo>
                    <a:pt x="130" y="0"/>
                  </a:moveTo>
                  <a:cubicBezTo>
                    <a:pt x="114" y="13"/>
                    <a:pt x="94" y="21"/>
                    <a:pt x="71" y="21"/>
                  </a:cubicBezTo>
                  <a:cubicBezTo>
                    <a:pt x="53" y="21"/>
                    <a:pt x="35" y="15"/>
                    <a:pt x="21" y="6"/>
                  </a:cubicBezTo>
                  <a:cubicBezTo>
                    <a:pt x="23" y="12"/>
                    <a:pt x="25" y="18"/>
                    <a:pt x="27" y="24"/>
                  </a:cubicBezTo>
                  <a:cubicBezTo>
                    <a:pt x="29" y="29"/>
                    <a:pt x="29" y="35"/>
                    <a:pt x="29" y="41"/>
                  </a:cubicBezTo>
                  <a:cubicBezTo>
                    <a:pt x="29" y="50"/>
                    <a:pt x="28" y="59"/>
                    <a:pt x="24" y="68"/>
                  </a:cubicBezTo>
                  <a:cubicBezTo>
                    <a:pt x="19" y="79"/>
                    <a:pt x="10" y="89"/>
                    <a:pt x="0" y="98"/>
                  </a:cubicBezTo>
                  <a:cubicBezTo>
                    <a:pt x="3" y="98"/>
                    <a:pt x="6" y="98"/>
                    <a:pt x="9" y="98"/>
                  </a:cubicBezTo>
                  <a:cubicBezTo>
                    <a:pt x="25" y="98"/>
                    <a:pt x="41" y="97"/>
                    <a:pt x="57" y="9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2" y="83"/>
                    <a:pt x="123" y="83"/>
                    <a:pt x="124" y="83"/>
                  </a:cubicBezTo>
                  <a:cubicBezTo>
                    <a:pt x="133" y="83"/>
                    <a:pt x="141" y="80"/>
                    <a:pt x="150" y="77"/>
                  </a:cubicBezTo>
                  <a:cubicBezTo>
                    <a:pt x="151" y="62"/>
                    <a:pt x="153" y="47"/>
                    <a:pt x="155" y="35"/>
                  </a:cubicBezTo>
                  <a:cubicBezTo>
                    <a:pt x="152" y="33"/>
                    <a:pt x="149" y="31"/>
                    <a:pt x="147" y="30"/>
                  </a:cubicBezTo>
                  <a:cubicBezTo>
                    <a:pt x="142" y="26"/>
                    <a:pt x="138" y="21"/>
                    <a:pt x="135" y="16"/>
                  </a:cubicBezTo>
                  <a:cubicBezTo>
                    <a:pt x="133" y="11"/>
                    <a:pt x="131" y="6"/>
                    <a:pt x="130" y="0"/>
                  </a:cubicBezTo>
                </a:path>
              </a:pathLst>
            </a:custGeom>
            <a:solidFill>
              <a:srgbClr val="E28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1" name="îṩḷiďê">
              <a:extLst>
                <a:ext uri="{FF2B5EF4-FFF2-40B4-BE49-F238E27FC236}">
                  <a16:creationId xmlns:a16="http://schemas.microsoft.com/office/drawing/2014/main" id="{2C778E60-0181-359F-506E-3B1CB51AFCE9}"/>
                </a:ext>
              </a:extLst>
            </p:cNvPr>
            <p:cNvSpPr/>
            <p:nvPr/>
          </p:nvSpPr>
          <p:spPr bwMode="auto">
            <a:xfrm>
              <a:off x="7240588" y="3040063"/>
              <a:ext cx="265113" cy="266700"/>
            </a:xfrm>
            <a:prstGeom prst="ellipse">
              <a:avLst/>
            </a:pr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2" name="îśḷîdè">
              <a:extLst>
                <a:ext uri="{FF2B5EF4-FFF2-40B4-BE49-F238E27FC236}">
                  <a16:creationId xmlns:a16="http://schemas.microsoft.com/office/drawing/2014/main" id="{4F7923C4-2B97-DC4D-9BE1-5A8658818BFB}"/>
                </a:ext>
              </a:extLst>
            </p:cNvPr>
            <p:cNvSpPr/>
            <p:nvPr/>
          </p:nvSpPr>
          <p:spPr bwMode="auto">
            <a:xfrm>
              <a:off x="7105650" y="3343275"/>
              <a:ext cx="606425" cy="738188"/>
            </a:xfrm>
            <a:custGeom>
              <a:avLst/>
              <a:gdLst>
                <a:gd name="T0" fmla="*/ 243 w 434"/>
                <a:gd name="T1" fmla="*/ 35 h 529"/>
                <a:gd name="T2" fmla="*/ 178 w 434"/>
                <a:gd name="T3" fmla="*/ 45 h 529"/>
                <a:gd name="T4" fmla="*/ 130 w 434"/>
                <a:gd name="T5" fmla="*/ 50 h 529"/>
                <a:gd name="T6" fmla="*/ 104 w 434"/>
                <a:gd name="T7" fmla="*/ 50 h 529"/>
                <a:gd name="T8" fmla="*/ 86 w 434"/>
                <a:gd name="T9" fmla="*/ 54 h 529"/>
                <a:gd name="T10" fmla="*/ 74 w 434"/>
                <a:gd name="T11" fmla="*/ 55 h 529"/>
                <a:gd name="T12" fmla="*/ 63 w 434"/>
                <a:gd name="T13" fmla="*/ 55 h 529"/>
                <a:gd name="T14" fmla="*/ 27 w 434"/>
                <a:gd name="T15" fmla="*/ 75 h 529"/>
                <a:gd name="T16" fmla="*/ 0 w 434"/>
                <a:gd name="T17" fmla="*/ 115 h 529"/>
                <a:gd name="T18" fmla="*/ 1 w 434"/>
                <a:gd name="T19" fmla="*/ 121 h 529"/>
                <a:gd name="T20" fmla="*/ 6 w 434"/>
                <a:gd name="T21" fmla="*/ 126 h 529"/>
                <a:gd name="T22" fmla="*/ 33 w 434"/>
                <a:gd name="T23" fmla="*/ 163 h 529"/>
                <a:gd name="T24" fmla="*/ 65 w 434"/>
                <a:gd name="T25" fmla="*/ 198 h 529"/>
                <a:gd name="T26" fmla="*/ 72 w 434"/>
                <a:gd name="T27" fmla="*/ 204 h 529"/>
                <a:gd name="T28" fmla="*/ 66 w 434"/>
                <a:gd name="T29" fmla="*/ 212 h 529"/>
                <a:gd name="T30" fmla="*/ 77 w 434"/>
                <a:gd name="T31" fmla="*/ 231 h 529"/>
                <a:gd name="T32" fmla="*/ 79 w 434"/>
                <a:gd name="T33" fmla="*/ 254 h 529"/>
                <a:gd name="T34" fmla="*/ 84 w 434"/>
                <a:gd name="T35" fmla="*/ 280 h 529"/>
                <a:gd name="T36" fmla="*/ 84 w 434"/>
                <a:gd name="T37" fmla="*/ 339 h 529"/>
                <a:gd name="T38" fmla="*/ 65 w 434"/>
                <a:gd name="T39" fmla="*/ 353 h 529"/>
                <a:gd name="T40" fmla="*/ 66 w 434"/>
                <a:gd name="T41" fmla="*/ 379 h 529"/>
                <a:gd name="T42" fmla="*/ 49 w 434"/>
                <a:gd name="T43" fmla="*/ 411 h 529"/>
                <a:gd name="T44" fmla="*/ 48 w 434"/>
                <a:gd name="T45" fmla="*/ 416 h 529"/>
                <a:gd name="T46" fmla="*/ 45 w 434"/>
                <a:gd name="T47" fmla="*/ 418 h 529"/>
                <a:gd name="T48" fmla="*/ 25 w 434"/>
                <a:gd name="T49" fmla="*/ 448 h 529"/>
                <a:gd name="T50" fmla="*/ 24 w 434"/>
                <a:gd name="T51" fmla="*/ 454 h 529"/>
                <a:gd name="T52" fmla="*/ 20 w 434"/>
                <a:gd name="T53" fmla="*/ 459 h 529"/>
                <a:gd name="T54" fmla="*/ 6 w 434"/>
                <a:gd name="T55" fmla="*/ 488 h 529"/>
                <a:gd name="T56" fmla="*/ 16 w 434"/>
                <a:gd name="T57" fmla="*/ 507 h 529"/>
                <a:gd name="T58" fmla="*/ 59 w 434"/>
                <a:gd name="T59" fmla="*/ 520 h 529"/>
                <a:gd name="T60" fmla="*/ 101 w 434"/>
                <a:gd name="T61" fmla="*/ 527 h 529"/>
                <a:gd name="T62" fmla="*/ 140 w 434"/>
                <a:gd name="T63" fmla="*/ 529 h 529"/>
                <a:gd name="T64" fmla="*/ 226 w 434"/>
                <a:gd name="T65" fmla="*/ 528 h 529"/>
                <a:gd name="T66" fmla="*/ 299 w 434"/>
                <a:gd name="T67" fmla="*/ 526 h 529"/>
                <a:gd name="T68" fmla="*/ 366 w 434"/>
                <a:gd name="T69" fmla="*/ 528 h 529"/>
                <a:gd name="T70" fmla="*/ 362 w 434"/>
                <a:gd name="T71" fmla="*/ 513 h 529"/>
                <a:gd name="T72" fmla="*/ 357 w 434"/>
                <a:gd name="T73" fmla="*/ 493 h 529"/>
                <a:gd name="T74" fmla="*/ 352 w 434"/>
                <a:gd name="T75" fmla="*/ 436 h 529"/>
                <a:gd name="T76" fmla="*/ 351 w 434"/>
                <a:gd name="T77" fmla="*/ 412 h 529"/>
                <a:gd name="T78" fmla="*/ 357 w 434"/>
                <a:gd name="T79" fmla="*/ 387 h 529"/>
                <a:gd name="T80" fmla="*/ 358 w 434"/>
                <a:gd name="T81" fmla="*/ 338 h 529"/>
                <a:gd name="T82" fmla="*/ 366 w 434"/>
                <a:gd name="T83" fmla="*/ 295 h 529"/>
                <a:gd name="T84" fmla="*/ 383 w 434"/>
                <a:gd name="T85" fmla="*/ 224 h 529"/>
                <a:gd name="T86" fmla="*/ 391 w 434"/>
                <a:gd name="T87" fmla="*/ 189 h 529"/>
                <a:gd name="T88" fmla="*/ 433 w 434"/>
                <a:gd name="T89" fmla="*/ 89 h 529"/>
                <a:gd name="T90" fmla="*/ 432 w 434"/>
                <a:gd name="T91" fmla="*/ 80 h 529"/>
                <a:gd name="T92" fmla="*/ 418 w 434"/>
                <a:gd name="T93" fmla="*/ 54 h 529"/>
                <a:gd name="T94" fmla="*/ 405 w 434"/>
                <a:gd name="T95" fmla="*/ 34 h 529"/>
                <a:gd name="T96" fmla="*/ 357 w 434"/>
                <a:gd name="T97" fmla="*/ 4 h 529"/>
                <a:gd name="T98" fmla="*/ 301 w 434"/>
                <a:gd name="T99" fmla="*/ 12 h 529"/>
                <a:gd name="T100" fmla="*/ 281 w 434"/>
                <a:gd name="T101" fmla="*/ 24 h 529"/>
                <a:gd name="T102" fmla="*/ 243 w 434"/>
                <a:gd name="T103" fmla="*/ 35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4" h="529">
                  <a:moveTo>
                    <a:pt x="243" y="35"/>
                  </a:moveTo>
                  <a:cubicBezTo>
                    <a:pt x="178" y="45"/>
                    <a:pt x="178" y="45"/>
                    <a:pt x="178" y="45"/>
                  </a:cubicBezTo>
                  <a:cubicBezTo>
                    <a:pt x="162" y="49"/>
                    <a:pt x="146" y="50"/>
                    <a:pt x="130" y="50"/>
                  </a:cubicBezTo>
                  <a:cubicBezTo>
                    <a:pt x="121" y="49"/>
                    <a:pt x="113" y="49"/>
                    <a:pt x="104" y="50"/>
                  </a:cubicBezTo>
                  <a:cubicBezTo>
                    <a:pt x="98" y="51"/>
                    <a:pt x="92" y="54"/>
                    <a:pt x="86" y="54"/>
                  </a:cubicBezTo>
                  <a:cubicBezTo>
                    <a:pt x="82" y="55"/>
                    <a:pt x="78" y="55"/>
                    <a:pt x="74" y="55"/>
                  </a:cubicBezTo>
                  <a:cubicBezTo>
                    <a:pt x="71" y="54"/>
                    <a:pt x="67" y="54"/>
                    <a:pt x="63" y="55"/>
                  </a:cubicBezTo>
                  <a:cubicBezTo>
                    <a:pt x="49" y="57"/>
                    <a:pt x="37" y="66"/>
                    <a:pt x="27" y="75"/>
                  </a:cubicBezTo>
                  <a:cubicBezTo>
                    <a:pt x="15" y="86"/>
                    <a:pt x="1" y="99"/>
                    <a:pt x="0" y="115"/>
                  </a:cubicBezTo>
                  <a:cubicBezTo>
                    <a:pt x="0" y="117"/>
                    <a:pt x="0" y="119"/>
                    <a:pt x="1" y="121"/>
                  </a:cubicBezTo>
                  <a:cubicBezTo>
                    <a:pt x="2" y="123"/>
                    <a:pt x="4" y="125"/>
                    <a:pt x="6" y="126"/>
                  </a:cubicBezTo>
                  <a:cubicBezTo>
                    <a:pt x="18" y="136"/>
                    <a:pt x="24" y="150"/>
                    <a:pt x="33" y="163"/>
                  </a:cubicBezTo>
                  <a:cubicBezTo>
                    <a:pt x="41" y="176"/>
                    <a:pt x="52" y="188"/>
                    <a:pt x="65" y="198"/>
                  </a:cubicBezTo>
                  <a:cubicBezTo>
                    <a:pt x="67" y="196"/>
                    <a:pt x="73" y="200"/>
                    <a:pt x="72" y="204"/>
                  </a:cubicBezTo>
                  <a:cubicBezTo>
                    <a:pt x="70" y="207"/>
                    <a:pt x="67" y="209"/>
                    <a:pt x="66" y="212"/>
                  </a:cubicBezTo>
                  <a:cubicBezTo>
                    <a:pt x="64" y="219"/>
                    <a:pt x="73" y="225"/>
                    <a:pt x="77" y="231"/>
                  </a:cubicBezTo>
                  <a:cubicBezTo>
                    <a:pt x="80" y="238"/>
                    <a:pt x="79" y="247"/>
                    <a:pt x="79" y="254"/>
                  </a:cubicBezTo>
                  <a:cubicBezTo>
                    <a:pt x="79" y="263"/>
                    <a:pt x="83" y="271"/>
                    <a:pt x="84" y="280"/>
                  </a:cubicBezTo>
                  <a:cubicBezTo>
                    <a:pt x="86" y="299"/>
                    <a:pt x="77" y="320"/>
                    <a:pt x="84" y="339"/>
                  </a:cubicBezTo>
                  <a:cubicBezTo>
                    <a:pt x="75" y="338"/>
                    <a:pt x="68" y="345"/>
                    <a:pt x="65" y="353"/>
                  </a:cubicBezTo>
                  <a:cubicBezTo>
                    <a:pt x="63" y="362"/>
                    <a:pt x="64" y="370"/>
                    <a:pt x="66" y="379"/>
                  </a:cubicBezTo>
                  <a:cubicBezTo>
                    <a:pt x="55" y="385"/>
                    <a:pt x="48" y="398"/>
                    <a:pt x="49" y="411"/>
                  </a:cubicBezTo>
                  <a:cubicBezTo>
                    <a:pt x="49" y="412"/>
                    <a:pt x="49" y="415"/>
                    <a:pt x="48" y="416"/>
                  </a:cubicBezTo>
                  <a:cubicBezTo>
                    <a:pt x="47" y="417"/>
                    <a:pt x="46" y="418"/>
                    <a:pt x="45" y="418"/>
                  </a:cubicBezTo>
                  <a:cubicBezTo>
                    <a:pt x="33" y="423"/>
                    <a:pt x="25" y="435"/>
                    <a:pt x="25" y="448"/>
                  </a:cubicBezTo>
                  <a:cubicBezTo>
                    <a:pt x="25" y="450"/>
                    <a:pt x="25" y="452"/>
                    <a:pt x="24" y="454"/>
                  </a:cubicBezTo>
                  <a:cubicBezTo>
                    <a:pt x="23" y="456"/>
                    <a:pt x="22" y="458"/>
                    <a:pt x="20" y="459"/>
                  </a:cubicBezTo>
                  <a:cubicBezTo>
                    <a:pt x="11" y="466"/>
                    <a:pt x="6" y="477"/>
                    <a:pt x="6" y="488"/>
                  </a:cubicBezTo>
                  <a:cubicBezTo>
                    <a:pt x="6" y="496"/>
                    <a:pt x="9" y="504"/>
                    <a:pt x="16" y="507"/>
                  </a:cubicBezTo>
                  <a:cubicBezTo>
                    <a:pt x="29" y="514"/>
                    <a:pt x="44" y="517"/>
                    <a:pt x="59" y="520"/>
                  </a:cubicBezTo>
                  <a:cubicBezTo>
                    <a:pt x="73" y="523"/>
                    <a:pt x="87" y="526"/>
                    <a:pt x="101" y="527"/>
                  </a:cubicBezTo>
                  <a:cubicBezTo>
                    <a:pt x="114" y="528"/>
                    <a:pt x="127" y="529"/>
                    <a:pt x="140" y="529"/>
                  </a:cubicBezTo>
                  <a:cubicBezTo>
                    <a:pt x="226" y="528"/>
                    <a:pt x="226" y="528"/>
                    <a:pt x="226" y="528"/>
                  </a:cubicBezTo>
                  <a:cubicBezTo>
                    <a:pt x="251" y="528"/>
                    <a:pt x="275" y="528"/>
                    <a:pt x="299" y="526"/>
                  </a:cubicBezTo>
                  <a:cubicBezTo>
                    <a:pt x="321" y="525"/>
                    <a:pt x="345" y="522"/>
                    <a:pt x="366" y="528"/>
                  </a:cubicBezTo>
                  <a:cubicBezTo>
                    <a:pt x="369" y="523"/>
                    <a:pt x="365" y="518"/>
                    <a:pt x="362" y="513"/>
                  </a:cubicBezTo>
                  <a:cubicBezTo>
                    <a:pt x="359" y="507"/>
                    <a:pt x="357" y="500"/>
                    <a:pt x="357" y="493"/>
                  </a:cubicBezTo>
                  <a:cubicBezTo>
                    <a:pt x="352" y="436"/>
                    <a:pt x="352" y="436"/>
                    <a:pt x="352" y="436"/>
                  </a:cubicBezTo>
                  <a:cubicBezTo>
                    <a:pt x="351" y="428"/>
                    <a:pt x="350" y="420"/>
                    <a:pt x="351" y="412"/>
                  </a:cubicBezTo>
                  <a:cubicBezTo>
                    <a:pt x="352" y="403"/>
                    <a:pt x="356" y="395"/>
                    <a:pt x="357" y="387"/>
                  </a:cubicBezTo>
                  <a:cubicBezTo>
                    <a:pt x="360" y="371"/>
                    <a:pt x="358" y="354"/>
                    <a:pt x="358" y="338"/>
                  </a:cubicBezTo>
                  <a:cubicBezTo>
                    <a:pt x="359" y="323"/>
                    <a:pt x="362" y="309"/>
                    <a:pt x="366" y="295"/>
                  </a:cubicBezTo>
                  <a:cubicBezTo>
                    <a:pt x="383" y="224"/>
                    <a:pt x="383" y="224"/>
                    <a:pt x="383" y="224"/>
                  </a:cubicBezTo>
                  <a:cubicBezTo>
                    <a:pt x="386" y="213"/>
                    <a:pt x="387" y="200"/>
                    <a:pt x="391" y="189"/>
                  </a:cubicBezTo>
                  <a:cubicBezTo>
                    <a:pt x="404" y="156"/>
                    <a:pt x="418" y="122"/>
                    <a:pt x="433" y="89"/>
                  </a:cubicBezTo>
                  <a:cubicBezTo>
                    <a:pt x="434" y="86"/>
                    <a:pt x="433" y="83"/>
                    <a:pt x="432" y="80"/>
                  </a:cubicBezTo>
                  <a:cubicBezTo>
                    <a:pt x="418" y="54"/>
                    <a:pt x="418" y="54"/>
                    <a:pt x="418" y="54"/>
                  </a:cubicBezTo>
                  <a:cubicBezTo>
                    <a:pt x="414" y="47"/>
                    <a:pt x="409" y="40"/>
                    <a:pt x="405" y="34"/>
                  </a:cubicBezTo>
                  <a:cubicBezTo>
                    <a:pt x="393" y="18"/>
                    <a:pt x="376" y="8"/>
                    <a:pt x="357" y="4"/>
                  </a:cubicBezTo>
                  <a:cubicBezTo>
                    <a:pt x="338" y="0"/>
                    <a:pt x="318" y="3"/>
                    <a:pt x="301" y="12"/>
                  </a:cubicBezTo>
                  <a:cubicBezTo>
                    <a:pt x="294" y="16"/>
                    <a:pt x="288" y="20"/>
                    <a:pt x="281" y="24"/>
                  </a:cubicBezTo>
                  <a:cubicBezTo>
                    <a:pt x="269" y="29"/>
                    <a:pt x="255" y="35"/>
                    <a:pt x="243" y="35"/>
                  </a:cubicBezTo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3" name="ïṧļíḍè">
              <a:extLst>
                <a:ext uri="{FF2B5EF4-FFF2-40B4-BE49-F238E27FC236}">
                  <a16:creationId xmlns:a16="http://schemas.microsoft.com/office/drawing/2014/main" id="{BBB7CABD-7B9E-0B92-B197-25C93FE19713}"/>
                </a:ext>
              </a:extLst>
            </p:cNvPr>
            <p:cNvSpPr/>
            <p:nvPr/>
          </p:nvSpPr>
          <p:spPr bwMode="auto">
            <a:xfrm>
              <a:off x="6964363" y="3479800"/>
              <a:ext cx="230188" cy="357188"/>
            </a:xfrm>
            <a:custGeom>
              <a:avLst/>
              <a:gdLst>
                <a:gd name="T0" fmla="*/ 115 w 165"/>
                <a:gd name="T1" fmla="*/ 0 h 256"/>
                <a:gd name="T2" fmla="*/ 93 w 165"/>
                <a:gd name="T3" fmla="*/ 30 h 256"/>
                <a:gd name="T4" fmla="*/ 87 w 165"/>
                <a:gd name="T5" fmla="*/ 38 h 256"/>
                <a:gd name="T6" fmla="*/ 84 w 165"/>
                <a:gd name="T7" fmla="*/ 64 h 256"/>
                <a:gd name="T8" fmla="*/ 77 w 165"/>
                <a:gd name="T9" fmla="*/ 79 h 256"/>
                <a:gd name="T10" fmla="*/ 49 w 165"/>
                <a:gd name="T11" fmla="*/ 122 h 256"/>
                <a:gd name="T12" fmla="*/ 31 w 165"/>
                <a:gd name="T13" fmla="*/ 139 h 256"/>
                <a:gd name="T14" fmla="*/ 7 w 165"/>
                <a:gd name="T15" fmla="*/ 143 h 256"/>
                <a:gd name="T16" fmla="*/ 15 w 165"/>
                <a:gd name="T17" fmla="*/ 150 h 256"/>
                <a:gd name="T18" fmla="*/ 21 w 165"/>
                <a:gd name="T19" fmla="*/ 206 h 256"/>
                <a:gd name="T20" fmla="*/ 14 w 165"/>
                <a:gd name="T21" fmla="*/ 224 h 256"/>
                <a:gd name="T22" fmla="*/ 0 w 165"/>
                <a:gd name="T23" fmla="*/ 237 h 256"/>
                <a:gd name="T24" fmla="*/ 24 w 165"/>
                <a:gd name="T25" fmla="*/ 255 h 256"/>
                <a:gd name="T26" fmla="*/ 25 w 165"/>
                <a:gd name="T27" fmla="*/ 254 h 256"/>
                <a:gd name="T28" fmla="*/ 37 w 165"/>
                <a:gd name="T29" fmla="*/ 248 h 256"/>
                <a:gd name="T30" fmla="*/ 73 w 165"/>
                <a:gd name="T31" fmla="*/ 225 h 256"/>
                <a:gd name="T32" fmla="*/ 90 w 165"/>
                <a:gd name="T33" fmla="*/ 212 h 256"/>
                <a:gd name="T34" fmla="*/ 108 w 165"/>
                <a:gd name="T35" fmla="*/ 190 h 256"/>
                <a:gd name="T36" fmla="*/ 143 w 165"/>
                <a:gd name="T37" fmla="*/ 157 h 256"/>
                <a:gd name="T38" fmla="*/ 152 w 165"/>
                <a:gd name="T39" fmla="*/ 128 h 256"/>
                <a:gd name="T40" fmla="*/ 159 w 165"/>
                <a:gd name="T41" fmla="*/ 109 h 256"/>
                <a:gd name="T42" fmla="*/ 152 w 165"/>
                <a:gd name="T43" fmla="*/ 49 h 256"/>
                <a:gd name="T44" fmla="*/ 115 w 165"/>
                <a:gd name="T4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5" h="256">
                  <a:moveTo>
                    <a:pt x="115" y="0"/>
                  </a:moveTo>
                  <a:cubicBezTo>
                    <a:pt x="93" y="30"/>
                    <a:pt x="93" y="30"/>
                    <a:pt x="93" y="30"/>
                  </a:cubicBezTo>
                  <a:cubicBezTo>
                    <a:pt x="90" y="33"/>
                    <a:pt x="89" y="35"/>
                    <a:pt x="87" y="38"/>
                  </a:cubicBezTo>
                  <a:cubicBezTo>
                    <a:pt x="84" y="46"/>
                    <a:pt x="86" y="55"/>
                    <a:pt x="84" y="64"/>
                  </a:cubicBezTo>
                  <a:cubicBezTo>
                    <a:pt x="83" y="69"/>
                    <a:pt x="80" y="74"/>
                    <a:pt x="77" y="79"/>
                  </a:cubicBezTo>
                  <a:cubicBezTo>
                    <a:pt x="69" y="94"/>
                    <a:pt x="59" y="108"/>
                    <a:pt x="49" y="122"/>
                  </a:cubicBezTo>
                  <a:cubicBezTo>
                    <a:pt x="44" y="128"/>
                    <a:pt x="38" y="134"/>
                    <a:pt x="31" y="139"/>
                  </a:cubicBezTo>
                  <a:cubicBezTo>
                    <a:pt x="24" y="144"/>
                    <a:pt x="15" y="145"/>
                    <a:pt x="7" y="143"/>
                  </a:cubicBezTo>
                  <a:cubicBezTo>
                    <a:pt x="11" y="145"/>
                    <a:pt x="13" y="147"/>
                    <a:pt x="15" y="150"/>
                  </a:cubicBezTo>
                  <a:cubicBezTo>
                    <a:pt x="24" y="167"/>
                    <a:pt x="24" y="187"/>
                    <a:pt x="21" y="206"/>
                  </a:cubicBezTo>
                  <a:cubicBezTo>
                    <a:pt x="20" y="212"/>
                    <a:pt x="17" y="219"/>
                    <a:pt x="14" y="224"/>
                  </a:cubicBezTo>
                  <a:cubicBezTo>
                    <a:pt x="11" y="230"/>
                    <a:pt x="6" y="234"/>
                    <a:pt x="0" y="237"/>
                  </a:cubicBezTo>
                  <a:cubicBezTo>
                    <a:pt x="2" y="248"/>
                    <a:pt x="12" y="256"/>
                    <a:pt x="24" y="255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9" y="253"/>
                    <a:pt x="33" y="251"/>
                    <a:pt x="37" y="248"/>
                  </a:cubicBezTo>
                  <a:cubicBezTo>
                    <a:pt x="73" y="225"/>
                    <a:pt x="73" y="225"/>
                    <a:pt x="73" y="225"/>
                  </a:cubicBezTo>
                  <a:cubicBezTo>
                    <a:pt x="79" y="221"/>
                    <a:pt x="85" y="217"/>
                    <a:pt x="90" y="212"/>
                  </a:cubicBezTo>
                  <a:cubicBezTo>
                    <a:pt x="97" y="206"/>
                    <a:pt x="101" y="197"/>
                    <a:pt x="108" y="190"/>
                  </a:cubicBezTo>
                  <a:cubicBezTo>
                    <a:pt x="119" y="178"/>
                    <a:pt x="136" y="171"/>
                    <a:pt x="143" y="157"/>
                  </a:cubicBezTo>
                  <a:cubicBezTo>
                    <a:pt x="148" y="148"/>
                    <a:pt x="149" y="138"/>
                    <a:pt x="152" y="128"/>
                  </a:cubicBezTo>
                  <a:cubicBezTo>
                    <a:pt x="154" y="122"/>
                    <a:pt x="157" y="116"/>
                    <a:pt x="159" y="109"/>
                  </a:cubicBezTo>
                  <a:cubicBezTo>
                    <a:pt x="165" y="89"/>
                    <a:pt x="161" y="68"/>
                    <a:pt x="152" y="49"/>
                  </a:cubicBezTo>
                  <a:cubicBezTo>
                    <a:pt x="143" y="31"/>
                    <a:pt x="128" y="16"/>
                    <a:pt x="115" y="0"/>
                  </a:cubicBezTo>
                  <a:close/>
                </a:path>
              </a:pathLst>
            </a:cu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4" name="îṩľïḓé">
              <a:extLst>
                <a:ext uri="{FF2B5EF4-FFF2-40B4-BE49-F238E27FC236}">
                  <a16:creationId xmlns:a16="http://schemas.microsoft.com/office/drawing/2014/main" id="{188E30D2-8FAC-F594-8BAF-B81329F3E085}"/>
                </a:ext>
              </a:extLst>
            </p:cNvPr>
            <p:cNvSpPr/>
            <p:nvPr/>
          </p:nvSpPr>
          <p:spPr bwMode="auto">
            <a:xfrm>
              <a:off x="7226300" y="2957513"/>
              <a:ext cx="490538" cy="800100"/>
            </a:xfrm>
            <a:custGeom>
              <a:avLst/>
              <a:gdLst>
                <a:gd name="T0" fmla="*/ 12 w 351"/>
                <a:gd name="T1" fmla="*/ 100 h 574"/>
                <a:gd name="T2" fmla="*/ 45 w 351"/>
                <a:gd name="T3" fmla="*/ 66 h 574"/>
                <a:gd name="T4" fmla="*/ 105 w 351"/>
                <a:gd name="T5" fmla="*/ 40 h 574"/>
                <a:gd name="T6" fmla="*/ 132 w 351"/>
                <a:gd name="T7" fmla="*/ 44 h 574"/>
                <a:gd name="T8" fmla="*/ 156 w 351"/>
                <a:gd name="T9" fmla="*/ 2 h 574"/>
                <a:gd name="T10" fmla="*/ 234 w 351"/>
                <a:gd name="T11" fmla="*/ 49 h 574"/>
                <a:gd name="T12" fmla="*/ 234 w 351"/>
                <a:gd name="T13" fmla="*/ 120 h 574"/>
                <a:gd name="T14" fmla="*/ 235 w 351"/>
                <a:gd name="T15" fmla="*/ 139 h 574"/>
                <a:gd name="T16" fmla="*/ 251 w 351"/>
                <a:gd name="T17" fmla="*/ 164 h 574"/>
                <a:gd name="T18" fmla="*/ 275 w 351"/>
                <a:gd name="T19" fmla="*/ 198 h 574"/>
                <a:gd name="T20" fmla="*/ 277 w 351"/>
                <a:gd name="T21" fmla="*/ 238 h 574"/>
                <a:gd name="T22" fmla="*/ 273 w 351"/>
                <a:gd name="T23" fmla="*/ 248 h 574"/>
                <a:gd name="T24" fmla="*/ 287 w 351"/>
                <a:gd name="T25" fmla="*/ 267 h 574"/>
                <a:gd name="T26" fmla="*/ 310 w 351"/>
                <a:gd name="T27" fmla="*/ 352 h 574"/>
                <a:gd name="T28" fmla="*/ 351 w 351"/>
                <a:gd name="T29" fmla="*/ 532 h 574"/>
                <a:gd name="T30" fmla="*/ 289 w 351"/>
                <a:gd name="T31" fmla="*/ 524 h 574"/>
                <a:gd name="T32" fmla="*/ 303 w 351"/>
                <a:gd name="T33" fmla="*/ 564 h 574"/>
                <a:gd name="T34" fmla="*/ 249 w 351"/>
                <a:gd name="T35" fmla="*/ 538 h 574"/>
                <a:gd name="T36" fmla="*/ 231 w 351"/>
                <a:gd name="T37" fmla="*/ 475 h 574"/>
                <a:gd name="T38" fmla="*/ 206 w 351"/>
                <a:gd name="T39" fmla="*/ 415 h 574"/>
                <a:gd name="T40" fmla="*/ 199 w 351"/>
                <a:gd name="T41" fmla="*/ 395 h 574"/>
                <a:gd name="T42" fmla="*/ 187 w 351"/>
                <a:gd name="T43" fmla="*/ 384 h 574"/>
                <a:gd name="T44" fmla="*/ 188 w 351"/>
                <a:gd name="T45" fmla="*/ 234 h 574"/>
                <a:gd name="T46" fmla="*/ 142 w 351"/>
                <a:gd name="T47" fmla="*/ 121 h 574"/>
                <a:gd name="T48" fmla="*/ 115 w 351"/>
                <a:gd name="T49" fmla="*/ 124 h 574"/>
                <a:gd name="T50" fmla="*/ 105 w 351"/>
                <a:gd name="T51" fmla="*/ 123 h 574"/>
                <a:gd name="T52" fmla="*/ 97 w 351"/>
                <a:gd name="T53" fmla="*/ 127 h 574"/>
                <a:gd name="T54" fmla="*/ 68 w 351"/>
                <a:gd name="T55" fmla="*/ 141 h 574"/>
                <a:gd name="T56" fmla="*/ 3 w 351"/>
                <a:gd name="T57" fmla="*/ 147 h 574"/>
                <a:gd name="T58" fmla="*/ 12 w 351"/>
                <a:gd name="T59" fmla="*/ 10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1" h="574">
                  <a:moveTo>
                    <a:pt x="12" y="100"/>
                  </a:moveTo>
                  <a:cubicBezTo>
                    <a:pt x="20" y="87"/>
                    <a:pt x="32" y="75"/>
                    <a:pt x="45" y="66"/>
                  </a:cubicBezTo>
                  <a:cubicBezTo>
                    <a:pt x="63" y="52"/>
                    <a:pt x="83" y="41"/>
                    <a:pt x="105" y="40"/>
                  </a:cubicBezTo>
                  <a:cubicBezTo>
                    <a:pt x="115" y="40"/>
                    <a:pt x="124" y="41"/>
                    <a:pt x="132" y="44"/>
                  </a:cubicBezTo>
                  <a:cubicBezTo>
                    <a:pt x="133" y="18"/>
                    <a:pt x="140" y="0"/>
                    <a:pt x="156" y="2"/>
                  </a:cubicBezTo>
                  <a:cubicBezTo>
                    <a:pt x="188" y="8"/>
                    <a:pt x="222" y="20"/>
                    <a:pt x="234" y="49"/>
                  </a:cubicBezTo>
                  <a:cubicBezTo>
                    <a:pt x="243" y="71"/>
                    <a:pt x="236" y="96"/>
                    <a:pt x="234" y="120"/>
                  </a:cubicBezTo>
                  <a:cubicBezTo>
                    <a:pt x="233" y="126"/>
                    <a:pt x="233" y="132"/>
                    <a:pt x="235" y="139"/>
                  </a:cubicBezTo>
                  <a:cubicBezTo>
                    <a:pt x="237" y="149"/>
                    <a:pt x="244" y="157"/>
                    <a:pt x="251" y="164"/>
                  </a:cubicBezTo>
                  <a:cubicBezTo>
                    <a:pt x="261" y="174"/>
                    <a:pt x="269" y="185"/>
                    <a:pt x="275" y="198"/>
                  </a:cubicBezTo>
                  <a:cubicBezTo>
                    <a:pt x="281" y="210"/>
                    <a:pt x="283" y="225"/>
                    <a:pt x="277" y="238"/>
                  </a:cubicBezTo>
                  <a:cubicBezTo>
                    <a:pt x="275" y="241"/>
                    <a:pt x="274" y="245"/>
                    <a:pt x="273" y="248"/>
                  </a:cubicBezTo>
                  <a:cubicBezTo>
                    <a:pt x="272" y="256"/>
                    <a:pt x="281" y="262"/>
                    <a:pt x="287" y="267"/>
                  </a:cubicBezTo>
                  <a:cubicBezTo>
                    <a:pt x="311" y="286"/>
                    <a:pt x="310" y="321"/>
                    <a:pt x="310" y="352"/>
                  </a:cubicBezTo>
                  <a:cubicBezTo>
                    <a:pt x="310" y="414"/>
                    <a:pt x="324" y="476"/>
                    <a:pt x="351" y="532"/>
                  </a:cubicBezTo>
                  <a:cubicBezTo>
                    <a:pt x="330" y="542"/>
                    <a:pt x="306" y="539"/>
                    <a:pt x="289" y="524"/>
                  </a:cubicBezTo>
                  <a:cubicBezTo>
                    <a:pt x="292" y="538"/>
                    <a:pt x="297" y="551"/>
                    <a:pt x="303" y="564"/>
                  </a:cubicBezTo>
                  <a:cubicBezTo>
                    <a:pt x="283" y="574"/>
                    <a:pt x="259" y="558"/>
                    <a:pt x="249" y="538"/>
                  </a:cubicBezTo>
                  <a:cubicBezTo>
                    <a:pt x="239" y="519"/>
                    <a:pt x="238" y="496"/>
                    <a:pt x="231" y="475"/>
                  </a:cubicBezTo>
                  <a:cubicBezTo>
                    <a:pt x="224" y="454"/>
                    <a:pt x="212" y="436"/>
                    <a:pt x="206" y="415"/>
                  </a:cubicBezTo>
                  <a:cubicBezTo>
                    <a:pt x="204" y="408"/>
                    <a:pt x="203" y="401"/>
                    <a:pt x="199" y="395"/>
                  </a:cubicBezTo>
                  <a:cubicBezTo>
                    <a:pt x="195" y="391"/>
                    <a:pt x="191" y="387"/>
                    <a:pt x="187" y="384"/>
                  </a:cubicBezTo>
                  <a:cubicBezTo>
                    <a:pt x="166" y="370"/>
                    <a:pt x="196" y="258"/>
                    <a:pt x="188" y="234"/>
                  </a:cubicBezTo>
                  <a:cubicBezTo>
                    <a:pt x="176" y="237"/>
                    <a:pt x="154" y="180"/>
                    <a:pt x="142" y="121"/>
                  </a:cubicBezTo>
                  <a:cubicBezTo>
                    <a:pt x="133" y="124"/>
                    <a:pt x="124" y="125"/>
                    <a:pt x="115" y="124"/>
                  </a:cubicBezTo>
                  <a:cubicBezTo>
                    <a:pt x="112" y="123"/>
                    <a:pt x="109" y="123"/>
                    <a:pt x="105" y="123"/>
                  </a:cubicBezTo>
                  <a:cubicBezTo>
                    <a:pt x="102" y="124"/>
                    <a:pt x="99" y="125"/>
                    <a:pt x="97" y="127"/>
                  </a:cubicBezTo>
                  <a:cubicBezTo>
                    <a:pt x="88" y="132"/>
                    <a:pt x="78" y="137"/>
                    <a:pt x="68" y="141"/>
                  </a:cubicBezTo>
                  <a:cubicBezTo>
                    <a:pt x="47" y="149"/>
                    <a:pt x="24" y="148"/>
                    <a:pt x="3" y="147"/>
                  </a:cubicBezTo>
                  <a:cubicBezTo>
                    <a:pt x="0" y="131"/>
                    <a:pt x="3" y="114"/>
                    <a:pt x="12" y="100"/>
                  </a:cubicBezTo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5" name="îṣļîḑé">
              <a:extLst>
                <a:ext uri="{FF2B5EF4-FFF2-40B4-BE49-F238E27FC236}">
                  <a16:creationId xmlns:a16="http://schemas.microsoft.com/office/drawing/2014/main" id="{F086FF13-240A-50A9-25EC-15002ABD6F57}"/>
                </a:ext>
              </a:extLst>
            </p:cNvPr>
            <p:cNvSpPr/>
            <p:nvPr/>
          </p:nvSpPr>
          <p:spPr bwMode="auto">
            <a:xfrm>
              <a:off x="7227888" y="2960688"/>
              <a:ext cx="488950" cy="787400"/>
            </a:xfrm>
            <a:custGeom>
              <a:avLst/>
              <a:gdLst>
                <a:gd name="T0" fmla="*/ 283 w 350"/>
                <a:gd name="T1" fmla="*/ 565 h 565"/>
                <a:gd name="T2" fmla="*/ 277 w 350"/>
                <a:gd name="T3" fmla="*/ 522 h 565"/>
                <a:gd name="T4" fmla="*/ 302 w 350"/>
                <a:gd name="T5" fmla="*/ 562 h 565"/>
                <a:gd name="T6" fmla="*/ 121 w 350"/>
                <a:gd name="T7" fmla="*/ 122 h 565"/>
                <a:gd name="T8" fmla="*/ 130 w 350"/>
                <a:gd name="T9" fmla="*/ 119 h 565"/>
                <a:gd name="T10" fmla="*/ 121 w 350"/>
                <a:gd name="T11" fmla="*/ 122 h 565"/>
                <a:gd name="T12" fmla="*/ 102 w 350"/>
                <a:gd name="T13" fmla="*/ 38 h 565"/>
                <a:gd name="T14" fmla="*/ 108 w 350"/>
                <a:gd name="T15" fmla="*/ 38 h 565"/>
                <a:gd name="T16" fmla="*/ 120 w 350"/>
                <a:gd name="T17" fmla="*/ 42 h 565"/>
                <a:gd name="T18" fmla="*/ 131 w 350"/>
                <a:gd name="T19" fmla="*/ 42 h 565"/>
                <a:gd name="T20" fmla="*/ 104 w 350"/>
                <a:gd name="T21" fmla="*/ 38 h 565"/>
                <a:gd name="T22" fmla="*/ 11 w 350"/>
                <a:gd name="T23" fmla="*/ 98 h 565"/>
                <a:gd name="T24" fmla="*/ 2 w 350"/>
                <a:gd name="T25" fmla="*/ 145 h 565"/>
                <a:gd name="T26" fmla="*/ 56 w 350"/>
                <a:gd name="T27" fmla="*/ 139 h 565"/>
                <a:gd name="T28" fmla="*/ 93 w 350"/>
                <a:gd name="T29" fmla="*/ 121 h 565"/>
                <a:gd name="T30" fmla="*/ 102 w 350"/>
                <a:gd name="T31" fmla="*/ 121 h 565"/>
                <a:gd name="T32" fmla="*/ 67 w 350"/>
                <a:gd name="T33" fmla="*/ 139 h 565"/>
                <a:gd name="T34" fmla="*/ 67 w 350"/>
                <a:gd name="T35" fmla="*/ 139 h 565"/>
                <a:gd name="T36" fmla="*/ 104 w 350"/>
                <a:gd name="T37" fmla="*/ 121 h 565"/>
                <a:gd name="T38" fmla="*/ 114 w 350"/>
                <a:gd name="T39" fmla="*/ 122 h 565"/>
                <a:gd name="T40" fmla="*/ 141 w 350"/>
                <a:gd name="T41" fmla="*/ 119 h 565"/>
                <a:gd name="T42" fmla="*/ 187 w 350"/>
                <a:gd name="T43" fmla="*/ 232 h 565"/>
                <a:gd name="T44" fmla="*/ 188 w 350"/>
                <a:gd name="T45" fmla="*/ 262 h 565"/>
                <a:gd name="T46" fmla="*/ 178 w 350"/>
                <a:gd name="T47" fmla="*/ 354 h 565"/>
                <a:gd name="T48" fmla="*/ 198 w 350"/>
                <a:gd name="T49" fmla="*/ 393 h 565"/>
                <a:gd name="T50" fmla="*/ 230 w 350"/>
                <a:gd name="T51" fmla="*/ 473 h 565"/>
                <a:gd name="T52" fmla="*/ 289 w 350"/>
                <a:gd name="T53" fmla="*/ 565 h 565"/>
                <a:gd name="T54" fmla="*/ 288 w 350"/>
                <a:gd name="T55" fmla="*/ 522 h 565"/>
                <a:gd name="T56" fmla="*/ 288 w 350"/>
                <a:gd name="T57" fmla="*/ 522 h 565"/>
                <a:gd name="T58" fmla="*/ 319 w 350"/>
                <a:gd name="T59" fmla="*/ 536 h 565"/>
                <a:gd name="T60" fmla="*/ 297 w 350"/>
                <a:gd name="T61" fmla="*/ 350 h 565"/>
                <a:gd name="T62" fmla="*/ 260 w 350"/>
                <a:gd name="T63" fmla="*/ 246 h 565"/>
                <a:gd name="T64" fmla="*/ 263 w 350"/>
                <a:gd name="T65" fmla="*/ 196 h 565"/>
                <a:gd name="T66" fmla="*/ 222 w 350"/>
                <a:gd name="T67" fmla="*/ 137 h 565"/>
                <a:gd name="T68" fmla="*/ 222 w 350"/>
                <a:gd name="T69" fmla="*/ 47 h 565"/>
                <a:gd name="T70" fmla="*/ 152 w 350"/>
                <a:gd name="T71" fmla="*/ 0 h 565"/>
                <a:gd name="T72" fmla="*/ 233 w 350"/>
                <a:gd name="T73" fmla="*/ 47 h 565"/>
                <a:gd name="T74" fmla="*/ 233 w 350"/>
                <a:gd name="T75" fmla="*/ 137 h 565"/>
                <a:gd name="T76" fmla="*/ 274 w 350"/>
                <a:gd name="T77" fmla="*/ 196 h 565"/>
                <a:gd name="T78" fmla="*/ 272 w 350"/>
                <a:gd name="T79" fmla="*/ 246 h 565"/>
                <a:gd name="T80" fmla="*/ 309 w 350"/>
                <a:gd name="T81" fmla="*/ 350 h 565"/>
                <a:gd name="T82" fmla="*/ 336 w 350"/>
                <a:gd name="T83" fmla="*/ 535 h 565"/>
                <a:gd name="T84" fmla="*/ 309 w 350"/>
                <a:gd name="T85" fmla="*/ 350 h 565"/>
                <a:gd name="T86" fmla="*/ 272 w 350"/>
                <a:gd name="T87" fmla="*/ 247 h 565"/>
                <a:gd name="T88" fmla="*/ 276 w 350"/>
                <a:gd name="T89" fmla="*/ 236 h 565"/>
                <a:gd name="T90" fmla="*/ 274 w 350"/>
                <a:gd name="T91" fmla="*/ 196 h 565"/>
                <a:gd name="T92" fmla="*/ 234 w 350"/>
                <a:gd name="T93" fmla="*/ 137 h 565"/>
                <a:gd name="T94" fmla="*/ 233 w 350"/>
                <a:gd name="T95" fmla="*/ 118 h 565"/>
                <a:gd name="T96" fmla="*/ 233 w 350"/>
                <a:gd name="T97" fmla="*/ 47 h 565"/>
                <a:gd name="T98" fmla="*/ 152 w 350"/>
                <a:gd name="T99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0" h="565">
                  <a:moveTo>
                    <a:pt x="289" y="565"/>
                  </a:moveTo>
                  <a:cubicBezTo>
                    <a:pt x="287" y="565"/>
                    <a:pt x="285" y="565"/>
                    <a:pt x="283" y="565"/>
                  </a:cubicBezTo>
                  <a:cubicBezTo>
                    <a:pt x="286" y="564"/>
                    <a:pt x="288" y="563"/>
                    <a:pt x="291" y="562"/>
                  </a:cubicBezTo>
                  <a:cubicBezTo>
                    <a:pt x="285" y="549"/>
                    <a:pt x="280" y="536"/>
                    <a:pt x="277" y="522"/>
                  </a:cubicBezTo>
                  <a:cubicBezTo>
                    <a:pt x="281" y="526"/>
                    <a:pt x="285" y="529"/>
                    <a:pt x="290" y="531"/>
                  </a:cubicBezTo>
                  <a:cubicBezTo>
                    <a:pt x="293" y="542"/>
                    <a:pt x="297" y="552"/>
                    <a:pt x="302" y="562"/>
                  </a:cubicBezTo>
                  <a:cubicBezTo>
                    <a:pt x="298" y="564"/>
                    <a:pt x="293" y="565"/>
                    <a:pt x="289" y="565"/>
                  </a:cubicBezTo>
                  <a:moveTo>
                    <a:pt x="121" y="122"/>
                  </a:moveTo>
                  <a:cubicBezTo>
                    <a:pt x="120" y="122"/>
                    <a:pt x="118" y="122"/>
                    <a:pt x="116" y="122"/>
                  </a:cubicBezTo>
                  <a:cubicBezTo>
                    <a:pt x="121" y="122"/>
                    <a:pt x="125" y="121"/>
                    <a:pt x="130" y="119"/>
                  </a:cubicBezTo>
                  <a:cubicBezTo>
                    <a:pt x="130" y="120"/>
                    <a:pt x="130" y="121"/>
                    <a:pt x="130" y="122"/>
                  </a:cubicBezTo>
                  <a:cubicBezTo>
                    <a:pt x="127" y="122"/>
                    <a:pt x="124" y="122"/>
                    <a:pt x="121" y="122"/>
                  </a:cubicBezTo>
                  <a:moveTo>
                    <a:pt x="120" y="42"/>
                  </a:moveTo>
                  <a:cubicBezTo>
                    <a:pt x="114" y="40"/>
                    <a:pt x="108" y="39"/>
                    <a:pt x="102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6" y="38"/>
                    <a:pt x="108" y="38"/>
                  </a:cubicBezTo>
                  <a:cubicBezTo>
                    <a:pt x="112" y="38"/>
                    <a:pt x="116" y="39"/>
                    <a:pt x="120" y="39"/>
                  </a:cubicBezTo>
                  <a:cubicBezTo>
                    <a:pt x="120" y="42"/>
                    <a:pt x="120" y="42"/>
                    <a:pt x="120" y="42"/>
                  </a:cubicBezTo>
                  <a:moveTo>
                    <a:pt x="152" y="0"/>
                  </a:moveTo>
                  <a:cubicBezTo>
                    <a:pt x="138" y="0"/>
                    <a:pt x="132" y="17"/>
                    <a:pt x="131" y="42"/>
                  </a:cubicBezTo>
                  <a:cubicBezTo>
                    <a:pt x="124" y="40"/>
                    <a:pt x="116" y="38"/>
                    <a:pt x="108" y="38"/>
                  </a:cubicBezTo>
                  <a:cubicBezTo>
                    <a:pt x="107" y="38"/>
                    <a:pt x="105" y="38"/>
                    <a:pt x="104" y="38"/>
                  </a:cubicBezTo>
                  <a:cubicBezTo>
                    <a:pt x="82" y="39"/>
                    <a:pt x="62" y="50"/>
                    <a:pt x="44" y="64"/>
                  </a:cubicBezTo>
                  <a:cubicBezTo>
                    <a:pt x="31" y="73"/>
                    <a:pt x="19" y="85"/>
                    <a:pt x="11" y="98"/>
                  </a:cubicBezTo>
                  <a:cubicBezTo>
                    <a:pt x="4" y="109"/>
                    <a:pt x="0" y="121"/>
                    <a:pt x="0" y="133"/>
                  </a:cubicBezTo>
                  <a:cubicBezTo>
                    <a:pt x="0" y="137"/>
                    <a:pt x="1" y="141"/>
                    <a:pt x="2" y="145"/>
                  </a:cubicBezTo>
                  <a:cubicBezTo>
                    <a:pt x="7" y="145"/>
                    <a:pt x="13" y="145"/>
                    <a:pt x="19" y="145"/>
                  </a:cubicBezTo>
                  <a:cubicBezTo>
                    <a:pt x="31" y="145"/>
                    <a:pt x="44" y="143"/>
                    <a:pt x="56" y="139"/>
                  </a:cubicBezTo>
                  <a:cubicBezTo>
                    <a:pt x="66" y="135"/>
                    <a:pt x="75" y="130"/>
                    <a:pt x="84" y="124"/>
                  </a:cubicBezTo>
                  <a:cubicBezTo>
                    <a:pt x="87" y="123"/>
                    <a:pt x="90" y="122"/>
                    <a:pt x="93" y="121"/>
                  </a:cubicBezTo>
                  <a:cubicBezTo>
                    <a:pt x="94" y="121"/>
                    <a:pt x="95" y="121"/>
                    <a:pt x="96" y="121"/>
                  </a:cubicBezTo>
                  <a:cubicBezTo>
                    <a:pt x="98" y="121"/>
                    <a:pt x="100" y="121"/>
                    <a:pt x="102" y="121"/>
                  </a:cubicBezTo>
                  <a:cubicBezTo>
                    <a:pt x="100" y="122"/>
                    <a:pt x="97" y="123"/>
                    <a:pt x="96" y="124"/>
                  </a:cubicBezTo>
                  <a:cubicBezTo>
                    <a:pt x="86" y="130"/>
                    <a:pt x="77" y="135"/>
                    <a:pt x="67" y="139"/>
                  </a:cubicBezTo>
                  <a:cubicBezTo>
                    <a:pt x="59" y="142"/>
                    <a:pt x="51" y="143"/>
                    <a:pt x="44" y="144"/>
                  </a:cubicBezTo>
                  <a:cubicBezTo>
                    <a:pt x="51" y="144"/>
                    <a:pt x="59" y="142"/>
                    <a:pt x="67" y="139"/>
                  </a:cubicBezTo>
                  <a:cubicBezTo>
                    <a:pt x="77" y="135"/>
                    <a:pt x="87" y="130"/>
                    <a:pt x="96" y="125"/>
                  </a:cubicBezTo>
                  <a:cubicBezTo>
                    <a:pt x="98" y="123"/>
                    <a:pt x="101" y="122"/>
                    <a:pt x="104" y="121"/>
                  </a:cubicBezTo>
                  <a:cubicBezTo>
                    <a:pt x="105" y="121"/>
                    <a:pt x="106" y="121"/>
                    <a:pt x="107" y="121"/>
                  </a:cubicBezTo>
                  <a:cubicBezTo>
                    <a:pt x="109" y="121"/>
                    <a:pt x="112" y="122"/>
                    <a:pt x="114" y="122"/>
                  </a:cubicBezTo>
                  <a:cubicBezTo>
                    <a:pt x="116" y="122"/>
                    <a:pt x="119" y="123"/>
                    <a:pt x="122" y="123"/>
                  </a:cubicBezTo>
                  <a:cubicBezTo>
                    <a:pt x="128" y="123"/>
                    <a:pt x="135" y="121"/>
                    <a:pt x="141" y="119"/>
                  </a:cubicBezTo>
                  <a:cubicBezTo>
                    <a:pt x="153" y="176"/>
                    <a:pt x="174" y="233"/>
                    <a:pt x="186" y="233"/>
                  </a:cubicBezTo>
                  <a:cubicBezTo>
                    <a:pt x="187" y="233"/>
                    <a:pt x="187" y="233"/>
                    <a:pt x="187" y="232"/>
                  </a:cubicBezTo>
                  <a:cubicBezTo>
                    <a:pt x="188" y="235"/>
                    <a:pt x="189" y="240"/>
                    <a:pt x="189" y="245"/>
                  </a:cubicBezTo>
                  <a:cubicBezTo>
                    <a:pt x="189" y="250"/>
                    <a:pt x="188" y="256"/>
                    <a:pt x="188" y="262"/>
                  </a:cubicBezTo>
                  <a:cubicBezTo>
                    <a:pt x="186" y="274"/>
                    <a:pt x="184" y="289"/>
                    <a:pt x="183" y="304"/>
                  </a:cubicBezTo>
                  <a:cubicBezTo>
                    <a:pt x="180" y="321"/>
                    <a:pt x="178" y="340"/>
                    <a:pt x="178" y="354"/>
                  </a:cubicBezTo>
                  <a:cubicBezTo>
                    <a:pt x="178" y="368"/>
                    <a:pt x="180" y="378"/>
                    <a:pt x="186" y="382"/>
                  </a:cubicBezTo>
                  <a:cubicBezTo>
                    <a:pt x="190" y="385"/>
                    <a:pt x="194" y="389"/>
                    <a:pt x="198" y="393"/>
                  </a:cubicBezTo>
                  <a:cubicBezTo>
                    <a:pt x="202" y="399"/>
                    <a:pt x="203" y="406"/>
                    <a:pt x="205" y="413"/>
                  </a:cubicBezTo>
                  <a:cubicBezTo>
                    <a:pt x="211" y="434"/>
                    <a:pt x="223" y="452"/>
                    <a:pt x="230" y="473"/>
                  </a:cubicBezTo>
                  <a:cubicBezTo>
                    <a:pt x="237" y="494"/>
                    <a:pt x="238" y="517"/>
                    <a:pt x="248" y="536"/>
                  </a:cubicBezTo>
                  <a:cubicBezTo>
                    <a:pt x="256" y="552"/>
                    <a:pt x="273" y="565"/>
                    <a:pt x="289" y="565"/>
                  </a:cubicBezTo>
                  <a:cubicBezTo>
                    <a:pt x="294" y="565"/>
                    <a:pt x="298" y="564"/>
                    <a:pt x="302" y="562"/>
                  </a:cubicBezTo>
                  <a:cubicBezTo>
                    <a:pt x="296" y="549"/>
                    <a:pt x="291" y="536"/>
                    <a:pt x="288" y="522"/>
                  </a:cubicBezTo>
                  <a:cubicBezTo>
                    <a:pt x="288" y="522"/>
                    <a:pt x="288" y="522"/>
                    <a:pt x="288" y="522"/>
                  </a:cubicBezTo>
                  <a:cubicBezTo>
                    <a:pt x="288" y="522"/>
                    <a:pt x="288" y="522"/>
                    <a:pt x="288" y="522"/>
                  </a:cubicBezTo>
                  <a:cubicBezTo>
                    <a:pt x="297" y="530"/>
                    <a:pt x="308" y="535"/>
                    <a:pt x="320" y="536"/>
                  </a:cubicBezTo>
                  <a:cubicBezTo>
                    <a:pt x="320" y="536"/>
                    <a:pt x="319" y="536"/>
                    <a:pt x="319" y="536"/>
                  </a:cubicBezTo>
                  <a:cubicBezTo>
                    <a:pt x="326" y="535"/>
                    <a:pt x="332" y="533"/>
                    <a:pt x="338" y="530"/>
                  </a:cubicBezTo>
                  <a:cubicBezTo>
                    <a:pt x="312" y="474"/>
                    <a:pt x="298" y="412"/>
                    <a:pt x="297" y="350"/>
                  </a:cubicBezTo>
                  <a:cubicBezTo>
                    <a:pt x="297" y="320"/>
                    <a:pt x="298" y="284"/>
                    <a:pt x="275" y="265"/>
                  </a:cubicBezTo>
                  <a:cubicBezTo>
                    <a:pt x="269" y="260"/>
                    <a:pt x="260" y="254"/>
                    <a:pt x="260" y="246"/>
                  </a:cubicBezTo>
                  <a:cubicBezTo>
                    <a:pt x="261" y="243"/>
                    <a:pt x="262" y="239"/>
                    <a:pt x="264" y="236"/>
                  </a:cubicBezTo>
                  <a:cubicBezTo>
                    <a:pt x="270" y="223"/>
                    <a:pt x="268" y="208"/>
                    <a:pt x="263" y="196"/>
                  </a:cubicBezTo>
                  <a:cubicBezTo>
                    <a:pt x="257" y="184"/>
                    <a:pt x="249" y="172"/>
                    <a:pt x="239" y="162"/>
                  </a:cubicBezTo>
                  <a:cubicBezTo>
                    <a:pt x="232" y="155"/>
                    <a:pt x="225" y="146"/>
                    <a:pt x="222" y="137"/>
                  </a:cubicBezTo>
                  <a:cubicBezTo>
                    <a:pt x="221" y="130"/>
                    <a:pt x="221" y="124"/>
                    <a:pt x="222" y="118"/>
                  </a:cubicBezTo>
                  <a:cubicBezTo>
                    <a:pt x="224" y="94"/>
                    <a:pt x="231" y="69"/>
                    <a:pt x="222" y="47"/>
                  </a:cubicBezTo>
                  <a:cubicBezTo>
                    <a:pt x="210" y="19"/>
                    <a:pt x="178" y="6"/>
                    <a:pt x="147" y="1"/>
                  </a:cubicBezTo>
                  <a:cubicBezTo>
                    <a:pt x="149" y="1"/>
                    <a:pt x="150" y="0"/>
                    <a:pt x="152" y="0"/>
                  </a:cubicBezTo>
                  <a:cubicBezTo>
                    <a:pt x="153" y="0"/>
                    <a:pt x="154" y="0"/>
                    <a:pt x="155" y="1"/>
                  </a:cubicBezTo>
                  <a:cubicBezTo>
                    <a:pt x="186" y="6"/>
                    <a:pt x="221" y="18"/>
                    <a:pt x="233" y="47"/>
                  </a:cubicBezTo>
                  <a:cubicBezTo>
                    <a:pt x="242" y="69"/>
                    <a:pt x="235" y="94"/>
                    <a:pt x="233" y="118"/>
                  </a:cubicBezTo>
                  <a:cubicBezTo>
                    <a:pt x="232" y="124"/>
                    <a:pt x="232" y="130"/>
                    <a:pt x="233" y="137"/>
                  </a:cubicBezTo>
                  <a:cubicBezTo>
                    <a:pt x="236" y="147"/>
                    <a:pt x="243" y="155"/>
                    <a:pt x="250" y="162"/>
                  </a:cubicBezTo>
                  <a:cubicBezTo>
                    <a:pt x="260" y="172"/>
                    <a:pt x="268" y="184"/>
                    <a:pt x="274" y="196"/>
                  </a:cubicBezTo>
                  <a:cubicBezTo>
                    <a:pt x="280" y="208"/>
                    <a:pt x="281" y="223"/>
                    <a:pt x="276" y="236"/>
                  </a:cubicBezTo>
                  <a:cubicBezTo>
                    <a:pt x="274" y="239"/>
                    <a:pt x="272" y="243"/>
                    <a:pt x="272" y="246"/>
                  </a:cubicBezTo>
                  <a:cubicBezTo>
                    <a:pt x="271" y="254"/>
                    <a:pt x="280" y="260"/>
                    <a:pt x="286" y="265"/>
                  </a:cubicBezTo>
                  <a:cubicBezTo>
                    <a:pt x="309" y="284"/>
                    <a:pt x="308" y="320"/>
                    <a:pt x="309" y="350"/>
                  </a:cubicBezTo>
                  <a:cubicBezTo>
                    <a:pt x="309" y="412"/>
                    <a:pt x="323" y="474"/>
                    <a:pt x="349" y="530"/>
                  </a:cubicBezTo>
                  <a:cubicBezTo>
                    <a:pt x="345" y="532"/>
                    <a:pt x="340" y="534"/>
                    <a:pt x="336" y="535"/>
                  </a:cubicBezTo>
                  <a:cubicBezTo>
                    <a:pt x="341" y="534"/>
                    <a:pt x="345" y="532"/>
                    <a:pt x="350" y="530"/>
                  </a:cubicBezTo>
                  <a:cubicBezTo>
                    <a:pt x="323" y="474"/>
                    <a:pt x="309" y="412"/>
                    <a:pt x="309" y="350"/>
                  </a:cubicBezTo>
                  <a:cubicBezTo>
                    <a:pt x="309" y="319"/>
                    <a:pt x="310" y="284"/>
                    <a:pt x="286" y="265"/>
                  </a:cubicBezTo>
                  <a:cubicBezTo>
                    <a:pt x="280" y="260"/>
                    <a:pt x="272" y="254"/>
                    <a:pt x="272" y="247"/>
                  </a:cubicBezTo>
                  <a:cubicBezTo>
                    <a:pt x="272" y="247"/>
                    <a:pt x="272" y="246"/>
                    <a:pt x="272" y="246"/>
                  </a:cubicBezTo>
                  <a:cubicBezTo>
                    <a:pt x="273" y="243"/>
                    <a:pt x="274" y="239"/>
                    <a:pt x="276" y="236"/>
                  </a:cubicBezTo>
                  <a:cubicBezTo>
                    <a:pt x="278" y="230"/>
                    <a:pt x="279" y="225"/>
                    <a:pt x="279" y="219"/>
                  </a:cubicBezTo>
                  <a:cubicBezTo>
                    <a:pt x="279" y="211"/>
                    <a:pt x="277" y="203"/>
                    <a:pt x="274" y="196"/>
                  </a:cubicBezTo>
                  <a:cubicBezTo>
                    <a:pt x="268" y="183"/>
                    <a:pt x="260" y="172"/>
                    <a:pt x="250" y="162"/>
                  </a:cubicBezTo>
                  <a:cubicBezTo>
                    <a:pt x="243" y="155"/>
                    <a:pt x="236" y="147"/>
                    <a:pt x="234" y="137"/>
                  </a:cubicBezTo>
                  <a:cubicBezTo>
                    <a:pt x="233" y="133"/>
                    <a:pt x="233" y="129"/>
                    <a:pt x="233" y="125"/>
                  </a:cubicBezTo>
                  <a:cubicBezTo>
                    <a:pt x="233" y="123"/>
                    <a:pt x="233" y="120"/>
                    <a:pt x="233" y="118"/>
                  </a:cubicBezTo>
                  <a:cubicBezTo>
                    <a:pt x="235" y="103"/>
                    <a:pt x="238" y="87"/>
                    <a:pt x="238" y="72"/>
                  </a:cubicBezTo>
                  <a:cubicBezTo>
                    <a:pt x="238" y="64"/>
                    <a:pt x="237" y="55"/>
                    <a:pt x="233" y="47"/>
                  </a:cubicBezTo>
                  <a:cubicBezTo>
                    <a:pt x="221" y="18"/>
                    <a:pt x="187" y="6"/>
                    <a:pt x="155" y="0"/>
                  </a:cubicBezTo>
                  <a:cubicBezTo>
                    <a:pt x="154" y="0"/>
                    <a:pt x="153" y="0"/>
                    <a:pt x="152" y="0"/>
                  </a:cubicBezTo>
                </a:path>
              </a:pathLst>
            </a:custGeom>
            <a:solidFill>
              <a:srgbClr val="2E2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6" name="ïṡḷiḍé">
              <a:extLst>
                <a:ext uri="{FF2B5EF4-FFF2-40B4-BE49-F238E27FC236}">
                  <a16:creationId xmlns:a16="http://schemas.microsoft.com/office/drawing/2014/main" id="{82A9773F-9C1F-D0B3-B221-81DB2CD7A4CA}"/>
                </a:ext>
              </a:extLst>
            </p:cNvPr>
            <p:cNvSpPr/>
            <p:nvPr/>
          </p:nvSpPr>
          <p:spPr bwMode="auto">
            <a:xfrm>
              <a:off x="7675563" y="3706813"/>
              <a:ext cx="22225" cy="1588"/>
            </a:xfrm>
            <a:custGeom>
              <a:avLst/>
              <a:gdLst>
                <a:gd name="T0" fmla="*/ 16 w 16"/>
                <a:gd name="T1" fmla="*/ 0 h 1"/>
                <a:gd name="T2" fmla="*/ 5 w 16"/>
                <a:gd name="T3" fmla="*/ 1 h 1"/>
                <a:gd name="T4" fmla="*/ 0 w 16"/>
                <a:gd name="T5" fmla="*/ 1 h 1"/>
                <a:gd name="T6" fmla="*/ 5 w 16"/>
                <a:gd name="T7" fmla="*/ 1 h 1"/>
                <a:gd name="T8" fmla="*/ 16 w 1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12" y="1"/>
                    <a:pt x="8" y="1"/>
                    <a:pt x="5" y="1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9" y="1"/>
                    <a:pt x="12" y="1"/>
                    <a:pt x="16" y="0"/>
                  </a:cubicBezTo>
                </a:path>
              </a:pathLst>
            </a:custGeom>
            <a:solidFill>
              <a:srgbClr val="3937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7" name="ïṧḻîďè">
              <a:extLst>
                <a:ext uri="{FF2B5EF4-FFF2-40B4-BE49-F238E27FC236}">
                  <a16:creationId xmlns:a16="http://schemas.microsoft.com/office/drawing/2014/main" id="{E1F3E2B3-8E6A-ADE1-EA8F-BE368E2465A2}"/>
                </a:ext>
              </a:extLst>
            </p:cNvPr>
            <p:cNvSpPr/>
            <p:nvPr/>
          </p:nvSpPr>
          <p:spPr bwMode="auto">
            <a:xfrm>
              <a:off x="7434263" y="2960688"/>
              <a:ext cx="280988" cy="747713"/>
            </a:xfrm>
            <a:custGeom>
              <a:avLst/>
              <a:gdLst>
                <a:gd name="T0" fmla="*/ 5 w 202"/>
                <a:gd name="T1" fmla="*/ 0 h 536"/>
                <a:gd name="T2" fmla="*/ 0 w 202"/>
                <a:gd name="T3" fmla="*/ 1 h 536"/>
                <a:gd name="T4" fmla="*/ 75 w 202"/>
                <a:gd name="T5" fmla="*/ 47 h 536"/>
                <a:gd name="T6" fmla="*/ 75 w 202"/>
                <a:gd name="T7" fmla="*/ 118 h 536"/>
                <a:gd name="T8" fmla="*/ 75 w 202"/>
                <a:gd name="T9" fmla="*/ 137 h 536"/>
                <a:gd name="T10" fmla="*/ 92 w 202"/>
                <a:gd name="T11" fmla="*/ 162 h 536"/>
                <a:gd name="T12" fmla="*/ 116 w 202"/>
                <a:gd name="T13" fmla="*/ 196 h 536"/>
                <a:gd name="T14" fmla="*/ 117 w 202"/>
                <a:gd name="T15" fmla="*/ 236 h 536"/>
                <a:gd name="T16" fmla="*/ 113 w 202"/>
                <a:gd name="T17" fmla="*/ 246 h 536"/>
                <a:gd name="T18" fmla="*/ 128 w 202"/>
                <a:gd name="T19" fmla="*/ 265 h 536"/>
                <a:gd name="T20" fmla="*/ 150 w 202"/>
                <a:gd name="T21" fmla="*/ 350 h 536"/>
                <a:gd name="T22" fmla="*/ 191 w 202"/>
                <a:gd name="T23" fmla="*/ 530 h 536"/>
                <a:gd name="T24" fmla="*/ 172 w 202"/>
                <a:gd name="T25" fmla="*/ 536 h 536"/>
                <a:gd name="T26" fmla="*/ 173 w 202"/>
                <a:gd name="T27" fmla="*/ 536 h 536"/>
                <a:gd name="T28" fmla="*/ 178 w 202"/>
                <a:gd name="T29" fmla="*/ 536 h 536"/>
                <a:gd name="T30" fmla="*/ 189 w 202"/>
                <a:gd name="T31" fmla="*/ 535 h 536"/>
                <a:gd name="T32" fmla="*/ 202 w 202"/>
                <a:gd name="T33" fmla="*/ 530 h 536"/>
                <a:gd name="T34" fmla="*/ 162 w 202"/>
                <a:gd name="T35" fmla="*/ 350 h 536"/>
                <a:gd name="T36" fmla="*/ 139 w 202"/>
                <a:gd name="T37" fmla="*/ 265 h 536"/>
                <a:gd name="T38" fmla="*/ 125 w 202"/>
                <a:gd name="T39" fmla="*/ 246 h 536"/>
                <a:gd name="T40" fmla="*/ 129 w 202"/>
                <a:gd name="T41" fmla="*/ 236 h 536"/>
                <a:gd name="T42" fmla="*/ 127 w 202"/>
                <a:gd name="T43" fmla="*/ 196 h 536"/>
                <a:gd name="T44" fmla="*/ 103 w 202"/>
                <a:gd name="T45" fmla="*/ 162 h 536"/>
                <a:gd name="T46" fmla="*/ 86 w 202"/>
                <a:gd name="T47" fmla="*/ 137 h 536"/>
                <a:gd name="T48" fmla="*/ 86 w 202"/>
                <a:gd name="T49" fmla="*/ 118 h 536"/>
                <a:gd name="T50" fmla="*/ 86 w 202"/>
                <a:gd name="T51" fmla="*/ 47 h 536"/>
                <a:gd name="T52" fmla="*/ 8 w 202"/>
                <a:gd name="T53" fmla="*/ 1 h 536"/>
                <a:gd name="T54" fmla="*/ 5 w 202"/>
                <a:gd name="T55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2" h="536">
                  <a:moveTo>
                    <a:pt x="5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31" y="6"/>
                    <a:pt x="63" y="19"/>
                    <a:pt x="75" y="47"/>
                  </a:cubicBezTo>
                  <a:cubicBezTo>
                    <a:pt x="84" y="69"/>
                    <a:pt x="77" y="94"/>
                    <a:pt x="75" y="118"/>
                  </a:cubicBezTo>
                  <a:cubicBezTo>
                    <a:pt x="74" y="124"/>
                    <a:pt x="74" y="130"/>
                    <a:pt x="75" y="137"/>
                  </a:cubicBezTo>
                  <a:cubicBezTo>
                    <a:pt x="78" y="146"/>
                    <a:pt x="85" y="155"/>
                    <a:pt x="92" y="162"/>
                  </a:cubicBezTo>
                  <a:cubicBezTo>
                    <a:pt x="102" y="172"/>
                    <a:pt x="110" y="184"/>
                    <a:pt x="116" y="196"/>
                  </a:cubicBezTo>
                  <a:cubicBezTo>
                    <a:pt x="121" y="208"/>
                    <a:pt x="123" y="223"/>
                    <a:pt x="117" y="236"/>
                  </a:cubicBezTo>
                  <a:cubicBezTo>
                    <a:pt x="115" y="239"/>
                    <a:pt x="114" y="243"/>
                    <a:pt x="113" y="246"/>
                  </a:cubicBezTo>
                  <a:cubicBezTo>
                    <a:pt x="113" y="254"/>
                    <a:pt x="122" y="260"/>
                    <a:pt x="128" y="265"/>
                  </a:cubicBezTo>
                  <a:cubicBezTo>
                    <a:pt x="151" y="284"/>
                    <a:pt x="150" y="320"/>
                    <a:pt x="150" y="350"/>
                  </a:cubicBezTo>
                  <a:cubicBezTo>
                    <a:pt x="151" y="412"/>
                    <a:pt x="165" y="474"/>
                    <a:pt x="191" y="530"/>
                  </a:cubicBezTo>
                  <a:cubicBezTo>
                    <a:pt x="185" y="533"/>
                    <a:pt x="179" y="535"/>
                    <a:pt x="172" y="536"/>
                  </a:cubicBezTo>
                  <a:cubicBezTo>
                    <a:pt x="172" y="536"/>
                    <a:pt x="173" y="536"/>
                    <a:pt x="173" y="536"/>
                  </a:cubicBezTo>
                  <a:cubicBezTo>
                    <a:pt x="175" y="536"/>
                    <a:pt x="176" y="536"/>
                    <a:pt x="178" y="536"/>
                  </a:cubicBezTo>
                  <a:cubicBezTo>
                    <a:pt x="181" y="536"/>
                    <a:pt x="185" y="536"/>
                    <a:pt x="189" y="535"/>
                  </a:cubicBezTo>
                  <a:cubicBezTo>
                    <a:pt x="193" y="534"/>
                    <a:pt x="198" y="532"/>
                    <a:pt x="202" y="530"/>
                  </a:cubicBezTo>
                  <a:cubicBezTo>
                    <a:pt x="176" y="474"/>
                    <a:pt x="162" y="412"/>
                    <a:pt x="162" y="350"/>
                  </a:cubicBezTo>
                  <a:cubicBezTo>
                    <a:pt x="161" y="320"/>
                    <a:pt x="162" y="284"/>
                    <a:pt x="139" y="265"/>
                  </a:cubicBezTo>
                  <a:cubicBezTo>
                    <a:pt x="133" y="260"/>
                    <a:pt x="124" y="254"/>
                    <a:pt x="125" y="246"/>
                  </a:cubicBezTo>
                  <a:cubicBezTo>
                    <a:pt x="125" y="243"/>
                    <a:pt x="127" y="239"/>
                    <a:pt x="129" y="236"/>
                  </a:cubicBezTo>
                  <a:cubicBezTo>
                    <a:pt x="134" y="223"/>
                    <a:pt x="133" y="208"/>
                    <a:pt x="127" y="196"/>
                  </a:cubicBezTo>
                  <a:cubicBezTo>
                    <a:pt x="121" y="184"/>
                    <a:pt x="113" y="172"/>
                    <a:pt x="103" y="162"/>
                  </a:cubicBezTo>
                  <a:cubicBezTo>
                    <a:pt x="96" y="155"/>
                    <a:pt x="89" y="147"/>
                    <a:pt x="86" y="137"/>
                  </a:cubicBezTo>
                  <a:cubicBezTo>
                    <a:pt x="85" y="130"/>
                    <a:pt x="85" y="124"/>
                    <a:pt x="86" y="118"/>
                  </a:cubicBezTo>
                  <a:cubicBezTo>
                    <a:pt x="88" y="94"/>
                    <a:pt x="95" y="69"/>
                    <a:pt x="86" y="47"/>
                  </a:cubicBezTo>
                  <a:cubicBezTo>
                    <a:pt x="74" y="18"/>
                    <a:pt x="39" y="6"/>
                    <a:pt x="8" y="1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solidFill>
              <a:srgbClr val="292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8" name="iSḷíḍè">
              <a:extLst>
                <a:ext uri="{FF2B5EF4-FFF2-40B4-BE49-F238E27FC236}">
                  <a16:creationId xmlns:a16="http://schemas.microsoft.com/office/drawing/2014/main" id="{5F1F2C03-88DE-E7D1-505E-916C2E4C5897}"/>
                </a:ext>
              </a:extLst>
            </p:cNvPr>
            <p:cNvSpPr/>
            <p:nvPr/>
          </p:nvSpPr>
          <p:spPr bwMode="auto">
            <a:xfrm>
              <a:off x="7615238" y="3689350"/>
              <a:ext cx="34925" cy="58738"/>
            </a:xfrm>
            <a:custGeom>
              <a:avLst/>
              <a:gdLst>
                <a:gd name="T0" fmla="*/ 0 w 25"/>
                <a:gd name="T1" fmla="*/ 0 h 43"/>
                <a:gd name="T2" fmla="*/ 14 w 25"/>
                <a:gd name="T3" fmla="*/ 40 h 43"/>
                <a:gd name="T4" fmla="*/ 6 w 25"/>
                <a:gd name="T5" fmla="*/ 43 h 43"/>
                <a:gd name="T6" fmla="*/ 12 w 25"/>
                <a:gd name="T7" fmla="*/ 43 h 43"/>
                <a:gd name="T8" fmla="*/ 25 w 25"/>
                <a:gd name="T9" fmla="*/ 40 h 43"/>
                <a:gd name="T10" fmla="*/ 13 w 25"/>
                <a:gd name="T11" fmla="*/ 9 h 43"/>
                <a:gd name="T12" fmla="*/ 0 w 25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43">
                  <a:moveTo>
                    <a:pt x="0" y="0"/>
                  </a:moveTo>
                  <a:cubicBezTo>
                    <a:pt x="3" y="14"/>
                    <a:pt x="8" y="27"/>
                    <a:pt x="14" y="40"/>
                  </a:cubicBezTo>
                  <a:cubicBezTo>
                    <a:pt x="11" y="41"/>
                    <a:pt x="9" y="42"/>
                    <a:pt x="6" y="43"/>
                  </a:cubicBezTo>
                  <a:cubicBezTo>
                    <a:pt x="8" y="43"/>
                    <a:pt x="10" y="43"/>
                    <a:pt x="12" y="43"/>
                  </a:cubicBezTo>
                  <a:cubicBezTo>
                    <a:pt x="16" y="43"/>
                    <a:pt x="21" y="42"/>
                    <a:pt x="25" y="40"/>
                  </a:cubicBezTo>
                  <a:cubicBezTo>
                    <a:pt x="20" y="30"/>
                    <a:pt x="16" y="20"/>
                    <a:pt x="13" y="9"/>
                  </a:cubicBezTo>
                  <a:cubicBezTo>
                    <a:pt x="8" y="7"/>
                    <a:pt x="4" y="4"/>
                    <a:pt x="0" y="0"/>
                  </a:cubicBezTo>
                </a:path>
              </a:pathLst>
            </a:custGeom>
            <a:solidFill>
              <a:srgbClr val="292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9" name="ïŝḷidé">
              <a:extLst>
                <a:ext uri="{FF2B5EF4-FFF2-40B4-BE49-F238E27FC236}">
                  <a16:creationId xmlns:a16="http://schemas.microsoft.com/office/drawing/2014/main" id="{DD6CD3AD-F46D-3DF0-0FFF-4ADC9418968B}"/>
                </a:ext>
              </a:extLst>
            </p:cNvPr>
            <p:cNvSpPr/>
            <p:nvPr/>
          </p:nvSpPr>
          <p:spPr bwMode="auto">
            <a:xfrm>
              <a:off x="7370763" y="3013075"/>
              <a:ext cx="25400" cy="6350"/>
            </a:xfrm>
            <a:custGeom>
              <a:avLst/>
              <a:gdLst>
                <a:gd name="T0" fmla="*/ 6 w 18"/>
                <a:gd name="T1" fmla="*/ 0 h 4"/>
                <a:gd name="T2" fmla="*/ 2 w 18"/>
                <a:gd name="T3" fmla="*/ 0 h 4"/>
                <a:gd name="T4" fmla="*/ 0 w 18"/>
                <a:gd name="T5" fmla="*/ 0 h 4"/>
                <a:gd name="T6" fmla="*/ 18 w 18"/>
                <a:gd name="T7" fmla="*/ 4 h 4"/>
                <a:gd name="T8" fmla="*/ 18 w 18"/>
                <a:gd name="T9" fmla="*/ 1 h 4"/>
                <a:gd name="T10" fmla="*/ 6 w 1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4">
                  <a:moveTo>
                    <a:pt x="6" y="0"/>
                  </a:move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2" y="2"/>
                    <a:pt x="18" y="4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4" y="1"/>
                    <a:pt x="10" y="0"/>
                    <a:pt x="6" y="0"/>
                  </a:cubicBezTo>
                </a:path>
              </a:pathLst>
            </a:custGeom>
            <a:solidFill>
              <a:srgbClr val="292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0" name="íŝḷiḑè">
              <a:extLst>
                <a:ext uri="{FF2B5EF4-FFF2-40B4-BE49-F238E27FC236}">
                  <a16:creationId xmlns:a16="http://schemas.microsoft.com/office/drawing/2014/main" id="{14598559-DE82-4637-35A6-4E5CE9BA0E5B}"/>
                </a:ext>
              </a:extLst>
            </p:cNvPr>
            <p:cNvSpPr/>
            <p:nvPr/>
          </p:nvSpPr>
          <p:spPr bwMode="auto">
            <a:xfrm>
              <a:off x="7254875" y="3160713"/>
              <a:ext cx="34925" cy="3175"/>
            </a:xfrm>
            <a:custGeom>
              <a:avLst/>
              <a:gdLst>
                <a:gd name="T0" fmla="*/ 25 w 25"/>
                <a:gd name="T1" fmla="*/ 0 h 2"/>
                <a:gd name="T2" fmla="*/ 5 w 25"/>
                <a:gd name="T3" fmla="*/ 1 h 2"/>
                <a:gd name="T4" fmla="*/ 0 w 25"/>
                <a:gd name="T5" fmla="*/ 1 h 2"/>
                <a:gd name="T6" fmla="*/ 0 w 25"/>
                <a:gd name="T7" fmla="*/ 1 h 2"/>
                <a:gd name="T8" fmla="*/ 7 w 25"/>
                <a:gd name="T9" fmla="*/ 2 h 2"/>
                <a:gd name="T10" fmla="*/ 25 w 25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">
                  <a:moveTo>
                    <a:pt x="25" y="0"/>
                  </a:moveTo>
                  <a:cubicBezTo>
                    <a:pt x="18" y="1"/>
                    <a:pt x="12" y="1"/>
                    <a:pt x="5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2"/>
                    <a:pt x="7" y="2"/>
                  </a:cubicBezTo>
                  <a:cubicBezTo>
                    <a:pt x="13" y="2"/>
                    <a:pt x="19" y="1"/>
                    <a:pt x="25" y="0"/>
                  </a:cubicBezTo>
                </a:path>
              </a:pathLst>
            </a:custGeom>
            <a:solidFill>
              <a:srgbClr val="D68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1" name="işļiḓé">
              <a:extLst>
                <a:ext uri="{FF2B5EF4-FFF2-40B4-BE49-F238E27FC236}">
                  <a16:creationId xmlns:a16="http://schemas.microsoft.com/office/drawing/2014/main" id="{6581871C-D6B8-7A64-B1E9-CCE66CF069C3}"/>
                </a:ext>
              </a:extLst>
            </p:cNvPr>
            <p:cNvSpPr/>
            <p:nvPr/>
          </p:nvSpPr>
          <p:spPr bwMode="auto">
            <a:xfrm>
              <a:off x="7254875" y="3128963"/>
              <a:ext cx="115888" cy="33338"/>
            </a:xfrm>
            <a:custGeom>
              <a:avLst/>
              <a:gdLst>
                <a:gd name="T0" fmla="*/ 77 w 83"/>
                <a:gd name="T1" fmla="*/ 0 h 24"/>
                <a:gd name="T2" fmla="*/ 74 w 83"/>
                <a:gd name="T3" fmla="*/ 0 h 24"/>
                <a:gd name="T4" fmla="*/ 65 w 83"/>
                <a:gd name="T5" fmla="*/ 3 h 24"/>
                <a:gd name="T6" fmla="*/ 37 w 83"/>
                <a:gd name="T7" fmla="*/ 18 h 24"/>
                <a:gd name="T8" fmla="*/ 0 w 83"/>
                <a:gd name="T9" fmla="*/ 24 h 24"/>
                <a:gd name="T10" fmla="*/ 5 w 83"/>
                <a:gd name="T11" fmla="*/ 24 h 24"/>
                <a:gd name="T12" fmla="*/ 25 w 83"/>
                <a:gd name="T13" fmla="*/ 23 h 24"/>
                <a:gd name="T14" fmla="*/ 48 w 83"/>
                <a:gd name="T15" fmla="*/ 18 h 24"/>
                <a:gd name="T16" fmla="*/ 77 w 83"/>
                <a:gd name="T17" fmla="*/ 3 h 24"/>
                <a:gd name="T18" fmla="*/ 83 w 83"/>
                <a:gd name="T19" fmla="*/ 0 h 24"/>
                <a:gd name="T20" fmla="*/ 77 w 83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24">
                  <a:moveTo>
                    <a:pt x="77" y="0"/>
                  </a:moveTo>
                  <a:cubicBezTo>
                    <a:pt x="76" y="0"/>
                    <a:pt x="75" y="0"/>
                    <a:pt x="74" y="0"/>
                  </a:cubicBezTo>
                  <a:cubicBezTo>
                    <a:pt x="71" y="1"/>
                    <a:pt x="68" y="2"/>
                    <a:pt x="65" y="3"/>
                  </a:cubicBezTo>
                  <a:cubicBezTo>
                    <a:pt x="56" y="9"/>
                    <a:pt x="47" y="14"/>
                    <a:pt x="37" y="18"/>
                  </a:cubicBezTo>
                  <a:cubicBezTo>
                    <a:pt x="25" y="22"/>
                    <a:pt x="12" y="24"/>
                    <a:pt x="0" y="24"/>
                  </a:cubicBezTo>
                  <a:cubicBezTo>
                    <a:pt x="2" y="24"/>
                    <a:pt x="4" y="24"/>
                    <a:pt x="5" y="24"/>
                  </a:cubicBezTo>
                  <a:cubicBezTo>
                    <a:pt x="12" y="24"/>
                    <a:pt x="18" y="24"/>
                    <a:pt x="25" y="23"/>
                  </a:cubicBezTo>
                  <a:cubicBezTo>
                    <a:pt x="32" y="22"/>
                    <a:pt x="40" y="21"/>
                    <a:pt x="48" y="18"/>
                  </a:cubicBezTo>
                  <a:cubicBezTo>
                    <a:pt x="58" y="14"/>
                    <a:pt x="67" y="9"/>
                    <a:pt x="77" y="3"/>
                  </a:cubicBezTo>
                  <a:cubicBezTo>
                    <a:pt x="78" y="2"/>
                    <a:pt x="81" y="1"/>
                    <a:pt x="83" y="0"/>
                  </a:cubicBezTo>
                  <a:cubicBezTo>
                    <a:pt x="81" y="0"/>
                    <a:pt x="79" y="0"/>
                    <a:pt x="77" y="0"/>
                  </a:cubicBezTo>
                </a:path>
              </a:pathLst>
            </a:custGeom>
            <a:solidFill>
              <a:srgbClr val="292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2" name="íṧľiḑé">
              <a:extLst>
                <a:ext uri="{FF2B5EF4-FFF2-40B4-BE49-F238E27FC236}">
                  <a16:creationId xmlns:a16="http://schemas.microsoft.com/office/drawing/2014/main" id="{BE5DD65E-8BB5-7931-E5F7-49B78738EB3E}"/>
                </a:ext>
              </a:extLst>
            </p:cNvPr>
            <p:cNvSpPr/>
            <p:nvPr/>
          </p:nvSpPr>
          <p:spPr bwMode="auto">
            <a:xfrm>
              <a:off x="7389813" y="3125788"/>
              <a:ext cx="20638" cy="4763"/>
            </a:xfrm>
            <a:custGeom>
              <a:avLst/>
              <a:gdLst>
                <a:gd name="T0" fmla="*/ 14 w 14"/>
                <a:gd name="T1" fmla="*/ 0 h 3"/>
                <a:gd name="T2" fmla="*/ 0 w 14"/>
                <a:gd name="T3" fmla="*/ 3 h 3"/>
                <a:gd name="T4" fmla="*/ 5 w 14"/>
                <a:gd name="T5" fmla="*/ 3 h 3"/>
                <a:gd name="T6" fmla="*/ 14 w 14"/>
                <a:gd name="T7" fmla="*/ 3 h 3"/>
                <a:gd name="T8" fmla="*/ 14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cubicBezTo>
                    <a:pt x="9" y="2"/>
                    <a:pt x="5" y="3"/>
                    <a:pt x="0" y="3"/>
                  </a:cubicBezTo>
                  <a:cubicBezTo>
                    <a:pt x="2" y="3"/>
                    <a:pt x="4" y="3"/>
                    <a:pt x="5" y="3"/>
                  </a:cubicBezTo>
                  <a:cubicBezTo>
                    <a:pt x="8" y="3"/>
                    <a:pt x="11" y="3"/>
                    <a:pt x="14" y="3"/>
                  </a:cubicBezTo>
                  <a:cubicBezTo>
                    <a:pt x="14" y="2"/>
                    <a:pt x="14" y="1"/>
                    <a:pt x="14" y="0"/>
                  </a:cubicBezTo>
                </a:path>
              </a:pathLst>
            </a:custGeom>
            <a:solidFill>
              <a:srgbClr val="292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3" name="íSľiḓé">
              <a:extLst>
                <a:ext uri="{FF2B5EF4-FFF2-40B4-BE49-F238E27FC236}">
                  <a16:creationId xmlns:a16="http://schemas.microsoft.com/office/drawing/2014/main" id="{FE0BAEC2-FED4-D7EA-E315-E2EE91F6F2F1}"/>
                </a:ext>
              </a:extLst>
            </p:cNvPr>
            <p:cNvSpPr/>
            <p:nvPr/>
          </p:nvSpPr>
          <p:spPr bwMode="auto">
            <a:xfrm>
              <a:off x="7596188" y="3262313"/>
              <a:ext cx="266700" cy="539750"/>
            </a:xfrm>
            <a:custGeom>
              <a:avLst/>
              <a:gdLst>
                <a:gd name="T0" fmla="*/ 64 w 191"/>
                <a:gd name="T1" fmla="*/ 343 h 386"/>
                <a:gd name="T2" fmla="*/ 74 w 191"/>
                <a:gd name="T3" fmla="*/ 370 h 386"/>
                <a:gd name="T4" fmla="*/ 87 w 191"/>
                <a:gd name="T5" fmla="*/ 380 h 386"/>
                <a:gd name="T6" fmla="*/ 103 w 191"/>
                <a:gd name="T7" fmla="*/ 386 h 386"/>
                <a:gd name="T8" fmla="*/ 123 w 191"/>
                <a:gd name="T9" fmla="*/ 377 h 386"/>
                <a:gd name="T10" fmla="*/ 155 w 191"/>
                <a:gd name="T11" fmla="*/ 321 h 386"/>
                <a:gd name="T12" fmla="*/ 180 w 191"/>
                <a:gd name="T13" fmla="*/ 237 h 386"/>
                <a:gd name="T14" fmla="*/ 191 w 191"/>
                <a:gd name="T15" fmla="*/ 144 h 386"/>
                <a:gd name="T16" fmla="*/ 169 w 191"/>
                <a:gd name="T17" fmla="*/ 96 h 386"/>
                <a:gd name="T18" fmla="*/ 154 w 191"/>
                <a:gd name="T19" fmla="*/ 68 h 386"/>
                <a:gd name="T20" fmla="*/ 152 w 191"/>
                <a:gd name="T21" fmla="*/ 3 h 386"/>
                <a:gd name="T22" fmla="*/ 141 w 191"/>
                <a:gd name="T23" fmla="*/ 3 h 386"/>
                <a:gd name="T24" fmla="*/ 135 w 191"/>
                <a:gd name="T25" fmla="*/ 12 h 386"/>
                <a:gd name="T26" fmla="*/ 129 w 191"/>
                <a:gd name="T27" fmla="*/ 50 h 386"/>
                <a:gd name="T28" fmla="*/ 128 w 191"/>
                <a:gd name="T29" fmla="*/ 60 h 386"/>
                <a:gd name="T30" fmla="*/ 118 w 191"/>
                <a:gd name="T31" fmla="*/ 64 h 386"/>
                <a:gd name="T32" fmla="*/ 94 w 191"/>
                <a:gd name="T33" fmla="*/ 60 h 386"/>
                <a:gd name="T34" fmla="*/ 22 w 191"/>
                <a:gd name="T35" fmla="*/ 54 h 386"/>
                <a:gd name="T36" fmla="*/ 8 w 191"/>
                <a:gd name="T37" fmla="*/ 57 h 386"/>
                <a:gd name="T38" fmla="*/ 0 w 191"/>
                <a:gd name="T39" fmla="*/ 69 h 386"/>
                <a:gd name="T40" fmla="*/ 58 w 191"/>
                <a:gd name="T41" fmla="*/ 78 h 386"/>
                <a:gd name="T42" fmla="*/ 70 w 191"/>
                <a:gd name="T43" fmla="*/ 82 h 386"/>
                <a:gd name="T44" fmla="*/ 72 w 191"/>
                <a:gd name="T45" fmla="*/ 93 h 386"/>
                <a:gd name="T46" fmla="*/ 68 w 191"/>
                <a:gd name="T47" fmla="*/ 96 h 386"/>
                <a:gd name="T48" fmla="*/ 66 w 191"/>
                <a:gd name="T49" fmla="*/ 112 h 386"/>
                <a:gd name="T50" fmla="*/ 68 w 191"/>
                <a:gd name="T51" fmla="*/ 115 h 386"/>
                <a:gd name="T52" fmla="*/ 72 w 191"/>
                <a:gd name="T53" fmla="*/ 117 h 386"/>
                <a:gd name="T54" fmla="*/ 71 w 191"/>
                <a:gd name="T55" fmla="*/ 129 h 386"/>
                <a:gd name="T56" fmla="*/ 77 w 191"/>
                <a:gd name="T57" fmla="*/ 143 h 386"/>
                <a:gd name="T58" fmla="*/ 93 w 191"/>
                <a:gd name="T59" fmla="*/ 148 h 386"/>
                <a:gd name="T60" fmla="*/ 126 w 191"/>
                <a:gd name="T61" fmla="*/ 160 h 386"/>
                <a:gd name="T62" fmla="*/ 135 w 191"/>
                <a:gd name="T63" fmla="*/ 166 h 386"/>
                <a:gd name="T64" fmla="*/ 134 w 191"/>
                <a:gd name="T65" fmla="*/ 182 h 386"/>
                <a:gd name="T66" fmla="*/ 119 w 191"/>
                <a:gd name="T67" fmla="*/ 223 h 386"/>
                <a:gd name="T68" fmla="*/ 111 w 191"/>
                <a:gd name="T69" fmla="*/ 241 h 386"/>
                <a:gd name="T70" fmla="*/ 99 w 191"/>
                <a:gd name="T71" fmla="*/ 265 h 386"/>
                <a:gd name="T72" fmla="*/ 89 w 191"/>
                <a:gd name="T73" fmla="*/ 287 h 386"/>
                <a:gd name="T74" fmla="*/ 64 w 191"/>
                <a:gd name="T75" fmla="*/ 3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386">
                  <a:moveTo>
                    <a:pt x="64" y="343"/>
                  </a:moveTo>
                  <a:cubicBezTo>
                    <a:pt x="63" y="353"/>
                    <a:pt x="67" y="363"/>
                    <a:pt x="74" y="370"/>
                  </a:cubicBezTo>
                  <a:cubicBezTo>
                    <a:pt x="78" y="374"/>
                    <a:pt x="82" y="378"/>
                    <a:pt x="87" y="380"/>
                  </a:cubicBezTo>
                  <a:cubicBezTo>
                    <a:pt x="92" y="383"/>
                    <a:pt x="97" y="385"/>
                    <a:pt x="103" y="386"/>
                  </a:cubicBezTo>
                  <a:cubicBezTo>
                    <a:pt x="110" y="386"/>
                    <a:pt x="117" y="383"/>
                    <a:pt x="123" y="377"/>
                  </a:cubicBezTo>
                  <a:cubicBezTo>
                    <a:pt x="139" y="363"/>
                    <a:pt x="147" y="341"/>
                    <a:pt x="155" y="321"/>
                  </a:cubicBezTo>
                  <a:cubicBezTo>
                    <a:pt x="165" y="293"/>
                    <a:pt x="175" y="266"/>
                    <a:pt x="180" y="237"/>
                  </a:cubicBezTo>
                  <a:cubicBezTo>
                    <a:pt x="184" y="206"/>
                    <a:pt x="182" y="174"/>
                    <a:pt x="191" y="144"/>
                  </a:cubicBezTo>
                  <a:cubicBezTo>
                    <a:pt x="183" y="128"/>
                    <a:pt x="178" y="111"/>
                    <a:pt x="169" y="96"/>
                  </a:cubicBezTo>
                  <a:cubicBezTo>
                    <a:pt x="164" y="87"/>
                    <a:pt x="159" y="77"/>
                    <a:pt x="154" y="68"/>
                  </a:cubicBezTo>
                  <a:cubicBezTo>
                    <a:pt x="146" y="47"/>
                    <a:pt x="145" y="24"/>
                    <a:pt x="152" y="3"/>
                  </a:cubicBezTo>
                  <a:cubicBezTo>
                    <a:pt x="148" y="0"/>
                    <a:pt x="144" y="1"/>
                    <a:pt x="141" y="3"/>
                  </a:cubicBezTo>
                  <a:cubicBezTo>
                    <a:pt x="138" y="6"/>
                    <a:pt x="136" y="9"/>
                    <a:pt x="135" y="12"/>
                  </a:cubicBezTo>
                  <a:cubicBezTo>
                    <a:pt x="130" y="24"/>
                    <a:pt x="128" y="37"/>
                    <a:pt x="129" y="50"/>
                  </a:cubicBezTo>
                  <a:cubicBezTo>
                    <a:pt x="129" y="54"/>
                    <a:pt x="129" y="57"/>
                    <a:pt x="128" y="60"/>
                  </a:cubicBezTo>
                  <a:cubicBezTo>
                    <a:pt x="125" y="63"/>
                    <a:pt x="121" y="64"/>
                    <a:pt x="118" y="64"/>
                  </a:cubicBezTo>
                  <a:cubicBezTo>
                    <a:pt x="110" y="64"/>
                    <a:pt x="102" y="62"/>
                    <a:pt x="94" y="60"/>
                  </a:cubicBezTo>
                  <a:cubicBezTo>
                    <a:pt x="70" y="54"/>
                    <a:pt x="46" y="52"/>
                    <a:pt x="22" y="54"/>
                  </a:cubicBezTo>
                  <a:cubicBezTo>
                    <a:pt x="17" y="54"/>
                    <a:pt x="12" y="55"/>
                    <a:pt x="8" y="57"/>
                  </a:cubicBezTo>
                  <a:cubicBezTo>
                    <a:pt x="3" y="60"/>
                    <a:pt x="0" y="64"/>
                    <a:pt x="0" y="69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62" y="78"/>
                    <a:pt x="67" y="79"/>
                    <a:pt x="70" y="82"/>
                  </a:cubicBezTo>
                  <a:cubicBezTo>
                    <a:pt x="74" y="84"/>
                    <a:pt x="74" y="89"/>
                    <a:pt x="72" y="93"/>
                  </a:cubicBezTo>
                  <a:cubicBezTo>
                    <a:pt x="71" y="94"/>
                    <a:pt x="69" y="95"/>
                    <a:pt x="68" y="96"/>
                  </a:cubicBezTo>
                  <a:cubicBezTo>
                    <a:pt x="63" y="100"/>
                    <a:pt x="62" y="107"/>
                    <a:pt x="66" y="112"/>
                  </a:cubicBezTo>
                  <a:cubicBezTo>
                    <a:pt x="67" y="113"/>
                    <a:pt x="67" y="114"/>
                    <a:pt x="68" y="115"/>
                  </a:cubicBezTo>
                  <a:cubicBezTo>
                    <a:pt x="70" y="115"/>
                    <a:pt x="71" y="116"/>
                    <a:pt x="72" y="117"/>
                  </a:cubicBezTo>
                  <a:cubicBezTo>
                    <a:pt x="75" y="121"/>
                    <a:pt x="72" y="125"/>
                    <a:pt x="71" y="129"/>
                  </a:cubicBezTo>
                  <a:cubicBezTo>
                    <a:pt x="70" y="134"/>
                    <a:pt x="72" y="140"/>
                    <a:pt x="77" y="143"/>
                  </a:cubicBezTo>
                  <a:cubicBezTo>
                    <a:pt x="82" y="146"/>
                    <a:pt x="88" y="147"/>
                    <a:pt x="93" y="148"/>
                  </a:cubicBezTo>
                  <a:cubicBezTo>
                    <a:pt x="105" y="151"/>
                    <a:pt x="116" y="155"/>
                    <a:pt x="126" y="160"/>
                  </a:cubicBezTo>
                  <a:cubicBezTo>
                    <a:pt x="130" y="161"/>
                    <a:pt x="133" y="163"/>
                    <a:pt x="135" y="166"/>
                  </a:cubicBezTo>
                  <a:cubicBezTo>
                    <a:pt x="138" y="171"/>
                    <a:pt x="136" y="177"/>
                    <a:pt x="134" y="182"/>
                  </a:cubicBezTo>
                  <a:cubicBezTo>
                    <a:pt x="119" y="223"/>
                    <a:pt x="119" y="223"/>
                    <a:pt x="119" y="223"/>
                  </a:cubicBezTo>
                  <a:cubicBezTo>
                    <a:pt x="117" y="229"/>
                    <a:pt x="114" y="235"/>
                    <a:pt x="111" y="241"/>
                  </a:cubicBezTo>
                  <a:cubicBezTo>
                    <a:pt x="107" y="249"/>
                    <a:pt x="103" y="257"/>
                    <a:pt x="99" y="265"/>
                  </a:cubicBezTo>
                  <a:cubicBezTo>
                    <a:pt x="95" y="272"/>
                    <a:pt x="92" y="280"/>
                    <a:pt x="89" y="287"/>
                  </a:cubicBezTo>
                  <a:cubicBezTo>
                    <a:pt x="82" y="308"/>
                    <a:pt x="67" y="321"/>
                    <a:pt x="64" y="343"/>
                  </a:cubicBezTo>
                  <a:close/>
                </a:path>
              </a:pathLst>
            </a:custGeom>
            <a:solidFill>
              <a:srgbClr val="EE8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4" name="îṡ1iḓê">
              <a:extLst>
                <a:ext uri="{FF2B5EF4-FFF2-40B4-BE49-F238E27FC236}">
                  <a16:creationId xmlns:a16="http://schemas.microsoft.com/office/drawing/2014/main" id="{50045312-7B44-5E60-0E24-E46A7E04ECCD}"/>
                </a:ext>
              </a:extLst>
            </p:cNvPr>
            <p:cNvSpPr/>
            <p:nvPr/>
          </p:nvSpPr>
          <p:spPr bwMode="auto">
            <a:xfrm>
              <a:off x="4327525" y="4954588"/>
              <a:ext cx="922338" cy="477838"/>
            </a:xfrm>
            <a:custGeom>
              <a:avLst/>
              <a:gdLst>
                <a:gd name="T0" fmla="*/ 634 w 660"/>
                <a:gd name="T1" fmla="*/ 342 h 342"/>
                <a:gd name="T2" fmla="*/ 26 w 660"/>
                <a:gd name="T3" fmla="*/ 342 h 342"/>
                <a:gd name="T4" fmla="*/ 0 w 660"/>
                <a:gd name="T5" fmla="*/ 316 h 342"/>
                <a:gd name="T6" fmla="*/ 0 w 660"/>
                <a:gd name="T7" fmla="*/ 29 h 342"/>
                <a:gd name="T8" fmla="*/ 26 w 660"/>
                <a:gd name="T9" fmla="*/ 3 h 342"/>
                <a:gd name="T10" fmla="*/ 37 w 660"/>
                <a:gd name="T11" fmla="*/ 5 h 342"/>
                <a:gd name="T12" fmla="*/ 623 w 660"/>
                <a:gd name="T13" fmla="*/ 7 h 342"/>
                <a:gd name="T14" fmla="*/ 657 w 660"/>
                <a:gd name="T15" fmla="*/ 18 h 342"/>
                <a:gd name="T16" fmla="*/ 660 w 660"/>
                <a:gd name="T17" fmla="*/ 30 h 342"/>
                <a:gd name="T18" fmla="*/ 660 w 660"/>
                <a:gd name="T19" fmla="*/ 316 h 342"/>
                <a:gd name="T20" fmla="*/ 634 w 660"/>
                <a:gd name="T21" fmla="*/ 342 h 342"/>
                <a:gd name="T22" fmla="*/ 634 w 660"/>
                <a:gd name="T23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0" h="342">
                  <a:moveTo>
                    <a:pt x="634" y="342"/>
                  </a:moveTo>
                  <a:cubicBezTo>
                    <a:pt x="26" y="342"/>
                    <a:pt x="26" y="342"/>
                    <a:pt x="26" y="342"/>
                  </a:cubicBezTo>
                  <a:cubicBezTo>
                    <a:pt x="12" y="342"/>
                    <a:pt x="0" y="331"/>
                    <a:pt x="0" y="31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4"/>
                    <a:pt x="12" y="3"/>
                    <a:pt x="26" y="3"/>
                  </a:cubicBezTo>
                  <a:cubicBezTo>
                    <a:pt x="30" y="3"/>
                    <a:pt x="34" y="4"/>
                    <a:pt x="37" y="5"/>
                  </a:cubicBezTo>
                  <a:cubicBezTo>
                    <a:pt x="212" y="88"/>
                    <a:pt x="400" y="117"/>
                    <a:pt x="623" y="7"/>
                  </a:cubicBezTo>
                  <a:cubicBezTo>
                    <a:pt x="635" y="0"/>
                    <a:pt x="651" y="5"/>
                    <a:pt x="657" y="18"/>
                  </a:cubicBezTo>
                  <a:cubicBezTo>
                    <a:pt x="659" y="22"/>
                    <a:pt x="660" y="26"/>
                    <a:pt x="660" y="30"/>
                  </a:cubicBezTo>
                  <a:cubicBezTo>
                    <a:pt x="660" y="316"/>
                    <a:pt x="660" y="316"/>
                    <a:pt x="660" y="316"/>
                  </a:cubicBezTo>
                  <a:cubicBezTo>
                    <a:pt x="660" y="331"/>
                    <a:pt x="648" y="342"/>
                    <a:pt x="634" y="342"/>
                  </a:cubicBezTo>
                  <a:cubicBezTo>
                    <a:pt x="634" y="342"/>
                    <a:pt x="634" y="342"/>
                    <a:pt x="634" y="342"/>
                  </a:cubicBezTo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5" name="ïŝliḓé">
              <a:extLst>
                <a:ext uri="{FF2B5EF4-FFF2-40B4-BE49-F238E27FC236}">
                  <a16:creationId xmlns:a16="http://schemas.microsoft.com/office/drawing/2014/main" id="{6E6EA808-CEAC-649A-528D-07155DFBD4EE}"/>
                </a:ext>
              </a:extLst>
            </p:cNvPr>
            <p:cNvSpPr/>
            <p:nvPr/>
          </p:nvSpPr>
          <p:spPr bwMode="auto">
            <a:xfrm>
              <a:off x="4327525" y="4959350"/>
              <a:ext cx="865188" cy="473075"/>
            </a:xfrm>
            <a:custGeom>
              <a:avLst/>
              <a:gdLst>
                <a:gd name="T0" fmla="*/ 26 w 619"/>
                <a:gd name="T1" fmla="*/ 0 h 339"/>
                <a:gd name="T2" fmla="*/ 0 w 619"/>
                <a:gd name="T3" fmla="*/ 26 h 339"/>
                <a:gd name="T4" fmla="*/ 0 w 619"/>
                <a:gd name="T5" fmla="*/ 313 h 339"/>
                <a:gd name="T6" fmla="*/ 26 w 619"/>
                <a:gd name="T7" fmla="*/ 339 h 339"/>
                <a:gd name="T8" fmla="*/ 619 w 619"/>
                <a:gd name="T9" fmla="*/ 339 h 339"/>
                <a:gd name="T10" fmla="*/ 531 w 619"/>
                <a:gd name="T11" fmla="*/ 199 h 339"/>
                <a:gd name="T12" fmla="*/ 531 w 619"/>
                <a:gd name="T13" fmla="*/ 42 h 339"/>
                <a:gd name="T14" fmla="*/ 334 w 619"/>
                <a:gd name="T15" fmla="*/ 76 h 339"/>
                <a:gd name="T16" fmla="*/ 37 w 619"/>
                <a:gd name="T17" fmla="*/ 2 h 339"/>
                <a:gd name="T18" fmla="*/ 26 w 619"/>
                <a:gd name="T19" fmla="*/ 0 h 339"/>
                <a:gd name="T20" fmla="*/ 26 w 619"/>
                <a:gd name="T21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9" h="339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8"/>
                    <a:pt x="12" y="339"/>
                    <a:pt x="26" y="339"/>
                  </a:cubicBezTo>
                  <a:cubicBezTo>
                    <a:pt x="619" y="339"/>
                    <a:pt x="619" y="339"/>
                    <a:pt x="619" y="339"/>
                  </a:cubicBezTo>
                  <a:cubicBezTo>
                    <a:pt x="567" y="314"/>
                    <a:pt x="531" y="261"/>
                    <a:pt x="531" y="199"/>
                  </a:cubicBezTo>
                  <a:cubicBezTo>
                    <a:pt x="531" y="42"/>
                    <a:pt x="531" y="42"/>
                    <a:pt x="531" y="42"/>
                  </a:cubicBezTo>
                  <a:cubicBezTo>
                    <a:pt x="462" y="66"/>
                    <a:pt x="397" y="76"/>
                    <a:pt x="334" y="76"/>
                  </a:cubicBezTo>
                  <a:cubicBezTo>
                    <a:pt x="229" y="76"/>
                    <a:pt x="131" y="47"/>
                    <a:pt x="37" y="2"/>
                  </a:cubicBezTo>
                  <a:cubicBezTo>
                    <a:pt x="34" y="1"/>
                    <a:pt x="30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32B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6" name="ïṣlîḍê">
              <a:extLst>
                <a:ext uri="{FF2B5EF4-FFF2-40B4-BE49-F238E27FC236}">
                  <a16:creationId xmlns:a16="http://schemas.microsoft.com/office/drawing/2014/main" id="{DD3A2FBA-FF1D-4724-8023-6ABCFBB5FA71}"/>
                </a:ext>
              </a:extLst>
            </p:cNvPr>
            <p:cNvSpPr/>
            <p:nvPr/>
          </p:nvSpPr>
          <p:spPr bwMode="auto">
            <a:xfrm>
              <a:off x="4733925" y="4995863"/>
              <a:ext cx="100013" cy="131763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7" name="îSliḓé">
              <a:extLst>
                <a:ext uri="{FF2B5EF4-FFF2-40B4-BE49-F238E27FC236}">
                  <a16:creationId xmlns:a16="http://schemas.microsoft.com/office/drawing/2014/main" id="{71179369-F493-0BEE-B7D1-46F802488953}"/>
                </a:ext>
              </a:extLst>
            </p:cNvPr>
            <p:cNvSpPr/>
            <p:nvPr/>
          </p:nvSpPr>
          <p:spPr bwMode="auto">
            <a:xfrm>
              <a:off x="4733925" y="4916488"/>
              <a:ext cx="100013" cy="130175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8" name="iŝ1iḓe">
              <a:extLst>
                <a:ext uri="{FF2B5EF4-FFF2-40B4-BE49-F238E27FC236}">
                  <a16:creationId xmlns:a16="http://schemas.microsoft.com/office/drawing/2014/main" id="{6B013F71-8621-9105-4AD8-4CFF1B86C8D6}"/>
                </a:ext>
              </a:extLst>
            </p:cNvPr>
            <p:cNvSpPr/>
            <p:nvPr/>
          </p:nvSpPr>
          <p:spPr bwMode="auto">
            <a:xfrm>
              <a:off x="4733925" y="4835525"/>
              <a:ext cx="100013" cy="130175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9" name="iṡḻiḍe">
              <a:extLst>
                <a:ext uri="{FF2B5EF4-FFF2-40B4-BE49-F238E27FC236}">
                  <a16:creationId xmlns:a16="http://schemas.microsoft.com/office/drawing/2014/main" id="{AE356790-0850-BAAF-C7C7-029E891BAE56}"/>
                </a:ext>
              </a:extLst>
            </p:cNvPr>
            <p:cNvSpPr/>
            <p:nvPr/>
          </p:nvSpPr>
          <p:spPr bwMode="auto">
            <a:xfrm>
              <a:off x="4733925" y="4754563"/>
              <a:ext cx="100013" cy="131763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0" name="işlîḋe">
              <a:extLst>
                <a:ext uri="{FF2B5EF4-FFF2-40B4-BE49-F238E27FC236}">
                  <a16:creationId xmlns:a16="http://schemas.microsoft.com/office/drawing/2014/main" id="{6B4F8A70-5107-71D8-4C02-BAD14A2A650F}"/>
                </a:ext>
              </a:extLst>
            </p:cNvPr>
            <p:cNvSpPr/>
            <p:nvPr/>
          </p:nvSpPr>
          <p:spPr bwMode="auto">
            <a:xfrm>
              <a:off x="4733925" y="4675188"/>
              <a:ext cx="100013" cy="130175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1" name="îṡ1îḋê">
              <a:extLst>
                <a:ext uri="{FF2B5EF4-FFF2-40B4-BE49-F238E27FC236}">
                  <a16:creationId xmlns:a16="http://schemas.microsoft.com/office/drawing/2014/main" id="{E10F9ACB-8659-AC8C-DAB7-7B9A70C27701}"/>
                </a:ext>
              </a:extLst>
            </p:cNvPr>
            <p:cNvSpPr/>
            <p:nvPr/>
          </p:nvSpPr>
          <p:spPr bwMode="auto">
            <a:xfrm>
              <a:off x="4733925" y="4594225"/>
              <a:ext cx="100013" cy="130175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2" name="íṣļîḋê">
              <a:extLst>
                <a:ext uri="{FF2B5EF4-FFF2-40B4-BE49-F238E27FC236}">
                  <a16:creationId xmlns:a16="http://schemas.microsoft.com/office/drawing/2014/main" id="{D6C68A65-1835-7187-BD13-408D093F011B}"/>
                </a:ext>
              </a:extLst>
            </p:cNvPr>
            <p:cNvSpPr/>
            <p:nvPr/>
          </p:nvSpPr>
          <p:spPr bwMode="auto">
            <a:xfrm>
              <a:off x="4733925" y="4514850"/>
              <a:ext cx="100013" cy="130175"/>
            </a:xfrm>
            <a:prstGeom prst="ellipse">
              <a:avLst/>
            </a:prstGeom>
            <a:solidFill>
              <a:srgbClr val="3F3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3" name="íŝļíde">
              <a:extLst>
                <a:ext uri="{FF2B5EF4-FFF2-40B4-BE49-F238E27FC236}">
                  <a16:creationId xmlns:a16="http://schemas.microsoft.com/office/drawing/2014/main" id="{32F71DB8-3FF6-8976-8C4D-6285AA500A4C}"/>
                </a:ext>
              </a:extLst>
            </p:cNvPr>
            <p:cNvSpPr/>
            <p:nvPr/>
          </p:nvSpPr>
          <p:spPr bwMode="auto">
            <a:xfrm>
              <a:off x="4506913" y="3606800"/>
              <a:ext cx="533400" cy="1141413"/>
            </a:xfrm>
            <a:custGeom>
              <a:avLst/>
              <a:gdLst>
                <a:gd name="T0" fmla="*/ 332 w 382"/>
                <a:gd name="T1" fmla="*/ 304 h 818"/>
                <a:gd name="T2" fmla="*/ 346 w 382"/>
                <a:gd name="T3" fmla="*/ 284 h 818"/>
                <a:gd name="T4" fmla="*/ 251 w 382"/>
                <a:gd name="T5" fmla="*/ 268 h 818"/>
                <a:gd name="T6" fmla="*/ 354 w 382"/>
                <a:gd name="T7" fmla="*/ 269 h 818"/>
                <a:gd name="T8" fmla="*/ 357 w 382"/>
                <a:gd name="T9" fmla="*/ 132 h 818"/>
                <a:gd name="T10" fmla="*/ 220 w 382"/>
                <a:gd name="T11" fmla="*/ 204 h 818"/>
                <a:gd name="T12" fmla="*/ 346 w 382"/>
                <a:gd name="T13" fmla="*/ 111 h 818"/>
                <a:gd name="T14" fmla="*/ 111 w 382"/>
                <a:gd name="T15" fmla="*/ 47 h 818"/>
                <a:gd name="T16" fmla="*/ 47 w 382"/>
                <a:gd name="T17" fmla="*/ 283 h 818"/>
                <a:gd name="T18" fmla="*/ 61 w 382"/>
                <a:gd name="T19" fmla="*/ 304 h 818"/>
                <a:gd name="T20" fmla="*/ 42 w 382"/>
                <a:gd name="T21" fmla="*/ 335 h 818"/>
                <a:gd name="T22" fmla="*/ 164 w 382"/>
                <a:gd name="T23" fmla="*/ 399 h 818"/>
                <a:gd name="T24" fmla="*/ 34 w 382"/>
                <a:gd name="T25" fmla="*/ 355 h 818"/>
                <a:gd name="T26" fmla="*/ 61 w 382"/>
                <a:gd name="T27" fmla="*/ 517 h 818"/>
                <a:gd name="T28" fmla="*/ 90 w 382"/>
                <a:gd name="T29" fmla="*/ 759 h 818"/>
                <a:gd name="T30" fmla="*/ 332 w 382"/>
                <a:gd name="T31" fmla="*/ 730 h 818"/>
                <a:gd name="T32" fmla="*/ 332 w 382"/>
                <a:gd name="T33" fmla="*/ 517 h 818"/>
                <a:gd name="T34" fmla="*/ 332 w 382"/>
                <a:gd name="T35" fmla="*/ 304 h 818"/>
                <a:gd name="T36" fmla="*/ 332 w 382"/>
                <a:gd name="T37" fmla="*/ 304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818">
                  <a:moveTo>
                    <a:pt x="332" y="304"/>
                  </a:moveTo>
                  <a:cubicBezTo>
                    <a:pt x="337" y="297"/>
                    <a:pt x="342" y="291"/>
                    <a:pt x="346" y="284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354" y="269"/>
                    <a:pt x="354" y="269"/>
                    <a:pt x="354" y="269"/>
                  </a:cubicBezTo>
                  <a:cubicBezTo>
                    <a:pt x="373" y="226"/>
                    <a:pt x="375" y="176"/>
                    <a:pt x="357" y="132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346" y="111"/>
                    <a:pt x="346" y="111"/>
                    <a:pt x="346" y="111"/>
                  </a:cubicBezTo>
                  <a:cubicBezTo>
                    <a:pt x="299" y="28"/>
                    <a:pt x="193" y="0"/>
                    <a:pt x="111" y="47"/>
                  </a:cubicBezTo>
                  <a:cubicBezTo>
                    <a:pt x="28" y="95"/>
                    <a:pt x="0" y="201"/>
                    <a:pt x="47" y="283"/>
                  </a:cubicBezTo>
                  <a:cubicBezTo>
                    <a:pt x="52" y="290"/>
                    <a:pt x="56" y="297"/>
                    <a:pt x="61" y="304"/>
                  </a:cubicBezTo>
                  <a:cubicBezTo>
                    <a:pt x="54" y="313"/>
                    <a:pt x="47" y="324"/>
                    <a:pt x="42" y="335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34" y="355"/>
                    <a:pt x="34" y="355"/>
                    <a:pt x="34" y="355"/>
                  </a:cubicBezTo>
                  <a:cubicBezTo>
                    <a:pt x="15" y="410"/>
                    <a:pt x="25" y="471"/>
                    <a:pt x="61" y="517"/>
                  </a:cubicBezTo>
                  <a:cubicBezTo>
                    <a:pt x="2" y="592"/>
                    <a:pt x="15" y="700"/>
                    <a:pt x="90" y="759"/>
                  </a:cubicBezTo>
                  <a:cubicBezTo>
                    <a:pt x="165" y="818"/>
                    <a:pt x="273" y="805"/>
                    <a:pt x="332" y="730"/>
                  </a:cubicBezTo>
                  <a:cubicBezTo>
                    <a:pt x="382" y="668"/>
                    <a:pt x="382" y="579"/>
                    <a:pt x="332" y="517"/>
                  </a:cubicBezTo>
                  <a:cubicBezTo>
                    <a:pt x="382" y="454"/>
                    <a:pt x="382" y="366"/>
                    <a:pt x="332" y="304"/>
                  </a:cubicBezTo>
                  <a:cubicBezTo>
                    <a:pt x="332" y="304"/>
                    <a:pt x="332" y="304"/>
                    <a:pt x="332" y="304"/>
                  </a:cubicBezTo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4" name="ïŝḻiďè">
              <a:extLst>
                <a:ext uri="{FF2B5EF4-FFF2-40B4-BE49-F238E27FC236}">
                  <a16:creationId xmlns:a16="http://schemas.microsoft.com/office/drawing/2014/main" id="{4119A542-204B-2A38-8DE9-876190A5F520}"/>
                </a:ext>
              </a:extLst>
            </p:cNvPr>
            <p:cNvSpPr/>
            <p:nvPr/>
          </p:nvSpPr>
          <p:spPr bwMode="auto">
            <a:xfrm>
              <a:off x="4552950" y="4252913"/>
              <a:ext cx="487363" cy="460375"/>
            </a:xfrm>
            <a:custGeom>
              <a:avLst/>
              <a:gdLst>
                <a:gd name="T0" fmla="*/ 83 w 349"/>
                <a:gd name="T1" fmla="*/ 312 h 329"/>
                <a:gd name="T2" fmla="*/ 132 w 349"/>
                <a:gd name="T3" fmla="*/ 329 h 329"/>
                <a:gd name="T4" fmla="*/ 132 w 349"/>
                <a:gd name="T5" fmla="*/ 329 h 329"/>
                <a:gd name="T6" fmla="*/ 83 w 349"/>
                <a:gd name="T7" fmla="*/ 312 h 329"/>
                <a:gd name="T8" fmla="*/ 300 w 349"/>
                <a:gd name="T9" fmla="*/ 52 h 329"/>
                <a:gd name="T10" fmla="*/ 299 w 349"/>
                <a:gd name="T11" fmla="*/ 53 h 329"/>
                <a:gd name="T12" fmla="*/ 299 w 349"/>
                <a:gd name="T13" fmla="*/ 266 h 329"/>
                <a:gd name="T14" fmla="*/ 197 w 349"/>
                <a:gd name="T15" fmla="*/ 329 h 329"/>
                <a:gd name="T16" fmla="*/ 197 w 349"/>
                <a:gd name="T17" fmla="*/ 329 h 329"/>
                <a:gd name="T18" fmla="*/ 299 w 349"/>
                <a:gd name="T19" fmla="*/ 266 h 329"/>
                <a:gd name="T20" fmla="*/ 299 w 349"/>
                <a:gd name="T21" fmla="*/ 53 h 329"/>
                <a:gd name="T22" fmla="*/ 300 w 349"/>
                <a:gd name="T23" fmla="*/ 52 h 329"/>
                <a:gd name="T24" fmla="*/ 0 w 349"/>
                <a:gd name="T25" fmla="*/ 0 h 329"/>
                <a:gd name="T26" fmla="*/ 8 w 349"/>
                <a:gd name="T27" fmla="*/ 20 h 329"/>
                <a:gd name="T28" fmla="*/ 0 w 349"/>
                <a:gd name="T2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329">
                  <a:moveTo>
                    <a:pt x="83" y="312"/>
                  </a:moveTo>
                  <a:cubicBezTo>
                    <a:pt x="99" y="320"/>
                    <a:pt x="115" y="326"/>
                    <a:pt x="132" y="329"/>
                  </a:cubicBezTo>
                  <a:cubicBezTo>
                    <a:pt x="132" y="329"/>
                    <a:pt x="132" y="329"/>
                    <a:pt x="132" y="329"/>
                  </a:cubicBezTo>
                  <a:cubicBezTo>
                    <a:pt x="115" y="326"/>
                    <a:pt x="99" y="320"/>
                    <a:pt x="83" y="312"/>
                  </a:cubicBezTo>
                  <a:moveTo>
                    <a:pt x="300" y="52"/>
                  </a:moveTo>
                  <a:cubicBezTo>
                    <a:pt x="300" y="52"/>
                    <a:pt x="300" y="52"/>
                    <a:pt x="299" y="53"/>
                  </a:cubicBezTo>
                  <a:cubicBezTo>
                    <a:pt x="349" y="115"/>
                    <a:pt x="349" y="204"/>
                    <a:pt x="299" y="266"/>
                  </a:cubicBezTo>
                  <a:cubicBezTo>
                    <a:pt x="273" y="300"/>
                    <a:pt x="236" y="321"/>
                    <a:pt x="197" y="329"/>
                  </a:cubicBezTo>
                  <a:cubicBezTo>
                    <a:pt x="197" y="329"/>
                    <a:pt x="197" y="329"/>
                    <a:pt x="197" y="329"/>
                  </a:cubicBezTo>
                  <a:cubicBezTo>
                    <a:pt x="236" y="321"/>
                    <a:pt x="273" y="300"/>
                    <a:pt x="299" y="266"/>
                  </a:cubicBezTo>
                  <a:cubicBezTo>
                    <a:pt x="349" y="204"/>
                    <a:pt x="349" y="115"/>
                    <a:pt x="299" y="53"/>
                  </a:cubicBezTo>
                  <a:cubicBezTo>
                    <a:pt x="300" y="53"/>
                    <a:pt x="300" y="52"/>
                    <a:pt x="300" y="52"/>
                  </a:cubicBezTo>
                  <a:moveTo>
                    <a:pt x="0" y="0"/>
                  </a:moveTo>
                  <a:cubicBezTo>
                    <a:pt x="2" y="7"/>
                    <a:pt x="5" y="14"/>
                    <a:pt x="8" y="20"/>
                  </a:cubicBezTo>
                  <a:cubicBezTo>
                    <a:pt x="5" y="14"/>
                    <a:pt x="2" y="7"/>
                    <a:pt x="0" y="0"/>
                  </a:cubicBezTo>
                </a:path>
              </a:pathLst>
            </a:custGeom>
            <a:solidFill>
              <a:srgbClr val="32B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5" name="îšliḑé">
              <a:extLst>
                <a:ext uri="{FF2B5EF4-FFF2-40B4-BE49-F238E27FC236}">
                  <a16:creationId xmlns:a16="http://schemas.microsoft.com/office/drawing/2014/main" id="{E0D0A5D4-5810-9483-C567-75990B972E18}"/>
                </a:ext>
              </a:extLst>
            </p:cNvPr>
            <p:cNvSpPr/>
            <p:nvPr/>
          </p:nvSpPr>
          <p:spPr bwMode="auto">
            <a:xfrm>
              <a:off x="4737100" y="4713288"/>
              <a:ext cx="90488" cy="1588"/>
            </a:xfrm>
            <a:custGeom>
              <a:avLst/>
              <a:gdLst>
                <a:gd name="T0" fmla="*/ 0 w 65"/>
                <a:gd name="T1" fmla="*/ 0 h 2"/>
                <a:gd name="T2" fmla="*/ 0 w 65"/>
                <a:gd name="T3" fmla="*/ 0 h 2"/>
                <a:gd name="T4" fmla="*/ 13 w 65"/>
                <a:gd name="T5" fmla="*/ 2 h 2"/>
                <a:gd name="T6" fmla="*/ 13 w 65"/>
                <a:gd name="T7" fmla="*/ 2 h 2"/>
                <a:gd name="T8" fmla="*/ 0 w 65"/>
                <a:gd name="T9" fmla="*/ 0 h 2"/>
                <a:gd name="T10" fmla="*/ 65 w 65"/>
                <a:gd name="T11" fmla="*/ 0 h 2"/>
                <a:gd name="T12" fmla="*/ 53 w 65"/>
                <a:gd name="T13" fmla="*/ 2 h 2"/>
                <a:gd name="T14" fmla="*/ 53 w 65"/>
                <a:gd name="T15" fmla="*/ 2 h 2"/>
                <a:gd name="T16" fmla="*/ 65 w 65"/>
                <a:gd name="T17" fmla="*/ 0 h 2"/>
                <a:gd name="T18" fmla="*/ 65 w 65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9" y="1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9" y="1"/>
                    <a:pt x="4" y="1"/>
                    <a:pt x="0" y="0"/>
                  </a:cubicBezTo>
                  <a:moveTo>
                    <a:pt x="65" y="0"/>
                  </a:moveTo>
                  <a:cubicBezTo>
                    <a:pt x="61" y="0"/>
                    <a:pt x="57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7" y="1"/>
                    <a:pt x="61" y="1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3937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6" name="ïSḻiḍè">
              <a:extLst>
                <a:ext uri="{FF2B5EF4-FFF2-40B4-BE49-F238E27FC236}">
                  <a16:creationId xmlns:a16="http://schemas.microsoft.com/office/drawing/2014/main" id="{D50C3368-F1C2-3378-5FFD-5B59F50AB8D5}"/>
                </a:ext>
              </a:extLst>
            </p:cNvPr>
            <p:cNvSpPr/>
            <p:nvPr/>
          </p:nvSpPr>
          <p:spPr bwMode="auto">
            <a:xfrm>
              <a:off x="4756150" y="4714875"/>
              <a:ext cx="55563" cy="1588"/>
            </a:xfrm>
            <a:custGeom>
              <a:avLst/>
              <a:gdLst>
                <a:gd name="T0" fmla="*/ 40 w 40"/>
                <a:gd name="T1" fmla="*/ 0 h 1"/>
                <a:gd name="T2" fmla="*/ 19 w 40"/>
                <a:gd name="T3" fmla="*/ 1 h 1"/>
                <a:gd name="T4" fmla="*/ 0 w 40"/>
                <a:gd name="T5" fmla="*/ 0 h 1"/>
                <a:gd name="T6" fmla="*/ 0 w 40"/>
                <a:gd name="T7" fmla="*/ 0 h 1"/>
                <a:gd name="T8" fmla="*/ 19 w 40"/>
                <a:gd name="T9" fmla="*/ 1 h 1"/>
                <a:gd name="T10" fmla="*/ 40 w 40"/>
                <a:gd name="T11" fmla="*/ 0 h 1"/>
                <a:gd name="T12" fmla="*/ 40 w 40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">
                  <a:moveTo>
                    <a:pt x="40" y="0"/>
                  </a:moveTo>
                  <a:cubicBezTo>
                    <a:pt x="33" y="0"/>
                    <a:pt x="26" y="1"/>
                    <a:pt x="19" y="1"/>
                  </a:cubicBezTo>
                  <a:cubicBezTo>
                    <a:pt x="13" y="1"/>
                    <a:pt x="6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3" y="1"/>
                    <a:pt x="19" y="1"/>
                  </a:cubicBezTo>
                  <a:cubicBezTo>
                    <a:pt x="26" y="1"/>
                    <a:pt x="33" y="1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3937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7" name="îṩľiďe">
              <a:extLst>
                <a:ext uri="{FF2B5EF4-FFF2-40B4-BE49-F238E27FC236}">
                  <a16:creationId xmlns:a16="http://schemas.microsoft.com/office/drawing/2014/main" id="{CE9C7F46-FD0F-E5E8-2431-848C5178A666}"/>
                </a:ext>
              </a:extLst>
            </p:cNvPr>
            <p:cNvSpPr/>
            <p:nvPr/>
          </p:nvSpPr>
          <p:spPr bwMode="auto">
            <a:xfrm>
              <a:off x="4510088" y="4175125"/>
              <a:ext cx="530225" cy="541338"/>
            </a:xfrm>
            <a:custGeom>
              <a:avLst/>
              <a:gdLst>
                <a:gd name="T0" fmla="*/ 30 w 380"/>
                <a:gd name="T1" fmla="*/ 0 h 388"/>
                <a:gd name="T2" fmla="*/ 23 w 380"/>
                <a:gd name="T3" fmla="*/ 2 h 388"/>
                <a:gd name="T4" fmla="*/ 31 w 380"/>
                <a:gd name="T5" fmla="*/ 56 h 388"/>
                <a:gd name="T6" fmla="*/ 39 w 380"/>
                <a:gd name="T7" fmla="*/ 76 h 388"/>
                <a:gd name="T8" fmla="*/ 59 w 380"/>
                <a:gd name="T9" fmla="*/ 109 h 388"/>
                <a:gd name="T10" fmla="*/ 88 w 380"/>
                <a:gd name="T11" fmla="*/ 351 h 388"/>
                <a:gd name="T12" fmla="*/ 114 w 380"/>
                <a:gd name="T13" fmla="*/ 368 h 388"/>
                <a:gd name="T14" fmla="*/ 163 w 380"/>
                <a:gd name="T15" fmla="*/ 385 h 388"/>
                <a:gd name="T16" fmla="*/ 176 w 380"/>
                <a:gd name="T17" fmla="*/ 387 h 388"/>
                <a:gd name="T18" fmla="*/ 195 w 380"/>
                <a:gd name="T19" fmla="*/ 388 h 388"/>
                <a:gd name="T20" fmla="*/ 216 w 380"/>
                <a:gd name="T21" fmla="*/ 387 h 388"/>
                <a:gd name="T22" fmla="*/ 228 w 380"/>
                <a:gd name="T23" fmla="*/ 385 h 388"/>
                <a:gd name="T24" fmla="*/ 330 w 380"/>
                <a:gd name="T25" fmla="*/ 322 h 388"/>
                <a:gd name="T26" fmla="*/ 330 w 380"/>
                <a:gd name="T27" fmla="*/ 109 h 388"/>
                <a:gd name="T28" fmla="*/ 331 w 380"/>
                <a:gd name="T29" fmla="*/ 108 h 388"/>
                <a:gd name="T30" fmla="*/ 30 w 380"/>
                <a:gd name="T31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0" h="388">
                  <a:moveTo>
                    <a:pt x="30" y="0"/>
                  </a:moveTo>
                  <a:cubicBezTo>
                    <a:pt x="25" y="0"/>
                    <a:pt x="23" y="0"/>
                    <a:pt x="23" y="2"/>
                  </a:cubicBezTo>
                  <a:cubicBezTo>
                    <a:pt x="22" y="21"/>
                    <a:pt x="25" y="39"/>
                    <a:pt x="31" y="56"/>
                  </a:cubicBezTo>
                  <a:cubicBezTo>
                    <a:pt x="33" y="63"/>
                    <a:pt x="36" y="70"/>
                    <a:pt x="39" y="76"/>
                  </a:cubicBezTo>
                  <a:cubicBezTo>
                    <a:pt x="45" y="88"/>
                    <a:pt x="51" y="99"/>
                    <a:pt x="59" y="109"/>
                  </a:cubicBezTo>
                  <a:cubicBezTo>
                    <a:pt x="0" y="184"/>
                    <a:pt x="13" y="292"/>
                    <a:pt x="88" y="351"/>
                  </a:cubicBezTo>
                  <a:cubicBezTo>
                    <a:pt x="96" y="357"/>
                    <a:pt x="105" y="363"/>
                    <a:pt x="114" y="368"/>
                  </a:cubicBezTo>
                  <a:cubicBezTo>
                    <a:pt x="130" y="376"/>
                    <a:pt x="146" y="382"/>
                    <a:pt x="163" y="385"/>
                  </a:cubicBezTo>
                  <a:cubicBezTo>
                    <a:pt x="167" y="386"/>
                    <a:pt x="172" y="386"/>
                    <a:pt x="176" y="387"/>
                  </a:cubicBezTo>
                  <a:cubicBezTo>
                    <a:pt x="182" y="388"/>
                    <a:pt x="189" y="388"/>
                    <a:pt x="195" y="388"/>
                  </a:cubicBezTo>
                  <a:cubicBezTo>
                    <a:pt x="202" y="388"/>
                    <a:pt x="209" y="387"/>
                    <a:pt x="216" y="387"/>
                  </a:cubicBezTo>
                  <a:cubicBezTo>
                    <a:pt x="220" y="386"/>
                    <a:pt x="224" y="385"/>
                    <a:pt x="228" y="385"/>
                  </a:cubicBezTo>
                  <a:cubicBezTo>
                    <a:pt x="267" y="377"/>
                    <a:pt x="304" y="356"/>
                    <a:pt x="330" y="322"/>
                  </a:cubicBezTo>
                  <a:cubicBezTo>
                    <a:pt x="380" y="260"/>
                    <a:pt x="380" y="171"/>
                    <a:pt x="330" y="109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46" y="80"/>
                    <a:pt x="79" y="0"/>
                    <a:pt x="30" y="0"/>
                  </a:cubicBezTo>
                </a:path>
              </a:pathLst>
            </a:custGeom>
            <a:solidFill>
              <a:srgbClr val="32B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8" name="îŝ1iḑé">
              <a:extLst>
                <a:ext uri="{FF2B5EF4-FFF2-40B4-BE49-F238E27FC236}">
                  <a16:creationId xmlns:a16="http://schemas.microsoft.com/office/drawing/2014/main" id="{F7903FA1-E67B-0119-2022-C07DCF415BFD}"/>
                </a:ext>
              </a:extLst>
            </p:cNvPr>
            <p:cNvSpPr/>
            <p:nvPr/>
          </p:nvSpPr>
          <p:spPr bwMode="auto">
            <a:xfrm>
              <a:off x="4327525" y="4949825"/>
              <a:ext cx="922338" cy="503238"/>
            </a:xfrm>
            <a:custGeom>
              <a:avLst/>
              <a:gdLst>
                <a:gd name="T0" fmla="*/ 634 w 660"/>
                <a:gd name="T1" fmla="*/ 361 h 361"/>
                <a:gd name="T2" fmla="*/ 26 w 660"/>
                <a:gd name="T3" fmla="*/ 361 h 361"/>
                <a:gd name="T4" fmla="*/ 0 w 660"/>
                <a:gd name="T5" fmla="*/ 336 h 361"/>
                <a:gd name="T6" fmla="*/ 0 w 660"/>
                <a:gd name="T7" fmla="*/ 33 h 361"/>
                <a:gd name="T8" fmla="*/ 26 w 660"/>
                <a:gd name="T9" fmla="*/ 7 h 361"/>
                <a:gd name="T10" fmla="*/ 37 w 660"/>
                <a:gd name="T11" fmla="*/ 9 h 361"/>
                <a:gd name="T12" fmla="*/ 622 w 660"/>
                <a:gd name="T13" fmla="*/ 11 h 361"/>
                <a:gd name="T14" fmla="*/ 660 w 660"/>
                <a:gd name="T15" fmla="*/ 34 h 361"/>
                <a:gd name="T16" fmla="*/ 660 w 660"/>
                <a:gd name="T17" fmla="*/ 336 h 361"/>
                <a:gd name="T18" fmla="*/ 634 w 660"/>
                <a:gd name="T1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0" h="361">
                  <a:moveTo>
                    <a:pt x="634" y="361"/>
                  </a:moveTo>
                  <a:cubicBezTo>
                    <a:pt x="26" y="361"/>
                    <a:pt x="26" y="361"/>
                    <a:pt x="26" y="361"/>
                  </a:cubicBezTo>
                  <a:cubicBezTo>
                    <a:pt x="12" y="361"/>
                    <a:pt x="0" y="350"/>
                    <a:pt x="0" y="3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8"/>
                    <a:pt x="12" y="7"/>
                    <a:pt x="26" y="7"/>
                  </a:cubicBezTo>
                  <a:cubicBezTo>
                    <a:pt x="30" y="7"/>
                    <a:pt x="34" y="8"/>
                    <a:pt x="37" y="9"/>
                  </a:cubicBezTo>
                  <a:cubicBezTo>
                    <a:pt x="212" y="92"/>
                    <a:pt x="350" y="189"/>
                    <a:pt x="622" y="11"/>
                  </a:cubicBezTo>
                  <a:cubicBezTo>
                    <a:pt x="638" y="0"/>
                    <a:pt x="660" y="15"/>
                    <a:pt x="660" y="34"/>
                  </a:cubicBezTo>
                  <a:cubicBezTo>
                    <a:pt x="660" y="336"/>
                    <a:pt x="660" y="336"/>
                    <a:pt x="660" y="336"/>
                  </a:cubicBezTo>
                  <a:cubicBezTo>
                    <a:pt x="660" y="350"/>
                    <a:pt x="648" y="361"/>
                    <a:pt x="634" y="361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9" name="îṣḻiďè">
              <a:extLst>
                <a:ext uri="{FF2B5EF4-FFF2-40B4-BE49-F238E27FC236}">
                  <a16:creationId xmlns:a16="http://schemas.microsoft.com/office/drawing/2014/main" id="{D0FE62F7-5DAB-DF5A-B139-265B0E977FB1}"/>
                </a:ext>
              </a:extLst>
            </p:cNvPr>
            <p:cNvSpPr/>
            <p:nvPr/>
          </p:nvSpPr>
          <p:spPr bwMode="auto">
            <a:xfrm>
              <a:off x="6892925" y="2546350"/>
              <a:ext cx="55563" cy="455613"/>
            </a:xfrm>
            <a:custGeom>
              <a:avLst/>
              <a:gdLst>
                <a:gd name="T0" fmla="*/ 9 w 39"/>
                <a:gd name="T1" fmla="*/ 0 h 327"/>
                <a:gd name="T2" fmla="*/ 30 w 39"/>
                <a:gd name="T3" fmla="*/ 0 h 327"/>
                <a:gd name="T4" fmla="*/ 39 w 39"/>
                <a:gd name="T5" fmla="*/ 9 h 327"/>
                <a:gd name="T6" fmla="*/ 39 w 39"/>
                <a:gd name="T7" fmla="*/ 318 h 327"/>
                <a:gd name="T8" fmla="*/ 30 w 39"/>
                <a:gd name="T9" fmla="*/ 327 h 327"/>
                <a:gd name="T10" fmla="*/ 9 w 39"/>
                <a:gd name="T11" fmla="*/ 327 h 327"/>
                <a:gd name="T12" fmla="*/ 0 w 39"/>
                <a:gd name="T13" fmla="*/ 318 h 327"/>
                <a:gd name="T14" fmla="*/ 0 w 39"/>
                <a:gd name="T15" fmla="*/ 9 h 327"/>
                <a:gd name="T16" fmla="*/ 9 w 39"/>
                <a:gd name="T1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27">
                  <a:moveTo>
                    <a:pt x="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5" y="0"/>
                    <a:pt x="39" y="4"/>
                    <a:pt x="39" y="9"/>
                  </a:cubicBezTo>
                  <a:cubicBezTo>
                    <a:pt x="39" y="318"/>
                    <a:pt x="39" y="318"/>
                    <a:pt x="39" y="318"/>
                  </a:cubicBezTo>
                  <a:cubicBezTo>
                    <a:pt x="39" y="323"/>
                    <a:pt x="35" y="327"/>
                    <a:pt x="30" y="327"/>
                  </a:cubicBezTo>
                  <a:cubicBezTo>
                    <a:pt x="9" y="327"/>
                    <a:pt x="9" y="327"/>
                    <a:pt x="9" y="327"/>
                  </a:cubicBezTo>
                  <a:cubicBezTo>
                    <a:pt x="4" y="327"/>
                    <a:pt x="0" y="323"/>
                    <a:pt x="0" y="3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0" name="iṩļïďè">
              <a:extLst>
                <a:ext uri="{FF2B5EF4-FFF2-40B4-BE49-F238E27FC236}">
                  <a16:creationId xmlns:a16="http://schemas.microsoft.com/office/drawing/2014/main" id="{653F8530-71EC-82F0-21D9-7DF8F9966995}"/>
                </a:ext>
              </a:extLst>
            </p:cNvPr>
            <p:cNvSpPr/>
            <p:nvPr/>
          </p:nvSpPr>
          <p:spPr bwMode="auto">
            <a:xfrm>
              <a:off x="5053013" y="2189163"/>
              <a:ext cx="30163" cy="149225"/>
            </a:xfrm>
            <a:custGeom>
              <a:avLst/>
              <a:gdLst>
                <a:gd name="T0" fmla="*/ 9 w 22"/>
                <a:gd name="T1" fmla="*/ 0 h 107"/>
                <a:gd name="T2" fmla="*/ 13 w 22"/>
                <a:gd name="T3" fmla="*/ 0 h 107"/>
                <a:gd name="T4" fmla="*/ 22 w 22"/>
                <a:gd name="T5" fmla="*/ 9 h 107"/>
                <a:gd name="T6" fmla="*/ 22 w 22"/>
                <a:gd name="T7" fmla="*/ 98 h 107"/>
                <a:gd name="T8" fmla="*/ 13 w 22"/>
                <a:gd name="T9" fmla="*/ 107 h 107"/>
                <a:gd name="T10" fmla="*/ 9 w 22"/>
                <a:gd name="T11" fmla="*/ 107 h 107"/>
                <a:gd name="T12" fmla="*/ 0 w 22"/>
                <a:gd name="T13" fmla="*/ 98 h 107"/>
                <a:gd name="T14" fmla="*/ 0 w 22"/>
                <a:gd name="T15" fmla="*/ 9 h 107"/>
                <a:gd name="T16" fmla="*/ 9 w 22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07">
                  <a:moveTo>
                    <a:pt x="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22" y="4"/>
                    <a:pt x="22" y="9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103"/>
                    <a:pt x="18" y="107"/>
                    <a:pt x="13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4" y="107"/>
                    <a:pt x="0" y="103"/>
                    <a:pt x="0" y="9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1" name="ï$1iḓe">
              <a:extLst>
                <a:ext uri="{FF2B5EF4-FFF2-40B4-BE49-F238E27FC236}">
                  <a16:creationId xmlns:a16="http://schemas.microsoft.com/office/drawing/2014/main" id="{4B13C3A5-A5C0-F363-6D6F-89A1685E296A}"/>
                </a:ext>
              </a:extLst>
            </p:cNvPr>
            <p:cNvSpPr/>
            <p:nvPr/>
          </p:nvSpPr>
          <p:spPr bwMode="auto">
            <a:xfrm>
              <a:off x="5051425" y="2463800"/>
              <a:ext cx="34925" cy="260350"/>
            </a:xfrm>
            <a:custGeom>
              <a:avLst/>
              <a:gdLst>
                <a:gd name="T0" fmla="*/ 9 w 25"/>
                <a:gd name="T1" fmla="*/ 0 h 187"/>
                <a:gd name="T2" fmla="*/ 16 w 25"/>
                <a:gd name="T3" fmla="*/ 0 h 187"/>
                <a:gd name="T4" fmla="*/ 25 w 25"/>
                <a:gd name="T5" fmla="*/ 9 h 187"/>
                <a:gd name="T6" fmla="*/ 25 w 25"/>
                <a:gd name="T7" fmla="*/ 178 h 187"/>
                <a:gd name="T8" fmla="*/ 16 w 25"/>
                <a:gd name="T9" fmla="*/ 187 h 187"/>
                <a:gd name="T10" fmla="*/ 9 w 25"/>
                <a:gd name="T11" fmla="*/ 187 h 187"/>
                <a:gd name="T12" fmla="*/ 0 w 25"/>
                <a:gd name="T13" fmla="*/ 178 h 187"/>
                <a:gd name="T14" fmla="*/ 0 w 25"/>
                <a:gd name="T15" fmla="*/ 9 h 187"/>
                <a:gd name="T16" fmla="*/ 9 w 25"/>
                <a:gd name="T1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87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5" y="4"/>
                    <a:pt x="25" y="9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83"/>
                    <a:pt x="21" y="187"/>
                    <a:pt x="16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4" y="187"/>
                    <a:pt x="0" y="183"/>
                    <a:pt x="0" y="17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2" name="ï$liḓé">
              <a:extLst>
                <a:ext uri="{FF2B5EF4-FFF2-40B4-BE49-F238E27FC236}">
                  <a16:creationId xmlns:a16="http://schemas.microsoft.com/office/drawing/2014/main" id="{09B99430-F964-3C21-CB03-403950629AA0}"/>
                </a:ext>
              </a:extLst>
            </p:cNvPr>
            <p:cNvSpPr/>
            <p:nvPr/>
          </p:nvSpPr>
          <p:spPr bwMode="auto">
            <a:xfrm>
              <a:off x="5051425" y="2816225"/>
              <a:ext cx="33338" cy="263525"/>
            </a:xfrm>
            <a:custGeom>
              <a:avLst/>
              <a:gdLst>
                <a:gd name="T0" fmla="*/ 9 w 24"/>
                <a:gd name="T1" fmla="*/ 0 h 189"/>
                <a:gd name="T2" fmla="*/ 15 w 24"/>
                <a:gd name="T3" fmla="*/ 0 h 189"/>
                <a:gd name="T4" fmla="*/ 24 w 24"/>
                <a:gd name="T5" fmla="*/ 9 h 189"/>
                <a:gd name="T6" fmla="*/ 24 w 24"/>
                <a:gd name="T7" fmla="*/ 179 h 189"/>
                <a:gd name="T8" fmla="*/ 15 w 24"/>
                <a:gd name="T9" fmla="*/ 189 h 189"/>
                <a:gd name="T10" fmla="*/ 9 w 24"/>
                <a:gd name="T11" fmla="*/ 189 h 189"/>
                <a:gd name="T12" fmla="*/ 0 w 24"/>
                <a:gd name="T13" fmla="*/ 179 h 189"/>
                <a:gd name="T14" fmla="*/ 0 w 24"/>
                <a:gd name="T15" fmla="*/ 9 h 189"/>
                <a:gd name="T16" fmla="*/ 9 w 24"/>
                <a:gd name="T1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89">
                  <a:moveTo>
                    <a:pt x="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4" y="4"/>
                    <a:pt x="24" y="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84"/>
                    <a:pt x="20" y="189"/>
                    <a:pt x="15" y="189"/>
                  </a:cubicBezTo>
                  <a:cubicBezTo>
                    <a:pt x="9" y="189"/>
                    <a:pt x="9" y="189"/>
                    <a:pt x="9" y="189"/>
                  </a:cubicBezTo>
                  <a:cubicBezTo>
                    <a:pt x="4" y="189"/>
                    <a:pt x="0" y="184"/>
                    <a:pt x="0" y="17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3" name="îṣḻïḍe">
              <a:extLst>
                <a:ext uri="{FF2B5EF4-FFF2-40B4-BE49-F238E27FC236}">
                  <a16:creationId xmlns:a16="http://schemas.microsoft.com/office/drawing/2014/main" id="{BA06039D-DF08-41D7-7D8B-DB05CB6D294E}"/>
                </a:ext>
              </a:extLst>
            </p:cNvPr>
            <p:cNvSpPr/>
            <p:nvPr/>
          </p:nvSpPr>
          <p:spPr bwMode="auto">
            <a:xfrm>
              <a:off x="5070475" y="1692275"/>
              <a:ext cx="1852613" cy="3762375"/>
            </a:xfrm>
            <a:custGeom>
              <a:avLst/>
              <a:gdLst>
                <a:gd name="T0" fmla="*/ 156 w 1327"/>
                <a:gd name="T1" fmla="*/ 0 h 2697"/>
                <a:gd name="T2" fmla="*/ 1171 w 1327"/>
                <a:gd name="T3" fmla="*/ 0 h 2697"/>
                <a:gd name="T4" fmla="*/ 1327 w 1327"/>
                <a:gd name="T5" fmla="*/ 156 h 2697"/>
                <a:gd name="T6" fmla="*/ 1327 w 1327"/>
                <a:gd name="T7" fmla="*/ 2541 h 2697"/>
                <a:gd name="T8" fmla="*/ 1171 w 1327"/>
                <a:gd name="T9" fmla="*/ 2697 h 2697"/>
                <a:gd name="T10" fmla="*/ 156 w 1327"/>
                <a:gd name="T11" fmla="*/ 2697 h 2697"/>
                <a:gd name="T12" fmla="*/ 0 w 1327"/>
                <a:gd name="T13" fmla="*/ 2541 h 2697"/>
                <a:gd name="T14" fmla="*/ 0 w 1327"/>
                <a:gd name="T15" fmla="*/ 156 h 2697"/>
                <a:gd name="T16" fmla="*/ 156 w 1327"/>
                <a:gd name="T17" fmla="*/ 0 h 2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7" h="2697">
                  <a:moveTo>
                    <a:pt x="156" y="0"/>
                  </a:moveTo>
                  <a:cubicBezTo>
                    <a:pt x="1171" y="0"/>
                    <a:pt x="1171" y="0"/>
                    <a:pt x="1171" y="0"/>
                  </a:cubicBezTo>
                  <a:cubicBezTo>
                    <a:pt x="1257" y="0"/>
                    <a:pt x="1327" y="70"/>
                    <a:pt x="1327" y="156"/>
                  </a:cubicBezTo>
                  <a:cubicBezTo>
                    <a:pt x="1327" y="2541"/>
                    <a:pt x="1327" y="2541"/>
                    <a:pt x="1327" y="2541"/>
                  </a:cubicBezTo>
                  <a:cubicBezTo>
                    <a:pt x="1327" y="2627"/>
                    <a:pt x="1257" y="2697"/>
                    <a:pt x="1171" y="2697"/>
                  </a:cubicBezTo>
                  <a:cubicBezTo>
                    <a:pt x="156" y="2697"/>
                    <a:pt x="156" y="2697"/>
                    <a:pt x="156" y="2697"/>
                  </a:cubicBezTo>
                  <a:cubicBezTo>
                    <a:pt x="70" y="2697"/>
                    <a:pt x="0" y="2627"/>
                    <a:pt x="0" y="2541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4" name="iṣlíḍê">
              <a:extLst>
                <a:ext uri="{FF2B5EF4-FFF2-40B4-BE49-F238E27FC236}">
                  <a16:creationId xmlns:a16="http://schemas.microsoft.com/office/drawing/2014/main" id="{2C572FB7-7526-5565-67F8-217B86769F31}"/>
                </a:ext>
              </a:extLst>
            </p:cNvPr>
            <p:cNvSpPr/>
            <p:nvPr/>
          </p:nvSpPr>
          <p:spPr bwMode="auto">
            <a:xfrm>
              <a:off x="5818188" y="1803400"/>
              <a:ext cx="258763" cy="53975"/>
            </a:xfrm>
            <a:custGeom>
              <a:avLst/>
              <a:gdLst>
                <a:gd name="T0" fmla="*/ 15 w 185"/>
                <a:gd name="T1" fmla="*/ 0 h 38"/>
                <a:gd name="T2" fmla="*/ 170 w 185"/>
                <a:gd name="T3" fmla="*/ 0 h 38"/>
                <a:gd name="T4" fmla="*/ 185 w 185"/>
                <a:gd name="T5" fmla="*/ 16 h 38"/>
                <a:gd name="T6" fmla="*/ 185 w 185"/>
                <a:gd name="T7" fmla="*/ 23 h 38"/>
                <a:gd name="T8" fmla="*/ 170 w 185"/>
                <a:gd name="T9" fmla="*/ 38 h 38"/>
                <a:gd name="T10" fmla="*/ 15 w 185"/>
                <a:gd name="T11" fmla="*/ 38 h 38"/>
                <a:gd name="T12" fmla="*/ 0 w 185"/>
                <a:gd name="T13" fmla="*/ 23 h 38"/>
                <a:gd name="T14" fmla="*/ 0 w 185"/>
                <a:gd name="T15" fmla="*/ 16 h 38"/>
                <a:gd name="T16" fmla="*/ 15 w 185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38">
                  <a:moveTo>
                    <a:pt x="15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0"/>
                    <a:pt x="185" y="7"/>
                    <a:pt x="185" y="16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5" y="31"/>
                    <a:pt x="178" y="38"/>
                    <a:pt x="170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38"/>
                    <a:pt x="0" y="31"/>
                    <a:pt x="0" y="2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lose/>
                </a:path>
              </a:pathLst>
            </a:custGeom>
            <a:solidFill>
              <a:srgbClr val="E6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5" name="îŝ1íde">
              <a:extLst>
                <a:ext uri="{FF2B5EF4-FFF2-40B4-BE49-F238E27FC236}">
                  <a16:creationId xmlns:a16="http://schemas.microsoft.com/office/drawing/2014/main" id="{64C3EB6B-988E-13A9-FAB1-4EC5577A8976}"/>
                </a:ext>
              </a:extLst>
            </p:cNvPr>
            <p:cNvSpPr/>
            <p:nvPr/>
          </p:nvSpPr>
          <p:spPr bwMode="auto">
            <a:xfrm>
              <a:off x="6115050" y="1801813"/>
              <a:ext cx="60325" cy="58738"/>
            </a:xfrm>
            <a:prstGeom prst="ellipse">
              <a:avLst/>
            </a:prstGeom>
            <a:solidFill>
              <a:srgbClr val="E6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6" name="ïṧľiḍé">
              <a:extLst>
                <a:ext uri="{FF2B5EF4-FFF2-40B4-BE49-F238E27FC236}">
                  <a16:creationId xmlns:a16="http://schemas.microsoft.com/office/drawing/2014/main" id="{A8E491CD-4503-4408-3270-3FB309F5D32F}"/>
                </a:ext>
              </a:extLst>
            </p:cNvPr>
            <p:cNvSpPr/>
            <p:nvPr/>
          </p:nvSpPr>
          <p:spPr bwMode="auto">
            <a:xfrm>
              <a:off x="5184775" y="1789113"/>
              <a:ext cx="1624013" cy="3568700"/>
            </a:xfrm>
            <a:custGeom>
              <a:avLst/>
              <a:gdLst>
                <a:gd name="T0" fmla="*/ 1058 w 1163"/>
                <a:gd name="T1" fmla="*/ 0 h 2557"/>
                <a:gd name="T2" fmla="*/ 906 w 1163"/>
                <a:gd name="T3" fmla="*/ 0 h 2557"/>
                <a:gd name="T4" fmla="*/ 906 w 1163"/>
                <a:gd name="T5" fmla="*/ 18 h 2557"/>
                <a:gd name="T6" fmla="*/ 819 w 1163"/>
                <a:gd name="T7" fmla="*/ 105 h 2557"/>
                <a:gd name="T8" fmla="*/ 819 w 1163"/>
                <a:gd name="T9" fmla="*/ 105 h 2557"/>
                <a:gd name="T10" fmla="*/ 335 w 1163"/>
                <a:gd name="T11" fmla="*/ 105 h 2557"/>
                <a:gd name="T12" fmla="*/ 248 w 1163"/>
                <a:gd name="T13" fmla="*/ 18 h 2557"/>
                <a:gd name="T14" fmla="*/ 248 w 1163"/>
                <a:gd name="T15" fmla="*/ 0 h 2557"/>
                <a:gd name="T16" fmla="*/ 106 w 1163"/>
                <a:gd name="T17" fmla="*/ 0 h 2557"/>
                <a:gd name="T18" fmla="*/ 0 w 1163"/>
                <a:gd name="T19" fmla="*/ 106 h 2557"/>
                <a:gd name="T20" fmla="*/ 0 w 1163"/>
                <a:gd name="T21" fmla="*/ 106 h 2557"/>
                <a:gd name="T22" fmla="*/ 0 w 1163"/>
                <a:gd name="T23" fmla="*/ 2451 h 2557"/>
                <a:gd name="T24" fmla="*/ 105 w 1163"/>
                <a:gd name="T25" fmla="*/ 2557 h 2557"/>
                <a:gd name="T26" fmla="*/ 106 w 1163"/>
                <a:gd name="T27" fmla="*/ 2557 h 2557"/>
                <a:gd name="T28" fmla="*/ 1058 w 1163"/>
                <a:gd name="T29" fmla="*/ 2557 h 2557"/>
                <a:gd name="T30" fmla="*/ 1163 w 1163"/>
                <a:gd name="T31" fmla="*/ 2451 h 2557"/>
                <a:gd name="T32" fmla="*/ 1163 w 1163"/>
                <a:gd name="T33" fmla="*/ 106 h 2557"/>
                <a:gd name="T34" fmla="*/ 1058 w 1163"/>
                <a:gd name="T35" fmla="*/ 0 h 2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3" h="2557">
                  <a:moveTo>
                    <a:pt x="1058" y="0"/>
                  </a:moveTo>
                  <a:cubicBezTo>
                    <a:pt x="906" y="0"/>
                    <a:pt x="906" y="0"/>
                    <a:pt x="906" y="0"/>
                  </a:cubicBezTo>
                  <a:cubicBezTo>
                    <a:pt x="906" y="18"/>
                    <a:pt x="906" y="18"/>
                    <a:pt x="906" y="18"/>
                  </a:cubicBezTo>
                  <a:cubicBezTo>
                    <a:pt x="906" y="66"/>
                    <a:pt x="867" y="105"/>
                    <a:pt x="819" y="105"/>
                  </a:cubicBezTo>
                  <a:cubicBezTo>
                    <a:pt x="819" y="105"/>
                    <a:pt x="819" y="105"/>
                    <a:pt x="819" y="105"/>
                  </a:cubicBezTo>
                  <a:cubicBezTo>
                    <a:pt x="335" y="105"/>
                    <a:pt x="335" y="105"/>
                    <a:pt x="335" y="105"/>
                  </a:cubicBezTo>
                  <a:cubicBezTo>
                    <a:pt x="287" y="105"/>
                    <a:pt x="248" y="66"/>
                    <a:pt x="248" y="18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47" y="0"/>
                    <a:pt x="0" y="47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2451"/>
                    <a:pt x="0" y="2451"/>
                    <a:pt x="0" y="2451"/>
                  </a:cubicBezTo>
                  <a:cubicBezTo>
                    <a:pt x="0" y="2510"/>
                    <a:pt x="47" y="2557"/>
                    <a:pt x="105" y="2557"/>
                  </a:cubicBezTo>
                  <a:cubicBezTo>
                    <a:pt x="106" y="2557"/>
                    <a:pt x="106" y="2557"/>
                    <a:pt x="106" y="2557"/>
                  </a:cubicBezTo>
                  <a:cubicBezTo>
                    <a:pt x="1058" y="2557"/>
                    <a:pt x="1058" y="2557"/>
                    <a:pt x="1058" y="2557"/>
                  </a:cubicBezTo>
                  <a:cubicBezTo>
                    <a:pt x="1116" y="2557"/>
                    <a:pt x="1163" y="2510"/>
                    <a:pt x="1163" y="2451"/>
                  </a:cubicBezTo>
                  <a:cubicBezTo>
                    <a:pt x="1163" y="106"/>
                    <a:pt x="1163" y="106"/>
                    <a:pt x="1163" y="106"/>
                  </a:cubicBezTo>
                  <a:cubicBezTo>
                    <a:pt x="1163" y="47"/>
                    <a:pt x="1116" y="0"/>
                    <a:pt x="1058" y="0"/>
                  </a:cubicBezTo>
                </a:path>
              </a:pathLst>
            </a:custGeom>
            <a:solidFill>
              <a:srgbClr val="E6E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7" name="iṥḻïdè">
              <a:extLst>
                <a:ext uri="{FF2B5EF4-FFF2-40B4-BE49-F238E27FC236}">
                  <a16:creationId xmlns:a16="http://schemas.microsoft.com/office/drawing/2014/main" id="{CA26EB28-A215-2443-93A8-AEF345D738F7}"/>
                </a:ext>
              </a:extLst>
            </p:cNvPr>
            <p:cNvSpPr/>
            <p:nvPr/>
          </p:nvSpPr>
          <p:spPr bwMode="auto">
            <a:xfrm>
              <a:off x="5403850" y="4752975"/>
              <a:ext cx="155575" cy="200025"/>
            </a:xfrm>
            <a:custGeom>
              <a:avLst/>
              <a:gdLst>
                <a:gd name="T0" fmla="*/ 0 w 98"/>
                <a:gd name="T1" fmla="*/ 0 h 126"/>
                <a:gd name="T2" fmla="*/ 0 w 98"/>
                <a:gd name="T3" fmla="*/ 126 h 126"/>
                <a:gd name="T4" fmla="*/ 98 w 98"/>
                <a:gd name="T5" fmla="*/ 63 h 126"/>
                <a:gd name="T6" fmla="*/ 0 w 98"/>
                <a:gd name="T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26">
                  <a:moveTo>
                    <a:pt x="0" y="0"/>
                  </a:moveTo>
                  <a:lnTo>
                    <a:pt x="0" y="126"/>
                  </a:lnTo>
                  <a:lnTo>
                    <a:pt x="98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8" name="íṩḷíḍe">
              <a:extLst>
                <a:ext uri="{FF2B5EF4-FFF2-40B4-BE49-F238E27FC236}">
                  <a16:creationId xmlns:a16="http://schemas.microsoft.com/office/drawing/2014/main" id="{8B411658-9480-870F-F01E-C203D2D064D7}"/>
                </a:ext>
              </a:extLst>
            </p:cNvPr>
            <p:cNvSpPr/>
            <p:nvPr/>
          </p:nvSpPr>
          <p:spPr bwMode="auto">
            <a:xfrm>
              <a:off x="5867400" y="4730750"/>
              <a:ext cx="246063" cy="246063"/>
            </a:xfrm>
            <a:prstGeom prst="ellipse">
              <a:avLst/>
            </a:pr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9" name="î$ḻíḑè">
              <a:extLst>
                <a:ext uri="{FF2B5EF4-FFF2-40B4-BE49-F238E27FC236}">
                  <a16:creationId xmlns:a16="http://schemas.microsoft.com/office/drawing/2014/main" id="{CF9D1D68-D7BF-61AD-88E6-3A5C18BC7C85}"/>
                </a:ext>
              </a:extLst>
            </p:cNvPr>
            <p:cNvSpPr/>
            <p:nvPr/>
          </p:nvSpPr>
          <p:spPr bwMode="auto">
            <a:xfrm>
              <a:off x="5878513" y="4741863"/>
              <a:ext cx="223838" cy="223838"/>
            </a:xfrm>
            <a:prstGeom prst="ellipse">
              <a:avLst/>
            </a:prstGeom>
            <a:solidFill>
              <a:srgbClr val="F86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0" name="iśḷiḍe">
              <a:extLst>
                <a:ext uri="{FF2B5EF4-FFF2-40B4-BE49-F238E27FC236}">
                  <a16:creationId xmlns:a16="http://schemas.microsoft.com/office/drawing/2014/main" id="{C75E0720-121E-9E24-DC9F-7ED15BBD9C28}"/>
                </a:ext>
              </a:extLst>
            </p:cNvPr>
            <p:cNvSpPr/>
            <p:nvPr/>
          </p:nvSpPr>
          <p:spPr bwMode="auto">
            <a:xfrm>
              <a:off x="6419850" y="4764088"/>
              <a:ext cx="179388" cy="179388"/>
            </a:xfrm>
            <a:custGeom>
              <a:avLst/>
              <a:gdLst>
                <a:gd name="T0" fmla="*/ 41 w 128"/>
                <a:gd name="T1" fmla="*/ 128 h 128"/>
                <a:gd name="T2" fmla="*/ 14 w 128"/>
                <a:gd name="T3" fmla="*/ 128 h 128"/>
                <a:gd name="T4" fmla="*/ 0 w 128"/>
                <a:gd name="T5" fmla="*/ 114 h 128"/>
                <a:gd name="T6" fmla="*/ 0 w 128"/>
                <a:gd name="T7" fmla="*/ 14 h 128"/>
                <a:gd name="T8" fmla="*/ 14 w 128"/>
                <a:gd name="T9" fmla="*/ 0 h 128"/>
                <a:gd name="T10" fmla="*/ 41 w 128"/>
                <a:gd name="T11" fmla="*/ 0 h 128"/>
                <a:gd name="T12" fmla="*/ 55 w 128"/>
                <a:gd name="T13" fmla="*/ 14 h 128"/>
                <a:gd name="T14" fmla="*/ 55 w 128"/>
                <a:gd name="T15" fmla="*/ 114 h 128"/>
                <a:gd name="T16" fmla="*/ 41 w 128"/>
                <a:gd name="T17" fmla="*/ 128 h 128"/>
                <a:gd name="T18" fmla="*/ 128 w 128"/>
                <a:gd name="T19" fmla="*/ 114 h 128"/>
                <a:gd name="T20" fmla="*/ 128 w 128"/>
                <a:gd name="T21" fmla="*/ 14 h 128"/>
                <a:gd name="T22" fmla="*/ 114 w 128"/>
                <a:gd name="T23" fmla="*/ 0 h 128"/>
                <a:gd name="T24" fmla="*/ 87 w 128"/>
                <a:gd name="T25" fmla="*/ 0 h 128"/>
                <a:gd name="T26" fmla="*/ 73 w 128"/>
                <a:gd name="T27" fmla="*/ 14 h 128"/>
                <a:gd name="T28" fmla="*/ 73 w 128"/>
                <a:gd name="T29" fmla="*/ 114 h 128"/>
                <a:gd name="T30" fmla="*/ 87 w 128"/>
                <a:gd name="T31" fmla="*/ 128 h 128"/>
                <a:gd name="T32" fmla="*/ 114 w 128"/>
                <a:gd name="T33" fmla="*/ 128 h 128"/>
                <a:gd name="T34" fmla="*/ 128 w 128"/>
                <a:gd name="T35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28">
                  <a:moveTo>
                    <a:pt x="41" y="128"/>
                  </a:moveTo>
                  <a:cubicBezTo>
                    <a:pt x="14" y="128"/>
                    <a:pt x="14" y="128"/>
                    <a:pt x="14" y="128"/>
                  </a:cubicBezTo>
                  <a:cubicBezTo>
                    <a:pt x="6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8" y="0"/>
                    <a:pt x="55" y="6"/>
                    <a:pt x="55" y="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22"/>
                    <a:pt x="48" y="128"/>
                    <a:pt x="41" y="128"/>
                  </a:cubicBezTo>
                  <a:close/>
                  <a:moveTo>
                    <a:pt x="128" y="114"/>
                  </a:moveTo>
                  <a:cubicBezTo>
                    <a:pt x="128" y="14"/>
                    <a:pt x="128" y="14"/>
                    <a:pt x="128" y="14"/>
                  </a:cubicBezTo>
                  <a:cubicBezTo>
                    <a:pt x="128" y="6"/>
                    <a:pt x="122" y="0"/>
                    <a:pt x="11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9" y="0"/>
                    <a:pt x="73" y="6"/>
                    <a:pt x="73" y="14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73" y="122"/>
                    <a:pt x="79" y="128"/>
                    <a:pt x="87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22" y="128"/>
                    <a:pt x="128" y="122"/>
                    <a:pt x="128" y="114"/>
                  </a:cubicBezTo>
                  <a:close/>
                </a:path>
              </a:pathLst>
            </a:custGeom>
            <a:solidFill>
              <a:srgbClr val="3A3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1" name="iṣ1iḋê">
              <a:extLst>
                <a:ext uri="{FF2B5EF4-FFF2-40B4-BE49-F238E27FC236}">
                  <a16:creationId xmlns:a16="http://schemas.microsoft.com/office/drawing/2014/main" id="{7027D24B-6E50-6877-AC1B-EB97FFB867BA}"/>
                </a:ext>
              </a:extLst>
            </p:cNvPr>
            <p:cNvSpPr/>
            <p:nvPr/>
          </p:nvSpPr>
          <p:spPr bwMode="auto">
            <a:xfrm>
              <a:off x="5568950" y="2163763"/>
              <a:ext cx="869950" cy="301625"/>
            </a:xfrm>
            <a:custGeom>
              <a:avLst/>
              <a:gdLst>
                <a:gd name="T0" fmla="*/ 608 w 624"/>
                <a:gd name="T1" fmla="*/ 0 h 216"/>
                <a:gd name="T2" fmla="*/ 15 w 624"/>
                <a:gd name="T3" fmla="*/ 0 h 216"/>
                <a:gd name="T4" fmla="*/ 0 w 624"/>
                <a:gd name="T5" fmla="*/ 15 h 216"/>
                <a:gd name="T6" fmla="*/ 0 w 624"/>
                <a:gd name="T7" fmla="*/ 200 h 216"/>
                <a:gd name="T8" fmla="*/ 15 w 624"/>
                <a:gd name="T9" fmla="*/ 216 h 216"/>
                <a:gd name="T10" fmla="*/ 608 w 624"/>
                <a:gd name="T11" fmla="*/ 216 h 216"/>
                <a:gd name="T12" fmla="*/ 624 w 624"/>
                <a:gd name="T13" fmla="*/ 200 h 216"/>
                <a:gd name="T14" fmla="*/ 624 w 624"/>
                <a:gd name="T15" fmla="*/ 15 h 216"/>
                <a:gd name="T16" fmla="*/ 608 w 624"/>
                <a:gd name="T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4" h="216">
                  <a:moveTo>
                    <a:pt x="60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9"/>
                    <a:pt x="7" y="216"/>
                    <a:pt x="15" y="216"/>
                  </a:cubicBezTo>
                  <a:cubicBezTo>
                    <a:pt x="608" y="216"/>
                    <a:pt x="608" y="216"/>
                    <a:pt x="608" y="216"/>
                  </a:cubicBezTo>
                  <a:cubicBezTo>
                    <a:pt x="617" y="216"/>
                    <a:pt x="624" y="209"/>
                    <a:pt x="624" y="200"/>
                  </a:cubicBezTo>
                  <a:cubicBezTo>
                    <a:pt x="624" y="15"/>
                    <a:pt x="624" y="15"/>
                    <a:pt x="624" y="15"/>
                  </a:cubicBezTo>
                  <a:cubicBezTo>
                    <a:pt x="624" y="7"/>
                    <a:pt x="617" y="0"/>
                    <a:pt x="608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2" name="iṣliďê">
              <a:extLst>
                <a:ext uri="{FF2B5EF4-FFF2-40B4-BE49-F238E27FC236}">
                  <a16:creationId xmlns:a16="http://schemas.microsoft.com/office/drawing/2014/main" id="{AFE977D6-4D64-40D9-7308-042ED35FEABC}"/>
                </a:ext>
              </a:extLst>
            </p:cNvPr>
            <p:cNvSpPr/>
            <p:nvPr/>
          </p:nvSpPr>
          <p:spPr bwMode="auto">
            <a:xfrm>
              <a:off x="5238750" y="2889250"/>
              <a:ext cx="1524000" cy="892175"/>
            </a:xfrm>
            <a:custGeom>
              <a:avLst/>
              <a:gdLst>
                <a:gd name="T0" fmla="*/ 22 w 1092"/>
                <a:gd name="T1" fmla="*/ 0 h 640"/>
                <a:gd name="T2" fmla="*/ 1070 w 1092"/>
                <a:gd name="T3" fmla="*/ 0 h 640"/>
                <a:gd name="T4" fmla="*/ 1092 w 1092"/>
                <a:gd name="T5" fmla="*/ 22 h 640"/>
                <a:gd name="T6" fmla="*/ 1092 w 1092"/>
                <a:gd name="T7" fmla="*/ 618 h 640"/>
                <a:gd name="T8" fmla="*/ 1070 w 1092"/>
                <a:gd name="T9" fmla="*/ 640 h 640"/>
                <a:gd name="T10" fmla="*/ 22 w 1092"/>
                <a:gd name="T11" fmla="*/ 640 h 640"/>
                <a:gd name="T12" fmla="*/ 0 w 1092"/>
                <a:gd name="T13" fmla="*/ 618 h 640"/>
                <a:gd name="T14" fmla="*/ 0 w 1092"/>
                <a:gd name="T15" fmla="*/ 22 h 640"/>
                <a:gd name="T16" fmla="*/ 22 w 1092"/>
                <a:gd name="T17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2" h="640">
                  <a:moveTo>
                    <a:pt x="22" y="0"/>
                  </a:moveTo>
                  <a:cubicBezTo>
                    <a:pt x="1070" y="0"/>
                    <a:pt x="1070" y="0"/>
                    <a:pt x="1070" y="0"/>
                  </a:cubicBezTo>
                  <a:cubicBezTo>
                    <a:pt x="1082" y="0"/>
                    <a:pt x="1092" y="10"/>
                    <a:pt x="1092" y="22"/>
                  </a:cubicBezTo>
                  <a:cubicBezTo>
                    <a:pt x="1092" y="618"/>
                    <a:pt x="1092" y="618"/>
                    <a:pt x="1092" y="618"/>
                  </a:cubicBezTo>
                  <a:cubicBezTo>
                    <a:pt x="1092" y="630"/>
                    <a:pt x="1082" y="640"/>
                    <a:pt x="1070" y="640"/>
                  </a:cubicBezTo>
                  <a:cubicBezTo>
                    <a:pt x="22" y="640"/>
                    <a:pt x="22" y="640"/>
                    <a:pt x="22" y="640"/>
                  </a:cubicBezTo>
                  <a:cubicBezTo>
                    <a:pt x="10" y="640"/>
                    <a:pt x="0" y="630"/>
                    <a:pt x="0" y="6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3" name="iṡľïďê">
              <a:extLst>
                <a:ext uri="{FF2B5EF4-FFF2-40B4-BE49-F238E27FC236}">
                  <a16:creationId xmlns:a16="http://schemas.microsoft.com/office/drawing/2014/main" id="{646CCA3A-C922-BF29-DD47-9B03DD4FDBBA}"/>
                </a:ext>
              </a:extLst>
            </p:cNvPr>
            <p:cNvSpPr/>
            <p:nvPr/>
          </p:nvSpPr>
          <p:spPr bwMode="auto">
            <a:xfrm>
              <a:off x="5337175" y="3217863"/>
              <a:ext cx="12700" cy="234950"/>
            </a:xfrm>
            <a:custGeom>
              <a:avLst/>
              <a:gdLst>
                <a:gd name="T0" fmla="*/ 5 w 9"/>
                <a:gd name="T1" fmla="*/ 0 h 168"/>
                <a:gd name="T2" fmla="*/ 5 w 9"/>
                <a:gd name="T3" fmla="*/ 0 h 168"/>
                <a:gd name="T4" fmla="*/ 9 w 9"/>
                <a:gd name="T5" fmla="*/ 4 h 168"/>
                <a:gd name="T6" fmla="*/ 9 w 9"/>
                <a:gd name="T7" fmla="*/ 164 h 168"/>
                <a:gd name="T8" fmla="*/ 5 w 9"/>
                <a:gd name="T9" fmla="*/ 168 h 168"/>
                <a:gd name="T10" fmla="*/ 0 w 9"/>
                <a:gd name="T11" fmla="*/ 164 h 168"/>
                <a:gd name="T12" fmla="*/ 0 w 9"/>
                <a:gd name="T13" fmla="*/ 4 h 168"/>
                <a:gd name="T14" fmla="*/ 5 w 9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6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9" y="166"/>
                    <a:pt x="7" y="168"/>
                    <a:pt x="5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4" name="iślïḓê">
              <a:extLst>
                <a:ext uri="{FF2B5EF4-FFF2-40B4-BE49-F238E27FC236}">
                  <a16:creationId xmlns:a16="http://schemas.microsoft.com/office/drawing/2014/main" id="{A440EC71-B322-A017-A906-6CC3283EED27}"/>
                </a:ext>
              </a:extLst>
            </p:cNvPr>
            <p:cNvSpPr/>
            <p:nvPr/>
          </p:nvSpPr>
          <p:spPr bwMode="auto">
            <a:xfrm>
              <a:off x="5370513" y="3173413"/>
              <a:ext cx="12700" cy="323850"/>
            </a:xfrm>
            <a:custGeom>
              <a:avLst/>
              <a:gdLst>
                <a:gd name="T0" fmla="*/ 5 w 9"/>
                <a:gd name="T1" fmla="*/ 0 h 232"/>
                <a:gd name="T2" fmla="*/ 5 w 9"/>
                <a:gd name="T3" fmla="*/ 0 h 232"/>
                <a:gd name="T4" fmla="*/ 9 w 9"/>
                <a:gd name="T5" fmla="*/ 4 h 232"/>
                <a:gd name="T6" fmla="*/ 9 w 9"/>
                <a:gd name="T7" fmla="*/ 228 h 232"/>
                <a:gd name="T8" fmla="*/ 5 w 9"/>
                <a:gd name="T9" fmla="*/ 232 h 232"/>
                <a:gd name="T10" fmla="*/ 0 w 9"/>
                <a:gd name="T11" fmla="*/ 228 h 232"/>
                <a:gd name="T12" fmla="*/ 0 w 9"/>
                <a:gd name="T13" fmla="*/ 4 h 232"/>
                <a:gd name="T14" fmla="*/ 5 w 9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3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9" y="230"/>
                    <a:pt x="7" y="232"/>
                    <a:pt x="5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5" name="iṥliďe">
              <a:extLst>
                <a:ext uri="{FF2B5EF4-FFF2-40B4-BE49-F238E27FC236}">
                  <a16:creationId xmlns:a16="http://schemas.microsoft.com/office/drawing/2014/main" id="{9C49273E-61D5-8EC9-0E3C-C5076E3CB46D}"/>
                </a:ext>
              </a:extLst>
            </p:cNvPr>
            <p:cNvSpPr/>
            <p:nvPr/>
          </p:nvSpPr>
          <p:spPr bwMode="auto">
            <a:xfrm>
              <a:off x="5402263" y="3146425"/>
              <a:ext cx="12700" cy="379413"/>
            </a:xfrm>
            <a:custGeom>
              <a:avLst/>
              <a:gdLst>
                <a:gd name="T0" fmla="*/ 4 w 9"/>
                <a:gd name="T1" fmla="*/ 0 h 272"/>
                <a:gd name="T2" fmla="*/ 4 w 9"/>
                <a:gd name="T3" fmla="*/ 0 h 272"/>
                <a:gd name="T4" fmla="*/ 9 w 9"/>
                <a:gd name="T5" fmla="*/ 4 h 272"/>
                <a:gd name="T6" fmla="*/ 9 w 9"/>
                <a:gd name="T7" fmla="*/ 268 h 272"/>
                <a:gd name="T8" fmla="*/ 4 w 9"/>
                <a:gd name="T9" fmla="*/ 272 h 272"/>
                <a:gd name="T10" fmla="*/ 0 w 9"/>
                <a:gd name="T11" fmla="*/ 268 h 272"/>
                <a:gd name="T12" fmla="*/ 0 w 9"/>
                <a:gd name="T13" fmla="*/ 4 h 272"/>
                <a:gd name="T14" fmla="*/ 4 w 9"/>
                <a:gd name="T1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7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68"/>
                    <a:pt x="9" y="268"/>
                    <a:pt x="9" y="268"/>
                  </a:cubicBezTo>
                  <a:cubicBezTo>
                    <a:pt x="9" y="270"/>
                    <a:pt x="7" y="272"/>
                    <a:pt x="4" y="272"/>
                  </a:cubicBezTo>
                  <a:cubicBezTo>
                    <a:pt x="2" y="272"/>
                    <a:pt x="0" y="270"/>
                    <a:pt x="0" y="2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6" name="ïşlïḓé">
              <a:extLst>
                <a:ext uri="{FF2B5EF4-FFF2-40B4-BE49-F238E27FC236}">
                  <a16:creationId xmlns:a16="http://schemas.microsoft.com/office/drawing/2014/main" id="{984A5B91-712B-8CE5-EF58-E26033E97C60}"/>
                </a:ext>
              </a:extLst>
            </p:cNvPr>
            <p:cNvSpPr/>
            <p:nvPr/>
          </p:nvSpPr>
          <p:spPr bwMode="auto">
            <a:xfrm>
              <a:off x="5434013" y="3070225"/>
              <a:ext cx="11113" cy="530225"/>
            </a:xfrm>
            <a:custGeom>
              <a:avLst/>
              <a:gdLst>
                <a:gd name="T0" fmla="*/ 4 w 8"/>
                <a:gd name="T1" fmla="*/ 0 h 380"/>
                <a:gd name="T2" fmla="*/ 4 w 8"/>
                <a:gd name="T3" fmla="*/ 0 h 380"/>
                <a:gd name="T4" fmla="*/ 8 w 8"/>
                <a:gd name="T5" fmla="*/ 4 h 380"/>
                <a:gd name="T6" fmla="*/ 8 w 8"/>
                <a:gd name="T7" fmla="*/ 376 h 380"/>
                <a:gd name="T8" fmla="*/ 4 w 8"/>
                <a:gd name="T9" fmla="*/ 380 h 380"/>
                <a:gd name="T10" fmla="*/ 0 w 8"/>
                <a:gd name="T11" fmla="*/ 376 h 380"/>
                <a:gd name="T12" fmla="*/ 0 w 8"/>
                <a:gd name="T13" fmla="*/ 4 h 380"/>
                <a:gd name="T14" fmla="*/ 4 w 8"/>
                <a:gd name="T15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8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8" y="376"/>
                    <a:pt x="8" y="376"/>
                    <a:pt x="8" y="376"/>
                  </a:cubicBezTo>
                  <a:cubicBezTo>
                    <a:pt x="8" y="378"/>
                    <a:pt x="7" y="380"/>
                    <a:pt x="4" y="380"/>
                  </a:cubicBezTo>
                  <a:cubicBezTo>
                    <a:pt x="2" y="380"/>
                    <a:pt x="0" y="378"/>
                    <a:pt x="0" y="37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7" name="íślïdê">
              <a:extLst>
                <a:ext uri="{FF2B5EF4-FFF2-40B4-BE49-F238E27FC236}">
                  <a16:creationId xmlns:a16="http://schemas.microsoft.com/office/drawing/2014/main" id="{46E03069-54EE-9F86-6702-8210ABA51AB5}"/>
                </a:ext>
              </a:extLst>
            </p:cNvPr>
            <p:cNvSpPr/>
            <p:nvPr/>
          </p:nvSpPr>
          <p:spPr bwMode="auto">
            <a:xfrm>
              <a:off x="5465763" y="3143250"/>
              <a:ext cx="11113" cy="384175"/>
            </a:xfrm>
            <a:custGeom>
              <a:avLst/>
              <a:gdLst>
                <a:gd name="T0" fmla="*/ 4 w 8"/>
                <a:gd name="T1" fmla="*/ 0 h 276"/>
                <a:gd name="T2" fmla="*/ 4 w 8"/>
                <a:gd name="T3" fmla="*/ 0 h 276"/>
                <a:gd name="T4" fmla="*/ 8 w 8"/>
                <a:gd name="T5" fmla="*/ 4 h 276"/>
                <a:gd name="T6" fmla="*/ 8 w 8"/>
                <a:gd name="T7" fmla="*/ 272 h 276"/>
                <a:gd name="T8" fmla="*/ 4 w 8"/>
                <a:gd name="T9" fmla="*/ 276 h 276"/>
                <a:gd name="T10" fmla="*/ 0 w 8"/>
                <a:gd name="T11" fmla="*/ 272 h 276"/>
                <a:gd name="T12" fmla="*/ 0 w 8"/>
                <a:gd name="T13" fmla="*/ 4 h 276"/>
                <a:gd name="T14" fmla="*/ 4 w 8"/>
                <a:gd name="T15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7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72"/>
                    <a:pt x="8" y="272"/>
                    <a:pt x="8" y="272"/>
                  </a:cubicBezTo>
                  <a:cubicBezTo>
                    <a:pt x="8" y="274"/>
                    <a:pt x="6" y="276"/>
                    <a:pt x="4" y="276"/>
                  </a:cubicBezTo>
                  <a:cubicBezTo>
                    <a:pt x="2" y="276"/>
                    <a:pt x="0" y="274"/>
                    <a:pt x="0" y="27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8" name="iṡľide">
              <a:extLst>
                <a:ext uri="{FF2B5EF4-FFF2-40B4-BE49-F238E27FC236}">
                  <a16:creationId xmlns:a16="http://schemas.microsoft.com/office/drawing/2014/main" id="{483DB16C-35A9-3B1B-8334-169DFB0D57B6}"/>
                </a:ext>
              </a:extLst>
            </p:cNvPr>
            <p:cNvSpPr/>
            <p:nvPr/>
          </p:nvSpPr>
          <p:spPr bwMode="auto">
            <a:xfrm>
              <a:off x="5499100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0 w 8"/>
                <a:gd name="T11" fmla="*/ 228 h 232"/>
                <a:gd name="T12" fmla="*/ 0 w 8"/>
                <a:gd name="T13" fmla="*/ 4 h 232"/>
                <a:gd name="T14" fmla="*/ 4 w 8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6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9" name="ïṡlïde">
              <a:extLst>
                <a:ext uri="{FF2B5EF4-FFF2-40B4-BE49-F238E27FC236}">
                  <a16:creationId xmlns:a16="http://schemas.microsoft.com/office/drawing/2014/main" id="{C1A10D4A-DE01-42D3-1525-F0AAFB5DAC3A}"/>
                </a:ext>
              </a:extLst>
            </p:cNvPr>
            <p:cNvSpPr/>
            <p:nvPr/>
          </p:nvSpPr>
          <p:spPr bwMode="auto">
            <a:xfrm>
              <a:off x="5530850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0" name="ï$ḻidé">
              <a:extLst>
                <a:ext uri="{FF2B5EF4-FFF2-40B4-BE49-F238E27FC236}">
                  <a16:creationId xmlns:a16="http://schemas.microsoft.com/office/drawing/2014/main" id="{E781B7F2-2397-9575-3902-D4D6901E8314}"/>
                </a:ext>
              </a:extLst>
            </p:cNvPr>
            <p:cNvSpPr/>
            <p:nvPr/>
          </p:nvSpPr>
          <p:spPr bwMode="auto">
            <a:xfrm>
              <a:off x="5562600" y="3257550"/>
              <a:ext cx="11113" cy="155575"/>
            </a:xfrm>
            <a:custGeom>
              <a:avLst/>
              <a:gdLst>
                <a:gd name="T0" fmla="*/ 4 w 8"/>
                <a:gd name="T1" fmla="*/ 0 h 112"/>
                <a:gd name="T2" fmla="*/ 4 w 8"/>
                <a:gd name="T3" fmla="*/ 0 h 112"/>
                <a:gd name="T4" fmla="*/ 8 w 8"/>
                <a:gd name="T5" fmla="*/ 4 h 112"/>
                <a:gd name="T6" fmla="*/ 8 w 8"/>
                <a:gd name="T7" fmla="*/ 108 h 112"/>
                <a:gd name="T8" fmla="*/ 4 w 8"/>
                <a:gd name="T9" fmla="*/ 112 h 112"/>
                <a:gd name="T10" fmla="*/ 4 w 8"/>
                <a:gd name="T11" fmla="*/ 112 h 112"/>
                <a:gd name="T12" fmla="*/ 0 w 8"/>
                <a:gd name="T13" fmla="*/ 108 h 112"/>
                <a:gd name="T14" fmla="*/ 0 w 8"/>
                <a:gd name="T15" fmla="*/ 4 h 112"/>
                <a:gd name="T16" fmla="*/ 4 w 8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1" name="îsḷiḍê">
              <a:extLst>
                <a:ext uri="{FF2B5EF4-FFF2-40B4-BE49-F238E27FC236}">
                  <a16:creationId xmlns:a16="http://schemas.microsoft.com/office/drawing/2014/main" id="{231F063E-C183-1403-F1C9-0975B772F1D0}"/>
                </a:ext>
              </a:extLst>
            </p:cNvPr>
            <p:cNvSpPr/>
            <p:nvPr/>
          </p:nvSpPr>
          <p:spPr bwMode="auto">
            <a:xfrm>
              <a:off x="5594350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2" name="îṡļïḍé">
              <a:extLst>
                <a:ext uri="{FF2B5EF4-FFF2-40B4-BE49-F238E27FC236}">
                  <a16:creationId xmlns:a16="http://schemas.microsoft.com/office/drawing/2014/main" id="{1918222F-73A0-4AA2-B045-32EB249D5690}"/>
                </a:ext>
              </a:extLst>
            </p:cNvPr>
            <p:cNvSpPr/>
            <p:nvPr/>
          </p:nvSpPr>
          <p:spPr bwMode="auto">
            <a:xfrm>
              <a:off x="5626100" y="3124200"/>
              <a:ext cx="12700" cy="423863"/>
            </a:xfrm>
            <a:custGeom>
              <a:avLst/>
              <a:gdLst>
                <a:gd name="T0" fmla="*/ 4 w 8"/>
                <a:gd name="T1" fmla="*/ 0 h 304"/>
                <a:gd name="T2" fmla="*/ 4 w 8"/>
                <a:gd name="T3" fmla="*/ 0 h 304"/>
                <a:gd name="T4" fmla="*/ 8 w 8"/>
                <a:gd name="T5" fmla="*/ 4 h 304"/>
                <a:gd name="T6" fmla="*/ 8 w 8"/>
                <a:gd name="T7" fmla="*/ 300 h 304"/>
                <a:gd name="T8" fmla="*/ 4 w 8"/>
                <a:gd name="T9" fmla="*/ 304 h 304"/>
                <a:gd name="T10" fmla="*/ 0 w 8"/>
                <a:gd name="T11" fmla="*/ 300 h 304"/>
                <a:gd name="T12" fmla="*/ 0 w 8"/>
                <a:gd name="T13" fmla="*/ 4 h 304"/>
                <a:gd name="T14" fmla="*/ 4 w 8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302"/>
                    <a:pt x="6" y="304"/>
                    <a:pt x="4" y="304"/>
                  </a:cubicBezTo>
                  <a:cubicBezTo>
                    <a:pt x="1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3" name="îślíďè">
              <a:extLst>
                <a:ext uri="{FF2B5EF4-FFF2-40B4-BE49-F238E27FC236}">
                  <a16:creationId xmlns:a16="http://schemas.microsoft.com/office/drawing/2014/main" id="{7144DF53-F2DD-3005-EFBB-9353CB12411F}"/>
                </a:ext>
              </a:extLst>
            </p:cNvPr>
            <p:cNvSpPr/>
            <p:nvPr/>
          </p:nvSpPr>
          <p:spPr bwMode="auto">
            <a:xfrm>
              <a:off x="5657850" y="3009900"/>
              <a:ext cx="12700" cy="652463"/>
            </a:xfrm>
            <a:custGeom>
              <a:avLst/>
              <a:gdLst>
                <a:gd name="T0" fmla="*/ 5 w 9"/>
                <a:gd name="T1" fmla="*/ 0 h 468"/>
                <a:gd name="T2" fmla="*/ 5 w 9"/>
                <a:gd name="T3" fmla="*/ 0 h 468"/>
                <a:gd name="T4" fmla="*/ 9 w 9"/>
                <a:gd name="T5" fmla="*/ 4 h 468"/>
                <a:gd name="T6" fmla="*/ 9 w 9"/>
                <a:gd name="T7" fmla="*/ 464 h 468"/>
                <a:gd name="T8" fmla="*/ 5 w 9"/>
                <a:gd name="T9" fmla="*/ 468 h 468"/>
                <a:gd name="T10" fmla="*/ 0 w 9"/>
                <a:gd name="T11" fmla="*/ 464 h 468"/>
                <a:gd name="T12" fmla="*/ 0 w 9"/>
                <a:gd name="T13" fmla="*/ 4 h 468"/>
                <a:gd name="T14" fmla="*/ 5 w 9"/>
                <a:gd name="T15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6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464"/>
                    <a:pt x="9" y="464"/>
                    <a:pt x="9" y="464"/>
                  </a:cubicBezTo>
                  <a:cubicBezTo>
                    <a:pt x="9" y="466"/>
                    <a:pt x="7" y="468"/>
                    <a:pt x="5" y="468"/>
                  </a:cubicBezTo>
                  <a:cubicBezTo>
                    <a:pt x="2" y="468"/>
                    <a:pt x="0" y="466"/>
                    <a:pt x="0" y="4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4" name="îSľidè">
              <a:extLst>
                <a:ext uri="{FF2B5EF4-FFF2-40B4-BE49-F238E27FC236}">
                  <a16:creationId xmlns:a16="http://schemas.microsoft.com/office/drawing/2014/main" id="{59C8EEA3-3819-FB2E-75CE-C31211EA7ADC}"/>
                </a:ext>
              </a:extLst>
            </p:cNvPr>
            <p:cNvSpPr/>
            <p:nvPr/>
          </p:nvSpPr>
          <p:spPr bwMode="auto">
            <a:xfrm>
              <a:off x="5689600" y="3054350"/>
              <a:ext cx="12700" cy="563563"/>
            </a:xfrm>
            <a:custGeom>
              <a:avLst/>
              <a:gdLst>
                <a:gd name="T0" fmla="*/ 4 w 9"/>
                <a:gd name="T1" fmla="*/ 0 h 404"/>
                <a:gd name="T2" fmla="*/ 4 w 9"/>
                <a:gd name="T3" fmla="*/ 0 h 404"/>
                <a:gd name="T4" fmla="*/ 9 w 9"/>
                <a:gd name="T5" fmla="*/ 4 h 404"/>
                <a:gd name="T6" fmla="*/ 9 w 9"/>
                <a:gd name="T7" fmla="*/ 400 h 404"/>
                <a:gd name="T8" fmla="*/ 4 w 9"/>
                <a:gd name="T9" fmla="*/ 404 h 404"/>
                <a:gd name="T10" fmla="*/ 0 w 9"/>
                <a:gd name="T11" fmla="*/ 400 h 404"/>
                <a:gd name="T12" fmla="*/ 0 w 9"/>
                <a:gd name="T13" fmla="*/ 4 h 404"/>
                <a:gd name="T14" fmla="*/ 4 w 9"/>
                <a:gd name="T1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400"/>
                    <a:pt x="9" y="400"/>
                    <a:pt x="9" y="400"/>
                  </a:cubicBezTo>
                  <a:cubicBezTo>
                    <a:pt x="9" y="402"/>
                    <a:pt x="7" y="404"/>
                    <a:pt x="4" y="404"/>
                  </a:cubicBezTo>
                  <a:cubicBezTo>
                    <a:pt x="2" y="404"/>
                    <a:pt x="0" y="402"/>
                    <a:pt x="0" y="4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5" name="ïsḻidé">
              <a:extLst>
                <a:ext uri="{FF2B5EF4-FFF2-40B4-BE49-F238E27FC236}">
                  <a16:creationId xmlns:a16="http://schemas.microsoft.com/office/drawing/2014/main" id="{33DF59D2-4ACE-5A5C-FF17-BB32FC6CF9EE}"/>
                </a:ext>
              </a:extLst>
            </p:cNvPr>
            <p:cNvSpPr/>
            <p:nvPr/>
          </p:nvSpPr>
          <p:spPr bwMode="auto">
            <a:xfrm>
              <a:off x="5721350" y="3124200"/>
              <a:ext cx="12700" cy="423863"/>
            </a:xfrm>
            <a:custGeom>
              <a:avLst/>
              <a:gdLst>
                <a:gd name="T0" fmla="*/ 4 w 9"/>
                <a:gd name="T1" fmla="*/ 0 h 304"/>
                <a:gd name="T2" fmla="*/ 4 w 9"/>
                <a:gd name="T3" fmla="*/ 0 h 304"/>
                <a:gd name="T4" fmla="*/ 9 w 9"/>
                <a:gd name="T5" fmla="*/ 4 h 304"/>
                <a:gd name="T6" fmla="*/ 9 w 9"/>
                <a:gd name="T7" fmla="*/ 300 h 304"/>
                <a:gd name="T8" fmla="*/ 4 w 9"/>
                <a:gd name="T9" fmla="*/ 304 h 304"/>
                <a:gd name="T10" fmla="*/ 0 w 9"/>
                <a:gd name="T11" fmla="*/ 300 h 304"/>
                <a:gd name="T12" fmla="*/ 0 w 9"/>
                <a:gd name="T13" fmla="*/ 4 h 304"/>
                <a:gd name="T14" fmla="*/ 4 w 9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9" y="302"/>
                    <a:pt x="7" y="304"/>
                    <a:pt x="4" y="304"/>
                  </a:cubicBezTo>
                  <a:cubicBezTo>
                    <a:pt x="2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6" name="î$lîdê">
              <a:extLst>
                <a:ext uri="{FF2B5EF4-FFF2-40B4-BE49-F238E27FC236}">
                  <a16:creationId xmlns:a16="http://schemas.microsoft.com/office/drawing/2014/main" id="{67778295-2C00-B426-B216-1A261CB6562F}"/>
                </a:ext>
              </a:extLst>
            </p:cNvPr>
            <p:cNvSpPr/>
            <p:nvPr/>
          </p:nvSpPr>
          <p:spPr bwMode="auto">
            <a:xfrm>
              <a:off x="5754688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0 w 8"/>
                <a:gd name="T11" fmla="*/ 228 h 232"/>
                <a:gd name="T12" fmla="*/ 0 w 8"/>
                <a:gd name="T13" fmla="*/ 4 h 232"/>
                <a:gd name="T14" fmla="*/ 4 w 8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7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7" name="ïş1íḍé">
              <a:extLst>
                <a:ext uri="{FF2B5EF4-FFF2-40B4-BE49-F238E27FC236}">
                  <a16:creationId xmlns:a16="http://schemas.microsoft.com/office/drawing/2014/main" id="{5B3C8CF2-8442-CFDA-C672-8D7DE9110C89}"/>
                </a:ext>
              </a:extLst>
            </p:cNvPr>
            <p:cNvSpPr/>
            <p:nvPr/>
          </p:nvSpPr>
          <p:spPr bwMode="auto">
            <a:xfrm>
              <a:off x="5786438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8" name="îsḻîdé">
              <a:extLst>
                <a:ext uri="{FF2B5EF4-FFF2-40B4-BE49-F238E27FC236}">
                  <a16:creationId xmlns:a16="http://schemas.microsoft.com/office/drawing/2014/main" id="{342D7445-0AE5-22AD-EDCD-A318238FD722}"/>
                </a:ext>
              </a:extLst>
            </p:cNvPr>
            <p:cNvSpPr/>
            <p:nvPr/>
          </p:nvSpPr>
          <p:spPr bwMode="auto">
            <a:xfrm>
              <a:off x="5818188" y="3257550"/>
              <a:ext cx="11113" cy="155575"/>
            </a:xfrm>
            <a:custGeom>
              <a:avLst/>
              <a:gdLst>
                <a:gd name="T0" fmla="*/ 4 w 8"/>
                <a:gd name="T1" fmla="*/ 0 h 112"/>
                <a:gd name="T2" fmla="*/ 4 w 8"/>
                <a:gd name="T3" fmla="*/ 0 h 112"/>
                <a:gd name="T4" fmla="*/ 8 w 8"/>
                <a:gd name="T5" fmla="*/ 4 h 112"/>
                <a:gd name="T6" fmla="*/ 8 w 8"/>
                <a:gd name="T7" fmla="*/ 108 h 112"/>
                <a:gd name="T8" fmla="*/ 4 w 8"/>
                <a:gd name="T9" fmla="*/ 112 h 112"/>
                <a:gd name="T10" fmla="*/ 0 w 8"/>
                <a:gd name="T11" fmla="*/ 108 h 112"/>
                <a:gd name="T12" fmla="*/ 0 w 8"/>
                <a:gd name="T13" fmla="*/ 4 h 112"/>
                <a:gd name="T14" fmla="*/ 4 w 8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9" name="ïṡlîḑe">
              <a:extLst>
                <a:ext uri="{FF2B5EF4-FFF2-40B4-BE49-F238E27FC236}">
                  <a16:creationId xmlns:a16="http://schemas.microsoft.com/office/drawing/2014/main" id="{29925011-601D-0A0E-9DD9-FAE5372E906F}"/>
                </a:ext>
              </a:extLst>
            </p:cNvPr>
            <p:cNvSpPr/>
            <p:nvPr/>
          </p:nvSpPr>
          <p:spPr bwMode="auto">
            <a:xfrm>
              <a:off x="5849938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0" name="iŝ1íḋè">
              <a:extLst>
                <a:ext uri="{FF2B5EF4-FFF2-40B4-BE49-F238E27FC236}">
                  <a16:creationId xmlns:a16="http://schemas.microsoft.com/office/drawing/2014/main" id="{64E60803-2E57-7C03-39D6-3041551CF3F3}"/>
                </a:ext>
              </a:extLst>
            </p:cNvPr>
            <p:cNvSpPr/>
            <p:nvPr/>
          </p:nvSpPr>
          <p:spPr bwMode="auto">
            <a:xfrm>
              <a:off x="5881688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4 w 8"/>
                <a:gd name="T11" fmla="*/ 232 h 232"/>
                <a:gd name="T12" fmla="*/ 0 w 8"/>
                <a:gd name="T13" fmla="*/ 228 h 232"/>
                <a:gd name="T14" fmla="*/ 0 w 8"/>
                <a:gd name="T15" fmla="*/ 4 h 232"/>
                <a:gd name="T16" fmla="*/ 4 w 8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6" y="232"/>
                    <a:pt x="4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1" name="ïṣľiḋe">
              <a:extLst>
                <a:ext uri="{FF2B5EF4-FFF2-40B4-BE49-F238E27FC236}">
                  <a16:creationId xmlns:a16="http://schemas.microsoft.com/office/drawing/2014/main" id="{DF17DA6F-7B9A-1DA8-E0A4-F36BF6C79EA4}"/>
                </a:ext>
              </a:extLst>
            </p:cNvPr>
            <p:cNvSpPr/>
            <p:nvPr/>
          </p:nvSpPr>
          <p:spPr bwMode="auto">
            <a:xfrm>
              <a:off x="5915025" y="3124200"/>
              <a:ext cx="11113" cy="423863"/>
            </a:xfrm>
            <a:custGeom>
              <a:avLst/>
              <a:gdLst>
                <a:gd name="T0" fmla="*/ 4 w 8"/>
                <a:gd name="T1" fmla="*/ 0 h 304"/>
                <a:gd name="T2" fmla="*/ 4 w 8"/>
                <a:gd name="T3" fmla="*/ 0 h 304"/>
                <a:gd name="T4" fmla="*/ 8 w 8"/>
                <a:gd name="T5" fmla="*/ 4 h 304"/>
                <a:gd name="T6" fmla="*/ 8 w 8"/>
                <a:gd name="T7" fmla="*/ 300 h 304"/>
                <a:gd name="T8" fmla="*/ 4 w 8"/>
                <a:gd name="T9" fmla="*/ 304 h 304"/>
                <a:gd name="T10" fmla="*/ 0 w 8"/>
                <a:gd name="T11" fmla="*/ 300 h 304"/>
                <a:gd name="T12" fmla="*/ 0 w 8"/>
                <a:gd name="T13" fmla="*/ 4 h 304"/>
                <a:gd name="T14" fmla="*/ 4 w 8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302"/>
                    <a:pt x="6" y="304"/>
                    <a:pt x="4" y="304"/>
                  </a:cubicBezTo>
                  <a:cubicBezTo>
                    <a:pt x="1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2" name="ísliḍê">
              <a:extLst>
                <a:ext uri="{FF2B5EF4-FFF2-40B4-BE49-F238E27FC236}">
                  <a16:creationId xmlns:a16="http://schemas.microsoft.com/office/drawing/2014/main" id="{FEE92910-4DB0-BE64-9C27-6D19EAEC4DD2}"/>
                </a:ext>
              </a:extLst>
            </p:cNvPr>
            <p:cNvSpPr/>
            <p:nvPr/>
          </p:nvSpPr>
          <p:spPr bwMode="auto">
            <a:xfrm>
              <a:off x="5946775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0 w 8"/>
                <a:gd name="T11" fmla="*/ 228 h 232"/>
                <a:gd name="T12" fmla="*/ 0 w 8"/>
                <a:gd name="T13" fmla="*/ 4 h 232"/>
                <a:gd name="T14" fmla="*/ 4 w 8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6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3" name="ísļïḍê">
              <a:extLst>
                <a:ext uri="{FF2B5EF4-FFF2-40B4-BE49-F238E27FC236}">
                  <a16:creationId xmlns:a16="http://schemas.microsoft.com/office/drawing/2014/main" id="{E21AA2B0-D075-729A-9A60-C606F85BBF32}"/>
                </a:ext>
              </a:extLst>
            </p:cNvPr>
            <p:cNvSpPr/>
            <p:nvPr/>
          </p:nvSpPr>
          <p:spPr bwMode="auto">
            <a:xfrm>
              <a:off x="5976938" y="3257550"/>
              <a:ext cx="12700" cy="155575"/>
            </a:xfrm>
            <a:custGeom>
              <a:avLst/>
              <a:gdLst>
                <a:gd name="T0" fmla="*/ 5 w 9"/>
                <a:gd name="T1" fmla="*/ 0 h 112"/>
                <a:gd name="T2" fmla="*/ 5 w 9"/>
                <a:gd name="T3" fmla="*/ 0 h 112"/>
                <a:gd name="T4" fmla="*/ 9 w 9"/>
                <a:gd name="T5" fmla="*/ 4 h 112"/>
                <a:gd name="T6" fmla="*/ 9 w 9"/>
                <a:gd name="T7" fmla="*/ 108 h 112"/>
                <a:gd name="T8" fmla="*/ 5 w 9"/>
                <a:gd name="T9" fmla="*/ 112 h 112"/>
                <a:gd name="T10" fmla="*/ 0 w 9"/>
                <a:gd name="T11" fmla="*/ 108 h 112"/>
                <a:gd name="T12" fmla="*/ 0 w 9"/>
                <a:gd name="T13" fmla="*/ 4 h 112"/>
                <a:gd name="T14" fmla="*/ 5 w 9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9" y="110"/>
                    <a:pt x="7" y="112"/>
                    <a:pt x="5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4" name="îs1idé">
              <a:extLst>
                <a:ext uri="{FF2B5EF4-FFF2-40B4-BE49-F238E27FC236}">
                  <a16:creationId xmlns:a16="http://schemas.microsoft.com/office/drawing/2014/main" id="{90604E22-7961-911A-9DD6-F66C4EEB6905}"/>
                </a:ext>
              </a:extLst>
            </p:cNvPr>
            <p:cNvSpPr/>
            <p:nvPr/>
          </p:nvSpPr>
          <p:spPr bwMode="auto">
            <a:xfrm>
              <a:off x="6011863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5" name="íSḷiḍè">
              <a:extLst>
                <a:ext uri="{FF2B5EF4-FFF2-40B4-BE49-F238E27FC236}">
                  <a16:creationId xmlns:a16="http://schemas.microsoft.com/office/drawing/2014/main" id="{BC72D906-B06D-AECD-2F32-72FF291D53D8}"/>
                </a:ext>
              </a:extLst>
            </p:cNvPr>
            <p:cNvSpPr/>
            <p:nvPr/>
          </p:nvSpPr>
          <p:spPr bwMode="auto">
            <a:xfrm>
              <a:off x="6043613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4 w 8"/>
                <a:gd name="T11" fmla="*/ 232 h 232"/>
                <a:gd name="T12" fmla="*/ 0 w 8"/>
                <a:gd name="T13" fmla="*/ 228 h 232"/>
                <a:gd name="T14" fmla="*/ 0 w 8"/>
                <a:gd name="T15" fmla="*/ 4 h 232"/>
                <a:gd name="T16" fmla="*/ 4 w 8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6" y="232"/>
                    <a:pt x="4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6" name="ïŝļïḍé">
              <a:extLst>
                <a:ext uri="{FF2B5EF4-FFF2-40B4-BE49-F238E27FC236}">
                  <a16:creationId xmlns:a16="http://schemas.microsoft.com/office/drawing/2014/main" id="{ACDF2B06-F9B1-6EE8-F7AA-84F390289D15}"/>
                </a:ext>
              </a:extLst>
            </p:cNvPr>
            <p:cNvSpPr/>
            <p:nvPr/>
          </p:nvSpPr>
          <p:spPr bwMode="auto">
            <a:xfrm>
              <a:off x="6076950" y="3146425"/>
              <a:ext cx="11113" cy="379413"/>
            </a:xfrm>
            <a:custGeom>
              <a:avLst/>
              <a:gdLst>
                <a:gd name="T0" fmla="*/ 4 w 8"/>
                <a:gd name="T1" fmla="*/ 0 h 272"/>
                <a:gd name="T2" fmla="*/ 4 w 8"/>
                <a:gd name="T3" fmla="*/ 0 h 272"/>
                <a:gd name="T4" fmla="*/ 8 w 8"/>
                <a:gd name="T5" fmla="*/ 4 h 272"/>
                <a:gd name="T6" fmla="*/ 8 w 8"/>
                <a:gd name="T7" fmla="*/ 268 h 272"/>
                <a:gd name="T8" fmla="*/ 4 w 8"/>
                <a:gd name="T9" fmla="*/ 272 h 272"/>
                <a:gd name="T10" fmla="*/ 0 w 8"/>
                <a:gd name="T11" fmla="*/ 268 h 272"/>
                <a:gd name="T12" fmla="*/ 0 w 8"/>
                <a:gd name="T13" fmla="*/ 4 h 272"/>
                <a:gd name="T14" fmla="*/ 4 w 8"/>
                <a:gd name="T1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7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68"/>
                    <a:pt x="8" y="268"/>
                    <a:pt x="8" y="268"/>
                  </a:cubicBezTo>
                  <a:cubicBezTo>
                    <a:pt x="8" y="270"/>
                    <a:pt x="6" y="272"/>
                    <a:pt x="4" y="272"/>
                  </a:cubicBezTo>
                  <a:cubicBezTo>
                    <a:pt x="1" y="272"/>
                    <a:pt x="0" y="270"/>
                    <a:pt x="0" y="2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7" name="íṣḻîdê">
              <a:extLst>
                <a:ext uri="{FF2B5EF4-FFF2-40B4-BE49-F238E27FC236}">
                  <a16:creationId xmlns:a16="http://schemas.microsoft.com/office/drawing/2014/main" id="{9EB3BD67-5EA0-D81F-8A5A-ACE25A91FEF7}"/>
                </a:ext>
              </a:extLst>
            </p:cNvPr>
            <p:cNvSpPr/>
            <p:nvPr/>
          </p:nvSpPr>
          <p:spPr bwMode="auto">
            <a:xfrm>
              <a:off x="6108700" y="3070225"/>
              <a:ext cx="11113" cy="530225"/>
            </a:xfrm>
            <a:custGeom>
              <a:avLst/>
              <a:gdLst>
                <a:gd name="T0" fmla="*/ 4 w 8"/>
                <a:gd name="T1" fmla="*/ 0 h 380"/>
                <a:gd name="T2" fmla="*/ 4 w 8"/>
                <a:gd name="T3" fmla="*/ 0 h 380"/>
                <a:gd name="T4" fmla="*/ 8 w 8"/>
                <a:gd name="T5" fmla="*/ 4 h 380"/>
                <a:gd name="T6" fmla="*/ 8 w 8"/>
                <a:gd name="T7" fmla="*/ 376 h 380"/>
                <a:gd name="T8" fmla="*/ 4 w 8"/>
                <a:gd name="T9" fmla="*/ 380 h 380"/>
                <a:gd name="T10" fmla="*/ 0 w 8"/>
                <a:gd name="T11" fmla="*/ 376 h 380"/>
                <a:gd name="T12" fmla="*/ 0 w 8"/>
                <a:gd name="T13" fmla="*/ 4 h 380"/>
                <a:gd name="T14" fmla="*/ 4 w 8"/>
                <a:gd name="T15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8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76"/>
                    <a:pt x="8" y="376"/>
                    <a:pt x="8" y="376"/>
                  </a:cubicBezTo>
                  <a:cubicBezTo>
                    <a:pt x="8" y="378"/>
                    <a:pt x="6" y="380"/>
                    <a:pt x="4" y="380"/>
                  </a:cubicBezTo>
                  <a:cubicBezTo>
                    <a:pt x="1" y="380"/>
                    <a:pt x="0" y="378"/>
                    <a:pt x="0" y="37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8" name="îŝḻíḋè">
              <a:extLst>
                <a:ext uri="{FF2B5EF4-FFF2-40B4-BE49-F238E27FC236}">
                  <a16:creationId xmlns:a16="http://schemas.microsoft.com/office/drawing/2014/main" id="{A7FB4C50-C63C-7E35-C015-407F926DDB34}"/>
                </a:ext>
              </a:extLst>
            </p:cNvPr>
            <p:cNvSpPr/>
            <p:nvPr/>
          </p:nvSpPr>
          <p:spPr bwMode="auto">
            <a:xfrm>
              <a:off x="6138863" y="3143250"/>
              <a:ext cx="12700" cy="384175"/>
            </a:xfrm>
            <a:custGeom>
              <a:avLst/>
              <a:gdLst>
                <a:gd name="T0" fmla="*/ 5 w 9"/>
                <a:gd name="T1" fmla="*/ 0 h 276"/>
                <a:gd name="T2" fmla="*/ 5 w 9"/>
                <a:gd name="T3" fmla="*/ 0 h 276"/>
                <a:gd name="T4" fmla="*/ 9 w 9"/>
                <a:gd name="T5" fmla="*/ 4 h 276"/>
                <a:gd name="T6" fmla="*/ 9 w 9"/>
                <a:gd name="T7" fmla="*/ 272 h 276"/>
                <a:gd name="T8" fmla="*/ 5 w 9"/>
                <a:gd name="T9" fmla="*/ 276 h 276"/>
                <a:gd name="T10" fmla="*/ 0 w 9"/>
                <a:gd name="T11" fmla="*/ 272 h 276"/>
                <a:gd name="T12" fmla="*/ 0 w 9"/>
                <a:gd name="T13" fmla="*/ 4 h 276"/>
                <a:gd name="T14" fmla="*/ 5 w 9"/>
                <a:gd name="T15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76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72"/>
                    <a:pt x="9" y="272"/>
                    <a:pt x="9" y="272"/>
                  </a:cubicBezTo>
                  <a:cubicBezTo>
                    <a:pt x="9" y="274"/>
                    <a:pt x="7" y="276"/>
                    <a:pt x="5" y="276"/>
                  </a:cubicBezTo>
                  <a:cubicBezTo>
                    <a:pt x="2" y="276"/>
                    <a:pt x="0" y="274"/>
                    <a:pt x="0" y="27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9" name="íṩliḓe">
              <a:extLst>
                <a:ext uri="{FF2B5EF4-FFF2-40B4-BE49-F238E27FC236}">
                  <a16:creationId xmlns:a16="http://schemas.microsoft.com/office/drawing/2014/main" id="{2A849F00-E369-6BFA-09BF-2F22643D0DCE}"/>
                </a:ext>
              </a:extLst>
            </p:cNvPr>
            <p:cNvSpPr/>
            <p:nvPr/>
          </p:nvSpPr>
          <p:spPr bwMode="auto">
            <a:xfrm>
              <a:off x="6170613" y="3173413"/>
              <a:ext cx="12700" cy="323850"/>
            </a:xfrm>
            <a:custGeom>
              <a:avLst/>
              <a:gdLst>
                <a:gd name="T0" fmla="*/ 4 w 9"/>
                <a:gd name="T1" fmla="*/ 0 h 232"/>
                <a:gd name="T2" fmla="*/ 4 w 9"/>
                <a:gd name="T3" fmla="*/ 0 h 232"/>
                <a:gd name="T4" fmla="*/ 9 w 9"/>
                <a:gd name="T5" fmla="*/ 4 h 232"/>
                <a:gd name="T6" fmla="*/ 9 w 9"/>
                <a:gd name="T7" fmla="*/ 228 h 232"/>
                <a:gd name="T8" fmla="*/ 4 w 9"/>
                <a:gd name="T9" fmla="*/ 232 h 232"/>
                <a:gd name="T10" fmla="*/ 0 w 9"/>
                <a:gd name="T11" fmla="*/ 228 h 232"/>
                <a:gd name="T12" fmla="*/ 0 w 9"/>
                <a:gd name="T13" fmla="*/ 4 h 232"/>
                <a:gd name="T14" fmla="*/ 4 w 9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9" y="230"/>
                    <a:pt x="7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0" name="iŝľîḓe">
              <a:extLst>
                <a:ext uri="{FF2B5EF4-FFF2-40B4-BE49-F238E27FC236}">
                  <a16:creationId xmlns:a16="http://schemas.microsoft.com/office/drawing/2014/main" id="{21FC87F3-A19D-9856-A009-C719C437D74B}"/>
                </a:ext>
              </a:extLst>
            </p:cNvPr>
            <p:cNvSpPr/>
            <p:nvPr/>
          </p:nvSpPr>
          <p:spPr bwMode="auto">
            <a:xfrm>
              <a:off x="6203950" y="3217863"/>
              <a:ext cx="12700" cy="234950"/>
            </a:xfrm>
            <a:custGeom>
              <a:avLst/>
              <a:gdLst>
                <a:gd name="T0" fmla="*/ 4 w 9"/>
                <a:gd name="T1" fmla="*/ 0 h 168"/>
                <a:gd name="T2" fmla="*/ 4 w 9"/>
                <a:gd name="T3" fmla="*/ 0 h 168"/>
                <a:gd name="T4" fmla="*/ 9 w 9"/>
                <a:gd name="T5" fmla="*/ 4 h 168"/>
                <a:gd name="T6" fmla="*/ 9 w 9"/>
                <a:gd name="T7" fmla="*/ 164 h 168"/>
                <a:gd name="T8" fmla="*/ 4 w 9"/>
                <a:gd name="T9" fmla="*/ 168 h 168"/>
                <a:gd name="T10" fmla="*/ 0 w 9"/>
                <a:gd name="T11" fmla="*/ 164 h 168"/>
                <a:gd name="T12" fmla="*/ 0 w 9"/>
                <a:gd name="T13" fmla="*/ 4 h 168"/>
                <a:gd name="T14" fmla="*/ 4 w 9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9" y="166"/>
                    <a:pt x="7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1" name="îṡḷïḍê">
              <a:extLst>
                <a:ext uri="{FF2B5EF4-FFF2-40B4-BE49-F238E27FC236}">
                  <a16:creationId xmlns:a16="http://schemas.microsoft.com/office/drawing/2014/main" id="{505A2A68-F5B8-7582-FFD1-A99CEFAF7409}"/>
                </a:ext>
              </a:extLst>
            </p:cNvPr>
            <p:cNvSpPr/>
            <p:nvPr/>
          </p:nvSpPr>
          <p:spPr bwMode="auto">
            <a:xfrm>
              <a:off x="6235700" y="3257550"/>
              <a:ext cx="11113" cy="155575"/>
            </a:xfrm>
            <a:custGeom>
              <a:avLst/>
              <a:gdLst>
                <a:gd name="T0" fmla="*/ 4 w 8"/>
                <a:gd name="T1" fmla="*/ 0 h 112"/>
                <a:gd name="T2" fmla="*/ 4 w 8"/>
                <a:gd name="T3" fmla="*/ 0 h 112"/>
                <a:gd name="T4" fmla="*/ 8 w 8"/>
                <a:gd name="T5" fmla="*/ 4 h 112"/>
                <a:gd name="T6" fmla="*/ 8 w 8"/>
                <a:gd name="T7" fmla="*/ 108 h 112"/>
                <a:gd name="T8" fmla="*/ 4 w 8"/>
                <a:gd name="T9" fmla="*/ 112 h 112"/>
                <a:gd name="T10" fmla="*/ 4 w 8"/>
                <a:gd name="T11" fmla="*/ 112 h 112"/>
                <a:gd name="T12" fmla="*/ 0 w 8"/>
                <a:gd name="T13" fmla="*/ 108 h 112"/>
                <a:gd name="T14" fmla="*/ 0 w 8"/>
                <a:gd name="T15" fmla="*/ 4 h 112"/>
                <a:gd name="T16" fmla="*/ 4 w 8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1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7" y="112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2" name="íṩļïḍê">
              <a:extLst>
                <a:ext uri="{FF2B5EF4-FFF2-40B4-BE49-F238E27FC236}">
                  <a16:creationId xmlns:a16="http://schemas.microsoft.com/office/drawing/2014/main" id="{03B1281E-1F6C-0886-4BC1-49C77F8495D8}"/>
                </a:ext>
              </a:extLst>
            </p:cNvPr>
            <p:cNvSpPr/>
            <p:nvPr/>
          </p:nvSpPr>
          <p:spPr bwMode="auto">
            <a:xfrm>
              <a:off x="6267450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6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3" name="iṧ1iḓè">
              <a:extLst>
                <a:ext uri="{FF2B5EF4-FFF2-40B4-BE49-F238E27FC236}">
                  <a16:creationId xmlns:a16="http://schemas.microsoft.com/office/drawing/2014/main" id="{96B11209-1F0B-9988-0694-D64A9E2DF001}"/>
                </a:ext>
              </a:extLst>
            </p:cNvPr>
            <p:cNvSpPr/>
            <p:nvPr/>
          </p:nvSpPr>
          <p:spPr bwMode="auto">
            <a:xfrm>
              <a:off x="6299200" y="3124200"/>
              <a:ext cx="11113" cy="423863"/>
            </a:xfrm>
            <a:custGeom>
              <a:avLst/>
              <a:gdLst>
                <a:gd name="T0" fmla="*/ 4 w 8"/>
                <a:gd name="T1" fmla="*/ 0 h 304"/>
                <a:gd name="T2" fmla="*/ 4 w 8"/>
                <a:gd name="T3" fmla="*/ 0 h 304"/>
                <a:gd name="T4" fmla="*/ 8 w 8"/>
                <a:gd name="T5" fmla="*/ 4 h 304"/>
                <a:gd name="T6" fmla="*/ 8 w 8"/>
                <a:gd name="T7" fmla="*/ 300 h 304"/>
                <a:gd name="T8" fmla="*/ 4 w 8"/>
                <a:gd name="T9" fmla="*/ 304 h 304"/>
                <a:gd name="T10" fmla="*/ 0 w 8"/>
                <a:gd name="T11" fmla="*/ 300 h 304"/>
                <a:gd name="T12" fmla="*/ 0 w 8"/>
                <a:gd name="T13" fmla="*/ 4 h 304"/>
                <a:gd name="T14" fmla="*/ 4 w 8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302"/>
                    <a:pt x="6" y="304"/>
                    <a:pt x="4" y="304"/>
                  </a:cubicBezTo>
                  <a:cubicBezTo>
                    <a:pt x="2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4" name="ïšḷíḑê">
              <a:extLst>
                <a:ext uri="{FF2B5EF4-FFF2-40B4-BE49-F238E27FC236}">
                  <a16:creationId xmlns:a16="http://schemas.microsoft.com/office/drawing/2014/main" id="{FA11E5AE-2FB9-AC6A-F9BC-7420070F4FE3}"/>
                </a:ext>
              </a:extLst>
            </p:cNvPr>
            <p:cNvSpPr/>
            <p:nvPr/>
          </p:nvSpPr>
          <p:spPr bwMode="auto">
            <a:xfrm>
              <a:off x="6332538" y="3009900"/>
              <a:ext cx="11113" cy="652463"/>
            </a:xfrm>
            <a:custGeom>
              <a:avLst/>
              <a:gdLst>
                <a:gd name="T0" fmla="*/ 4 w 8"/>
                <a:gd name="T1" fmla="*/ 0 h 468"/>
                <a:gd name="T2" fmla="*/ 4 w 8"/>
                <a:gd name="T3" fmla="*/ 0 h 468"/>
                <a:gd name="T4" fmla="*/ 8 w 8"/>
                <a:gd name="T5" fmla="*/ 4 h 468"/>
                <a:gd name="T6" fmla="*/ 8 w 8"/>
                <a:gd name="T7" fmla="*/ 464 h 468"/>
                <a:gd name="T8" fmla="*/ 4 w 8"/>
                <a:gd name="T9" fmla="*/ 468 h 468"/>
                <a:gd name="T10" fmla="*/ 0 w 8"/>
                <a:gd name="T11" fmla="*/ 464 h 468"/>
                <a:gd name="T12" fmla="*/ 0 w 8"/>
                <a:gd name="T13" fmla="*/ 4 h 468"/>
                <a:gd name="T14" fmla="*/ 4 w 8"/>
                <a:gd name="T15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4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464"/>
                    <a:pt x="8" y="464"/>
                    <a:pt x="8" y="464"/>
                  </a:cubicBezTo>
                  <a:cubicBezTo>
                    <a:pt x="8" y="466"/>
                    <a:pt x="6" y="468"/>
                    <a:pt x="4" y="468"/>
                  </a:cubicBezTo>
                  <a:cubicBezTo>
                    <a:pt x="2" y="468"/>
                    <a:pt x="0" y="466"/>
                    <a:pt x="0" y="4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5" name="iṣḻîḑê">
              <a:extLst>
                <a:ext uri="{FF2B5EF4-FFF2-40B4-BE49-F238E27FC236}">
                  <a16:creationId xmlns:a16="http://schemas.microsoft.com/office/drawing/2014/main" id="{3A37AD45-F67F-C5CA-5315-DF5B197E2420}"/>
                </a:ext>
              </a:extLst>
            </p:cNvPr>
            <p:cNvSpPr/>
            <p:nvPr/>
          </p:nvSpPr>
          <p:spPr bwMode="auto">
            <a:xfrm>
              <a:off x="6364288" y="3054350"/>
              <a:ext cx="11113" cy="563563"/>
            </a:xfrm>
            <a:custGeom>
              <a:avLst/>
              <a:gdLst>
                <a:gd name="T0" fmla="*/ 4 w 8"/>
                <a:gd name="T1" fmla="*/ 0 h 404"/>
                <a:gd name="T2" fmla="*/ 4 w 8"/>
                <a:gd name="T3" fmla="*/ 0 h 404"/>
                <a:gd name="T4" fmla="*/ 8 w 8"/>
                <a:gd name="T5" fmla="*/ 4 h 404"/>
                <a:gd name="T6" fmla="*/ 8 w 8"/>
                <a:gd name="T7" fmla="*/ 400 h 404"/>
                <a:gd name="T8" fmla="*/ 4 w 8"/>
                <a:gd name="T9" fmla="*/ 404 h 404"/>
                <a:gd name="T10" fmla="*/ 0 w 8"/>
                <a:gd name="T11" fmla="*/ 400 h 404"/>
                <a:gd name="T12" fmla="*/ 0 w 8"/>
                <a:gd name="T13" fmla="*/ 4 h 404"/>
                <a:gd name="T14" fmla="*/ 4 w 8"/>
                <a:gd name="T1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4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400"/>
                    <a:pt x="8" y="400"/>
                    <a:pt x="8" y="400"/>
                  </a:cubicBezTo>
                  <a:cubicBezTo>
                    <a:pt x="8" y="402"/>
                    <a:pt x="6" y="404"/>
                    <a:pt x="4" y="404"/>
                  </a:cubicBezTo>
                  <a:cubicBezTo>
                    <a:pt x="2" y="404"/>
                    <a:pt x="0" y="402"/>
                    <a:pt x="0" y="4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6" name="iṣḷïḋê">
              <a:extLst>
                <a:ext uri="{FF2B5EF4-FFF2-40B4-BE49-F238E27FC236}">
                  <a16:creationId xmlns:a16="http://schemas.microsoft.com/office/drawing/2014/main" id="{CAB5CD26-1721-4AD4-523E-94A04318ACB8}"/>
                </a:ext>
              </a:extLst>
            </p:cNvPr>
            <p:cNvSpPr/>
            <p:nvPr/>
          </p:nvSpPr>
          <p:spPr bwMode="auto">
            <a:xfrm>
              <a:off x="6396038" y="3124200"/>
              <a:ext cx="11113" cy="423863"/>
            </a:xfrm>
            <a:custGeom>
              <a:avLst/>
              <a:gdLst>
                <a:gd name="T0" fmla="*/ 4 w 8"/>
                <a:gd name="T1" fmla="*/ 0 h 304"/>
                <a:gd name="T2" fmla="*/ 4 w 8"/>
                <a:gd name="T3" fmla="*/ 0 h 304"/>
                <a:gd name="T4" fmla="*/ 8 w 8"/>
                <a:gd name="T5" fmla="*/ 4 h 304"/>
                <a:gd name="T6" fmla="*/ 8 w 8"/>
                <a:gd name="T7" fmla="*/ 300 h 304"/>
                <a:gd name="T8" fmla="*/ 4 w 8"/>
                <a:gd name="T9" fmla="*/ 304 h 304"/>
                <a:gd name="T10" fmla="*/ 0 w 8"/>
                <a:gd name="T11" fmla="*/ 300 h 304"/>
                <a:gd name="T12" fmla="*/ 0 w 8"/>
                <a:gd name="T13" fmla="*/ 4 h 304"/>
                <a:gd name="T14" fmla="*/ 4 w 8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302"/>
                    <a:pt x="6" y="304"/>
                    <a:pt x="4" y="304"/>
                  </a:cubicBezTo>
                  <a:cubicBezTo>
                    <a:pt x="1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7" name="iṧľidê">
              <a:extLst>
                <a:ext uri="{FF2B5EF4-FFF2-40B4-BE49-F238E27FC236}">
                  <a16:creationId xmlns:a16="http://schemas.microsoft.com/office/drawing/2014/main" id="{AAF3AC42-995A-9293-4136-3DBC16310ABB}"/>
                </a:ext>
              </a:extLst>
            </p:cNvPr>
            <p:cNvSpPr/>
            <p:nvPr/>
          </p:nvSpPr>
          <p:spPr bwMode="auto">
            <a:xfrm>
              <a:off x="6426200" y="3173413"/>
              <a:ext cx="12700" cy="323850"/>
            </a:xfrm>
            <a:custGeom>
              <a:avLst/>
              <a:gdLst>
                <a:gd name="T0" fmla="*/ 5 w 9"/>
                <a:gd name="T1" fmla="*/ 0 h 232"/>
                <a:gd name="T2" fmla="*/ 5 w 9"/>
                <a:gd name="T3" fmla="*/ 0 h 232"/>
                <a:gd name="T4" fmla="*/ 9 w 9"/>
                <a:gd name="T5" fmla="*/ 4 h 232"/>
                <a:gd name="T6" fmla="*/ 9 w 9"/>
                <a:gd name="T7" fmla="*/ 228 h 232"/>
                <a:gd name="T8" fmla="*/ 5 w 9"/>
                <a:gd name="T9" fmla="*/ 232 h 232"/>
                <a:gd name="T10" fmla="*/ 0 w 9"/>
                <a:gd name="T11" fmla="*/ 228 h 232"/>
                <a:gd name="T12" fmla="*/ 0 w 9"/>
                <a:gd name="T13" fmla="*/ 4 h 232"/>
                <a:gd name="T14" fmla="*/ 5 w 9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3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9" y="230"/>
                    <a:pt x="7" y="232"/>
                    <a:pt x="5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8" name="ïṩ1íḋê">
              <a:extLst>
                <a:ext uri="{FF2B5EF4-FFF2-40B4-BE49-F238E27FC236}">
                  <a16:creationId xmlns:a16="http://schemas.microsoft.com/office/drawing/2014/main" id="{DEF564A8-AB73-1908-27B2-649AC9015765}"/>
                </a:ext>
              </a:extLst>
            </p:cNvPr>
            <p:cNvSpPr/>
            <p:nvPr/>
          </p:nvSpPr>
          <p:spPr bwMode="auto">
            <a:xfrm>
              <a:off x="6459538" y="3217863"/>
              <a:ext cx="12700" cy="234950"/>
            </a:xfrm>
            <a:custGeom>
              <a:avLst/>
              <a:gdLst>
                <a:gd name="T0" fmla="*/ 5 w 9"/>
                <a:gd name="T1" fmla="*/ 0 h 168"/>
                <a:gd name="T2" fmla="*/ 5 w 9"/>
                <a:gd name="T3" fmla="*/ 0 h 168"/>
                <a:gd name="T4" fmla="*/ 9 w 9"/>
                <a:gd name="T5" fmla="*/ 4 h 168"/>
                <a:gd name="T6" fmla="*/ 9 w 9"/>
                <a:gd name="T7" fmla="*/ 164 h 168"/>
                <a:gd name="T8" fmla="*/ 5 w 9"/>
                <a:gd name="T9" fmla="*/ 168 h 168"/>
                <a:gd name="T10" fmla="*/ 0 w 9"/>
                <a:gd name="T11" fmla="*/ 164 h 168"/>
                <a:gd name="T12" fmla="*/ 0 w 9"/>
                <a:gd name="T13" fmla="*/ 4 h 168"/>
                <a:gd name="T14" fmla="*/ 5 w 9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6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9" y="166"/>
                    <a:pt x="7" y="168"/>
                    <a:pt x="5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9" name="iS1iďê">
              <a:extLst>
                <a:ext uri="{FF2B5EF4-FFF2-40B4-BE49-F238E27FC236}">
                  <a16:creationId xmlns:a16="http://schemas.microsoft.com/office/drawing/2014/main" id="{ECB6EA6A-13A7-4E6D-9AB5-D2A11101E34E}"/>
                </a:ext>
              </a:extLst>
            </p:cNvPr>
            <p:cNvSpPr/>
            <p:nvPr/>
          </p:nvSpPr>
          <p:spPr bwMode="auto">
            <a:xfrm>
              <a:off x="6491288" y="3257550"/>
              <a:ext cx="12700" cy="155575"/>
            </a:xfrm>
            <a:custGeom>
              <a:avLst/>
              <a:gdLst>
                <a:gd name="T0" fmla="*/ 4 w 9"/>
                <a:gd name="T1" fmla="*/ 0 h 112"/>
                <a:gd name="T2" fmla="*/ 4 w 9"/>
                <a:gd name="T3" fmla="*/ 0 h 112"/>
                <a:gd name="T4" fmla="*/ 9 w 9"/>
                <a:gd name="T5" fmla="*/ 4 h 112"/>
                <a:gd name="T6" fmla="*/ 9 w 9"/>
                <a:gd name="T7" fmla="*/ 108 h 112"/>
                <a:gd name="T8" fmla="*/ 4 w 9"/>
                <a:gd name="T9" fmla="*/ 112 h 112"/>
                <a:gd name="T10" fmla="*/ 0 w 9"/>
                <a:gd name="T11" fmla="*/ 108 h 112"/>
                <a:gd name="T12" fmla="*/ 0 w 9"/>
                <a:gd name="T13" fmla="*/ 4 h 112"/>
                <a:gd name="T14" fmla="*/ 4 w 9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9" y="110"/>
                    <a:pt x="7" y="112"/>
                    <a:pt x="4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0" name="íśḷïḑé">
              <a:extLst>
                <a:ext uri="{FF2B5EF4-FFF2-40B4-BE49-F238E27FC236}">
                  <a16:creationId xmlns:a16="http://schemas.microsoft.com/office/drawing/2014/main" id="{6581A8E3-FA78-FA04-2913-1A98B17F33B3}"/>
                </a:ext>
              </a:extLst>
            </p:cNvPr>
            <p:cNvSpPr/>
            <p:nvPr/>
          </p:nvSpPr>
          <p:spPr bwMode="auto">
            <a:xfrm>
              <a:off x="6523038" y="3217863"/>
              <a:ext cx="11113" cy="234950"/>
            </a:xfrm>
            <a:custGeom>
              <a:avLst/>
              <a:gdLst>
                <a:gd name="T0" fmla="*/ 4 w 8"/>
                <a:gd name="T1" fmla="*/ 0 h 168"/>
                <a:gd name="T2" fmla="*/ 4 w 8"/>
                <a:gd name="T3" fmla="*/ 0 h 168"/>
                <a:gd name="T4" fmla="*/ 8 w 8"/>
                <a:gd name="T5" fmla="*/ 4 h 168"/>
                <a:gd name="T6" fmla="*/ 8 w 8"/>
                <a:gd name="T7" fmla="*/ 164 h 168"/>
                <a:gd name="T8" fmla="*/ 4 w 8"/>
                <a:gd name="T9" fmla="*/ 168 h 168"/>
                <a:gd name="T10" fmla="*/ 0 w 8"/>
                <a:gd name="T11" fmla="*/ 164 h 168"/>
                <a:gd name="T12" fmla="*/ 0 w 8"/>
                <a:gd name="T13" fmla="*/ 4 h 168"/>
                <a:gd name="T14" fmla="*/ 4 w 8"/>
                <a:gd name="T1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8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6"/>
                    <a:pt x="7" y="168"/>
                    <a:pt x="4" y="168"/>
                  </a:cubicBezTo>
                  <a:cubicBezTo>
                    <a:pt x="2" y="168"/>
                    <a:pt x="0" y="166"/>
                    <a:pt x="0" y="1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1" name="ïŝḻïḓê">
              <a:extLst>
                <a:ext uri="{FF2B5EF4-FFF2-40B4-BE49-F238E27FC236}">
                  <a16:creationId xmlns:a16="http://schemas.microsoft.com/office/drawing/2014/main" id="{84177546-DEF4-69FC-65CE-7C5E79C1489F}"/>
                </a:ext>
              </a:extLst>
            </p:cNvPr>
            <p:cNvSpPr/>
            <p:nvPr/>
          </p:nvSpPr>
          <p:spPr bwMode="auto">
            <a:xfrm>
              <a:off x="6554788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4 w 8"/>
                <a:gd name="T11" fmla="*/ 232 h 232"/>
                <a:gd name="T12" fmla="*/ 0 w 8"/>
                <a:gd name="T13" fmla="*/ 228 h 232"/>
                <a:gd name="T14" fmla="*/ 0 w 8"/>
                <a:gd name="T15" fmla="*/ 4 h 232"/>
                <a:gd name="T16" fmla="*/ 4 w 8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7" y="232"/>
                    <a:pt x="4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2" name="iśļiďê">
              <a:extLst>
                <a:ext uri="{FF2B5EF4-FFF2-40B4-BE49-F238E27FC236}">
                  <a16:creationId xmlns:a16="http://schemas.microsoft.com/office/drawing/2014/main" id="{7581F439-D457-1880-AB79-39759AB1A4E3}"/>
                </a:ext>
              </a:extLst>
            </p:cNvPr>
            <p:cNvSpPr/>
            <p:nvPr/>
          </p:nvSpPr>
          <p:spPr bwMode="auto">
            <a:xfrm>
              <a:off x="6588125" y="3124200"/>
              <a:ext cx="11113" cy="423863"/>
            </a:xfrm>
            <a:custGeom>
              <a:avLst/>
              <a:gdLst>
                <a:gd name="T0" fmla="*/ 4 w 8"/>
                <a:gd name="T1" fmla="*/ 0 h 304"/>
                <a:gd name="T2" fmla="*/ 4 w 8"/>
                <a:gd name="T3" fmla="*/ 0 h 304"/>
                <a:gd name="T4" fmla="*/ 8 w 8"/>
                <a:gd name="T5" fmla="*/ 4 h 304"/>
                <a:gd name="T6" fmla="*/ 8 w 8"/>
                <a:gd name="T7" fmla="*/ 300 h 304"/>
                <a:gd name="T8" fmla="*/ 4 w 8"/>
                <a:gd name="T9" fmla="*/ 304 h 304"/>
                <a:gd name="T10" fmla="*/ 0 w 8"/>
                <a:gd name="T11" fmla="*/ 300 h 304"/>
                <a:gd name="T12" fmla="*/ 0 w 8"/>
                <a:gd name="T13" fmla="*/ 4 h 304"/>
                <a:gd name="T14" fmla="*/ 4 w 8"/>
                <a:gd name="T1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0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302"/>
                    <a:pt x="6" y="304"/>
                    <a:pt x="4" y="304"/>
                  </a:cubicBezTo>
                  <a:cubicBezTo>
                    <a:pt x="2" y="304"/>
                    <a:pt x="0" y="302"/>
                    <a:pt x="0" y="30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3" name="iṣḷïḍe">
              <a:extLst>
                <a:ext uri="{FF2B5EF4-FFF2-40B4-BE49-F238E27FC236}">
                  <a16:creationId xmlns:a16="http://schemas.microsoft.com/office/drawing/2014/main" id="{D6E3AD7E-837D-3F2C-C006-1D048CDB129C}"/>
                </a:ext>
              </a:extLst>
            </p:cNvPr>
            <p:cNvSpPr/>
            <p:nvPr/>
          </p:nvSpPr>
          <p:spPr bwMode="auto">
            <a:xfrm>
              <a:off x="6619875" y="3173413"/>
              <a:ext cx="11113" cy="323850"/>
            </a:xfrm>
            <a:custGeom>
              <a:avLst/>
              <a:gdLst>
                <a:gd name="T0" fmla="*/ 4 w 8"/>
                <a:gd name="T1" fmla="*/ 0 h 232"/>
                <a:gd name="T2" fmla="*/ 4 w 8"/>
                <a:gd name="T3" fmla="*/ 0 h 232"/>
                <a:gd name="T4" fmla="*/ 8 w 8"/>
                <a:gd name="T5" fmla="*/ 4 h 232"/>
                <a:gd name="T6" fmla="*/ 8 w 8"/>
                <a:gd name="T7" fmla="*/ 228 h 232"/>
                <a:gd name="T8" fmla="*/ 4 w 8"/>
                <a:gd name="T9" fmla="*/ 232 h 232"/>
                <a:gd name="T10" fmla="*/ 0 w 8"/>
                <a:gd name="T11" fmla="*/ 228 h 232"/>
                <a:gd name="T12" fmla="*/ 0 w 8"/>
                <a:gd name="T13" fmla="*/ 4 h 232"/>
                <a:gd name="T14" fmla="*/ 4 w 8"/>
                <a:gd name="T1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3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8" y="230"/>
                    <a:pt x="6" y="232"/>
                    <a:pt x="4" y="232"/>
                  </a:cubicBezTo>
                  <a:cubicBezTo>
                    <a:pt x="2" y="232"/>
                    <a:pt x="0" y="230"/>
                    <a:pt x="0" y="22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4" name="ïšľïḍé">
              <a:extLst>
                <a:ext uri="{FF2B5EF4-FFF2-40B4-BE49-F238E27FC236}">
                  <a16:creationId xmlns:a16="http://schemas.microsoft.com/office/drawing/2014/main" id="{541DEC9D-D464-9761-8A76-BC29084F1357}"/>
                </a:ext>
              </a:extLst>
            </p:cNvPr>
            <p:cNvSpPr/>
            <p:nvPr/>
          </p:nvSpPr>
          <p:spPr bwMode="auto">
            <a:xfrm>
              <a:off x="6651625" y="3257550"/>
              <a:ext cx="11113" cy="155575"/>
            </a:xfrm>
            <a:custGeom>
              <a:avLst/>
              <a:gdLst>
                <a:gd name="T0" fmla="*/ 4 w 8"/>
                <a:gd name="T1" fmla="*/ 0 h 112"/>
                <a:gd name="T2" fmla="*/ 4 w 8"/>
                <a:gd name="T3" fmla="*/ 0 h 112"/>
                <a:gd name="T4" fmla="*/ 8 w 8"/>
                <a:gd name="T5" fmla="*/ 4 h 112"/>
                <a:gd name="T6" fmla="*/ 8 w 8"/>
                <a:gd name="T7" fmla="*/ 108 h 112"/>
                <a:gd name="T8" fmla="*/ 4 w 8"/>
                <a:gd name="T9" fmla="*/ 112 h 112"/>
                <a:gd name="T10" fmla="*/ 0 w 8"/>
                <a:gd name="T11" fmla="*/ 108 h 112"/>
                <a:gd name="T12" fmla="*/ 0 w 8"/>
                <a:gd name="T13" fmla="*/ 4 h 112"/>
                <a:gd name="T14" fmla="*/ 4 w 8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10"/>
                    <a:pt x="6" y="112"/>
                    <a:pt x="4" y="112"/>
                  </a:cubicBezTo>
                  <a:cubicBezTo>
                    <a:pt x="2" y="112"/>
                    <a:pt x="0" y="110"/>
                    <a:pt x="0" y="1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38D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5" name="î$ļïḍê">
              <a:extLst>
                <a:ext uri="{FF2B5EF4-FFF2-40B4-BE49-F238E27FC236}">
                  <a16:creationId xmlns:a16="http://schemas.microsoft.com/office/drawing/2014/main" id="{2CA539EA-CAD3-429C-BD57-ADDB22ED4104}"/>
                </a:ext>
              </a:extLst>
            </p:cNvPr>
            <p:cNvSpPr/>
            <p:nvPr/>
          </p:nvSpPr>
          <p:spPr bwMode="auto">
            <a:xfrm>
              <a:off x="6113463" y="2889250"/>
              <a:ext cx="0" cy="892175"/>
            </a:xfrm>
            <a:prstGeom prst="line">
              <a:avLst/>
            </a:prstGeom>
            <a:noFill/>
            <a:ln w="6350" cap="flat">
              <a:solidFill>
                <a:srgbClr val="F86D7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6" name="iṩlîḋè">
              <a:extLst>
                <a:ext uri="{FF2B5EF4-FFF2-40B4-BE49-F238E27FC236}">
                  <a16:creationId xmlns:a16="http://schemas.microsoft.com/office/drawing/2014/main" id="{FCBF6D60-D9A9-A65A-DDCD-FC24C0A3649E}"/>
                </a:ext>
              </a:extLst>
            </p:cNvPr>
            <p:cNvSpPr/>
            <p:nvPr/>
          </p:nvSpPr>
          <p:spPr bwMode="auto">
            <a:xfrm>
              <a:off x="5378450" y="2800350"/>
              <a:ext cx="128588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7" name="ïšḷiḋê">
              <a:extLst>
                <a:ext uri="{FF2B5EF4-FFF2-40B4-BE49-F238E27FC236}">
                  <a16:creationId xmlns:a16="http://schemas.microsoft.com/office/drawing/2014/main" id="{1D5497E1-75C3-E910-0885-59F406FCFF43}"/>
                </a:ext>
              </a:extLst>
            </p:cNvPr>
            <p:cNvSpPr/>
            <p:nvPr/>
          </p:nvSpPr>
          <p:spPr bwMode="auto">
            <a:xfrm>
              <a:off x="5602288" y="2800350"/>
              <a:ext cx="128588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8" name="íš1iďè">
              <a:extLst>
                <a:ext uri="{FF2B5EF4-FFF2-40B4-BE49-F238E27FC236}">
                  <a16:creationId xmlns:a16="http://schemas.microsoft.com/office/drawing/2014/main" id="{C764E7DE-063D-F1A9-8220-C26E2314B3C6}"/>
                </a:ext>
              </a:extLst>
            </p:cNvPr>
            <p:cNvSpPr/>
            <p:nvPr/>
          </p:nvSpPr>
          <p:spPr bwMode="auto">
            <a:xfrm>
              <a:off x="5824538" y="2800350"/>
              <a:ext cx="128588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9" name="iṥḷîḓé">
              <a:extLst>
                <a:ext uri="{FF2B5EF4-FFF2-40B4-BE49-F238E27FC236}">
                  <a16:creationId xmlns:a16="http://schemas.microsoft.com/office/drawing/2014/main" id="{3AABFC0C-AD78-E23A-047D-7507D3BAE2A1}"/>
                </a:ext>
              </a:extLst>
            </p:cNvPr>
            <p:cNvSpPr/>
            <p:nvPr/>
          </p:nvSpPr>
          <p:spPr bwMode="auto">
            <a:xfrm>
              <a:off x="6048375" y="2800350"/>
              <a:ext cx="128588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0" name="išlíḋé">
              <a:extLst>
                <a:ext uri="{FF2B5EF4-FFF2-40B4-BE49-F238E27FC236}">
                  <a16:creationId xmlns:a16="http://schemas.microsoft.com/office/drawing/2014/main" id="{210053D7-07FC-CC84-42E1-1EEC503C2E15}"/>
                </a:ext>
              </a:extLst>
            </p:cNvPr>
            <p:cNvSpPr/>
            <p:nvPr/>
          </p:nvSpPr>
          <p:spPr bwMode="auto">
            <a:xfrm>
              <a:off x="6272213" y="2800350"/>
              <a:ext cx="128588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1" name="isḻîḋé">
              <a:extLst>
                <a:ext uri="{FF2B5EF4-FFF2-40B4-BE49-F238E27FC236}">
                  <a16:creationId xmlns:a16="http://schemas.microsoft.com/office/drawing/2014/main" id="{1E5AF4D1-25F7-245F-C518-D6B8BCFF0697}"/>
                </a:ext>
              </a:extLst>
            </p:cNvPr>
            <p:cNvSpPr/>
            <p:nvPr/>
          </p:nvSpPr>
          <p:spPr bwMode="auto">
            <a:xfrm>
              <a:off x="6496050" y="2800350"/>
              <a:ext cx="127000" cy="49213"/>
            </a:xfrm>
            <a:custGeom>
              <a:avLst/>
              <a:gdLst>
                <a:gd name="T0" fmla="*/ 86 w 92"/>
                <a:gd name="T1" fmla="*/ 0 h 36"/>
                <a:gd name="T2" fmla="*/ 6 w 92"/>
                <a:gd name="T3" fmla="*/ 0 h 36"/>
                <a:gd name="T4" fmla="*/ 0 w 92"/>
                <a:gd name="T5" fmla="*/ 6 h 36"/>
                <a:gd name="T6" fmla="*/ 0 w 92"/>
                <a:gd name="T7" fmla="*/ 30 h 36"/>
                <a:gd name="T8" fmla="*/ 6 w 92"/>
                <a:gd name="T9" fmla="*/ 36 h 36"/>
                <a:gd name="T10" fmla="*/ 86 w 92"/>
                <a:gd name="T11" fmla="*/ 36 h 36"/>
                <a:gd name="T12" fmla="*/ 92 w 92"/>
                <a:gd name="T13" fmla="*/ 30 h 36"/>
                <a:gd name="T14" fmla="*/ 92 w 92"/>
                <a:gd name="T15" fmla="*/ 6 h 36"/>
                <a:gd name="T16" fmla="*/ 86 w 9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6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36"/>
                    <a:pt x="92" y="33"/>
                    <a:pt x="92" y="3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</a:path>
              </a:pathLst>
            </a:custGeom>
            <a:solidFill>
              <a:srgbClr val="C3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2" name="îṡľíďé">
              <a:extLst>
                <a:ext uri="{FF2B5EF4-FFF2-40B4-BE49-F238E27FC236}">
                  <a16:creationId xmlns:a16="http://schemas.microsoft.com/office/drawing/2014/main" id="{4DC12B48-2769-6658-6071-3458DC50020B}"/>
                </a:ext>
              </a:extLst>
            </p:cNvPr>
            <p:cNvSpPr/>
            <p:nvPr/>
          </p:nvSpPr>
          <p:spPr bwMode="auto">
            <a:xfrm>
              <a:off x="3867150" y="4597400"/>
              <a:ext cx="144463" cy="160338"/>
            </a:xfrm>
            <a:custGeom>
              <a:avLst/>
              <a:gdLst>
                <a:gd name="T0" fmla="*/ 26 w 103"/>
                <a:gd name="T1" fmla="*/ 0 h 114"/>
                <a:gd name="T2" fmla="*/ 12 w 103"/>
                <a:gd name="T3" fmla="*/ 7 h 114"/>
                <a:gd name="T4" fmla="*/ 8 w 103"/>
                <a:gd name="T5" fmla="*/ 16 h 114"/>
                <a:gd name="T6" fmla="*/ 1 w 103"/>
                <a:gd name="T7" fmla="*/ 95 h 114"/>
                <a:gd name="T8" fmla="*/ 16 w 103"/>
                <a:gd name="T9" fmla="*/ 114 h 114"/>
                <a:gd name="T10" fmla="*/ 18 w 103"/>
                <a:gd name="T11" fmla="*/ 114 h 114"/>
                <a:gd name="T12" fmla="*/ 26 w 103"/>
                <a:gd name="T13" fmla="*/ 112 h 114"/>
                <a:gd name="T14" fmla="*/ 91 w 103"/>
                <a:gd name="T15" fmla="*/ 79 h 114"/>
                <a:gd name="T16" fmla="*/ 99 w 103"/>
                <a:gd name="T17" fmla="*/ 55 h 114"/>
                <a:gd name="T18" fmla="*/ 94 w 103"/>
                <a:gd name="T19" fmla="*/ 49 h 114"/>
                <a:gd name="T20" fmla="*/ 36 w 103"/>
                <a:gd name="T21" fmla="*/ 4 h 114"/>
                <a:gd name="T22" fmla="*/ 26 w 103"/>
                <a:gd name="T2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114">
                  <a:moveTo>
                    <a:pt x="26" y="0"/>
                  </a:moveTo>
                  <a:cubicBezTo>
                    <a:pt x="20" y="0"/>
                    <a:pt x="15" y="3"/>
                    <a:pt x="12" y="7"/>
                  </a:cubicBezTo>
                  <a:cubicBezTo>
                    <a:pt x="10" y="10"/>
                    <a:pt x="8" y="13"/>
                    <a:pt x="8" y="16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0" y="104"/>
                    <a:pt x="7" y="113"/>
                    <a:pt x="16" y="114"/>
                  </a:cubicBezTo>
                  <a:cubicBezTo>
                    <a:pt x="17" y="114"/>
                    <a:pt x="18" y="114"/>
                    <a:pt x="18" y="114"/>
                  </a:cubicBezTo>
                  <a:cubicBezTo>
                    <a:pt x="21" y="114"/>
                    <a:pt x="24" y="113"/>
                    <a:pt x="26" y="112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00" y="74"/>
                    <a:pt x="103" y="64"/>
                    <a:pt x="99" y="55"/>
                  </a:cubicBezTo>
                  <a:cubicBezTo>
                    <a:pt x="98" y="53"/>
                    <a:pt x="96" y="51"/>
                    <a:pt x="94" y="49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3" y="2"/>
                    <a:pt x="29" y="0"/>
                    <a:pt x="26" y="0"/>
                  </a:cubicBezTo>
                </a:path>
              </a:pathLst>
            </a:custGeom>
            <a:solidFill>
              <a:srgbClr val="38D39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3" name="íṧļîḑé">
              <a:extLst>
                <a:ext uri="{FF2B5EF4-FFF2-40B4-BE49-F238E27FC236}">
                  <a16:creationId xmlns:a16="http://schemas.microsoft.com/office/drawing/2014/main" id="{1B8EBC83-01A0-7C1B-34C6-3B761CF58FC1}"/>
                </a:ext>
              </a:extLst>
            </p:cNvPr>
            <p:cNvSpPr/>
            <p:nvPr/>
          </p:nvSpPr>
          <p:spPr bwMode="auto">
            <a:xfrm>
              <a:off x="3248025" y="3421063"/>
              <a:ext cx="142875" cy="158750"/>
            </a:xfrm>
            <a:custGeom>
              <a:avLst/>
              <a:gdLst>
                <a:gd name="T0" fmla="*/ 26 w 103"/>
                <a:gd name="T1" fmla="*/ 0 h 114"/>
                <a:gd name="T2" fmla="*/ 12 w 103"/>
                <a:gd name="T3" fmla="*/ 7 h 114"/>
                <a:gd name="T4" fmla="*/ 8 w 103"/>
                <a:gd name="T5" fmla="*/ 16 h 114"/>
                <a:gd name="T6" fmla="*/ 1 w 103"/>
                <a:gd name="T7" fmla="*/ 95 h 114"/>
                <a:gd name="T8" fmla="*/ 17 w 103"/>
                <a:gd name="T9" fmla="*/ 114 h 114"/>
                <a:gd name="T10" fmla="*/ 18 w 103"/>
                <a:gd name="T11" fmla="*/ 114 h 114"/>
                <a:gd name="T12" fmla="*/ 26 w 103"/>
                <a:gd name="T13" fmla="*/ 112 h 114"/>
                <a:gd name="T14" fmla="*/ 91 w 103"/>
                <a:gd name="T15" fmla="*/ 79 h 114"/>
                <a:gd name="T16" fmla="*/ 99 w 103"/>
                <a:gd name="T17" fmla="*/ 55 h 114"/>
                <a:gd name="T18" fmla="*/ 94 w 103"/>
                <a:gd name="T19" fmla="*/ 49 h 114"/>
                <a:gd name="T20" fmla="*/ 36 w 103"/>
                <a:gd name="T21" fmla="*/ 4 h 114"/>
                <a:gd name="T22" fmla="*/ 26 w 103"/>
                <a:gd name="T2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114">
                  <a:moveTo>
                    <a:pt x="26" y="0"/>
                  </a:moveTo>
                  <a:cubicBezTo>
                    <a:pt x="20" y="0"/>
                    <a:pt x="15" y="3"/>
                    <a:pt x="12" y="7"/>
                  </a:cubicBezTo>
                  <a:cubicBezTo>
                    <a:pt x="10" y="10"/>
                    <a:pt x="8" y="13"/>
                    <a:pt x="8" y="16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0" y="104"/>
                    <a:pt x="7" y="113"/>
                    <a:pt x="17" y="114"/>
                  </a:cubicBezTo>
                  <a:cubicBezTo>
                    <a:pt x="17" y="114"/>
                    <a:pt x="18" y="114"/>
                    <a:pt x="18" y="114"/>
                  </a:cubicBezTo>
                  <a:cubicBezTo>
                    <a:pt x="21" y="114"/>
                    <a:pt x="24" y="113"/>
                    <a:pt x="26" y="112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00" y="74"/>
                    <a:pt x="103" y="64"/>
                    <a:pt x="99" y="55"/>
                  </a:cubicBezTo>
                  <a:cubicBezTo>
                    <a:pt x="98" y="53"/>
                    <a:pt x="96" y="51"/>
                    <a:pt x="94" y="49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3" y="2"/>
                    <a:pt x="29" y="0"/>
                    <a:pt x="26" y="0"/>
                  </a:cubicBezTo>
                </a:path>
              </a:pathLst>
            </a:custGeom>
            <a:solidFill>
              <a:srgbClr val="EBFB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4" name="îṩlíḓê">
              <a:extLst>
                <a:ext uri="{FF2B5EF4-FFF2-40B4-BE49-F238E27FC236}">
                  <a16:creationId xmlns:a16="http://schemas.microsoft.com/office/drawing/2014/main" id="{B47B9172-E3F7-5D49-0B7B-B43C4AD3B50F}"/>
                </a:ext>
              </a:extLst>
            </p:cNvPr>
            <p:cNvSpPr/>
            <p:nvPr/>
          </p:nvSpPr>
          <p:spPr bwMode="auto">
            <a:xfrm>
              <a:off x="8039100" y="4435475"/>
              <a:ext cx="160338" cy="147638"/>
            </a:xfrm>
            <a:custGeom>
              <a:avLst/>
              <a:gdLst>
                <a:gd name="T0" fmla="*/ 94 w 114"/>
                <a:gd name="T1" fmla="*/ 0 h 106"/>
                <a:gd name="T2" fmla="*/ 89 w 114"/>
                <a:gd name="T3" fmla="*/ 1 h 106"/>
                <a:gd name="T4" fmla="*/ 14 w 114"/>
                <a:gd name="T5" fmla="*/ 24 h 106"/>
                <a:gd name="T6" fmla="*/ 2 w 114"/>
                <a:gd name="T7" fmla="*/ 46 h 106"/>
                <a:gd name="T8" fmla="*/ 8 w 114"/>
                <a:gd name="T9" fmla="*/ 54 h 106"/>
                <a:gd name="T10" fmla="*/ 64 w 114"/>
                <a:gd name="T11" fmla="*/ 102 h 106"/>
                <a:gd name="T12" fmla="*/ 75 w 114"/>
                <a:gd name="T13" fmla="*/ 106 h 106"/>
                <a:gd name="T14" fmla="*/ 89 w 114"/>
                <a:gd name="T15" fmla="*/ 99 h 106"/>
                <a:gd name="T16" fmla="*/ 92 w 114"/>
                <a:gd name="T17" fmla="*/ 93 h 106"/>
                <a:gd name="T18" fmla="*/ 111 w 114"/>
                <a:gd name="T19" fmla="*/ 22 h 106"/>
                <a:gd name="T20" fmla="*/ 99 w 114"/>
                <a:gd name="T21" fmla="*/ 1 h 106"/>
                <a:gd name="T22" fmla="*/ 94 w 114"/>
                <a:gd name="T2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" h="106">
                  <a:moveTo>
                    <a:pt x="94" y="0"/>
                  </a:moveTo>
                  <a:cubicBezTo>
                    <a:pt x="93" y="0"/>
                    <a:pt x="91" y="0"/>
                    <a:pt x="89" y="1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5" y="27"/>
                    <a:pt x="0" y="37"/>
                    <a:pt x="2" y="46"/>
                  </a:cubicBezTo>
                  <a:cubicBezTo>
                    <a:pt x="3" y="49"/>
                    <a:pt x="5" y="52"/>
                    <a:pt x="8" y="54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67" y="104"/>
                    <a:pt x="71" y="106"/>
                    <a:pt x="75" y="106"/>
                  </a:cubicBezTo>
                  <a:cubicBezTo>
                    <a:pt x="80" y="106"/>
                    <a:pt x="85" y="104"/>
                    <a:pt x="89" y="99"/>
                  </a:cubicBezTo>
                  <a:cubicBezTo>
                    <a:pt x="90" y="98"/>
                    <a:pt x="91" y="95"/>
                    <a:pt x="92" y="9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4" y="13"/>
                    <a:pt x="108" y="3"/>
                    <a:pt x="99" y="1"/>
                  </a:cubicBezTo>
                  <a:cubicBezTo>
                    <a:pt x="97" y="0"/>
                    <a:pt x="96" y="0"/>
                    <a:pt x="94" y="0"/>
                  </a:cubicBezTo>
                </a:path>
              </a:pathLst>
            </a:custGeom>
            <a:solidFill>
              <a:srgbClr val="38D39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5" name="iṩļîḍè">
              <a:extLst>
                <a:ext uri="{FF2B5EF4-FFF2-40B4-BE49-F238E27FC236}">
                  <a16:creationId xmlns:a16="http://schemas.microsoft.com/office/drawing/2014/main" id="{D15257C9-B7F0-CBD9-4430-DCAA9CABF1E8}"/>
                </a:ext>
              </a:extLst>
            </p:cNvPr>
            <p:cNvSpPr/>
            <p:nvPr/>
          </p:nvSpPr>
          <p:spPr bwMode="auto">
            <a:xfrm>
              <a:off x="4208463" y="3140075"/>
              <a:ext cx="158750" cy="147638"/>
            </a:xfrm>
            <a:custGeom>
              <a:avLst/>
              <a:gdLst>
                <a:gd name="T0" fmla="*/ 94 w 114"/>
                <a:gd name="T1" fmla="*/ 0 h 106"/>
                <a:gd name="T2" fmla="*/ 89 w 114"/>
                <a:gd name="T3" fmla="*/ 1 h 106"/>
                <a:gd name="T4" fmla="*/ 14 w 114"/>
                <a:gd name="T5" fmla="*/ 24 h 106"/>
                <a:gd name="T6" fmla="*/ 2 w 114"/>
                <a:gd name="T7" fmla="*/ 46 h 106"/>
                <a:gd name="T8" fmla="*/ 8 w 114"/>
                <a:gd name="T9" fmla="*/ 54 h 106"/>
                <a:gd name="T10" fmla="*/ 64 w 114"/>
                <a:gd name="T11" fmla="*/ 102 h 106"/>
                <a:gd name="T12" fmla="*/ 75 w 114"/>
                <a:gd name="T13" fmla="*/ 106 h 106"/>
                <a:gd name="T14" fmla="*/ 89 w 114"/>
                <a:gd name="T15" fmla="*/ 99 h 106"/>
                <a:gd name="T16" fmla="*/ 92 w 114"/>
                <a:gd name="T17" fmla="*/ 93 h 106"/>
                <a:gd name="T18" fmla="*/ 111 w 114"/>
                <a:gd name="T19" fmla="*/ 22 h 106"/>
                <a:gd name="T20" fmla="*/ 99 w 114"/>
                <a:gd name="T21" fmla="*/ 1 h 106"/>
                <a:gd name="T22" fmla="*/ 94 w 114"/>
                <a:gd name="T2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" h="106">
                  <a:moveTo>
                    <a:pt x="94" y="0"/>
                  </a:moveTo>
                  <a:cubicBezTo>
                    <a:pt x="93" y="0"/>
                    <a:pt x="91" y="0"/>
                    <a:pt x="89" y="1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5" y="27"/>
                    <a:pt x="0" y="37"/>
                    <a:pt x="2" y="46"/>
                  </a:cubicBezTo>
                  <a:cubicBezTo>
                    <a:pt x="3" y="49"/>
                    <a:pt x="5" y="52"/>
                    <a:pt x="8" y="54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67" y="104"/>
                    <a:pt x="71" y="106"/>
                    <a:pt x="75" y="106"/>
                  </a:cubicBezTo>
                  <a:cubicBezTo>
                    <a:pt x="80" y="106"/>
                    <a:pt x="85" y="104"/>
                    <a:pt x="89" y="99"/>
                  </a:cubicBezTo>
                  <a:cubicBezTo>
                    <a:pt x="90" y="98"/>
                    <a:pt x="91" y="95"/>
                    <a:pt x="92" y="9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4" y="13"/>
                    <a:pt x="108" y="3"/>
                    <a:pt x="99" y="1"/>
                  </a:cubicBezTo>
                  <a:cubicBezTo>
                    <a:pt x="97" y="0"/>
                    <a:pt x="96" y="0"/>
                    <a:pt x="94" y="0"/>
                  </a:cubicBezTo>
                </a:path>
              </a:pathLst>
            </a:custGeom>
            <a:solidFill>
              <a:srgbClr val="38D39F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06" name="文本框 505">
            <a:extLst>
              <a:ext uri="{FF2B5EF4-FFF2-40B4-BE49-F238E27FC236}">
                <a16:creationId xmlns:a16="http://schemas.microsoft.com/office/drawing/2014/main" id="{9327B15E-F22F-57D5-722B-5776BD2E3E16}"/>
              </a:ext>
            </a:extLst>
          </p:cNvPr>
          <p:cNvSpPr txBox="1"/>
          <p:nvPr/>
        </p:nvSpPr>
        <p:spPr>
          <a:xfrm>
            <a:off x="9608486" y="2587794"/>
            <a:ext cx="1884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auhaus 93" panose="04030905020B02020C02" pitchFamily="82" charset="0"/>
              </a:rPr>
              <a:t>record</a:t>
            </a:r>
            <a:endParaRPr lang="zh-CN" altLang="en-US" sz="32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48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  <p:bldP spid="50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15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7" y="257681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总结</a:t>
            </a: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AD3111-4169-697E-BDF9-86E832EA1298}"/>
              </a:ext>
            </a:extLst>
          </p:cNvPr>
          <p:cNvSpPr txBox="1"/>
          <p:nvPr/>
        </p:nvSpPr>
        <p:spPr>
          <a:xfrm>
            <a:off x="392209" y="1035773"/>
            <a:ext cx="110920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zh-CN" altLang="en-US" dirty="0"/>
              <a:t>代码阅读阶段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代码阅读技巧：提高了理解和分析现有代码的能力，这对于任何需要维护或升级现有项目的开发者来说都是宝贵的技能。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团队协作：通过分工阅读代码、交流发现和疑问，增强了团队间的沟通和协作。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系统理解：加深了对小米便签应用架构和设计模式的理解，为后续的功能开发打下了基础。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新增功能需求分析设计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需求分析能力：学习如何捕捉和定义用户需求，将其转化为具体的功能描述和设计文档。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设计思维：发展了将抽象需求具体化为技术解决方案的能力，这包括了界面设计、数据流处理和模块划分。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预见潜在问题：通过设计过程，团队可以预见和讨论实现新功能可能遇到的挑战和问题，这有助于减少开发阶段的返工。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功能实现阶段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编码技能：通过实际编码实践，提升了编写高质量代码的能力。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解决问题能力：在调试和测试新功能过程中，团队成员学会了如何快速识别问题、分析问题原因并找到解决方案。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用户体验优化：实际操作和用例测试帮助团队理解用户在使用新功能时的体验，进而优化设计。</a:t>
            </a:r>
          </a:p>
          <a:p>
            <a:r>
              <a:rPr lang="en-US" altLang="zh-CN" dirty="0"/>
              <a:t>4. </a:t>
            </a:r>
            <a:r>
              <a:rPr lang="zh-CN" altLang="en-US" dirty="0"/>
              <a:t>团队和个人成长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技术广度：通过涉猎不同的技术栈和工具，团队成员能够扩展自己的技术视野。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适应变化：在迭代过程中对需求的快速适应和调整，提高了团队的灵活性和应对变化的能力。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个人成长：此项目成为一个个人的成长点，为未来的项目提供经验教训和成长基础。</a:t>
            </a:r>
          </a:p>
        </p:txBody>
      </p:sp>
    </p:spTree>
    <p:extLst>
      <p:ext uri="{BB962C8B-B14F-4D97-AF65-F5344CB8AC3E}">
        <p14:creationId xmlns:p14="http://schemas.microsoft.com/office/powerpoint/2010/main" val="130530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8" grpId="0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JkOGVmM2VjYzQwMDAzMTYzMzM1Yzg5N2YxY2IzZD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05_小米便签阅读与维护-汇报_陈保丹</Template>
  <TotalTime>994</TotalTime>
  <Words>1656</Words>
  <Application>Microsoft Office PowerPoint</Application>
  <PresentationFormat>宽屏</PresentationFormat>
  <Paragraphs>245</Paragraphs>
  <Slides>31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等线</vt:lpstr>
      <vt:lpstr>等线 Light</vt:lpstr>
      <vt:lpstr>方正舒体</vt:lpstr>
      <vt:lpstr>黑体</vt:lpstr>
      <vt:lpstr>宋体</vt:lpstr>
      <vt:lpstr>微软雅黑</vt:lpstr>
      <vt:lpstr>Arial</vt:lpstr>
      <vt:lpstr>Arial Black</vt:lpstr>
      <vt:lpstr>Bauhaus 93</vt:lpstr>
      <vt:lpstr>Brush Script MT</vt:lpstr>
      <vt:lpstr>Calibri</vt:lpstr>
      <vt:lpstr>Calibri Light</vt:lpstr>
      <vt:lpstr>Times New Roman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Heng Chen</dc:creator>
  <cp:lastModifiedBy>Chen Wilson</cp:lastModifiedBy>
  <cp:revision>16</cp:revision>
  <dcterms:created xsi:type="dcterms:W3CDTF">2024-05-25T13:19:11Z</dcterms:created>
  <dcterms:modified xsi:type="dcterms:W3CDTF">2024-06-04T15:20:56Z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11B8AF76D4024C60A56A8DC9E9DF904B_12</vt:lpwstr>
  </property>
  <property fmtid="{D5CDD505-2E9C-101B-9397-08002B2CF9AE}" pid="3" name="KSOProductBuildVer">
    <vt:lpwstr>2052-12.1.0.16417</vt:lpwstr>
  </property>
</Properties>
</file>