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8" userDrawn="1">
          <p15:clr>
            <a:srgbClr val="A4A3A4"/>
          </p15:clr>
        </p15:guide>
        <p15:guide id="2" pos="37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58"/>
        <p:guide pos="378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145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106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tags" Target="../tags/tag93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9" Type="http://schemas.openxmlformats.org/officeDocument/2006/relationships/tags" Target="../tags/tag131.xml"/><Relationship Id="rId18" Type="http://schemas.openxmlformats.org/officeDocument/2006/relationships/tags" Target="../tags/tag130.xml"/><Relationship Id="rId17" Type="http://schemas.openxmlformats.org/officeDocument/2006/relationships/tags" Target="../tags/tag129.xml"/><Relationship Id="rId16" Type="http://schemas.openxmlformats.org/officeDocument/2006/relationships/tags" Target="../tags/tag128.xml"/><Relationship Id="rId15" Type="http://schemas.openxmlformats.org/officeDocument/2006/relationships/tags" Target="../tags/tag127.xml"/><Relationship Id="rId14" Type="http://schemas.openxmlformats.org/officeDocument/2006/relationships/tags" Target="../tags/tag126.xml"/><Relationship Id="rId13" Type="http://schemas.openxmlformats.org/officeDocument/2006/relationships/tags" Target="../tags/tag125.xml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44.xml"/><Relationship Id="rId6" Type="http://schemas.openxmlformats.org/officeDocument/2006/relationships/tags" Target="../tags/tag143.xml"/><Relationship Id="rId5" Type="http://schemas.openxmlformats.org/officeDocument/2006/relationships/tags" Target="../tags/tag142.xml"/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19985" y="0"/>
            <a:ext cx="4173855" cy="6643370"/>
          </a:xfrm>
          <a:prstGeom prst="rect">
            <a:avLst/>
          </a:prstGeom>
        </p:spPr>
      </p:pic>
      <p:sp>
        <p:nvSpPr>
          <p:cNvPr id="5" name="图文框 4"/>
          <p:cNvSpPr/>
          <p:nvPr/>
        </p:nvSpPr>
        <p:spPr>
          <a:xfrm>
            <a:off x="3122295" y="3164840"/>
            <a:ext cx="2713355" cy="56388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39285" y="2796540"/>
            <a:ext cx="1338580" cy="36830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p>
            <a:r>
              <a:rPr lang="zh-CN" altLang="en-US"/>
              <a:t>动态</a:t>
            </a:r>
            <a:r>
              <a:rPr lang="zh-CN" altLang="en-US"/>
              <a:t>元素</a:t>
            </a:r>
            <a:endParaRPr lang="zh-CN" altLang="en-US"/>
          </a:p>
        </p:txBody>
      </p:sp>
      <p:sp>
        <p:nvSpPr>
          <p:cNvPr id="7" name="图文框 6"/>
          <p:cNvSpPr/>
          <p:nvPr>
            <p:custDataLst>
              <p:tags r:id="rId3"/>
            </p:custDataLst>
          </p:nvPr>
        </p:nvSpPr>
        <p:spPr>
          <a:xfrm>
            <a:off x="3753485" y="3728720"/>
            <a:ext cx="1492250" cy="563880"/>
          </a:xfrm>
          <a:prstGeom prst="frame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5255260" y="3826510"/>
            <a:ext cx="1338580" cy="36830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p>
            <a:r>
              <a:rPr lang="zh-CN" altLang="en-US"/>
              <a:t>命令元素</a:t>
            </a:r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2962275" y="299720"/>
            <a:ext cx="2924810" cy="36830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r>
              <a:rPr lang="zh-CN" altLang="en-US"/>
              <a:t>背景图片</a:t>
            </a:r>
            <a:r>
              <a:rPr lang="en-US" altLang="zh-CN"/>
              <a:t>—</a:t>
            </a:r>
            <a:r>
              <a:rPr lang="zh-CN" altLang="en-US"/>
              <a:t>静态元素</a:t>
            </a:r>
            <a:endParaRPr lang="zh-CN" altLang="en-US"/>
          </a:p>
        </p:txBody>
      </p:sp>
      <p:sp>
        <p:nvSpPr>
          <p:cNvPr id="10" name="图文框 9"/>
          <p:cNvSpPr/>
          <p:nvPr>
            <p:custDataLst>
              <p:tags r:id="rId6"/>
            </p:custDataLst>
          </p:nvPr>
        </p:nvSpPr>
        <p:spPr>
          <a:xfrm>
            <a:off x="2419985" y="215900"/>
            <a:ext cx="4249420" cy="6480810"/>
          </a:xfrm>
          <a:prstGeom prst="frame">
            <a:avLst>
              <a:gd name="adj1" fmla="val 211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4168140" y="510540"/>
            <a:ext cx="3401060" cy="6194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45170" y="579190"/>
            <a:ext cx="10969200" cy="705600"/>
          </a:xfrm>
        </p:spPr>
        <p:txBody>
          <a:bodyPr/>
          <a:p>
            <a:r>
              <a:rPr lang="zh-CN" altLang="en-US"/>
              <a:t>账单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197350" y="1161415"/>
            <a:ext cx="3349625" cy="310134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175760" y="1212215"/>
            <a:ext cx="3298190" cy="3378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流水号：</a:t>
            </a:r>
            <a:r>
              <a:rPr lang="en-US" altLang="zh-CN"/>
              <a:t>2213012390</a:t>
            </a:r>
            <a:endParaRPr lang="en-US" altLang="zh-CN"/>
          </a:p>
          <a:p>
            <a:r>
              <a:rPr lang="zh-CN" altLang="en-US"/>
              <a:t>桌号：</a:t>
            </a:r>
            <a:r>
              <a:rPr lang="en-US" altLang="zh-CN"/>
              <a:t>100</a:t>
            </a:r>
            <a:endParaRPr lang="en-US" altLang="zh-CN"/>
          </a:p>
          <a:p>
            <a:r>
              <a:rPr lang="zh-CN" altLang="en-US"/>
              <a:t>点餐</a:t>
            </a:r>
            <a:r>
              <a:rPr lang="zh-CN" altLang="en-US"/>
              <a:t>列表：</a:t>
            </a:r>
            <a:endParaRPr lang="zh-CN" altLang="en-US"/>
          </a:p>
          <a:p>
            <a:r>
              <a:rPr lang="en-US"/>
              <a:t>9</a:t>
            </a:r>
            <a:r>
              <a:rPr lang="zh-CN" altLang="en-US"/>
              <a:t>寸披萨￥</a:t>
            </a:r>
            <a:r>
              <a:rPr lang="en-US" altLang="zh-CN"/>
              <a:t>60</a:t>
            </a:r>
            <a:endParaRPr lang="en-US" altLang="zh-CN"/>
          </a:p>
          <a:p>
            <a:r>
              <a:rPr lang="en-US" altLang="zh-CN"/>
              <a:t>  · </a:t>
            </a:r>
            <a:r>
              <a:rPr lang="zh-CN" altLang="en-US"/>
              <a:t>定制：水果拼牛肉￥</a:t>
            </a:r>
            <a:r>
              <a:rPr lang="en-US" altLang="zh-CN"/>
              <a:t>30</a:t>
            </a:r>
            <a:endParaRPr lang="en-US" altLang="zh-CN"/>
          </a:p>
          <a:p>
            <a:r>
              <a:rPr lang="en-US" altLang="zh-CN"/>
              <a:t>               </a:t>
            </a:r>
            <a:r>
              <a:rPr lang="zh-CN" altLang="en-US"/>
              <a:t>加厚饼底￥</a:t>
            </a:r>
            <a:r>
              <a:rPr lang="en-US" altLang="zh-CN"/>
              <a:t>10</a:t>
            </a:r>
            <a:endParaRPr lang="en-US" altLang="zh-CN"/>
          </a:p>
          <a:p>
            <a:r>
              <a:rPr lang="en-US" altLang="zh-CN"/>
              <a:t>               </a:t>
            </a:r>
            <a:r>
              <a:rPr lang="zh-CN" altLang="en-US"/>
              <a:t>双份芝士￥</a:t>
            </a:r>
            <a:r>
              <a:rPr lang="en-US" altLang="zh-CN"/>
              <a:t>30</a:t>
            </a:r>
            <a:endParaRPr lang="en-US" altLang="zh-CN"/>
          </a:p>
          <a:p>
            <a:r>
              <a:rPr lang="zh-CN" altLang="en-US"/>
              <a:t>拿铁咖啡￥</a:t>
            </a:r>
            <a:r>
              <a:rPr lang="en-US" altLang="zh-CN"/>
              <a:t>10</a:t>
            </a:r>
            <a:endParaRPr lang="en-US" altLang="zh-CN"/>
          </a:p>
          <a:p>
            <a:r>
              <a:rPr lang="en-US" altLang="zh-CN"/>
              <a:t>   ·</a:t>
            </a:r>
            <a:r>
              <a:rPr lang="zh-CN" altLang="en-US"/>
              <a:t>定制：</a:t>
            </a:r>
            <a:r>
              <a:rPr lang="en-US" altLang="zh-CN"/>
              <a:t>90%</a:t>
            </a:r>
            <a:r>
              <a:rPr lang="zh-CN" altLang="en-US"/>
              <a:t>纯奶添加</a:t>
            </a:r>
            <a:r>
              <a:rPr lang="en-US" altLang="zh-CN"/>
              <a:t> </a:t>
            </a:r>
            <a:r>
              <a:rPr lang="zh-CN" altLang="en-US"/>
              <a:t>￥</a:t>
            </a:r>
            <a:r>
              <a:rPr lang="en-US" altLang="zh-CN"/>
              <a:t>5</a:t>
            </a:r>
            <a:endParaRPr lang="en-US" altLang="zh-CN"/>
          </a:p>
          <a:p>
            <a:r>
              <a:rPr lang="en-US" altLang="zh-CN"/>
              <a:t>               </a:t>
            </a:r>
            <a:r>
              <a:rPr lang="zh-CN" altLang="en-US"/>
              <a:t>冰滴萃取￥</a:t>
            </a:r>
            <a:r>
              <a:rPr lang="en-US" altLang="zh-CN"/>
              <a:t>3</a:t>
            </a:r>
            <a:endParaRPr lang="en-US" altLang="zh-CN"/>
          </a:p>
          <a:p>
            <a:pPr algn="ctr"/>
            <a:r>
              <a:rPr lang="zh-CN" altLang="en-US">
                <a:solidFill>
                  <a:srgbClr val="FF0000"/>
                </a:solidFill>
              </a:rPr>
              <a:t>总计：￥</a:t>
            </a:r>
            <a:r>
              <a:rPr lang="en-US" altLang="zh-CN">
                <a:solidFill>
                  <a:srgbClr val="FF0000"/>
                </a:solidFill>
              </a:rPr>
              <a:t>148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942840" y="4444365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确认</a:t>
            </a:r>
            <a:r>
              <a:rPr lang="zh-CN" altLang="en-US"/>
              <a:t>发送</a:t>
            </a:r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942840" y="537210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修改</a:t>
            </a:r>
            <a:r>
              <a:rPr lang="zh-CN" altLang="en-US"/>
              <a:t>账单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4511675" y="502920"/>
            <a:ext cx="3035300" cy="6238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/>
              <a:t>餐品</a:t>
            </a:r>
            <a:r>
              <a:rPr lang="zh-CN" altLang="en-US"/>
              <a:t>管理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11675" y="1365885"/>
            <a:ext cx="3020695" cy="21145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570095" y="1438910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拿铁咖啡￥</a:t>
            </a:r>
            <a:r>
              <a:rPr lang="en-US" altLang="zh-CN"/>
              <a:t>10</a:t>
            </a:r>
            <a:endParaRPr lang="en-US" altLang="zh-CN"/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570095" y="193230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en-US" altLang="zh-CN"/>
              <a:t>9</a:t>
            </a:r>
            <a:r>
              <a:rPr lang="zh-CN" altLang="en-US"/>
              <a:t>寸披萨￥</a:t>
            </a:r>
            <a:r>
              <a:rPr lang="en-US" altLang="zh-CN"/>
              <a:t>60</a:t>
            </a:r>
            <a:endParaRPr lang="en-US" altLang="zh-CN"/>
          </a:p>
        </p:txBody>
      </p:sp>
      <p:sp>
        <p:nvSpPr>
          <p:cNvPr id="8" name="矩形 7"/>
          <p:cNvSpPr/>
          <p:nvPr/>
        </p:nvSpPr>
        <p:spPr>
          <a:xfrm>
            <a:off x="6567170" y="1472565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567170" y="2000250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4570095" y="2425700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en-US" altLang="zh-CN"/>
              <a:t>12</a:t>
            </a:r>
            <a:r>
              <a:rPr lang="zh-CN" altLang="en-US"/>
              <a:t>寸披萨￥</a:t>
            </a:r>
            <a:r>
              <a:rPr lang="en-US" altLang="zh-CN"/>
              <a:t>90</a:t>
            </a:r>
            <a:endParaRPr lang="en-US" altLang="zh-CN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4570095" y="334454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奶</a:t>
            </a:r>
            <a:r>
              <a:rPr lang="zh-CN" altLang="en-US"/>
              <a:t>茶￥</a:t>
            </a:r>
            <a:r>
              <a:rPr lang="en-US" altLang="zh-CN"/>
              <a:t>7</a:t>
            </a:r>
            <a:endParaRPr lang="en-US" altLang="zh-CN"/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6567170" y="2459990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4570095" y="288480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en-US" altLang="zh-CN"/>
              <a:t>7</a:t>
            </a:r>
            <a:r>
              <a:rPr lang="zh-CN" altLang="en-US"/>
              <a:t>寸披萨￥</a:t>
            </a:r>
            <a:r>
              <a:rPr lang="en-US" altLang="zh-CN"/>
              <a:t>35</a:t>
            </a:r>
            <a:endParaRPr lang="en-US" altLang="zh-CN"/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6567170" y="2919095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6567170" y="3378200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511675" y="3479800"/>
            <a:ext cx="3020695" cy="32461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>
            <p:custDataLst>
              <p:tags r:id="rId9"/>
            </p:custDataLst>
          </p:nvPr>
        </p:nvSpPr>
        <p:spPr>
          <a:xfrm>
            <a:off x="5301615" y="358902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增加</a:t>
            </a:r>
            <a:r>
              <a:rPr lang="zh-CN" altLang="en-US"/>
              <a:t>餐品</a:t>
            </a:r>
            <a:endParaRPr lang="zh-CN" altLang="en-US"/>
          </a:p>
        </p:txBody>
      </p:sp>
      <p:sp>
        <p:nvSpPr>
          <p:cNvPr id="18" name="圆角矩形 17"/>
          <p:cNvSpPr/>
          <p:nvPr>
            <p:custDataLst>
              <p:tags r:id="rId10"/>
            </p:custDataLst>
          </p:nvPr>
        </p:nvSpPr>
        <p:spPr>
          <a:xfrm>
            <a:off x="5301615" y="444373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删除</a:t>
            </a:r>
            <a:r>
              <a:rPr lang="zh-CN" altLang="en-US"/>
              <a:t>餐品</a:t>
            </a:r>
            <a:endParaRPr lang="zh-CN" altLang="en-US"/>
          </a:p>
        </p:txBody>
      </p:sp>
      <p:sp>
        <p:nvSpPr>
          <p:cNvPr id="19" name="圆角矩形 18"/>
          <p:cNvSpPr/>
          <p:nvPr>
            <p:custDataLst>
              <p:tags r:id="rId11"/>
            </p:custDataLst>
          </p:nvPr>
        </p:nvSpPr>
        <p:spPr>
          <a:xfrm>
            <a:off x="5301615" y="529844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修改</a:t>
            </a:r>
            <a:r>
              <a:rPr lang="zh-CN" altLang="en-US"/>
              <a:t>餐品</a:t>
            </a:r>
            <a:endParaRPr lang="zh-CN" altLang="en-US"/>
          </a:p>
        </p:txBody>
      </p:sp>
    </p:spTree>
    <p:custDataLst>
      <p:tags r:id="rId1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4511675" y="502920"/>
            <a:ext cx="3035300" cy="6238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>
            <p:custDataLst>
              <p:tags r:id="rId2"/>
            </p:custDataLst>
          </p:nvPr>
        </p:nvSpPr>
        <p:spPr>
          <a:xfrm>
            <a:off x="5301615" y="356362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查看</a:t>
            </a:r>
            <a:r>
              <a:rPr lang="zh-CN" altLang="en-US"/>
              <a:t>顾客</a:t>
            </a:r>
            <a:endParaRPr lang="zh-CN" altLang="en-US"/>
          </a:p>
        </p:txBody>
      </p:sp>
      <p:sp>
        <p:nvSpPr>
          <p:cNvPr id="18" name="圆角矩形 17"/>
          <p:cNvSpPr/>
          <p:nvPr>
            <p:custDataLst>
              <p:tags r:id="rId3"/>
            </p:custDataLst>
          </p:nvPr>
        </p:nvSpPr>
        <p:spPr>
          <a:xfrm>
            <a:off x="5301615" y="444373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管理餐品</a:t>
            </a:r>
            <a:endParaRPr lang="zh-CN" altLang="en-US"/>
          </a:p>
        </p:txBody>
      </p:sp>
      <p:sp>
        <p:nvSpPr>
          <p:cNvPr id="19" name="圆角矩形 18"/>
          <p:cNvSpPr/>
          <p:nvPr>
            <p:custDataLst>
              <p:tags r:id="rId4"/>
            </p:custDataLst>
          </p:nvPr>
        </p:nvSpPr>
        <p:spPr>
          <a:xfrm>
            <a:off x="5301615" y="529844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修改</a:t>
            </a:r>
            <a:r>
              <a:rPr lang="zh-CN" altLang="en-US"/>
              <a:t>密码</a:t>
            </a:r>
            <a:endParaRPr lang="zh-CN" altLang="en-US"/>
          </a:p>
        </p:txBody>
      </p:sp>
      <p:sp>
        <p:nvSpPr>
          <p:cNvPr id="20" name="标题 19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</p:spPr>
        <p:txBody>
          <a:bodyPr>
            <a:normAutofit fontScale="90000"/>
          </a:bodyPr>
          <a:p>
            <a:pPr algn="ctr"/>
            <a:r>
              <a:rPr lang="zh-CN" altLang="en-US"/>
              <a:t>美食自由</a:t>
            </a:r>
            <a:br>
              <a:rPr lang="zh-CN" altLang="en-US"/>
            </a:br>
            <a:r>
              <a:rPr lang="zh-CN" altLang="en-US"/>
              <a:t>商家端</a:t>
            </a:r>
            <a:endParaRPr lang="zh-CN" altLang="en-US"/>
          </a:p>
        </p:txBody>
      </p:sp>
      <p:sp>
        <p:nvSpPr>
          <p:cNvPr id="21" name="圆角矩形 20"/>
          <p:cNvSpPr/>
          <p:nvPr>
            <p:custDataLst>
              <p:tags r:id="rId6"/>
            </p:custDataLst>
          </p:nvPr>
        </p:nvSpPr>
        <p:spPr>
          <a:xfrm>
            <a:off x="5301615" y="2682875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账单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4511675" y="502920"/>
            <a:ext cx="3035300" cy="6238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pPr algn="ctr"/>
            <a:r>
              <a:rPr lang="zh-CN" altLang="en-US"/>
              <a:t>修改密码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17720" y="2294255"/>
            <a:ext cx="2823210" cy="36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7" name="矩形 6"/>
          <p:cNvSpPr/>
          <p:nvPr/>
        </p:nvSpPr>
        <p:spPr>
          <a:xfrm>
            <a:off x="4617720" y="3164840"/>
            <a:ext cx="2823210" cy="36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5253990" y="4686935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确认</a:t>
            </a:r>
            <a:r>
              <a:rPr lang="zh-CN" altLang="en-US"/>
              <a:t>修改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540885" y="1925955"/>
            <a:ext cx="1887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请输入</a:t>
            </a:r>
            <a:r>
              <a:rPr lang="zh-CN" altLang="en-US"/>
              <a:t>原密码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540885" y="2796540"/>
            <a:ext cx="1887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请输入</a:t>
            </a:r>
            <a:r>
              <a:rPr lang="zh-CN" altLang="en-US"/>
              <a:t>新密码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4511675" y="4773295"/>
            <a:ext cx="3020695" cy="19526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4511675" y="502920"/>
            <a:ext cx="3035300" cy="6238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pPr algn="ctr"/>
            <a:r>
              <a:rPr lang="zh-CN" altLang="en-US"/>
              <a:t>顾客</a:t>
            </a:r>
            <a:r>
              <a:rPr lang="zh-CN" altLang="en-US"/>
              <a:t>信息</a:t>
            </a:r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4525645" y="1198245"/>
            <a:ext cx="3020695" cy="34321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4546600" y="131381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桌号</a:t>
            </a:r>
            <a:r>
              <a:rPr lang="en-US" altLang="zh-CN"/>
              <a:t>1</a:t>
            </a:r>
            <a:r>
              <a:rPr lang="zh-CN" altLang="en-US"/>
              <a:t>：</a:t>
            </a:r>
            <a:r>
              <a:rPr lang="en-US" altLang="zh-CN"/>
              <a:t>4</a:t>
            </a:r>
            <a:r>
              <a:rPr lang="zh-CN" altLang="en-US"/>
              <a:t>人</a:t>
            </a:r>
            <a:r>
              <a:rPr lang="en-US" altLang="zh-CN"/>
              <a:t> </a:t>
            </a:r>
            <a:r>
              <a:rPr lang="zh-CN" altLang="en-US"/>
              <a:t>￥</a:t>
            </a:r>
            <a:r>
              <a:rPr lang="en-US" altLang="zh-CN"/>
              <a:t>123</a:t>
            </a:r>
            <a:endParaRPr lang="en-US" altLang="zh-CN"/>
          </a:p>
        </p:txBody>
      </p:sp>
      <p:sp>
        <p:nvSpPr>
          <p:cNvPr id="21" name="圆角矩形 20"/>
          <p:cNvSpPr/>
          <p:nvPr>
            <p:custDataLst>
              <p:tags r:id="rId6"/>
            </p:custDataLst>
          </p:nvPr>
        </p:nvSpPr>
        <p:spPr>
          <a:xfrm>
            <a:off x="5301615" y="5313045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查看</a:t>
            </a:r>
            <a:r>
              <a:rPr lang="zh-CN" altLang="en-US"/>
              <a:t>信息</a:t>
            </a:r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7"/>
            </p:custDataLst>
          </p:nvPr>
        </p:nvSpPr>
        <p:spPr>
          <a:xfrm>
            <a:off x="4554220" y="383095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桌号</a:t>
            </a:r>
            <a:r>
              <a:rPr lang="en-US" altLang="zh-CN"/>
              <a:t>7</a:t>
            </a:r>
            <a:r>
              <a:rPr lang="zh-CN" altLang="en-US"/>
              <a:t>：</a:t>
            </a:r>
            <a:r>
              <a:rPr lang="en-US" altLang="zh-CN"/>
              <a:t>2</a:t>
            </a:r>
            <a:r>
              <a:rPr lang="zh-CN" altLang="en-US"/>
              <a:t>人</a:t>
            </a:r>
            <a:r>
              <a:rPr lang="en-US" altLang="zh-CN"/>
              <a:t>  </a:t>
            </a:r>
            <a:r>
              <a:rPr lang="zh-CN" altLang="en-US"/>
              <a:t>￥</a:t>
            </a:r>
            <a:r>
              <a:rPr lang="en-US" altLang="zh-CN"/>
              <a:t>203</a:t>
            </a:r>
            <a:endParaRPr lang="en-US" altLang="zh-CN"/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4546600" y="1731010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桌号</a:t>
            </a:r>
            <a:r>
              <a:rPr lang="en-US" altLang="zh-CN"/>
              <a:t>2</a:t>
            </a:r>
            <a:r>
              <a:rPr lang="zh-CN" altLang="en-US"/>
              <a:t>：</a:t>
            </a:r>
            <a:r>
              <a:rPr lang="en-US" altLang="zh-CN"/>
              <a:t>2</a:t>
            </a:r>
            <a:r>
              <a:rPr lang="zh-CN" altLang="en-US"/>
              <a:t>人</a:t>
            </a:r>
            <a:r>
              <a:rPr lang="en-US" altLang="zh-CN"/>
              <a:t>  </a:t>
            </a:r>
            <a:r>
              <a:rPr lang="zh-CN" altLang="en-US"/>
              <a:t>￥</a:t>
            </a:r>
            <a:r>
              <a:rPr lang="en-US" altLang="zh-CN"/>
              <a:t>234</a:t>
            </a:r>
            <a:endParaRPr lang="en-US" altLang="zh-CN"/>
          </a:p>
        </p:txBody>
      </p:sp>
      <p:sp>
        <p:nvSpPr>
          <p:cNvPr id="24" name="文本框 23"/>
          <p:cNvSpPr txBox="1"/>
          <p:nvPr>
            <p:custDataLst>
              <p:tags r:id="rId9"/>
            </p:custDataLst>
          </p:nvPr>
        </p:nvSpPr>
        <p:spPr>
          <a:xfrm>
            <a:off x="4546600" y="214820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桌号</a:t>
            </a:r>
            <a:r>
              <a:rPr lang="en-US" altLang="zh-CN"/>
              <a:t>3</a:t>
            </a:r>
            <a:r>
              <a:rPr lang="zh-CN" altLang="en-US"/>
              <a:t>：</a:t>
            </a:r>
            <a:r>
              <a:rPr lang="en-US" altLang="zh-CN"/>
              <a:t>7</a:t>
            </a:r>
            <a:r>
              <a:rPr lang="zh-CN" altLang="en-US"/>
              <a:t>人</a:t>
            </a:r>
            <a:r>
              <a:rPr lang="en-US" altLang="zh-CN"/>
              <a:t>  </a:t>
            </a:r>
            <a:r>
              <a:rPr lang="zh-CN" altLang="en-US"/>
              <a:t>￥</a:t>
            </a:r>
            <a:r>
              <a:rPr lang="en-US" altLang="zh-CN"/>
              <a:t>789</a:t>
            </a:r>
            <a:endParaRPr lang="en-US" altLang="zh-CN"/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4546600" y="2565400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桌号</a:t>
            </a:r>
            <a:r>
              <a:rPr lang="en-US" altLang="zh-CN"/>
              <a:t>4</a:t>
            </a:r>
            <a:r>
              <a:rPr lang="zh-CN" altLang="en-US"/>
              <a:t>：</a:t>
            </a:r>
            <a:r>
              <a:rPr lang="en-US" altLang="zh-CN"/>
              <a:t>1</a:t>
            </a:r>
            <a:r>
              <a:rPr lang="zh-CN" altLang="en-US"/>
              <a:t>人</a:t>
            </a:r>
            <a:r>
              <a:rPr lang="en-US" altLang="zh-CN"/>
              <a:t>  </a:t>
            </a:r>
            <a:r>
              <a:rPr lang="zh-CN" altLang="en-US"/>
              <a:t>￥</a:t>
            </a:r>
            <a:r>
              <a:rPr lang="en-US" altLang="zh-CN"/>
              <a:t>30</a:t>
            </a:r>
            <a:endParaRPr lang="en-US" altLang="zh-CN"/>
          </a:p>
        </p:txBody>
      </p:sp>
      <p:sp>
        <p:nvSpPr>
          <p:cNvPr id="26" name="文本框 25"/>
          <p:cNvSpPr txBox="1"/>
          <p:nvPr>
            <p:custDataLst>
              <p:tags r:id="rId11"/>
            </p:custDataLst>
          </p:nvPr>
        </p:nvSpPr>
        <p:spPr>
          <a:xfrm>
            <a:off x="4546600" y="298259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桌号</a:t>
            </a:r>
            <a:r>
              <a:rPr lang="en-US" altLang="zh-CN"/>
              <a:t>5</a:t>
            </a:r>
            <a:r>
              <a:rPr lang="zh-CN" altLang="en-US"/>
              <a:t>：</a:t>
            </a:r>
            <a:r>
              <a:rPr lang="en-US" altLang="zh-CN"/>
              <a:t>6</a:t>
            </a:r>
            <a:r>
              <a:rPr lang="zh-CN" altLang="en-US"/>
              <a:t>人</a:t>
            </a:r>
            <a:r>
              <a:rPr lang="en-US" altLang="zh-CN"/>
              <a:t>  </a:t>
            </a:r>
            <a:r>
              <a:rPr lang="zh-CN" altLang="en-US"/>
              <a:t>￥</a:t>
            </a:r>
            <a:r>
              <a:rPr lang="en-US" altLang="zh-CN"/>
              <a:t>1024</a:t>
            </a:r>
            <a:endParaRPr lang="en-US" altLang="zh-CN"/>
          </a:p>
        </p:txBody>
      </p:sp>
      <p:sp>
        <p:nvSpPr>
          <p:cNvPr id="27" name="文本框 26"/>
          <p:cNvSpPr txBox="1"/>
          <p:nvPr>
            <p:custDataLst>
              <p:tags r:id="rId12"/>
            </p:custDataLst>
          </p:nvPr>
        </p:nvSpPr>
        <p:spPr>
          <a:xfrm>
            <a:off x="4546600" y="3399790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桌号</a:t>
            </a:r>
            <a:r>
              <a:rPr lang="en-US" altLang="zh-CN"/>
              <a:t>6</a:t>
            </a:r>
            <a:r>
              <a:rPr lang="zh-CN" altLang="en-US"/>
              <a:t>：</a:t>
            </a:r>
            <a:r>
              <a:rPr lang="en-US" altLang="zh-CN"/>
              <a:t>3</a:t>
            </a:r>
            <a:r>
              <a:rPr lang="zh-CN" altLang="en-US"/>
              <a:t>人</a:t>
            </a:r>
            <a:r>
              <a:rPr lang="en-US" altLang="zh-CN"/>
              <a:t>  </a:t>
            </a:r>
            <a:r>
              <a:rPr lang="zh-CN" altLang="en-US"/>
              <a:t>￥</a:t>
            </a:r>
            <a:r>
              <a:rPr lang="en-US" altLang="zh-CN"/>
              <a:t>340</a:t>
            </a:r>
            <a:endParaRPr lang="en-US" altLang="zh-CN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4546600" y="4262120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桌号</a:t>
            </a:r>
            <a:r>
              <a:rPr lang="en-US" altLang="zh-CN"/>
              <a:t>8</a:t>
            </a:r>
            <a:r>
              <a:rPr lang="zh-CN" altLang="en-US"/>
              <a:t>：</a:t>
            </a:r>
            <a:r>
              <a:rPr lang="en-US" altLang="zh-CN"/>
              <a:t>12</a:t>
            </a:r>
            <a:r>
              <a:rPr lang="zh-CN" altLang="en-US"/>
              <a:t>人</a:t>
            </a:r>
            <a:r>
              <a:rPr lang="en-US" altLang="zh-CN"/>
              <a:t> </a:t>
            </a:r>
            <a:r>
              <a:rPr lang="zh-CN" altLang="en-US"/>
              <a:t>￥</a:t>
            </a:r>
            <a:r>
              <a:rPr lang="en-US" altLang="zh-CN"/>
              <a:t>3456</a:t>
            </a:r>
            <a:endParaRPr lang="en-US" altLang="zh-CN"/>
          </a:p>
        </p:txBody>
      </p:sp>
    </p:spTree>
    <p:custDataLst>
      <p:tags r:id="rId1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4511675" y="502920"/>
            <a:ext cx="3035300" cy="6238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>
            <p:custDataLst>
              <p:tags r:id="rId2"/>
            </p:custDataLst>
          </p:nvPr>
        </p:nvSpPr>
        <p:spPr>
          <a:xfrm>
            <a:off x="5301615" y="356362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点餐</a:t>
            </a:r>
            <a:endParaRPr lang="zh-CN" altLang="en-US"/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5301615" y="444373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呼叫</a:t>
            </a:r>
            <a:r>
              <a:rPr lang="zh-CN" altLang="en-US"/>
              <a:t>店主</a:t>
            </a:r>
            <a:endParaRPr lang="zh-CN" altLang="en-US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5301615" y="529844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支付</a:t>
            </a:r>
            <a:r>
              <a:rPr lang="zh-CN" altLang="en-US"/>
              <a:t>账单</a:t>
            </a:r>
            <a:endParaRPr lang="zh-CN" altLang="en-US"/>
          </a:p>
        </p:txBody>
      </p:sp>
      <p:sp>
        <p:nvSpPr>
          <p:cNvPr id="20" name="标题 19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</p:spPr>
        <p:txBody>
          <a:bodyPr>
            <a:normAutofit fontScale="90000"/>
          </a:bodyPr>
          <a:p>
            <a:pPr algn="ctr"/>
            <a:r>
              <a:rPr lang="zh-CN" altLang="en-US"/>
              <a:t>美食自由</a:t>
            </a:r>
            <a:br>
              <a:rPr lang="zh-CN" altLang="en-US"/>
            </a:br>
            <a:r>
              <a:rPr lang="zh-CN" altLang="en-US"/>
              <a:t>顾客端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4511675" y="502920"/>
            <a:ext cx="3035300" cy="6238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4511675" y="1365885"/>
            <a:ext cx="3020695" cy="21145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570095" y="1438910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拿铁咖啡￥</a:t>
            </a:r>
            <a:r>
              <a:rPr lang="en-US" altLang="zh-CN"/>
              <a:t>10</a:t>
            </a:r>
            <a:endParaRPr lang="en-US" altLang="zh-CN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570095" y="193230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en-US" altLang="zh-CN"/>
              <a:t>9</a:t>
            </a:r>
            <a:r>
              <a:rPr lang="zh-CN" altLang="en-US"/>
              <a:t>寸披萨￥</a:t>
            </a:r>
            <a:r>
              <a:rPr lang="en-US" altLang="zh-CN"/>
              <a:t>60</a:t>
            </a:r>
            <a:endParaRPr lang="en-US" altLang="zh-CN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567170" y="1472565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567170" y="2000250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4570095" y="2425700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en-US" altLang="zh-CN"/>
              <a:t>12</a:t>
            </a:r>
            <a:r>
              <a:rPr lang="zh-CN" altLang="en-US"/>
              <a:t>寸披萨￥</a:t>
            </a:r>
            <a:r>
              <a:rPr lang="en-US" altLang="zh-CN"/>
              <a:t>90</a:t>
            </a:r>
            <a:endParaRPr lang="en-US" altLang="zh-CN"/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4570095" y="334454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奶</a:t>
            </a:r>
            <a:r>
              <a:rPr lang="zh-CN" altLang="en-US"/>
              <a:t>茶￥</a:t>
            </a:r>
            <a:r>
              <a:rPr lang="en-US" altLang="zh-CN"/>
              <a:t>7</a:t>
            </a:r>
            <a:endParaRPr lang="en-US" altLang="zh-CN"/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6567170" y="2459990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570095" y="2884805"/>
            <a:ext cx="2918460" cy="368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en-US" altLang="zh-CN"/>
              <a:t>7</a:t>
            </a:r>
            <a:r>
              <a:rPr lang="zh-CN" altLang="en-US"/>
              <a:t>寸披萨￥</a:t>
            </a:r>
            <a:r>
              <a:rPr lang="en-US" altLang="zh-CN"/>
              <a:t>35</a:t>
            </a:r>
            <a:endParaRPr lang="en-US" altLang="zh-CN"/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6567170" y="2919095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6567170" y="3378200"/>
            <a:ext cx="876300" cy="30035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定制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4511675" y="3479800"/>
            <a:ext cx="3020695" cy="32461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>
            <p:custDataLst>
              <p:tags r:id="rId14"/>
            </p:custDataLst>
          </p:nvPr>
        </p:nvSpPr>
        <p:spPr>
          <a:xfrm>
            <a:off x="5338445" y="6043295"/>
            <a:ext cx="1381760" cy="64198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确认</a:t>
            </a:r>
            <a:r>
              <a:rPr lang="zh-CN" altLang="en-US"/>
              <a:t>点餐</a:t>
            </a:r>
            <a:endParaRPr lang="zh-CN" altLang="en-US"/>
          </a:p>
        </p:txBody>
      </p:sp>
      <p:sp>
        <p:nvSpPr>
          <p:cNvPr id="20" name="标题 19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/>
        <p:txBody>
          <a:bodyPr/>
          <a:p>
            <a:pPr algn="ctr"/>
            <a:r>
              <a:rPr lang="zh-CN" altLang="en-US"/>
              <a:t>点餐</a:t>
            </a:r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4526280" y="4263390"/>
            <a:ext cx="3020695" cy="12471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标题 19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11575" y="353257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/>
              <a:t>已点</a:t>
            </a:r>
            <a:r>
              <a:rPr lang="zh-CN" altLang="en-US"/>
              <a:t>列表</a:t>
            </a:r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4570095" y="4365625"/>
            <a:ext cx="2918460" cy="645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拿铁咖啡￥</a:t>
            </a:r>
            <a:r>
              <a:rPr lang="en-US" altLang="zh-CN"/>
              <a:t>10</a:t>
            </a:r>
            <a:endParaRPr lang="en-US" altLang="zh-CN"/>
          </a:p>
          <a:p>
            <a:r>
              <a:rPr lang="en-US" altLang="zh-CN"/>
              <a:t>   ·</a:t>
            </a:r>
            <a:r>
              <a:rPr lang="zh-CN" altLang="en-US"/>
              <a:t>定制：双份奶</a:t>
            </a:r>
            <a:r>
              <a:rPr lang="en-US" altLang="zh-CN"/>
              <a:t> </a:t>
            </a:r>
            <a:r>
              <a:rPr lang="zh-CN" altLang="en-US"/>
              <a:t>￥</a:t>
            </a:r>
            <a:r>
              <a:rPr lang="en-US" altLang="zh-CN"/>
              <a:t>5</a:t>
            </a:r>
            <a:endParaRPr lang="en-US" altLang="zh-CN"/>
          </a:p>
        </p:txBody>
      </p:sp>
    </p:spTree>
    <p:custDataLst>
      <p:tags r:id="rId1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4511675" y="502920"/>
            <a:ext cx="3035300" cy="6238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pPr algn="ctr"/>
            <a:r>
              <a:rPr lang="zh-CN" altLang="en-US"/>
              <a:t>呼叫</a:t>
            </a:r>
            <a:r>
              <a:rPr lang="zh-CN" altLang="en-US"/>
              <a:t>店主</a:t>
            </a:r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4617720" y="2294255"/>
            <a:ext cx="2823210" cy="36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9" name="圆角矩形 8"/>
          <p:cNvSpPr/>
          <p:nvPr>
            <p:custDataLst>
              <p:tags r:id="rId4"/>
            </p:custDataLst>
          </p:nvPr>
        </p:nvSpPr>
        <p:spPr>
          <a:xfrm>
            <a:off x="5253990" y="394081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呼叫</a:t>
            </a:r>
            <a:r>
              <a:rPr lang="zh-CN" altLang="en-US"/>
              <a:t>店主</a:t>
            </a:r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4511675" y="1925955"/>
            <a:ext cx="1887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请输入您的</a:t>
            </a:r>
            <a:r>
              <a:rPr lang="zh-CN" altLang="en-US"/>
              <a:t>需求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4168140" y="510540"/>
            <a:ext cx="3401060" cy="6194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808290" y="579190"/>
            <a:ext cx="10969200" cy="705600"/>
          </a:xfrm>
        </p:spPr>
        <p:txBody>
          <a:bodyPr/>
          <a:p>
            <a:r>
              <a:rPr lang="zh-CN" altLang="en-US"/>
              <a:t>支付账单</a:t>
            </a:r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4197350" y="1161415"/>
            <a:ext cx="3349625" cy="310134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4175760" y="1212215"/>
            <a:ext cx="3298190" cy="3378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流水号：</a:t>
            </a:r>
            <a:r>
              <a:rPr lang="en-US" altLang="zh-CN"/>
              <a:t>2213012390</a:t>
            </a:r>
            <a:endParaRPr lang="en-US" altLang="zh-CN"/>
          </a:p>
          <a:p>
            <a:r>
              <a:rPr lang="zh-CN" altLang="en-US"/>
              <a:t>桌号：</a:t>
            </a:r>
            <a:r>
              <a:rPr lang="en-US" altLang="zh-CN"/>
              <a:t>100</a:t>
            </a:r>
            <a:endParaRPr lang="en-US" altLang="zh-CN"/>
          </a:p>
          <a:p>
            <a:r>
              <a:rPr lang="zh-CN" altLang="en-US"/>
              <a:t>点餐</a:t>
            </a:r>
            <a:r>
              <a:rPr lang="zh-CN" altLang="en-US"/>
              <a:t>列表：</a:t>
            </a:r>
            <a:endParaRPr lang="zh-CN" altLang="en-US"/>
          </a:p>
          <a:p>
            <a:r>
              <a:rPr lang="en-US"/>
              <a:t>9</a:t>
            </a:r>
            <a:r>
              <a:rPr lang="zh-CN" altLang="en-US"/>
              <a:t>寸披萨￥</a:t>
            </a:r>
            <a:r>
              <a:rPr lang="en-US" altLang="zh-CN"/>
              <a:t>60</a:t>
            </a:r>
            <a:endParaRPr lang="en-US" altLang="zh-CN"/>
          </a:p>
          <a:p>
            <a:r>
              <a:rPr lang="en-US" altLang="zh-CN"/>
              <a:t>  · </a:t>
            </a:r>
            <a:r>
              <a:rPr lang="zh-CN" altLang="en-US"/>
              <a:t>定制：水果拼牛肉￥</a:t>
            </a:r>
            <a:r>
              <a:rPr lang="en-US" altLang="zh-CN"/>
              <a:t>30</a:t>
            </a:r>
            <a:endParaRPr lang="en-US" altLang="zh-CN"/>
          </a:p>
          <a:p>
            <a:r>
              <a:rPr lang="en-US" altLang="zh-CN"/>
              <a:t>               </a:t>
            </a:r>
            <a:r>
              <a:rPr lang="zh-CN" altLang="en-US"/>
              <a:t>加厚饼底￥</a:t>
            </a:r>
            <a:r>
              <a:rPr lang="en-US" altLang="zh-CN"/>
              <a:t>10</a:t>
            </a:r>
            <a:endParaRPr lang="en-US" altLang="zh-CN"/>
          </a:p>
          <a:p>
            <a:r>
              <a:rPr lang="en-US" altLang="zh-CN"/>
              <a:t>               </a:t>
            </a:r>
            <a:r>
              <a:rPr lang="zh-CN" altLang="en-US"/>
              <a:t>双份芝士￥</a:t>
            </a:r>
            <a:r>
              <a:rPr lang="en-US" altLang="zh-CN"/>
              <a:t>30</a:t>
            </a:r>
            <a:endParaRPr lang="en-US" altLang="zh-CN"/>
          </a:p>
          <a:p>
            <a:r>
              <a:rPr lang="zh-CN" altLang="en-US"/>
              <a:t>拿铁咖啡￥</a:t>
            </a:r>
            <a:r>
              <a:rPr lang="en-US" altLang="zh-CN"/>
              <a:t>10</a:t>
            </a:r>
            <a:endParaRPr lang="en-US" altLang="zh-CN"/>
          </a:p>
          <a:p>
            <a:r>
              <a:rPr lang="en-US" altLang="zh-CN"/>
              <a:t>   ·</a:t>
            </a:r>
            <a:r>
              <a:rPr lang="zh-CN" altLang="en-US"/>
              <a:t>定制：</a:t>
            </a:r>
            <a:r>
              <a:rPr lang="en-US" altLang="zh-CN"/>
              <a:t>90%</a:t>
            </a:r>
            <a:r>
              <a:rPr lang="zh-CN" altLang="en-US"/>
              <a:t>纯奶添加</a:t>
            </a:r>
            <a:r>
              <a:rPr lang="en-US" altLang="zh-CN"/>
              <a:t> </a:t>
            </a:r>
            <a:r>
              <a:rPr lang="zh-CN" altLang="en-US"/>
              <a:t>￥</a:t>
            </a:r>
            <a:r>
              <a:rPr lang="en-US" altLang="zh-CN"/>
              <a:t>5</a:t>
            </a:r>
            <a:endParaRPr lang="en-US" altLang="zh-CN"/>
          </a:p>
          <a:p>
            <a:r>
              <a:rPr lang="en-US" altLang="zh-CN"/>
              <a:t>               </a:t>
            </a:r>
            <a:r>
              <a:rPr lang="zh-CN" altLang="en-US"/>
              <a:t>冰滴萃取￥</a:t>
            </a:r>
            <a:r>
              <a:rPr lang="en-US" altLang="zh-CN"/>
              <a:t>3</a:t>
            </a:r>
            <a:endParaRPr lang="en-US" altLang="zh-CN"/>
          </a:p>
          <a:p>
            <a:pPr algn="ctr"/>
            <a:r>
              <a:rPr lang="zh-CN" altLang="en-US">
                <a:solidFill>
                  <a:srgbClr val="FF0000"/>
                </a:solidFill>
              </a:rPr>
              <a:t>总计：￥</a:t>
            </a:r>
            <a:r>
              <a:rPr lang="en-US" altLang="zh-CN">
                <a:solidFill>
                  <a:srgbClr val="FF0000"/>
                </a:solidFill>
              </a:rPr>
              <a:t>148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5"/>
            </p:custDataLst>
          </p:nvPr>
        </p:nvSpPr>
        <p:spPr>
          <a:xfrm>
            <a:off x="4942840" y="4444365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线下结算</a:t>
            </a:r>
            <a:endParaRPr lang="zh-CN" altLang="en-US"/>
          </a:p>
        </p:txBody>
      </p:sp>
      <p:sp>
        <p:nvSpPr>
          <p:cNvPr id="14" name="圆角矩形 13"/>
          <p:cNvSpPr/>
          <p:nvPr>
            <p:custDataLst>
              <p:tags r:id="rId6"/>
            </p:custDataLst>
          </p:nvPr>
        </p:nvSpPr>
        <p:spPr>
          <a:xfrm>
            <a:off x="4942840" y="5372100"/>
            <a:ext cx="1455420" cy="7461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线上</a:t>
            </a:r>
            <a:r>
              <a:rPr lang="zh-CN" altLang="en-US"/>
              <a:t>支付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5.xml><?xml version="1.0" encoding="utf-8"?>
<p:tagLst xmlns:p="http://schemas.openxmlformats.org/presentationml/2006/main">
  <p:tag name="COMMONDATA" val="eyJoZGlkIjoiMGJkMGM2ZTU1YWFkYmYzNjAxYTliMzY4ZTEwZDE1NT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636</Words>
  <Application>WPS 演示</Application>
  <PresentationFormat>宽屏</PresentationFormat>
  <Paragraphs>151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账单</vt:lpstr>
      <vt:lpstr>餐品管理</vt:lpstr>
      <vt:lpstr>餐品管理</vt:lpstr>
      <vt:lpstr>餐品管理</vt:lpstr>
      <vt:lpstr>餐品管理</vt:lpstr>
      <vt:lpstr>美食自由 商家端</vt:lpstr>
      <vt:lpstr>点餐</vt:lpstr>
      <vt:lpstr>修改密码</vt:lpstr>
      <vt:lpstr>账单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喵丶酱</cp:lastModifiedBy>
  <cp:revision>156</cp:revision>
  <dcterms:created xsi:type="dcterms:W3CDTF">2019-06-19T02:08:00Z</dcterms:created>
  <dcterms:modified xsi:type="dcterms:W3CDTF">2023-09-18T07:00:47Z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A125AF11B2B74C9FA2CB4DDEA4932EDC_11</vt:lpwstr>
  </property>
</Properties>
</file>