
<file path=[Content_Types].xml><?xml version="1.0" encoding="utf-8"?>
<Types xmlns="http://schemas.openxmlformats.org/package/2006/content-types">
  <Default Extension="jpeg" ContentType="image/jpeg"/>
  <Default Extension="JPG" ContentType="image/.jp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handoutMasters/handoutMaster1.xml" ContentType="application/vnd.openxmlformats-officedocument.presentationml.handoutMaster+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2.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00.xml" ContentType="application/vnd.openxmlformats-officedocument.presentationml.tags+xml"/>
  <Override PartName="/ppt/tags/tag101.xml" ContentType="application/vnd.openxmlformats-officedocument.presentationml.tags+xml"/>
  <Override PartName="/ppt/tags/tag102.xml" ContentType="application/vnd.openxmlformats-officedocument.presentationml.tags+xml"/>
  <Override PartName="/ppt/tags/tag103.xml" ContentType="application/vnd.openxmlformats-officedocument.presentationml.tags+xml"/>
  <Override PartName="/ppt/tags/tag104.xml" ContentType="application/vnd.openxmlformats-officedocument.presentationml.tags+xml"/>
  <Override PartName="/ppt/tags/tag105.xml" ContentType="application/vnd.openxmlformats-officedocument.presentationml.tags+xml"/>
  <Override PartName="/ppt/tags/tag106.xml" ContentType="application/vnd.openxmlformats-officedocument.presentationml.tags+xml"/>
  <Override PartName="/ppt/tags/tag107.xml" ContentType="application/vnd.openxmlformats-officedocument.presentationml.tags+xml"/>
  <Override PartName="/ppt/tags/tag108.xml" ContentType="application/vnd.openxmlformats-officedocument.presentationml.tags+xml"/>
  <Override PartName="/ppt/tags/tag109.xml" ContentType="application/vnd.openxmlformats-officedocument.presentationml.tags+xml"/>
  <Override PartName="/ppt/tags/tag11.xml" ContentType="application/vnd.openxmlformats-officedocument.presentationml.tags+xml"/>
  <Override PartName="/ppt/tags/tag110.xml" ContentType="application/vnd.openxmlformats-officedocument.presentationml.tags+xml"/>
  <Override PartName="/ppt/tags/tag1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tags/tag77.xml" ContentType="application/vnd.openxmlformats-officedocument.presentationml.tags+xml"/>
  <Override PartName="/ppt/tags/tag78.xml" ContentType="application/vnd.openxmlformats-officedocument.presentationml.tags+xml"/>
  <Override PartName="/ppt/tags/tag79.xml" ContentType="application/vnd.openxmlformats-officedocument.presentationml.tags+xml"/>
  <Override PartName="/ppt/tags/tag8.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tags/tag82.xml" ContentType="application/vnd.openxmlformats-officedocument.presentationml.tags+xml"/>
  <Override PartName="/ppt/tags/tag83.xml" ContentType="application/vnd.openxmlformats-officedocument.presentationml.tags+xml"/>
  <Override PartName="/ppt/tags/tag84.xml" ContentType="application/vnd.openxmlformats-officedocument.presentationml.tags+xml"/>
  <Override PartName="/ppt/tags/tag85.xml" ContentType="application/vnd.openxmlformats-officedocument.presentationml.tags+xml"/>
  <Override PartName="/ppt/tags/tag86.xml" ContentType="application/vnd.openxmlformats-officedocument.presentationml.tags+xml"/>
  <Override PartName="/ppt/tags/tag87.xml" ContentType="application/vnd.openxmlformats-officedocument.presentationml.tags+xml"/>
  <Override PartName="/ppt/tags/tag88.xml" ContentType="application/vnd.openxmlformats-officedocument.presentationml.tags+xml"/>
  <Override PartName="/ppt/tags/tag89.xml" ContentType="application/vnd.openxmlformats-officedocument.presentationml.tags+xml"/>
  <Override PartName="/ppt/tags/tag9.xml" ContentType="application/vnd.openxmlformats-officedocument.presentationml.tags+xml"/>
  <Override PartName="/ppt/tags/tag90.xml" ContentType="application/vnd.openxmlformats-officedocument.presentationml.tags+xml"/>
  <Override PartName="/ppt/tags/tag91.xml" ContentType="application/vnd.openxmlformats-officedocument.presentationml.tags+xml"/>
  <Override PartName="/ppt/tags/tag92.xml" ContentType="application/vnd.openxmlformats-officedocument.presentationml.tags+xml"/>
  <Override PartName="/ppt/tags/tag93.xml" ContentType="application/vnd.openxmlformats-officedocument.presentationml.tags+xml"/>
  <Override PartName="/ppt/tags/tag94.xml" ContentType="application/vnd.openxmlformats-officedocument.presentationml.tags+xml"/>
  <Override PartName="/ppt/tags/tag95.xml" ContentType="application/vnd.openxmlformats-officedocument.presentationml.tags+xml"/>
  <Override PartName="/ppt/tags/tag96.xml" ContentType="application/vnd.openxmlformats-officedocument.presentationml.tags+xml"/>
  <Override PartName="/ppt/tags/tag97.xml" ContentType="application/vnd.openxmlformats-officedocument.presentationml.tags+xml"/>
  <Override PartName="/ppt/tags/tag98.xml" ContentType="application/vnd.openxmlformats-officedocument.presentationml.tags+xml"/>
  <Override PartName="/ppt/tags/tag9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 id="2147483653" r:id="rId3"/>
  </p:sldMasterIdLst>
  <p:notesMasterIdLst>
    <p:notesMasterId r:id="rId5"/>
  </p:notesMasterIdLst>
  <p:handoutMasterIdLst>
    <p:handoutMasterId r:id="rId92"/>
  </p:handoutMasterIdLst>
  <p:sldIdLst>
    <p:sldId id="260" r:id="rId4"/>
    <p:sldId id="261" r:id="rId6"/>
    <p:sldId id="262" r:id="rId7"/>
    <p:sldId id="382" r:id="rId8"/>
    <p:sldId id="383" r:id="rId9"/>
    <p:sldId id="455" r:id="rId10"/>
    <p:sldId id="461" r:id="rId11"/>
    <p:sldId id="467" r:id="rId12"/>
    <p:sldId id="468" r:id="rId13"/>
    <p:sldId id="469" r:id="rId14"/>
    <p:sldId id="470" r:id="rId15"/>
    <p:sldId id="471" r:id="rId16"/>
    <p:sldId id="472" r:id="rId17"/>
    <p:sldId id="450" r:id="rId18"/>
    <p:sldId id="456" r:id="rId19"/>
    <p:sldId id="462" r:id="rId20"/>
    <p:sldId id="473" r:id="rId21"/>
    <p:sldId id="474" r:id="rId22"/>
    <p:sldId id="475" r:id="rId23"/>
    <p:sldId id="476" r:id="rId24"/>
    <p:sldId id="477" r:id="rId25"/>
    <p:sldId id="451" r:id="rId26"/>
    <p:sldId id="457" r:id="rId27"/>
    <p:sldId id="463" r:id="rId28"/>
    <p:sldId id="478" r:id="rId29"/>
    <p:sldId id="479" r:id="rId30"/>
    <p:sldId id="480" r:id="rId31"/>
    <p:sldId id="481" r:id="rId32"/>
    <p:sldId id="482" r:id="rId33"/>
    <p:sldId id="483" r:id="rId34"/>
    <p:sldId id="484" r:id="rId35"/>
    <p:sldId id="452" r:id="rId36"/>
    <p:sldId id="458" r:id="rId37"/>
    <p:sldId id="464" r:id="rId38"/>
    <p:sldId id="485" r:id="rId39"/>
    <p:sldId id="486" r:id="rId40"/>
    <p:sldId id="487" r:id="rId41"/>
    <p:sldId id="488" r:id="rId42"/>
    <p:sldId id="453" r:id="rId43"/>
    <p:sldId id="459" r:id="rId44"/>
    <p:sldId id="465" r:id="rId45"/>
    <p:sldId id="491" r:id="rId46"/>
    <p:sldId id="492" r:id="rId47"/>
    <p:sldId id="490" r:id="rId48"/>
    <p:sldId id="454" r:id="rId49"/>
    <p:sldId id="460" r:id="rId50"/>
    <p:sldId id="466" r:id="rId51"/>
    <p:sldId id="494" r:id="rId52"/>
    <p:sldId id="497" r:id="rId53"/>
    <p:sldId id="496" r:id="rId54"/>
    <p:sldId id="291" r:id="rId55"/>
    <p:sldId id="384" r:id="rId56"/>
    <p:sldId id="408" r:id="rId57"/>
    <p:sldId id="409" r:id="rId58"/>
    <p:sldId id="410" r:id="rId59"/>
    <p:sldId id="411" r:id="rId60"/>
    <p:sldId id="412" r:id="rId61"/>
    <p:sldId id="385" r:id="rId62"/>
    <p:sldId id="406" r:id="rId63"/>
    <p:sldId id="386" r:id="rId64"/>
    <p:sldId id="413" r:id="rId65"/>
    <p:sldId id="414" r:id="rId66"/>
    <p:sldId id="415" r:id="rId67"/>
    <p:sldId id="295" r:id="rId68"/>
    <p:sldId id="396" r:id="rId69"/>
    <p:sldId id="416" r:id="rId70"/>
    <p:sldId id="417" r:id="rId71"/>
    <p:sldId id="418" r:id="rId72"/>
    <p:sldId id="419" r:id="rId73"/>
    <p:sldId id="423" r:id="rId74"/>
    <p:sldId id="431" r:id="rId75"/>
    <p:sldId id="420" r:id="rId76"/>
    <p:sldId id="421" r:id="rId77"/>
    <p:sldId id="422" r:id="rId78"/>
    <p:sldId id="424" r:id="rId79"/>
    <p:sldId id="426" r:id="rId80"/>
    <p:sldId id="551" r:id="rId81"/>
    <p:sldId id="446" r:id="rId82"/>
    <p:sldId id="448" r:id="rId83"/>
    <p:sldId id="449" r:id="rId84"/>
    <p:sldId id="447" r:id="rId85"/>
    <p:sldId id="428" r:id="rId86"/>
    <p:sldId id="430" r:id="rId87"/>
    <p:sldId id="398" r:id="rId88"/>
    <p:sldId id="300" r:id="rId89"/>
    <p:sldId id="394" r:id="rId90"/>
    <p:sldId id="313" r:id="rId91"/>
  </p:sldIdLst>
  <p:sldSz cx="12192000" cy="6858000"/>
  <p:notesSz cx="6858000" cy="9144000"/>
  <p:custDataLst>
    <p:tags r:id="rId96"/>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05" userDrawn="1">
          <p15:clr>
            <a:srgbClr val="A4A3A4"/>
          </p15:clr>
        </p15:guide>
        <p15:guide id="2" pos="3816"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25506B"/>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howGuides="1">
      <p:cViewPr varScale="1">
        <p:scale>
          <a:sx n="70" d="100"/>
          <a:sy n="70" d="100"/>
        </p:scale>
        <p:origin x="499" y="45"/>
      </p:cViewPr>
      <p:guideLst>
        <p:guide orient="horz" pos="2105"/>
        <p:guide pos="3816"/>
      </p:guideLst>
    </p:cSldViewPr>
  </p:slideViewPr>
  <p:notesTextViewPr>
    <p:cViewPr>
      <p:scale>
        <a:sx n="1" d="1"/>
        <a:sy n="1" d="1"/>
      </p:scale>
      <p:origin x="0" y="0"/>
    </p:cViewPr>
  </p:notesTextViewPr>
  <p:sorterViewPr>
    <p:cViewPr varScale="1">
      <p:scale>
        <a:sx n="1" d="1"/>
        <a:sy n="1" d="1"/>
      </p:scale>
      <p:origin x="0" y="0"/>
    </p:cViewPr>
  </p:sorterViewPr>
  <p:notesViewPr>
    <p:cSldViewPr snapToGrid="0">
      <p:cViewPr varScale="1">
        <p:scale>
          <a:sx n="72" d="100"/>
          <a:sy n="72" d="100"/>
        </p:scale>
        <p:origin x="2155" y="72"/>
      </p:cViewPr>
      <p:guideLst/>
    </p:cSldViewPr>
  </p:notesViewPr>
  <p:gridSpacing cx="72008" cy="72008"/>
</p:viewPr>
</file>

<file path=ppt/_rels/presentation.xml.rels><?xml version="1.0" encoding="UTF-8" standalone="yes"?>
<Relationships xmlns="http://schemas.openxmlformats.org/package/2006/relationships"><Relationship Id="rId96" Type="http://schemas.openxmlformats.org/officeDocument/2006/relationships/tags" Target="tags/tag111.xml"/><Relationship Id="rId95" Type="http://schemas.openxmlformats.org/officeDocument/2006/relationships/tableStyles" Target="tableStyles.xml"/><Relationship Id="rId94" Type="http://schemas.openxmlformats.org/officeDocument/2006/relationships/viewProps" Target="viewProps.xml"/><Relationship Id="rId93" Type="http://schemas.openxmlformats.org/officeDocument/2006/relationships/presProps" Target="presProps.xml"/><Relationship Id="rId92" Type="http://schemas.openxmlformats.org/officeDocument/2006/relationships/handoutMaster" Target="handoutMasters/handoutMaster1.xml"/><Relationship Id="rId91" Type="http://schemas.openxmlformats.org/officeDocument/2006/relationships/slide" Target="slides/slide87.xml"/><Relationship Id="rId90" Type="http://schemas.openxmlformats.org/officeDocument/2006/relationships/slide" Target="slides/slide86.xml"/><Relationship Id="rId9" Type="http://schemas.openxmlformats.org/officeDocument/2006/relationships/slide" Target="slides/slide5.xml"/><Relationship Id="rId89" Type="http://schemas.openxmlformats.org/officeDocument/2006/relationships/slide" Target="slides/slide85.xml"/><Relationship Id="rId88" Type="http://schemas.openxmlformats.org/officeDocument/2006/relationships/slide" Target="slides/slide84.xml"/><Relationship Id="rId87" Type="http://schemas.openxmlformats.org/officeDocument/2006/relationships/slide" Target="slides/slide83.xml"/><Relationship Id="rId86" Type="http://schemas.openxmlformats.org/officeDocument/2006/relationships/slide" Target="slides/slide82.xml"/><Relationship Id="rId85" Type="http://schemas.openxmlformats.org/officeDocument/2006/relationships/slide" Target="slides/slide81.xml"/><Relationship Id="rId84" Type="http://schemas.openxmlformats.org/officeDocument/2006/relationships/slide" Target="slides/slide80.xml"/><Relationship Id="rId83" Type="http://schemas.openxmlformats.org/officeDocument/2006/relationships/slide" Target="slides/slide79.xml"/><Relationship Id="rId82" Type="http://schemas.openxmlformats.org/officeDocument/2006/relationships/slide" Target="slides/slide78.xml"/><Relationship Id="rId81" Type="http://schemas.openxmlformats.org/officeDocument/2006/relationships/slide" Target="slides/slide77.xml"/><Relationship Id="rId80" Type="http://schemas.openxmlformats.org/officeDocument/2006/relationships/slide" Target="slides/slide76.xml"/><Relationship Id="rId8" Type="http://schemas.openxmlformats.org/officeDocument/2006/relationships/slide" Target="slides/slide4.xml"/><Relationship Id="rId79" Type="http://schemas.openxmlformats.org/officeDocument/2006/relationships/slide" Target="slides/slide75.xml"/><Relationship Id="rId78" Type="http://schemas.openxmlformats.org/officeDocument/2006/relationships/slide" Target="slides/slide74.xml"/><Relationship Id="rId77" Type="http://schemas.openxmlformats.org/officeDocument/2006/relationships/slide" Target="slides/slide73.xml"/><Relationship Id="rId76" Type="http://schemas.openxmlformats.org/officeDocument/2006/relationships/slide" Target="slides/slide72.xml"/><Relationship Id="rId75" Type="http://schemas.openxmlformats.org/officeDocument/2006/relationships/slide" Target="slides/slide71.xml"/><Relationship Id="rId74" Type="http://schemas.openxmlformats.org/officeDocument/2006/relationships/slide" Target="slides/slide70.xml"/><Relationship Id="rId73" Type="http://schemas.openxmlformats.org/officeDocument/2006/relationships/slide" Target="slides/slide69.xml"/><Relationship Id="rId72" Type="http://schemas.openxmlformats.org/officeDocument/2006/relationships/slide" Target="slides/slide68.xml"/><Relationship Id="rId71" Type="http://schemas.openxmlformats.org/officeDocument/2006/relationships/slide" Target="slides/slide67.xml"/><Relationship Id="rId70" Type="http://schemas.openxmlformats.org/officeDocument/2006/relationships/slide" Target="slides/slide66.xml"/><Relationship Id="rId7" Type="http://schemas.openxmlformats.org/officeDocument/2006/relationships/slide" Target="slides/slide3.xml"/><Relationship Id="rId69" Type="http://schemas.openxmlformats.org/officeDocument/2006/relationships/slide" Target="slides/slide65.xml"/><Relationship Id="rId68" Type="http://schemas.openxmlformats.org/officeDocument/2006/relationships/slide" Target="slides/slide64.xml"/><Relationship Id="rId67" Type="http://schemas.openxmlformats.org/officeDocument/2006/relationships/slide" Target="slides/slide63.xml"/><Relationship Id="rId66" Type="http://schemas.openxmlformats.org/officeDocument/2006/relationships/slide" Target="slides/slide62.xml"/><Relationship Id="rId65" Type="http://schemas.openxmlformats.org/officeDocument/2006/relationships/slide" Target="slides/slide61.xml"/><Relationship Id="rId64" Type="http://schemas.openxmlformats.org/officeDocument/2006/relationships/slide" Target="slides/slide60.xml"/><Relationship Id="rId63" Type="http://schemas.openxmlformats.org/officeDocument/2006/relationships/slide" Target="slides/slide59.xml"/><Relationship Id="rId62" Type="http://schemas.openxmlformats.org/officeDocument/2006/relationships/slide" Target="slides/slide58.xml"/><Relationship Id="rId61" Type="http://schemas.openxmlformats.org/officeDocument/2006/relationships/slide" Target="slides/slide57.xml"/><Relationship Id="rId60" Type="http://schemas.openxmlformats.org/officeDocument/2006/relationships/slide" Target="slides/slide56.xml"/><Relationship Id="rId6" Type="http://schemas.openxmlformats.org/officeDocument/2006/relationships/slide" Target="slides/slide2.xml"/><Relationship Id="rId59" Type="http://schemas.openxmlformats.org/officeDocument/2006/relationships/slide" Target="slides/slide55.xml"/><Relationship Id="rId58" Type="http://schemas.openxmlformats.org/officeDocument/2006/relationships/slide" Target="slides/slide54.xml"/><Relationship Id="rId57" Type="http://schemas.openxmlformats.org/officeDocument/2006/relationships/slide" Target="slides/slide53.xml"/><Relationship Id="rId56" Type="http://schemas.openxmlformats.org/officeDocument/2006/relationships/slide" Target="slides/slide52.xml"/><Relationship Id="rId55" Type="http://schemas.openxmlformats.org/officeDocument/2006/relationships/slide" Target="slides/slide51.xml"/><Relationship Id="rId54" Type="http://schemas.openxmlformats.org/officeDocument/2006/relationships/slide" Target="slides/slide50.xml"/><Relationship Id="rId53" Type="http://schemas.openxmlformats.org/officeDocument/2006/relationships/slide" Target="slides/slide49.xml"/><Relationship Id="rId52" Type="http://schemas.openxmlformats.org/officeDocument/2006/relationships/slide" Target="slides/slide48.xml"/><Relationship Id="rId51" Type="http://schemas.openxmlformats.org/officeDocument/2006/relationships/slide" Target="slides/slide47.xml"/><Relationship Id="rId50" Type="http://schemas.openxmlformats.org/officeDocument/2006/relationships/slide" Target="slides/slide46.xml"/><Relationship Id="rId5" Type="http://schemas.openxmlformats.org/officeDocument/2006/relationships/notesMaster" Target="notesMasters/notesMaster1.xml"/><Relationship Id="rId49" Type="http://schemas.openxmlformats.org/officeDocument/2006/relationships/slide" Target="slides/slide45.xml"/><Relationship Id="rId48" Type="http://schemas.openxmlformats.org/officeDocument/2006/relationships/slide" Target="slides/slide44.xml"/><Relationship Id="rId47" Type="http://schemas.openxmlformats.org/officeDocument/2006/relationships/slide" Target="slides/slide43.xml"/><Relationship Id="rId46" Type="http://schemas.openxmlformats.org/officeDocument/2006/relationships/slide" Target="slides/slide42.xml"/><Relationship Id="rId45" Type="http://schemas.openxmlformats.org/officeDocument/2006/relationships/slide" Target="slides/slide41.xml"/><Relationship Id="rId44" Type="http://schemas.openxmlformats.org/officeDocument/2006/relationships/slide" Target="slides/slide40.xml"/><Relationship Id="rId43" Type="http://schemas.openxmlformats.org/officeDocument/2006/relationships/slide" Target="slides/slide39.xml"/><Relationship Id="rId42" Type="http://schemas.openxmlformats.org/officeDocument/2006/relationships/slide" Target="slides/slide38.xml"/><Relationship Id="rId41" Type="http://schemas.openxmlformats.org/officeDocument/2006/relationships/slide" Target="slides/slide37.xml"/><Relationship Id="rId40" Type="http://schemas.openxmlformats.org/officeDocument/2006/relationships/slide" Target="slides/slide36.xml"/><Relationship Id="rId4" Type="http://schemas.openxmlformats.org/officeDocument/2006/relationships/slide" Target="slides/slide1.xml"/><Relationship Id="rId39" Type="http://schemas.openxmlformats.org/officeDocument/2006/relationships/slide" Target="slides/slide35.xml"/><Relationship Id="rId38" Type="http://schemas.openxmlformats.org/officeDocument/2006/relationships/slide" Target="slides/slide34.xml"/><Relationship Id="rId37" Type="http://schemas.openxmlformats.org/officeDocument/2006/relationships/slide" Target="slides/slide33.xml"/><Relationship Id="rId36" Type="http://schemas.openxmlformats.org/officeDocument/2006/relationships/slide" Target="slides/slide32.xml"/><Relationship Id="rId35" Type="http://schemas.openxmlformats.org/officeDocument/2006/relationships/slide" Target="slides/slide31.xml"/><Relationship Id="rId34" Type="http://schemas.openxmlformats.org/officeDocument/2006/relationships/slide" Target="slides/slide30.xml"/><Relationship Id="rId33" Type="http://schemas.openxmlformats.org/officeDocument/2006/relationships/slide" Target="slides/slide29.xml"/><Relationship Id="rId32" Type="http://schemas.openxmlformats.org/officeDocument/2006/relationships/slide" Target="slides/slide28.xml"/><Relationship Id="rId31" Type="http://schemas.openxmlformats.org/officeDocument/2006/relationships/slide" Target="slides/slide27.xml"/><Relationship Id="rId30" Type="http://schemas.openxmlformats.org/officeDocument/2006/relationships/slide" Target="slides/slide26.xml"/><Relationship Id="rId3" Type="http://schemas.openxmlformats.org/officeDocument/2006/relationships/slideMaster" Target="slideMasters/slideMaster2.xml"/><Relationship Id="rId29" Type="http://schemas.openxmlformats.org/officeDocument/2006/relationships/slide" Target="slides/slide25.xml"/><Relationship Id="rId28" Type="http://schemas.openxmlformats.org/officeDocument/2006/relationships/slide" Target="slides/slide24.xml"/><Relationship Id="rId27" Type="http://schemas.openxmlformats.org/officeDocument/2006/relationships/slide" Target="slides/slide23.xml"/><Relationship Id="rId26" Type="http://schemas.openxmlformats.org/officeDocument/2006/relationships/slide" Target="slides/slide22.xml"/><Relationship Id="rId25" Type="http://schemas.openxmlformats.org/officeDocument/2006/relationships/slide" Target="slides/slide21.xml"/><Relationship Id="rId24" Type="http://schemas.openxmlformats.org/officeDocument/2006/relationships/slide" Target="slides/slide20.xml"/><Relationship Id="rId23" Type="http://schemas.openxmlformats.org/officeDocument/2006/relationships/slide" Target="slides/slide19.xml"/><Relationship Id="rId22" Type="http://schemas.openxmlformats.org/officeDocument/2006/relationships/slide" Target="slides/slide18.xml"/><Relationship Id="rId21" Type="http://schemas.openxmlformats.org/officeDocument/2006/relationships/slide" Target="slides/slide17.xml"/><Relationship Id="rId20" Type="http://schemas.openxmlformats.org/officeDocument/2006/relationships/slide" Target="slides/slide16.xml"/><Relationship Id="rId2" Type="http://schemas.openxmlformats.org/officeDocument/2006/relationships/theme" Target="theme/theme1.xml"/><Relationship Id="rId19" Type="http://schemas.openxmlformats.org/officeDocument/2006/relationships/slide" Target="slides/slide15.xml"/><Relationship Id="rId18" Type="http://schemas.openxmlformats.org/officeDocument/2006/relationships/slide" Target="slides/slide14.xml"/><Relationship Id="rId17" Type="http://schemas.openxmlformats.org/officeDocument/2006/relationships/slide" Target="slides/slide13.xml"/><Relationship Id="rId16" Type="http://schemas.openxmlformats.org/officeDocument/2006/relationships/slide" Target="slides/slide12.xml"/><Relationship Id="rId15" Type="http://schemas.openxmlformats.org/officeDocument/2006/relationships/slide" Target="slides/slide11.xml"/><Relationship Id="rId14" Type="http://schemas.openxmlformats.org/officeDocument/2006/relationships/slide" Target="slides/slide10.xml"/><Relationship Id="rId13" Type="http://schemas.openxmlformats.org/officeDocument/2006/relationships/slide" Target="slides/slide9.xml"/><Relationship Id="rId12" Type="http://schemas.openxmlformats.org/officeDocument/2006/relationships/slide" Target="slides/slide8.xml"/><Relationship Id="rId11" Type="http://schemas.openxmlformats.org/officeDocument/2006/relationships/slide" Target="slides/slide7.xml"/><Relationship Id="rId10" Type="http://schemas.openxmlformats.org/officeDocument/2006/relationships/slide" Target="slides/slide6.xml"/><Relationship Id="rId1" Type="http://schemas.openxmlformats.org/officeDocument/2006/relationships/slideMaster" Target="slideMasters/slide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AA22F430-4740-40B5-85C9-20862139723A}" type="datetimeFigureOut">
              <a:rPr lang="zh-CN" altLang="en-US" smtClean="0"/>
            </a:fld>
            <a:endParaRPr lang="zh-CN" altLang="en-US"/>
          </a:p>
        </p:txBody>
      </p:sp>
      <p:sp>
        <p:nvSpPr>
          <p:cNvPr id="4" name="页脚占位符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5" name="灯片编号占位符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3508A98F-62F7-4FC1-8793-2AC85E1AC769}" type="slidenum">
              <a:rPr lang="zh-CN" altLang="en-US" smtClean="0"/>
            </a:fld>
            <a:endParaRPr lang="zh-CN" altLang="en-US"/>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5E977C3-5D49-4AE3-94A3-4A850F718679}" type="datetimeFigureOut">
              <a:rPr lang="zh-CN" altLang="en-US" smtClean="0"/>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1D3FDB9-DDE0-4054-8528-4EF247FF7996}" type="slidenum">
              <a:rPr lang="zh-CN" altLang="en-US" smtClean="0"/>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87.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defRPr/>
            </a:pPr>
            <a:fld id="{88922EB3-8BB3-4D7C-920D-99B3A498A38A}" type="slidenum">
              <a:rPr kumimoji="0" lang="zh-CN" altLang="en-US" sz="1200" b="0" i="0" u="none" strike="noStrike" kern="1200" cap="none" spc="0" normalizeH="0" baseline="0" noProof="0" smtClean="0">
                <a:ln>
                  <a:noFill/>
                </a:ln>
                <a:solidFill>
                  <a:prstClr val="black"/>
                </a:solidFill>
                <a:effectLst/>
                <a:uLnTx/>
                <a:uFillTx/>
                <a:latin typeface="等线" panose="02010600030101010101" charset="-122"/>
                <a:ea typeface="等线" panose="02010600030101010101" charset="-122"/>
                <a:cs typeface="+mn-cs"/>
              </a:rPr>
            </a:fld>
            <a:endParaRPr kumimoji="0" lang="zh-CN" altLang="en-US" sz="1200" b="0" i="0" u="none" strike="noStrike" kern="1200" cap="none" spc="0" normalizeH="0" baseline="0" noProof="0">
              <a:ln>
                <a:noFill/>
              </a:ln>
              <a:solidFill>
                <a:prstClr val="black"/>
              </a:solidFill>
              <a:effectLst/>
              <a:uLnTx/>
              <a:uFillTx/>
              <a:latin typeface="等线" panose="02010600030101010101" charset="-122"/>
              <a:ea typeface="等线" panose="02010600030101010101" charset="-122"/>
              <a:cs typeface="+mn-cs"/>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defRPr/>
            </a:pPr>
            <a:fld id="{88922EB3-8BB3-4D7C-920D-99B3A498A38A}" type="slidenum">
              <a:rPr kumimoji="0" lang="zh-CN" altLang="en-US" sz="1200" b="0" i="0" u="none" strike="noStrike" kern="1200" cap="none" spc="0" normalizeH="0" baseline="0" noProof="0" smtClean="0">
                <a:ln>
                  <a:noFill/>
                </a:ln>
                <a:solidFill>
                  <a:prstClr val="black"/>
                </a:solidFill>
                <a:effectLst/>
                <a:uLnTx/>
                <a:uFillTx/>
                <a:latin typeface="等线" panose="02010600030101010101" charset="-122"/>
                <a:ea typeface="等线" panose="02010600030101010101" charset="-122"/>
                <a:cs typeface="+mn-cs"/>
              </a:rPr>
            </a:fld>
            <a:endParaRPr kumimoji="0" lang="zh-CN" altLang="en-US" sz="1200" b="0" i="0" u="none" strike="noStrike" kern="1200" cap="none" spc="0" normalizeH="0" baseline="0" noProof="0">
              <a:ln>
                <a:noFill/>
              </a:ln>
              <a:solidFill>
                <a:prstClr val="black"/>
              </a:solidFill>
              <a:effectLst/>
              <a:uLnTx/>
              <a:uFillTx/>
              <a:latin typeface="等线" panose="02010600030101010101" charset="-122"/>
              <a:ea typeface="等线" panose="02010600030101010101" charset="-122"/>
              <a:cs typeface="+mn-cs"/>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914400" y="2130426"/>
            <a:ext cx="10363200" cy="1470025"/>
          </a:xfrm>
          <a:prstGeom prst="rect">
            <a:avLst/>
          </a:prstGeom>
        </p:spPr>
        <p:txBody>
          <a:bodyPr/>
          <a:lstStyle/>
          <a:p>
            <a:r>
              <a:rPr lang="zh-CN" altLang="en-US"/>
              <a:t>单击此处编辑母版标题样式</a:t>
            </a:r>
            <a:endParaRPr lang="zh-CN" altLang="en-US"/>
          </a:p>
        </p:txBody>
      </p:sp>
      <p:sp>
        <p:nvSpPr>
          <p:cNvPr id="3" name="副标题 2"/>
          <p:cNvSpPr>
            <a:spLocks noGrp="1"/>
          </p:cNvSpPr>
          <p:nvPr>
            <p:ph type="subTitle" idx="1"/>
          </p:nvPr>
        </p:nvSpPr>
        <p:spPr>
          <a:xfrm>
            <a:off x="1828800" y="3886200"/>
            <a:ext cx="8534400" cy="1752600"/>
          </a:xfrm>
          <a:prstGeom prst="rect">
            <a:avLst/>
          </a:prstGeo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zh-CN" altLang="en-US"/>
              <a:t>单击此处编辑母版副标题样式</a:t>
            </a:r>
            <a:endParaRPr lang="zh-CN" altLang="en-US"/>
          </a:p>
        </p:txBody>
      </p:sp>
      <p:sp>
        <p:nvSpPr>
          <p:cNvPr id="4" name="日期占位符 3"/>
          <p:cNvSpPr>
            <a:spLocks noGrp="1"/>
          </p:cNvSpPr>
          <p:nvPr>
            <p:ph type="dt" sz="half" idx="10"/>
          </p:nvPr>
        </p:nvSpPr>
        <p:spPr>
          <a:xfrm>
            <a:off x="609600" y="6356351"/>
            <a:ext cx="2844800" cy="365125"/>
          </a:xfrm>
          <a:prstGeom prst="rect">
            <a:avLst/>
          </a:prstGeom>
        </p:spPr>
        <p:txBody>
          <a:bodyPr/>
          <a:lstStyle/>
          <a:p>
            <a:fld id="{530820CF-B880-4189-942D-D702A7CBA730}" type="datetimeFigureOut">
              <a:rPr lang="zh-CN" altLang="en-US" smtClean="0"/>
            </a:fld>
            <a:endParaRPr lang="zh-CN" altLang="en-US"/>
          </a:p>
        </p:txBody>
      </p:sp>
      <p:sp>
        <p:nvSpPr>
          <p:cNvPr id="5" name="页脚占位符 4"/>
          <p:cNvSpPr>
            <a:spLocks noGrp="1"/>
          </p:cNvSpPr>
          <p:nvPr>
            <p:ph type="ftr" sz="quarter" idx="11"/>
          </p:nvPr>
        </p:nvSpPr>
        <p:spPr>
          <a:xfrm>
            <a:off x="4165600" y="6356351"/>
            <a:ext cx="3860800" cy="365125"/>
          </a:xfrm>
          <a:prstGeom prst="rect">
            <a:avLst/>
          </a:prstGeom>
        </p:spPr>
        <p:txBody>
          <a:bodyPr/>
          <a:lstStyle/>
          <a:p>
            <a:endParaRPr lang="zh-CN" altLang="en-US"/>
          </a:p>
        </p:txBody>
      </p:sp>
      <p:sp>
        <p:nvSpPr>
          <p:cNvPr id="6" name="灯片编号占位符 5"/>
          <p:cNvSpPr>
            <a:spLocks noGrp="1"/>
          </p:cNvSpPr>
          <p:nvPr>
            <p:ph type="sldNum" sz="quarter" idx="12"/>
          </p:nvPr>
        </p:nvSpPr>
        <p:spPr>
          <a:xfrm>
            <a:off x="8737600" y="6356351"/>
            <a:ext cx="2844800" cy="365125"/>
          </a:xfrm>
          <a:prstGeom prst="rect">
            <a:avLst/>
          </a:prstGeom>
        </p:spPr>
        <p:txBody>
          <a:bodyPr/>
          <a:lstStyle/>
          <a:p>
            <a:fld id="{0C913308-F349-4B6D-A68A-DD1791B4A57B}" type="slidenum">
              <a:rPr lang="zh-CN" altLang="en-US" smtClean="0"/>
            </a:fld>
            <a:endParaRPr lang="zh-CN"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a:xfrm>
            <a:off x="609600" y="274638"/>
            <a:ext cx="10972800" cy="1143000"/>
          </a:xfrm>
          <a:prstGeom prst="rect">
            <a:avLst/>
          </a:prstGeom>
        </p:spPr>
        <p:txBody>
          <a:bodyPr/>
          <a:lstStyle/>
          <a:p>
            <a:r>
              <a:rPr lang="zh-CN" altLang="en-US"/>
              <a:t>单击此处编辑母版标题样式</a:t>
            </a:r>
            <a:endParaRPr lang="zh-CN" altLang="en-US"/>
          </a:p>
        </p:txBody>
      </p:sp>
      <p:sp>
        <p:nvSpPr>
          <p:cNvPr id="3" name="内容占位符 2"/>
          <p:cNvSpPr>
            <a:spLocks noGrp="1"/>
          </p:cNvSpPr>
          <p:nvPr>
            <p:ph idx="1"/>
          </p:nvPr>
        </p:nvSpPr>
        <p:spPr>
          <a:xfrm>
            <a:off x="609600" y="1600201"/>
            <a:ext cx="10972800" cy="4525963"/>
          </a:xfrm>
          <a:prstGeom prst="rect">
            <a:avLst/>
          </a:prstGeom>
        </p:spPr>
        <p:txBody>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10"/>
          </p:nvPr>
        </p:nvSpPr>
        <p:spPr>
          <a:xfrm>
            <a:off x="609600" y="6356351"/>
            <a:ext cx="2844800" cy="365125"/>
          </a:xfrm>
          <a:prstGeom prst="rect">
            <a:avLst/>
          </a:prstGeom>
        </p:spPr>
        <p:txBody>
          <a:bodyPr/>
          <a:lstStyle/>
          <a:p>
            <a:fld id="{530820CF-B880-4189-942D-D702A7CBA730}" type="datetimeFigureOut">
              <a:rPr lang="zh-CN" altLang="en-US" smtClean="0"/>
            </a:fld>
            <a:endParaRPr lang="zh-CN" altLang="en-US"/>
          </a:p>
        </p:txBody>
      </p:sp>
      <p:sp>
        <p:nvSpPr>
          <p:cNvPr id="5" name="页脚占位符 4"/>
          <p:cNvSpPr>
            <a:spLocks noGrp="1"/>
          </p:cNvSpPr>
          <p:nvPr>
            <p:ph type="ftr" sz="quarter" idx="11"/>
          </p:nvPr>
        </p:nvSpPr>
        <p:spPr>
          <a:xfrm>
            <a:off x="4165600" y="6356351"/>
            <a:ext cx="3860800" cy="365125"/>
          </a:xfrm>
          <a:prstGeom prst="rect">
            <a:avLst/>
          </a:prstGeom>
        </p:spPr>
        <p:txBody>
          <a:bodyPr/>
          <a:lstStyle/>
          <a:p>
            <a:endParaRPr lang="zh-CN" altLang="en-US"/>
          </a:p>
        </p:txBody>
      </p:sp>
      <p:sp>
        <p:nvSpPr>
          <p:cNvPr id="6" name="灯片编号占位符 5"/>
          <p:cNvSpPr>
            <a:spLocks noGrp="1"/>
          </p:cNvSpPr>
          <p:nvPr>
            <p:ph type="sldNum" sz="quarter" idx="12"/>
          </p:nvPr>
        </p:nvSpPr>
        <p:spPr>
          <a:xfrm>
            <a:off x="8737600" y="6356351"/>
            <a:ext cx="2844800" cy="365125"/>
          </a:xfrm>
          <a:prstGeom prst="rect">
            <a:avLst/>
          </a:prstGeom>
        </p:spPr>
        <p:txBody>
          <a:bodyPr/>
          <a:lstStyle/>
          <a:p>
            <a:fld id="{0C913308-F349-4B6D-A68A-DD1791B4A57B}" type="slidenum">
              <a:rPr lang="zh-CN" altLang="en-US" smtClean="0"/>
            </a:fld>
            <a:endParaRPr lang="zh-CN"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a:xfrm>
            <a:off x="609600" y="274638"/>
            <a:ext cx="10972800" cy="1143000"/>
          </a:xfrm>
          <a:prstGeom prst="rect">
            <a:avLst/>
          </a:prstGeom>
        </p:spPr>
        <p:txBody>
          <a:bodyPr/>
          <a:lstStyle/>
          <a:p>
            <a:r>
              <a:rPr lang="zh-CN" altLang="en-US"/>
              <a:t>单击此处编辑母版标题样式</a:t>
            </a:r>
            <a:endParaRPr lang="zh-CN" altLang="en-US"/>
          </a:p>
        </p:txBody>
      </p:sp>
      <p:sp>
        <p:nvSpPr>
          <p:cNvPr id="3" name="日期占位符 2"/>
          <p:cNvSpPr>
            <a:spLocks noGrp="1"/>
          </p:cNvSpPr>
          <p:nvPr>
            <p:ph type="dt" sz="half" idx="10"/>
          </p:nvPr>
        </p:nvSpPr>
        <p:spPr>
          <a:xfrm>
            <a:off x="609600" y="6356351"/>
            <a:ext cx="2844800" cy="365125"/>
          </a:xfrm>
          <a:prstGeom prst="rect">
            <a:avLst/>
          </a:prstGeom>
        </p:spPr>
        <p:txBody>
          <a:bodyPr/>
          <a:lstStyle/>
          <a:p>
            <a:fld id="{530820CF-B880-4189-942D-D702A7CBA730}" type="datetimeFigureOut">
              <a:rPr lang="zh-CN" altLang="en-US" smtClean="0"/>
            </a:fld>
            <a:endParaRPr lang="zh-CN" altLang="en-US"/>
          </a:p>
        </p:txBody>
      </p:sp>
      <p:sp>
        <p:nvSpPr>
          <p:cNvPr id="4" name="页脚占位符 3"/>
          <p:cNvSpPr>
            <a:spLocks noGrp="1"/>
          </p:cNvSpPr>
          <p:nvPr>
            <p:ph type="ftr" sz="quarter" idx="11"/>
          </p:nvPr>
        </p:nvSpPr>
        <p:spPr>
          <a:xfrm>
            <a:off x="4165600" y="6356351"/>
            <a:ext cx="3860800" cy="365125"/>
          </a:xfrm>
          <a:prstGeom prst="rect">
            <a:avLst/>
          </a:prstGeom>
        </p:spPr>
        <p:txBody>
          <a:bodyPr/>
          <a:lstStyle/>
          <a:p>
            <a:endParaRPr lang="zh-CN" altLang="en-US"/>
          </a:p>
        </p:txBody>
      </p:sp>
      <p:sp>
        <p:nvSpPr>
          <p:cNvPr id="5" name="灯片编号占位符 4"/>
          <p:cNvSpPr>
            <a:spLocks noGrp="1"/>
          </p:cNvSpPr>
          <p:nvPr>
            <p:ph type="sldNum" sz="quarter" idx="12"/>
          </p:nvPr>
        </p:nvSpPr>
        <p:spPr>
          <a:xfrm>
            <a:off x="8737600" y="6356351"/>
            <a:ext cx="2844800" cy="365125"/>
          </a:xfrm>
          <a:prstGeom prst="rect">
            <a:avLst/>
          </a:prstGeom>
        </p:spPr>
        <p:txBody>
          <a:bodyPr/>
          <a:lstStyle/>
          <a:p>
            <a:fld id="{0C913308-F349-4B6D-A68A-DD1791B4A57B}" type="slidenum">
              <a:rPr lang="zh-CN" altLang="en-US" smtClean="0"/>
            </a:fld>
            <a:endParaRPr lang="zh-CN"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a:xfrm>
            <a:off x="609600" y="6356351"/>
            <a:ext cx="2844800" cy="365125"/>
          </a:xfrm>
          <a:prstGeom prst="rect">
            <a:avLst/>
          </a:prstGeom>
        </p:spPr>
        <p:txBody>
          <a:bodyPr/>
          <a:lstStyle/>
          <a:p>
            <a:fld id="{530820CF-B880-4189-942D-D702A7CBA730}" type="datetimeFigureOut">
              <a:rPr lang="zh-CN" altLang="en-US" smtClean="0"/>
            </a:fld>
            <a:endParaRPr lang="zh-CN" altLang="en-US"/>
          </a:p>
        </p:txBody>
      </p:sp>
      <p:sp>
        <p:nvSpPr>
          <p:cNvPr id="3" name="页脚占位符 2"/>
          <p:cNvSpPr>
            <a:spLocks noGrp="1"/>
          </p:cNvSpPr>
          <p:nvPr>
            <p:ph type="ftr" sz="quarter" idx="11"/>
          </p:nvPr>
        </p:nvSpPr>
        <p:spPr>
          <a:xfrm>
            <a:off x="4165600" y="6356351"/>
            <a:ext cx="3860800" cy="365125"/>
          </a:xfrm>
          <a:prstGeom prst="rect">
            <a:avLst/>
          </a:prstGeom>
        </p:spPr>
        <p:txBody>
          <a:bodyPr/>
          <a:lstStyle/>
          <a:p>
            <a:endParaRPr lang="zh-CN" altLang="en-US"/>
          </a:p>
        </p:txBody>
      </p:sp>
      <p:sp>
        <p:nvSpPr>
          <p:cNvPr id="4" name="灯片编号占位符 3"/>
          <p:cNvSpPr>
            <a:spLocks noGrp="1"/>
          </p:cNvSpPr>
          <p:nvPr>
            <p:ph type="sldNum" sz="quarter" idx="12"/>
          </p:nvPr>
        </p:nvSpPr>
        <p:spPr>
          <a:xfrm>
            <a:off x="8737600" y="6356351"/>
            <a:ext cx="2844800" cy="365125"/>
          </a:xfrm>
          <a:prstGeom prst="rect">
            <a:avLst/>
          </a:prstGeom>
        </p:spPr>
        <p:txBody>
          <a:bodyPr/>
          <a:lstStyle/>
          <a:p>
            <a:fld id="{0C913308-F349-4B6D-A68A-DD1791B4A57B}" type="slidenum">
              <a:rPr lang="zh-CN" altLang="en-US" smtClean="0"/>
            </a:fld>
            <a:endParaRPr lang="zh-CN"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标题和内容">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6" Type="http://schemas.openxmlformats.org/officeDocument/2006/relationships/theme" Target="../theme/theme1.xml"/><Relationship Id="rId5" Type="http://schemas.openxmlformats.org/officeDocument/2006/relationships/image" Target="../media/image1.png"/><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s>
</file>

<file path=ppt/slideMasters/_rels/slideMaster2.xml.rels><?xml version="1.0" encoding="UTF-8" standalone="yes"?>
<Relationships xmlns="http://schemas.openxmlformats.org/package/2006/relationships"><Relationship Id="rId2" Type="http://schemas.openxmlformats.org/officeDocument/2006/relationships/theme" Target="../theme/theme2.xml"/><Relationship Id="rId1" Type="http://schemas.openxmlformats.org/officeDocument/2006/relationships/slideLayout" Target="../slideLayouts/slideLayout5.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pattFill prst="pct10">
          <a:fgClr>
            <a:schemeClr val="bg2"/>
          </a:fgClr>
          <a:bgClr>
            <a:schemeClr val="bg1"/>
          </a:bgClr>
        </a:pattFill>
        <a:effectLst/>
      </p:bgPr>
    </p:bg>
    <p:spTree>
      <p:nvGrpSpPr>
        <p:cNvPr id="1" name=""/>
        <p:cNvGrpSpPr/>
        <p:nvPr/>
      </p:nvGrpSpPr>
      <p:grpSpPr>
        <a:xfrm>
          <a:off x="0" y="0"/>
          <a:ext cx="0" cy="0"/>
          <a:chOff x="0" y="0"/>
          <a:chExt cx="0" cy="0"/>
        </a:xfrm>
      </p:grpSpPr>
      <p:sp>
        <p:nvSpPr>
          <p:cNvPr id="3" name="文本框 2"/>
          <p:cNvSpPr txBox="1"/>
          <p:nvPr userDrawn="1"/>
        </p:nvSpPr>
        <p:spPr>
          <a:xfrm>
            <a:off x="103367" y="6372416"/>
            <a:ext cx="3600400" cy="400110"/>
          </a:xfrm>
          <a:prstGeom prst="rect">
            <a:avLst/>
          </a:prstGeom>
          <a:noFill/>
        </p:spPr>
        <p:txBody>
          <a:bodyPr wrap="square">
            <a:spAutoFit/>
          </a:bodyPr>
          <a:lstStyle/>
          <a:p>
            <a:r>
              <a:rPr lang="zh-CN" altLang="en-US" sz="2000" b="0" i="0" dirty="0">
                <a:solidFill>
                  <a:schemeClr val="lt1">
                    <a:lumMod val="50000"/>
                  </a:schemeClr>
                </a:solidFill>
                <a:effectLst/>
                <a:latin typeface="方正舒体" panose="02010601030101010101" pitchFamily="2" charset="-122"/>
                <a:ea typeface="方正舒体" panose="02010601030101010101" pitchFamily="2" charset="-122"/>
              </a:rPr>
              <a:t>明德至善 弘毅兴邦</a:t>
            </a:r>
            <a:endParaRPr lang="zh-CN" altLang="en-US" sz="2000" b="0" i="0" dirty="0">
              <a:solidFill>
                <a:schemeClr val="lt1">
                  <a:lumMod val="50000"/>
                </a:schemeClr>
              </a:solidFill>
              <a:effectLst/>
              <a:latin typeface="方正舒体" panose="02010601030101010101" pitchFamily="2" charset="-122"/>
              <a:ea typeface="方正舒体" panose="02010601030101010101" pitchFamily="2" charset="-122"/>
            </a:endParaRPr>
          </a:p>
        </p:txBody>
      </p:sp>
      <p:pic>
        <p:nvPicPr>
          <p:cNvPr id="4" name="图片 3"/>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a:off x="9660835" y="183358"/>
            <a:ext cx="2236966" cy="572439"/>
          </a:xfrm>
          <a:prstGeom prst="rect">
            <a:avLst/>
          </a:prstGeom>
        </p:spPr>
      </p:pic>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a:t>单击此处编辑母版标题样式</a:t>
            </a:r>
            <a:endParaRPr lang="zh-CN" altLang="en-US"/>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BFF5C7D-8D99-4A34-A1E2-2DE24A067E0D}" type="datetimeFigureOut">
              <a:rPr lang="zh-CN" altLang="en-US" smtClean="0"/>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F3C24F6-D578-4DD4-A737-07C2BD280F1C}" type="slidenum">
              <a:rPr lang="zh-CN" altLang="en-US" smtClean="0"/>
            </a:fld>
            <a:endParaRPr lang="zh-CN" altLang="en-US"/>
          </a:p>
        </p:txBody>
      </p:sp>
    </p:spTree>
  </p:cSld>
  <p:clrMap bg1="lt1" tx1="dk1" bg2="lt2" tx2="dk2" accent1="accent1" accent2="accent2" accent3="accent3" accent4="accent4" accent5="accent5" accent6="accent6" hlink="hlink" folHlink="folHlink"/>
  <p:sldLayoutIdLst>
    <p:sldLayoutId id="2147483654"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4" Type="http://schemas.openxmlformats.org/officeDocument/2006/relationships/notesSlide" Target="../notesSlides/notesSlide1.xml"/><Relationship Id="rId3" Type="http://schemas.openxmlformats.org/officeDocument/2006/relationships/slideLayout" Target="../slideLayouts/slideLayout5.xml"/><Relationship Id="rId2" Type="http://schemas.openxmlformats.org/officeDocument/2006/relationships/image" Target="../media/image3.png"/><Relationship Id="rId1" Type="http://schemas.openxmlformats.org/officeDocument/2006/relationships/image" Target="../media/image2.png"/></Relationships>
</file>

<file path=ppt/slides/_rels/slide2.xml.rels><?xml version="1.0" encoding="UTF-8" standalone="yes"?>
<Relationships xmlns="http://schemas.openxmlformats.org/package/2006/relationships"><Relationship Id="rId9" Type="http://schemas.openxmlformats.org/officeDocument/2006/relationships/tags" Target="../tags/tag8.xml"/><Relationship Id="rId8" Type="http://schemas.openxmlformats.org/officeDocument/2006/relationships/tags" Target="../tags/tag7.xml"/><Relationship Id="rId7" Type="http://schemas.openxmlformats.org/officeDocument/2006/relationships/tags" Target="../tags/tag6.xml"/><Relationship Id="rId6" Type="http://schemas.openxmlformats.org/officeDocument/2006/relationships/tags" Target="../tags/tag5.xml"/><Relationship Id="rId5" Type="http://schemas.openxmlformats.org/officeDocument/2006/relationships/tags" Target="../tags/tag4.xml"/><Relationship Id="rId4" Type="http://schemas.openxmlformats.org/officeDocument/2006/relationships/tags" Target="../tags/tag3.xml"/><Relationship Id="rId3" Type="http://schemas.openxmlformats.org/officeDocument/2006/relationships/tags" Target="../tags/tag2.xml"/><Relationship Id="rId26" Type="http://schemas.openxmlformats.org/officeDocument/2006/relationships/slideLayout" Target="../slideLayouts/slideLayout1.xml"/><Relationship Id="rId25" Type="http://schemas.openxmlformats.org/officeDocument/2006/relationships/tags" Target="../tags/tag24.xml"/><Relationship Id="rId24" Type="http://schemas.openxmlformats.org/officeDocument/2006/relationships/tags" Target="../tags/tag23.xml"/><Relationship Id="rId23" Type="http://schemas.openxmlformats.org/officeDocument/2006/relationships/tags" Target="../tags/tag22.xml"/><Relationship Id="rId22" Type="http://schemas.openxmlformats.org/officeDocument/2006/relationships/tags" Target="../tags/tag21.xml"/><Relationship Id="rId21" Type="http://schemas.openxmlformats.org/officeDocument/2006/relationships/tags" Target="../tags/tag20.xml"/><Relationship Id="rId20" Type="http://schemas.openxmlformats.org/officeDocument/2006/relationships/tags" Target="../tags/tag19.xml"/><Relationship Id="rId2" Type="http://schemas.openxmlformats.org/officeDocument/2006/relationships/tags" Target="../tags/tag1.xml"/><Relationship Id="rId19" Type="http://schemas.openxmlformats.org/officeDocument/2006/relationships/tags" Target="../tags/tag18.xml"/><Relationship Id="rId18" Type="http://schemas.openxmlformats.org/officeDocument/2006/relationships/tags" Target="../tags/tag17.xml"/><Relationship Id="rId17" Type="http://schemas.openxmlformats.org/officeDocument/2006/relationships/tags" Target="../tags/tag16.xml"/><Relationship Id="rId16" Type="http://schemas.openxmlformats.org/officeDocument/2006/relationships/tags" Target="../tags/tag15.xml"/><Relationship Id="rId15" Type="http://schemas.openxmlformats.org/officeDocument/2006/relationships/tags" Target="../tags/tag14.xml"/><Relationship Id="rId14" Type="http://schemas.openxmlformats.org/officeDocument/2006/relationships/tags" Target="../tags/tag13.xml"/><Relationship Id="rId13" Type="http://schemas.openxmlformats.org/officeDocument/2006/relationships/tags" Target="../tags/tag12.xml"/><Relationship Id="rId12" Type="http://schemas.openxmlformats.org/officeDocument/2006/relationships/tags" Target="../tags/tag11.xml"/><Relationship Id="rId11" Type="http://schemas.openxmlformats.org/officeDocument/2006/relationships/tags" Target="../tags/tag10.xml"/><Relationship Id="rId10" Type="http://schemas.openxmlformats.org/officeDocument/2006/relationships/tags" Target="../tags/tag9.xml"/><Relationship Id="rId1" Type="http://schemas.openxmlformats.org/officeDocument/2006/relationships/image" Target="../media/image4.jpeg"/></Relationships>
</file>

<file path=ppt/slides/_rels/slide3.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image" Target="../media/image5.png"/></Relationships>
</file>

<file path=ppt/slides/_rels/slide4.xml.rels><?xml version="1.0" encoding="UTF-8" standalone="yes"?>
<Relationships xmlns="http://schemas.openxmlformats.org/package/2006/relationships"><Relationship Id="rId9" Type="http://schemas.openxmlformats.org/officeDocument/2006/relationships/slideLayout" Target="../slideLayouts/slideLayout2.xml"/><Relationship Id="rId8" Type="http://schemas.openxmlformats.org/officeDocument/2006/relationships/image" Target="../media/image7.png"/><Relationship Id="rId7" Type="http://schemas.openxmlformats.org/officeDocument/2006/relationships/tags" Target="../tags/tag30.xml"/><Relationship Id="rId6" Type="http://schemas.openxmlformats.org/officeDocument/2006/relationships/tags" Target="../tags/tag29.xml"/><Relationship Id="rId5" Type="http://schemas.openxmlformats.org/officeDocument/2006/relationships/tags" Target="../tags/tag28.xml"/><Relationship Id="rId4" Type="http://schemas.openxmlformats.org/officeDocument/2006/relationships/image" Target="../media/image6.png"/><Relationship Id="rId3" Type="http://schemas.openxmlformats.org/officeDocument/2006/relationships/tags" Target="../tags/tag27.xml"/><Relationship Id="rId2" Type="http://schemas.openxmlformats.org/officeDocument/2006/relationships/tags" Target="../tags/tag26.xml"/><Relationship Id="rId1" Type="http://schemas.openxmlformats.org/officeDocument/2006/relationships/tags" Target="../tags/tag25.xml"/></Relationships>
</file>

<file path=ppt/slides/_rels/slide5.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image" Target="../media/image8.png"/><Relationship Id="rId1" Type="http://schemas.openxmlformats.org/officeDocument/2006/relationships/tags" Target="../tags/tag31.xml"/></Relationships>
</file>

<file path=ppt/slides/_rels/slide6.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image" Target="../media/image9.png"/><Relationship Id="rId1" Type="http://schemas.openxmlformats.org/officeDocument/2006/relationships/tags" Target="../tags/tag32.xml"/></Relationships>
</file>

<file path=ppt/slides/_rels/slide7.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33.xml"/></Relationships>
</file>

<file path=ppt/slides/_rels/slide8.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34.xml"/></Relationships>
</file>

<file path=ppt/slides/_rels/slide9.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35.xml"/></Relationships>
</file>

<file path=ppt/slides/_rels/slide10.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36.xml"/></Relationships>
</file>

<file path=ppt/slides/_rels/slide11.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37.xml"/></Relationships>
</file>

<file path=ppt/slides/_rels/slide12.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38.xml"/></Relationships>
</file>

<file path=ppt/slides/_rels/slide13.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39.xml"/></Relationships>
</file>

<file path=ppt/slides/_rels/slide14.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image" Target="../media/image10.png"/><Relationship Id="rId1" Type="http://schemas.openxmlformats.org/officeDocument/2006/relationships/tags" Target="../tags/tag40.xml"/></Relationships>
</file>

<file path=ppt/slides/_rels/slide15.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image" Target="../media/image11.png"/><Relationship Id="rId1" Type="http://schemas.openxmlformats.org/officeDocument/2006/relationships/tags" Target="../tags/tag41.xml"/></Relationships>
</file>

<file path=ppt/slides/_rels/slide16.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42.xml"/></Relationships>
</file>

<file path=ppt/slides/_rels/slide17.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43.xml"/></Relationships>
</file>

<file path=ppt/slides/_rels/slide18.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44.xml"/></Relationships>
</file>

<file path=ppt/slides/_rels/slide19.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45.xml"/></Relationships>
</file>

<file path=ppt/slides/_rels/slide20.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46.xml"/></Relationships>
</file>

<file path=ppt/slides/_rels/slide21.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47.xml"/></Relationships>
</file>

<file path=ppt/slides/_rels/slide2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image" Target="../media/image12.png"/><Relationship Id="rId1" Type="http://schemas.openxmlformats.org/officeDocument/2006/relationships/tags" Target="../tags/tag48.xml"/></Relationships>
</file>

<file path=ppt/slides/_rels/slide23.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image" Target="../media/image13.png"/><Relationship Id="rId1" Type="http://schemas.openxmlformats.org/officeDocument/2006/relationships/tags" Target="../tags/tag49.xml"/></Relationships>
</file>

<file path=ppt/slides/_rels/slide24.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50.xml"/></Relationships>
</file>

<file path=ppt/slides/_rels/slide25.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51.xml"/></Relationships>
</file>

<file path=ppt/slides/_rels/slide26.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52.xml"/></Relationships>
</file>

<file path=ppt/slides/_rels/slide27.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53.xml"/></Relationships>
</file>

<file path=ppt/slides/_rels/slide28.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54.xml"/></Relationships>
</file>

<file path=ppt/slides/_rels/slide29.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55.xml"/></Relationships>
</file>

<file path=ppt/slides/_rels/slide30.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56.xml"/></Relationships>
</file>

<file path=ppt/slides/_rels/slide31.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57.xml"/></Relationships>
</file>

<file path=ppt/slides/_rels/slide3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image" Target="../media/image14.png"/><Relationship Id="rId1" Type="http://schemas.openxmlformats.org/officeDocument/2006/relationships/tags" Target="../tags/tag58.xml"/></Relationships>
</file>

<file path=ppt/slides/_rels/slide33.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image" Target="../media/image15.png"/><Relationship Id="rId1" Type="http://schemas.openxmlformats.org/officeDocument/2006/relationships/tags" Target="../tags/tag59.xml"/></Relationships>
</file>

<file path=ppt/slides/_rels/slide34.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60.xml"/></Relationships>
</file>

<file path=ppt/slides/_rels/slide35.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61.xml"/></Relationships>
</file>

<file path=ppt/slides/_rels/slide36.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62.xml"/></Relationships>
</file>

<file path=ppt/slides/_rels/slide37.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63.xml"/></Relationships>
</file>

<file path=ppt/slides/_rels/slide38.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64.xml"/></Relationships>
</file>

<file path=ppt/slides/_rels/slide39.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image" Target="../media/image16.png"/><Relationship Id="rId1" Type="http://schemas.openxmlformats.org/officeDocument/2006/relationships/tags" Target="../tags/tag65.xml"/></Relationships>
</file>

<file path=ppt/slides/_rels/slide40.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image" Target="../media/image17.png"/><Relationship Id="rId1" Type="http://schemas.openxmlformats.org/officeDocument/2006/relationships/tags" Target="../tags/tag66.xml"/></Relationships>
</file>

<file path=ppt/slides/_rels/slide41.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67.xml"/></Relationships>
</file>

<file path=ppt/slides/_rels/slide42.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68.xml"/></Relationships>
</file>

<file path=ppt/slides/_rels/slide43.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69.xml"/></Relationships>
</file>

<file path=ppt/slides/_rels/slide44.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70.xml"/></Relationships>
</file>

<file path=ppt/slides/_rels/slide45.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image" Target="../media/image18.png"/><Relationship Id="rId1" Type="http://schemas.openxmlformats.org/officeDocument/2006/relationships/tags" Target="../tags/tag71.xml"/></Relationships>
</file>

<file path=ppt/slides/_rels/slide46.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image" Target="../media/image19.png"/><Relationship Id="rId1" Type="http://schemas.openxmlformats.org/officeDocument/2006/relationships/tags" Target="../tags/tag72.xml"/></Relationships>
</file>

<file path=ppt/slides/_rels/slide47.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73.xml"/></Relationships>
</file>

<file path=ppt/slides/_rels/slide48.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74.xml"/></Relationships>
</file>

<file path=ppt/slides/_rels/slide49.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75.xml"/></Relationships>
</file>

<file path=ppt/slides/_rels/slide50.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76.xml"/></Relationships>
</file>

<file path=ppt/slides/_rels/slide51.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image" Target="../media/image5.png"/></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20.png"/></Relationships>
</file>

<file path=ppt/slides/_rels/slide59.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77.xml"/></Relationships>
</file>

<file path=ppt/slides/_rels/slide60.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79.xml"/><Relationship Id="rId1" Type="http://schemas.openxmlformats.org/officeDocument/2006/relationships/tags" Target="../tags/tag78.xml"/></Relationships>
</file>

<file path=ppt/slides/_rels/slide61.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81.xml"/><Relationship Id="rId1" Type="http://schemas.openxmlformats.org/officeDocument/2006/relationships/tags" Target="../tags/tag80.xml"/></Relationships>
</file>

<file path=ppt/slides/_rels/slide6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83.xml"/><Relationship Id="rId1" Type="http://schemas.openxmlformats.org/officeDocument/2006/relationships/tags" Target="../tags/tag82.xml"/></Relationships>
</file>

<file path=ppt/slides/_rels/slide63.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85.xml"/><Relationship Id="rId1" Type="http://schemas.openxmlformats.org/officeDocument/2006/relationships/tags" Target="../tags/tag84.xml"/></Relationships>
</file>

<file path=ppt/slides/_rels/slide64.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image" Target="../media/image5.png"/></Relationships>
</file>

<file path=ppt/slides/_rels/slide65.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87.xml"/><Relationship Id="rId1" Type="http://schemas.openxmlformats.org/officeDocument/2006/relationships/tags" Target="../tags/tag86.xml"/></Relationships>
</file>

<file path=ppt/slides/_rels/slide66.xml.rels><?xml version="1.0" encoding="UTF-8" standalone="yes"?>
<Relationships xmlns="http://schemas.openxmlformats.org/package/2006/relationships"><Relationship Id="rId4" Type="http://schemas.openxmlformats.org/officeDocument/2006/relationships/slideLayout" Target="../slideLayouts/slideLayout2.xml"/><Relationship Id="rId3" Type="http://schemas.openxmlformats.org/officeDocument/2006/relationships/image" Target="../media/image21.png"/><Relationship Id="rId2" Type="http://schemas.openxmlformats.org/officeDocument/2006/relationships/tags" Target="../tags/tag89.xml"/><Relationship Id="rId1" Type="http://schemas.openxmlformats.org/officeDocument/2006/relationships/tags" Target="../tags/tag88.xml"/></Relationships>
</file>

<file path=ppt/slides/_rels/slide67.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91.xml"/><Relationship Id="rId1" Type="http://schemas.openxmlformats.org/officeDocument/2006/relationships/tags" Target="../tags/tag90.xml"/></Relationships>
</file>

<file path=ppt/slides/_rels/slide68.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image" Target="../media/image22.png"/><Relationship Id="rId1" Type="http://schemas.openxmlformats.org/officeDocument/2006/relationships/tags" Target="../tags/tag92.xml"/></Relationships>
</file>

<file path=ppt/slides/_rels/slide69.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image" Target="../media/image23.png"/><Relationship Id="rId1" Type="http://schemas.openxmlformats.org/officeDocument/2006/relationships/tags" Target="../tags/tag93.xml"/></Relationships>
</file>

<file path=ppt/slides/_rels/slide70.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image" Target="../media/image24.png"/><Relationship Id="rId1" Type="http://schemas.openxmlformats.org/officeDocument/2006/relationships/tags" Target="../tags/tag94.xml"/></Relationships>
</file>

<file path=ppt/slides/_rels/slide71.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95.xml"/></Relationships>
</file>

<file path=ppt/slides/_rels/slide7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image" Target="../media/image25.png"/><Relationship Id="rId1" Type="http://schemas.openxmlformats.org/officeDocument/2006/relationships/tags" Target="../tags/tag96.xml"/></Relationships>
</file>

<file path=ppt/slides/_rels/slide73.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image" Target="../media/image26.png"/><Relationship Id="rId1" Type="http://schemas.openxmlformats.org/officeDocument/2006/relationships/tags" Target="../tags/tag97.xml"/></Relationships>
</file>

<file path=ppt/slides/_rels/slide74.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image" Target="../media/image27.jpeg"/><Relationship Id="rId1" Type="http://schemas.openxmlformats.org/officeDocument/2006/relationships/tags" Target="../tags/tag98.xml"/></Relationships>
</file>

<file path=ppt/slides/_rels/slide75.xml.rels><?xml version="1.0" encoding="UTF-8" standalone="yes"?>
<Relationships xmlns="http://schemas.openxmlformats.org/package/2006/relationships"><Relationship Id="rId4" Type="http://schemas.openxmlformats.org/officeDocument/2006/relationships/slideLayout" Target="../slideLayouts/slideLayout2.xml"/><Relationship Id="rId3" Type="http://schemas.openxmlformats.org/officeDocument/2006/relationships/image" Target="../media/image29.png"/><Relationship Id="rId2" Type="http://schemas.openxmlformats.org/officeDocument/2006/relationships/image" Target="../media/image28.png"/><Relationship Id="rId1" Type="http://schemas.openxmlformats.org/officeDocument/2006/relationships/tags" Target="../tags/tag99.xml"/></Relationships>
</file>

<file path=ppt/slides/_rels/slide76.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image" Target="../media/image30.png"/><Relationship Id="rId1" Type="http://schemas.openxmlformats.org/officeDocument/2006/relationships/tags" Target="../tags/tag100.xml"/></Relationships>
</file>

<file path=ppt/slides/_rels/slide77.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image" Target="../media/image31.png"/><Relationship Id="rId1" Type="http://schemas.openxmlformats.org/officeDocument/2006/relationships/tags" Target="../tags/tag101.xml"/></Relationships>
</file>

<file path=ppt/slides/_rels/slide78.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image" Target="../media/image32.png"/><Relationship Id="rId1" Type="http://schemas.openxmlformats.org/officeDocument/2006/relationships/tags" Target="../tags/tag102.xml"/></Relationships>
</file>

<file path=ppt/slides/_rels/slide79.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image" Target="../media/image33.png"/><Relationship Id="rId1" Type="http://schemas.openxmlformats.org/officeDocument/2006/relationships/tags" Target="../tags/tag103.xml"/></Relationships>
</file>

<file path=ppt/slides/_rels/slide80.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image" Target="../media/image34.png"/><Relationship Id="rId1" Type="http://schemas.openxmlformats.org/officeDocument/2006/relationships/tags" Target="../tags/tag104.xml"/></Relationships>
</file>

<file path=ppt/slides/_rels/slide81.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image" Target="../media/image35.png"/><Relationship Id="rId1" Type="http://schemas.openxmlformats.org/officeDocument/2006/relationships/tags" Target="../tags/tag105.xml"/></Relationships>
</file>

<file path=ppt/slides/_rels/slide8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image" Target="../media/image36.png"/><Relationship Id="rId1" Type="http://schemas.openxmlformats.org/officeDocument/2006/relationships/tags" Target="../tags/tag106.xml"/></Relationships>
</file>

<file path=ppt/slides/_rels/slide83.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image" Target="../media/image37.png"/><Relationship Id="rId1" Type="http://schemas.openxmlformats.org/officeDocument/2006/relationships/tags" Target="../tags/tag107.xml"/></Relationships>
</file>

<file path=ppt/slides/_rels/slide84.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108.xml"/></Relationships>
</file>

<file path=ppt/slides/_rels/slide85.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image" Target="../media/image5.png"/></Relationships>
</file>

<file path=ppt/slides/_rels/slide86.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110.xml"/><Relationship Id="rId1" Type="http://schemas.openxmlformats.org/officeDocument/2006/relationships/tags" Target="../tags/tag109.xml"/></Relationships>
</file>

<file path=ppt/slides/_rels/slide87.xml.rels><?xml version="1.0" encoding="UTF-8" standalone="yes"?>
<Relationships xmlns="http://schemas.openxmlformats.org/package/2006/relationships"><Relationship Id="rId4" Type="http://schemas.openxmlformats.org/officeDocument/2006/relationships/notesSlide" Target="../notesSlides/notesSlide2.xml"/><Relationship Id="rId3" Type="http://schemas.openxmlformats.org/officeDocument/2006/relationships/slideLayout" Target="../slideLayouts/slideLayout5.xml"/><Relationship Id="rId2" Type="http://schemas.openxmlformats.org/officeDocument/2006/relationships/image" Target="../media/image3.png"/><Relationship Id="rId1" Type="http://schemas.openxmlformats.org/officeDocument/2006/relationships/image" Target="../media/image2.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191346" y="211432"/>
            <a:ext cx="11809308" cy="5526019"/>
          </a:xfrm>
          <a:prstGeom prst="rect">
            <a:avLst/>
          </a:prstGeom>
        </p:spPr>
      </p:pic>
      <p:sp>
        <p:nvSpPr>
          <p:cNvPr id="7" name="矩形 6"/>
          <p:cNvSpPr/>
          <p:nvPr/>
        </p:nvSpPr>
        <p:spPr>
          <a:xfrm>
            <a:off x="191345" y="211431"/>
            <a:ext cx="11809309" cy="5526020"/>
          </a:xfrm>
          <a:prstGeom prst="rect">
            <a:avLst/>
          </a:prstGeom>
          <a:solidFill>
            <a:srgbClr val="024282">
              <a:alpha val="8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prstClr val="white"/>
              </a:solidFill>
              <a:effectLst/>
              <a:uLnTx/>
              <a:uFillTx/>
              <a:latin typeface="Calibri" panose="020F0502020204030204"/>
              <a:ea typeface="宋体" panose="02010600030101010101" pitchFamily="2" charset="-122"/>
              <a:cs typeface="+mn-cs"/>
            </a:endParaRPr>
          </a:p>
        </p:txBody>
      </p:sp>
      <p:sp>
        <p:nvSpPr>
          <p:cNvPr id="12" name="平行四边形 11"/>
          <p:cNvSpPr/>
          <p:nvPr/>
        </p:nvSpPr>
        <p:spPr>
          <a:xfrm>
            <a:off x="961302" y="6056550"/>
            <a:ext cx="10268124" cy="487239"/>
          </a:xfrm>
          <a:prstGeom prst="parallelogram">
            <a:avLst/>
          </a:prstGeom>
          <a:solidFill>
            <a:srgbClr val="02428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r>
              <a:rPr kumimoji="0" lang="zh-CN" altLang="en-US" sz="1800" b="0" i="0" u="none" strike="noStrike" kern="1200" cap="none" spc="0" normalizeH="0" baseline="0" noProof="0" dirty="0">
                <a:ln>
                  <a:noFill/>
                </a:ln>
                <a:solidFill>
                  <a:sysClr val="window" lastClr="FFFFFF"/>
                </a:solidFill>
                <a:effectLst/>
                <a:uLnTx/>
                <a:uFillTx/>
                <a:latin typeface="微软雅黑" panose="020B0503020204020204" pitchFamily="34" charset="-122"/>
                <a:ea typeface="微软雅黑" panose="020B0503020204020204" pitchFamily="34" charset="-122"/>
                <a:cs typeface="+mn-cs"/>
              </a:rPr>
              <a:t>组员：王荐轩</a:t>
            </a:r>
            <a:r>
              <a:rPr kumimoji="0" lang="en-US" altLang="zh-CN" sz="1800" b="0" i="0" u="none" strike="noStrike" kern="1200" cap="none" spc="0" normalizeH="0" baseline="0" noProof="0" dirty="0">
                <a:ln>
                  <a:noFill/>
                </a:ln>
                <a:solidFill>
                  <a:sysClr val="window" lastClr="FFFFFF"/>
                </a:solidFill>
                <a:effectLst/>
                <a:uLnTx/>
                <a:uFillTx/>
                <a:latin typeface="微软雅黑" panose="020B0503020204020204" pitchFamily="34" charset="-122"/>
                <a:ea typeface="微软雅黑" panose="020B0503020204020204" pitchFamily="34" charset="-122"/>
                <a:cs typeface="+mn-cs"/>
              </a:rPr>
              <a:t>  </a:t>
            </a:r>
            <a:r>
              <a:rPr kumimoji="0" lang="zh-CN" altLang="en-US" sz="1800" b="0" i="0" u="none" strike="noStrike" kern="1200" cap="none" spc="0" normalizeH="0" baseline="0" noProof="0" dirty="0">
                <a:ln>
                  <a:noFill/>
                </a:ln>
                <a:solidFill>
                  <a:sysClr val="window" lastClr="FFFFFF"/>
                </a:solidFill>
                <a:effectLst/>
                <a:uLnTx/>
                <a:uFillTx/>
                <a:latin typeface="微软雅黑" panose="020B0503020204020204" pitchFamily="34" charset="-122"/>
                <a:ea typeface="微软雅黑" panose="020B0503020204020204" pitchFamily="34" charset="-122"/>
                <a:cs typeface="+mn-cs"/>
              </a:rPr>
              <a:t>梁浩霆</a:t>
            </a:r>
            <a:r>
              <a:rPr kumimoji="0" lang="en-US" altLang="zh-CN" sz="1800" b="0" i="0" u="none" strike="noStrike" kern="1200" cap="none" spc="0" normalizeH="0" baseline="0" noProof="0" dirty="0">
                <a:ln>
                  <a:noFill/>
                </a:ln>
                <a:solidFill>
                  <a:sysClr val="window" lastClr="FFFFFF"/>
                </a:solidFill>
                <a:effectLst/>
                <a:uLnTx/>
                <a:uFillTx/>
                <a:latin typeface="微软雅黑" panose="020B0503020204020204" pitchFamily="34" charset="-122"/>
                <a:ea typeface="微软雅黑" panose="020B0503020204020204" pitchFamily="34" charset="-122"/>
                <a:cs typeface="+mn-cs"/>
              </a:rPr>
              <a:t> </a:t>
            </a:r>
            <a:r>
              <a:rPr lang="zh-CN" altLang="en-US" noProof="0" dirty="0">
                <a:ln>
                  <a:noFill/>
                </a:ln>
                <a:solidFill>
                  <a:sysClr val="window" lastClr="FFFFFF"/>
                </a:solidFill>
                <a:effectLst/>
                <a:uLnTx/>
                <a:uFillTx/>
                <a:latin typeface="微软雅黑" panose="020B0503020204020204" pitchFamily="34" charset="-122"/>
                <a:ea typeface="微软雅黑" panose="020B0503020204020204" pitchFamily="34" charset="-122"/>
                <a:sym typeface="+mn-ea"/>
              </a:rPr>
              <a:t>张从睿</a:t>
            </a:r>
            <a:r>
              <a:rPr kumimoji="0" lang="en-US" altLang="zh-CN" sz="1800" b="0" i="0" u="none" strike="noStrike" kern="1200" cap="none" spc="0" normalizeH="0" baseline="0" noProof="0" dirty="0">
                <a:ln>
                  <a:noFill/>
                </a:ln>
                <a:solidFill>
                  <a:sysClr val="window" lastClr="FFFFFF"/>
                </a:solidFill>
                <a:effectLst/>
                <a:uLnTx/>
                <a:uFillTx/>
                <a:latin typeface="微软雅黑" panose="020B0503020204020204" pitchFamily="34" charset="-122"/>
                <a:ea typeface="微软雅黑" panose="020B0503020204020204" pitchFamily="34" charset="-122"/>
                <a:cs typeface="+mn-cs"/>
              </a:rPr>
              <a:t> </a:t>
            </a:r>
            <a:r>
              <a:rPr kumimoji="0" lang="zh-CN" altLang="en-US" sz="1800" b="0" i="0" u="none" strike="noStrike" kern="1200" cap="none" spc="0" normalizeH="0" baseline="0" noProof="0" dirty="0">
                <a:ln>
                  <a:noFill/>
                </a:ln>
                <a:solidFill>
                  <a:sysClr val="window" lastClr="FFFFFF"/>
                </a:solidFill>
                <a:effectLst/>
                <a:uLnTx/>
                <a:uFillTx/>
                <a:latin typeface="微软雅黑" panose="020B0503020204020204" pitchFamily="34" charset="-122"/>
                <a:ea typeface="微软雅黑" panose="020B0503020204020204" pitchFamily="34" charset="-122"/>
                <a:cs typeface="+mn-cs"/>
              </a:rPr>
              <a:t>高克沫若</a:t>
            </a:r>
            <a:r>
              <a:rPr kumimoji="0" lang="en-US" altLang="zh-CN" sz="1800" b="0" i="0" u="none" strike="noStrike" kern="1200" cap="none" spc="0" normalizeH="0" baseline="0" noProof="0" dirty="0">
                <a:ln>
                  <a:noFill/>
                </a:ln>
                <a:solidFill>
                  <a:sysClr val="window" lastClr="FFFFFF"/>
                </a:solidFill>
                <a:effectLst/>
                <a:uLnTx/>
                <a:uFillTx/>
                <a:latin typeface="微软雅黑" panose="020B0503020204020204" pitchFamily="34" charset="-122"/>
                <a:ea typeface="微软雅黑" panose="020B0503020204020204" pitchFamily="34" charset="-122"/>
                <a:cs typeface="+mn-cs"/>
              </a:rPr>
              <a:t>  </a:t>
            </a:r>
            <a:r>
              <a:rPr kumimoji="0" lang="zh-CN" altLang="en-US" sz="1800" b="0" i="0" u="none" strike="noStrike" kern="1200" cap="none" spc="0" normalizeH="0" baseline="0" noProof="0" dirty="0">
                <a:ln>
                  <a:noFill/>
                </a:ln>
                <a:solidFill>
                  <a:sysClr val="window" lastClr="FFFFFF"/>
                </a:solidFill>
                <a:effectLst/>
                <a:uLnTx/>
                <a:uFillTx/>
                <a:latin typeface="微软雅黑" panose="020B0503020204020204" pitchFamily="34" charset="-122"/>
                <a:ea typeface="微软雅黑" panose="020B0503020204020204" pitchFamily="34" charset="-122"/>
                <a:cs typeface="+mn-cs"/>
              </a:rPr>
              <a:t>马凤涛</a:t>
            </a:r>
            <a:r>
              <a:rPr kumimoji="0" lang="en-US" altLang="zh-CN" sz="1800" b="0" i="0" u="none" strike="noStrike" kern="1200" cap="none" spc="0" normalizeH="0" baseline="0" noProof="0" dirty="0">
                <a:ln>
                  <a:noFill/>
                </a:ln>
                <a:solidFill>
                  <a:sysClr val="window" lastClr="FFFFFF"/>
                </a:solidFill>
                <a:effectLst/>
                <a:uLnTx/>
                <a:uFillTx/>
                <a:latin typeface="微软雅黑" panose="020B0503020204020204" pitchFamily="34" charset="-122"/>
                <a:ea typeface="微软雅黑" panose="020B0503020204020204" pitchFamily="34" charset="-122"/>
                <a:cs typeface="+mn-cs"/>
              </a:rPr>
              <a:t>  </a:t>
            </a:r>
            <a:endParaRPr kumimoji="0" lang="zh-CN" altLang="en-US" sz="1800" b="0" i="0" u="none" strike="noStrike" kern="1200" cap="none" spc="0" normalizeH="0" baseline="0" noProof="0" dirty="0">
              <a:ln>
                <a:noFill/>
              </a:ln>
              <a:solidFill>
                <a:sysClr val="window" lastClr="FFFFFF"/>
              </a:solidFill>
              <a:effectLst/>
              <a:uLnTx/>
              <a:uFillTx/>
              <a:latin typeface="微软雅黑" panose="020B0503020204020204" pitchFamily="34" charset="-122"/>
              <a:ea typeface="微软雅黑" panose="020B0503020204020204" pitchFamily="34" charset="-122"/>
              <a:cs typeface="+mn-cs"/>
            </a:endParaRPr>
          </a:p>
        </p:txBody>
      </p:sp>
      <p:sp>
        <p:nvSpPr>
          <p:cNvPr id="10" name="平行四边形 9"/>
          <p:cNvSpPr/>
          <p:nvPr/>
        </p:nvSpPr>
        <p:spPr>
          <a:xfrm>
            <a:off x="6772329" y="4960989"/>
            <a:ext cx="2292946" cy="383827"/>
          </a:xfrm>
          <a:prstGeom prst="parallelogram">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r>
              <a:rPr kumimoji="0" lang="en-US" altLang="zh-CN" sz="1800" b="0" i="0" u="none" strike="noStrike" kern="1200" cap="none" spc="0" normalizeH="0" baseline="0" noProof="0" dirty="0">
                <a:ln>
                  <a:noFill/>
                </a:ln>
                <a:solidFill>
                  <a:srgbClr val="024282"/>
                </a:solidFill>
                <a:effectLst/>
                <a:uLnTx/>
                <a:uFillTx/>
                <a:latin typeface="微软雅黑" panose="020B0503020204020204" pitchFamily="34" charset="-122"/>
                <a:ea typeface="微软雅黑" panose="020B0503020204020204" pitchFamily="34" charset="-122"/>
                <a:cs typeface="+mn-cs"/>
              </a:rPr>
              <a:t>2024</a:t>
            </a:r>
            <a:r>
              <a:rPr kumimoji="0" lang="zh-CN" altLang="en-US" sz="1800" b="0" i="0" u="none" strike="noStrike" kern="1200" cap="none" spc="0" normalizeH="0" baseline="0" noProof="0" dirty="0">
                <a:ln>
                  <a:noFill/>
                </a:ln>
                <a:solidFill>
                  <a:srgbClr val="024282"/>
                </a:solidFill>
                <a:effectLst/>
                <a:uLnTx/>
                <a:uFillTx/>
                <a:latin typeface="微软雅黑" panose="020B0503020204020204" pitchFamily="34" charset="-122"/>
                <a:ea typeface="微软雅黑" panose="020B0503020204020204" pitchFamily="34" charset="-122"/>
                <a:cs typeface="+mn-cs"/>
              </a:rPr>
              <a:t>年</a:t>
            </a:r>
            <a:r>
              <a:rPr kumimoji="0" lang="en-US" altLang="zh-CN" sz="1800" b="0" i="0" u="none" strike="noStrike" kern="1200" cap="none" spc="0" normalizeH="0" baseline="0" noProof="0" dirty="0">
                <a:ln>
                  <a:noFill/>
                </a:ln>
                <a:solidFill>
                  <a:srgbClr val="024282"/>
                </a:solidFill>
                <a:effectLst/>
                <a:uLnTx/>
                <a:uFillTx/>
                <a:latin typeface="微软雅黑" panose="020B0503020204020204" pitchFamily="34" charset="-122"/>
                <a:ea typeface="微软雅黑" panose="020B0503020204020204" pitchFamily="34" charset="-122"/>
                <a:cs typeface="+mn-cs"/>
              </a:rPr>
              <a:t>6</a:t>
            </a:r>
            <a:r>
              <a:rPr kumimoji="0" lang="zh-CN" altLang="en-US" sz="1800" b="0" i="0" u="none" strike="noStrike" kern="1200" cap="none" spc="0" normalizeH="0" baseline="0" noProof="0" dirty="0">
                <a:ln>
                  <a:noFill/>
                </a:ln>
                <a:solidFill>
                  <a:srgbClr val="024282"/>
                </a:solidFill>
                <a:effectLst/>
                <a:uLnTx/>
                <a:uFillTx/>
                <a:latin typeface="微软雅黑" panose="020B0503020204020204" pitchFamily="34" charset="-122"/>
                <a:ea typeface="微软雅黑" panose="020B0503020204020204" pitchFamily="34" charset="-122"/>
                <a:cs typeface="+mn-cs"/>
              </a:rPr>
              <a:t>月</a:t>
            </a:r>
            <a:r>
              <a:rPr kumimoji="0" lang="en-US" altLang="zh-CN" sz="1800" b="0" i="0" u="none" strike="noStrike" kern="1200" cap="none" spc="0" normalizeH="0" baseline="0" noProof="0" dirty="0">
                <a:ln>
                  <a:noFill/>
                </a:ln>
                <a:solidFill>
                  <a:srgbClr val="024282"/>
                </a:solidFill>
                <a:effectLst/>
                <a:uLnTx/>
                <a:uFillTx/>
                <a:latin typeface="微软雅黑" panose="020B0503020204020204" pitchFamily="34" charset="-122"/>
                <a:ea typeface="微软雅黑" panose="020B0503020204020204" pitchFamily="34" charset="-122"/>
                <a:cs typeface="+mn-cs"/>
              </a:rPr>
              <a:t>4</a:t>
            </a:r>
            <a:r>
              <a:rPr kumimoji="0" lang="zh-CN" altLang="en-US" sz="1800" b="0" i="0" u="none" strike="noStrike" kern="1200" cap="none" spc="0" normalizeH="0" baseline="0" noProof="0" dirty="0">
                <a:ln>
                  <a:noFill/>
                </a:ln>
                <a:solidFill>
                  <a:srgbClr val="024282"/>
                </a:solidFill>
                <a:effectLst/>
                <a:uLnTx/>
                <a:uFillTx/>
                <a:latin typeface="微软雅黑" panose="020B0503020204020204" pitchFamily="34" charset="-122"/>
                <a:ea typeface="微软雅黑" panose="020B0503020204020204" pitchFamily="34" charset="-122"/>
                <a:cs typeface="+mn-cs"/>
              </a:rPr>
              <a:t>日</a:t>
            </a:r>
            <a:endParaRPr kumimoji="0" lang="zh-CN" altLang="en-US" sz="1800" b="0" i="0" u="none" strike="noStrike" kern="1200" cap="none" spc="0" normalizeH="0" baseline="0" noProof="0" dirty="0">
              <a:ln>
                <a:noFill/>
              </a:ln>
              <a:solidFill>
                <a:srgbClr val="024282"/>
              </a:solidFill>
              <a:effectLst/>
              <a:uLnTx/>
              <a:uFillTx/>
              <a:latin typeface="微软雅黑" panose="020B0503020204020204" pitchFamily="34" charset="-122"/>
              <a:ea typeface="微软雅黑" panose="020B0503020204020204" pitchFamily="34" charset="-122"/>
              <a:cs typeface="+mn-cs"/>
            </a:endParaRPr>
          </a:p>
        </p:txBody>
      </p:sp>
      <p:sp>
        <p:nvSpPr>
          <p:cNvPr id="24" name="文本占位符 24"/>
          <p:cNvSpPr txBox="1"/>
          <p:nvPr/>
        </p:nvSpPr>
        <p:spPr>
          <a:xfrm>
            <a:off x="514745" y="2033643"/>
            <a:ext cx="11161239" cy="2133712"/>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5400" b="1" kern="1200">
                <a:solidFill>
                  <a:schemeClr val="bg1"/>
                </a:solidFill>
                <a:latin typeface="微软雅黑" panose="020B0503020204020204" pitchFamily="34" charset="-122"/>
                <a:ea typeface="微软雅黑" panose="020B0503020204020204" pitchFamily="34"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0">
              <a:lnSpc>
                <a:spcPct val="125000"/>
              </a:lnSpc>
              <a:defRPr/>
            </a:pPr>
            <a:r>
              <a:rPr lang="zh-CN" altLang="en-US" sz="2000" dirty="0">
                <a:solidFill>
                  <a:sysClr val="window" lastClr="FFFFFF"/>
                </a:solidFill>
              </a:rPr>
              <a:t>软件工程课程综合实践汇报</a:t>
            </a:r>
            <a:endParaRPr lang="en-US" altLang="zh-CN" sz="2000" dirty="0">
              <a:solidFill>
                <a:sysClr val="window" lastClr="FFFFFF"/>
              </a:solidFill>
            </a:endParaRPr>
          </a:p>
          <a:p>
            <a:pPr lvl="0">
              <a:lnSpc>
                <a:spcPct val="125000"/>
              </a:lnSpc>
              <a:defRPr/>
            </a:pPr>
            <a:r>
              <a:rPr lang="zh-CN" altLang="en-US" dirty="0">
                <a:solidFill>
                  <a:sysClr val="window" lastClr="FFFFFF"/>
                </a:solidFill>
              </a:rPr>
              <a:t>小米便签阅读与维护</a:t>
            </a:r>
            <a:endParaRPr lang="zh-CN" altLang="en-US" dirty="0">
              <a:solidFill>
                <a:sysClr val="window" lastClr="FFFFFF"/>
              </a:solidFill>
            </a:endParaRPr>
          </a:p>
        </p:txBody>
      </p:sp>
      <p:cxnSp>
        <p:nvCxnSpPr>
          <p:cNvPr id="31" name="直接连接符 30"/>
          <p:cNvCxnSpPr/>
          <p:nvPr/>
        </p:nvCxnSpPr>
        <p:spPr>
          <a:xfrm>
            <a:off x="2182168" y="4352676"/>
            <a:ext cx="7632848" cy="0"/>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pic>
        <p:nvPicPr>
          <p:cNvPr id="2" name="图片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880910" y="675599"/>
            <a:ext cx="4430178" cy="1160285"/>
          </a:xfrm>
          <a:prstGeom prst="rect">
            <a:avLst/>
          </a:prstGeom>
        </p:spPr>
      </p:pic>
      <p:sp>
        <p:nvSpPr>
          <p:cNvPr id="3" name="文本框 2"/>
          <p:cNvSpPr txBox="1"/>
          <p:nvPr/>
        </p:nvSpPr>
        <p:spPr>
          <a:xfrm>
            <a:off x="9350730" y="333113"/>
            <a:ext cx="2773045" cy="840105"/>
          </a:xfrm>
          <a:prstGeom prst="rect">
            <a:avLst/>
          </a:prstGeom>
          <a:noFill/>
        </p:spPr>
        <p:txBody>
          <a:bodyPr wrap="square" rtlCol="0">
            <a:noAutofit/>
          </a:bodyPr>
          <a:lstStyle/>
          <a:p>
            <a:pPr algn="ctr"/>
            <a:r>
              <a:rPr lang="zh-CN" altLang="en-US" sz="2000" dirty="0">
                <a:solidFill>
                  <a:schemeClr val="bg1"/>
                </a:solidFill>
                <a:latin typeface="微软雅黑" panose="020B0503020204020204" pitchFamily="34" charset="-122"/>
                <a:ea typeface="微软雅黑" panose="020B0503020204020204" pitchFamily="34" charset="-122"/>
              </a:rPr>
              <a:t>计算机科学与技术</a:t>
            </a:r>
            <a:endParaRPr lang="zh-CN" altLang="en-US" sz="2000" dirty="0">
              <a:solidFill>
                <a:schemeClr val="bg1"/>
              </a:solidFill>
              <a:latin typeface="微软雅黑" panose="020B0503020204020204" pitchFamily="34" charset="-122"/>
              <a:ea typeface="微软雅黑" panose="020B0503020204020204" pitchFamily="34" charset="-122"/>
            </a:endParaRPr>
          </a:p>
        </p:txBody>
      </p:sp>
      <p:sp>
        <p:nvSpPr>
          <p:cNvPr id="8" name="平行四边形 7"/>
          <p:cNvSpPr/>
          <p:nvPr/>
        </p:nvSpPr>
        <p:spPr>
          <a:xfrm>
            <a:off x="2921301" y="4960990"/>
            <a:ext cx="2292946" cy="383827"/>
          </a:xfrm>
          <a:prstGeom prst="parallelogram">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r>
              <a:rPr kumimoji="0" lang="zh-CN" altLang="en-US" sz="1800" b="0" i="0" u="none" strike="noStrike" kern="1200" cap="none" spc="0" normalizeH="0" baseline="0" noProof="0" dirty="0">
                <a:ln>
                  <a:noFill/>
                </a:ln>
                <a:solidFill>
                  <a:srgbClr val="024282"/>
                </a:solidFill>
                <a:effectLst/>
                <a:uLnTx/>
                <a:uFillTx/>
                <a:latin typeface="微软雅黑" panose="020B0503020204020204" pitchFamily="34" charset="-122"/>
                <a:ea typeface="微软雅黑" panose="020B0503020204020204" pitchFamily="34" charset="-122"/>
                <a:cs typeface="+mn-cs"/>
              </a:rPr>
              <a:t>组长：曾瑾</a:t>
            </a:r>
            <a:endParaRPr kumimoji="0" lang="zh-CN" altLang="en-US" sz="1800" b="0" i="0" u="none" strike="noStrike" kern="1200" cap="none" spc="0" normalizeH="0" baseline="0" noProof="0" dirty="0">
              <a:ln>
                <a:noFill/>
              </a:ln>
              <a:solidFill>
                <a:srgbClr val="024282"/>
              </a:solidFill>
              <a:effectLst/>
              <a:uLnTx/>
              <a:uFillTx/>
              <a:latin typeface="微软雅黑" panose="020B0503020204020204" pitchFamily="34" charset="-122"/>
              <a:ea typeface="微软雅黑" panose="020B0503020204020204" pitchFamily="34" charset="-122"/>
              <a:cs typeface="+mn-cs"/>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 name="图片 22"/>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20060" y="0"/>
            <a:ext cx="6116060" cy="6858000"/>
          </a:xfrm>
          <a:prstGeom prst="rect">
            <a:avLst/>
          </a:prstGeom>
        </p:spPr>
      </p:pic>
      <p:sp>
        <p:nvSpPr>
          <p:cNvPr id="3" name="矩形 2"/>
          <p:cNvSpPr/>
          <p:nvPr/>
        </p:nvSpPr>
        <p:spPr>
          <a:xfrm>
            <a:off x="-25401" y="-14990"/>
            <a:ext cx="6259616" cy="6872990"/>
          </a:xfrm>
          <a:prstGeom prst="rect">
            <a:avLst/>
          </a:prstGeom>
          <a:gradFill flip="none" rotWithShape="1">
            <a:gsLst>
              <a:gs pos="0">
                <a:srgbClr val="024282">
                  <a:alpha val="70000"/>
                </a:srgbClr>
              </a:gs>
              <a:gs pos="59000">
                <a:srgbClr val="024282">
                  <a:alpha val="80000"/>
                </a:srgbClr>
              </a:gs>
              <a:gs pos="100000">
                <a:srgbClr val="024282">
                  <a:alpha val="95000"/>
                </a:srgb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nvGrpSpPr>
          <p:cNvPr id="10" name="组合 9"/>
          <p:cNvGrpSpPr/>
          <p:nvPr/>
        </p:nvGrpSpPr>
        <p:grpSpPr>
          <a:xfrm>
            <a:off x="1251251" y="948678"/>
            <a:ext cx="3022484" cy="1350274"/>
            <a:chOff x="1283804" y="1236710"/>
            <a:chExt cx="3022484" cy="1350274"/>
          </a:xfrm>
        </p:grpSpPr>
        <p:sp>
          <p:nvSpPr>
            <p:cNvPr id="4" name="平行四边形 3"/>
            <p:cNvSpPr/>
            <p:nvPr/>
          </p:nvSpPr>
          <p:spPr>
            <a:xfrm>
              <a:off x="1283804" y="1236710"/>
              <a:ext cx="3022484" cy="1350274"/>
            </a:xfrm>
            <a:prstGeom prst="parallelogram">
              <a:avLst>
                <a:gd name="adj" fmla="val 30209"/>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nvGrpSpPr>
            <p:cNvPr id="6" name="组合 5"/>
            <p:cNvGrpSpPr/>
            <p:nvPr/>
          </p:nvGrpSpPr>
          <p:grpSpPr>
            <a:xfrm>
              <a:off x="1573792" y="1256225"/>
              <a:ext cx="2410259" cy="1330759"/>
              <a:chOff x="4874746" y="232424"/>
              <a:chExt cx="2410259" cy="1330759"/>
            </a:xfrm>
          </p:grpSpPr>
          <p:sp>
            <p:nvSpPr>
              <p:cNvPr id="7" name="文本框 6" descr="e7d195523061f1c09e9d68d7cf438b91ef959ecb14fc25d26BBA7F7DBC18E55DFF4014AF651F0BF2569D4B6C1DA7F1A4683A481403BD872FC687266AD13265C1DE7C373772FD8728ABDD69ADD03BFF5BE2862BC891DBB79E43A8244B4D7DEEF5699FBCECC4B588A2B2DB873A491956D064FEA000E55D99376C74C72843D12C9B3B90E2D60B285D6553FF3EF3DB706EFF"/>
              <p:cNvSpPr txBox="1">
                <a:spLocks noChangeArrowheads="1"/>
              </p:cNvSpPr>
              <p:nvPr/>
            </p:nvSpPr>
            <p:spPr bwMode="auto">
              <a:xfrm>
                <a:off x="5193843" y="1163073"/>
                <a:ext cx="1772064" cy="400110"/>
              </a:xfrm>
              <a:prstGeom prst="rect">
                <a:avLst/>
              </a:prstGeom>
              <a:noFill/>
              <a:ln>
                <a:noFill/>
              </a:ln>
            </p:spPr>
            <p:txBody>
              <a:bodyPr wrap="square">
                <a:spAutoFit/>
              </a:bodyPr>
              <a:lstStyle>
                <a:lvl1pPr>
                  <a:defRPr sz="1300">
                    <a:solidFill>
                      <a:schemeClr val="tx1"/>
                    </a:solidFill>
                    <a:latin typeface="Arial" panose="020B0604020202020204" pitchFamily="34" charset="0"/>
                    <a:ea typeface="微软雅黑" panose="020B0503020204020204" pitchFamily="34" charset="-122"/>
                  </a:defRPr>
                </a:lvl1pPr>
                <a:lvl2pPr marL="742950" indent="-285750">
                  <a:defRPr sz="1300">
                    <a:solidFill>
                      <a:schemeClr val="tx1"/>
                    </a:solidFill>
                    <a:latin typeface="Arial" panose="020B0604020202020204" pitchFamily="34" charset="0"/>
                    <a:ea typeface="微软雅黑" panose="020B0503020204020204" pitchFamily="34" charset="-122"/>
                  </a:defRPr>
                </a:lvl2pPr>
                <a:lvl3pPr marL="1143000" indent="-228600">
                  <a:defRPr sz="1300">
                    <a:solidFill>
                      <a:schemeClr val="tx1"/>
                    </a:solidFill>
                    <a:latin typeface="Arial" panose="020B0604020202020204" pitchFamily="34" charset="0"/>
                    <a:ea typeface="微软雅黑" panose="020B0503020204020204" pitchFamily="34" charset="-122"/>
                  </a:defRPr>
                </a:lvl3pPr>
                <a:lvl4pPr marL="1600200" indent="-228600">
                  <a:defRPr sz="1300">
                    <a:solidFill>
                      <a:schemeClr val="tx1"/>
                    </a:solidFill>
                    <a:latin typeface="Arial" panose="020B0604020202020204" pitchFamily="34" charset="0"/>
                    <a:ea typeface="微软雅黑" panose="020B0503020204020204" pitchFamily="34" charset="-122"/>
                  </a:defRPr>
                </a:lvl4pPr>
                <a:lvl5pPr marL="2057400" indent="-228600">
                  <a:defRPr sz="1300">
                    <a:solidFill>
                      <a:schemeClr val="tx1"/>
                    </a:solidFill>
                    <a:latin typeface="Arial" panose="020B0604020202020204" pitchFamily="34" charset="0"/>
                    <a:ea typeface="微软雅黑" panose="020B0503020204020204" pitchFamily="34" charset="-122"/>
                  </a:defRPr>
                </a:lvl5pPr>
                <a:lvl6pPr marL="2514600" indent="-228600" defTabSz="685800" eaLnBrk="0" fontAlgn="base" hangingPunct="0">
                  <a:spcBef>
                    <a:spcPct val="0"/>
                  </a:spcBef>
                  <a:spcAft>
                    <a:spcPct val="0"/>
                  </a:spcAft>
                  <a:defRPr sz="1300">
                    <a:solidFill>
                      <a:schemeClr val="tx1"/>
                    </a:solidFill>
                    <a:latin typeface="Arial" panose="020B0604020202020204" pitchFamily="34" charset="0"/>
                    <a:ea typeface="微软雅黑" panose="020B0503020204020204" pitchFamily="34" charset="-122"/>
                  </a:defRPr>
                </a:lvl6pPr>
                <a:lvl7pPr marL="2971800" indent="-228600" defTabSz="685800" eaLnBrk="0" fontAlgn="base" hangingPunct="0">
                  <a:spcBef>
                    <a:spcPct val="0"/>
                  </a:spcBef>
                  <a:spcAft>
                    <a:spcPct val="0"/>
                  </a:spcAft>
                  <a:defRPr sz="1300">
                    <a:solidFill>
                      <a:schemeClr val="tx1"/>
                    </a:solidFill>
                    <a:latin typeface="Arial" panose="020B0604020202020204" pitchFamily="34" charset="0"/>
                    <a:ea typeface="微软雅黑" panose="020B0503020204020204" pitchFamily="34" charset="-122"/>
                  </a:defRPr>
                </a:lvl7pPr>
                <a:lvl8pPr marL="3429000" indent="-228600" defTabSz="685800" eaLnBrk="0" fontAlgn="base" hangingPunct="0">
                  <a:spcBef>
                    <a:spcPct val="0"/>
                  </a:spcBef>
                  <a:spcAft>
                    <a:spcPct val="0"/>
                  </a:spcAft>
                  <a:defRPr sz="1300">
                    <a:solidFill>
                      <a:schemeClr val="tx1"/>
                    </a:solidFill>
                    <a:latin typeface="Arial" panose="020B0604020202020204" pitchFamily="34" charset="0"/>
                    <a:ea typeface="微软雅黑" panose="020B0503020204020204" pitchFamily="34" charset="-122"/>
                  </a:defRPr>
                </a:lvl8pPr>
                <a:lvl9pPr marL="3886200" indent="-228600" defTabSz="685800" eaLnBrk="0" fontAlgn="base" hangingPunct="0">
                  <a:spcBef>
                    <a:spcPct val="0"/>
                  </a:spcBef>
                  <a:spcAft>
                    <a:spcPct val="0"/>
                  </a:spcAft>
                  <a:defRPr sz="1300">
                    <a:solidFill>
                      <a:schemeClr val="tx1"/>
                    </a:solidFill>
                    <a:latin typeface="Arial" panose="020B0604020202020204" pitchFamily="34" charset="0"/>
                    <a:ea typeface="微软雅黑" panose="020B0503020204020204" pitchFamily="34" charset="-122"/>
                  </a:defRPr>
                </a:lvl9pPr>
              </a:lstStyle>
              <a:p>
                <a:pPr marL="0" marR="0" lvl="0" indent="0" algn="ctr" defTabSz="685800" rtl="0" eaLnBrk="1" fontAlgn="base" latinLnBrk="0" hangingPunct="1">
                  <a:lnSpc>
                    <a:spcPct val="100000"/>
                  </a:lnSpc>
                  <a:spcBef>
                    <a:spcPct val="0"/>
                  </a:spcBef>
                  <a:spcAft>
                    <a:spcPct val="0"/>
                  </a:spcAft>
                  <a:buClrTx/>
                  <a:buSzTx/>
                  <a:buFontTx/>
                  <a:buNone/>
                  <a:tabLst>
                    <a:tab pos="2865755" algn="l"/>
                  </a:tabLst>
                  <a:defRPr/>
                </a:pPr>
                <a:r>
                  <a:rPr kumimoji="0" lang="en-US" altLang="zh-CN" sz="2000" b="1" i="0" u="none" strike="noStrike" kern="1200" cap="none" spc="0" normalizeH="0" baseline="0" noProof="0" dirty="0">
                    <a:ln>
                      <a:noFill/>
                    </a:ln>
                    <a:solidFill>
                      <a:srgbClr val="024282"/>
                    </a:solidFill>
                    <a:effectLst/>
                    <a:uLnTx/>
                    <a:uFillTx/>
                    <a:latin typeface="Arial" panose="020B0604020202020204"/>
                    <a:ea typeface="微软雅黑" panose="020B0503020204020204" pitchFamily="34" charset="-122"/>
                    <a:cs typeface="+mn-cs"/>
                    <a:sym typeface="Calibri" panose="020F0502020204030204" pitchFamily="34" charset="0"/>
                  </a:rPr>
                  <a:t>CONTENTS</a:t>
                </a:r>
                <a:endParaRPr kumimoji="0" lang="en-US" altLang="zh-CN" sz="2000" b="1" i="0" u="none" strike="noStrike" kern="1200" cap="none" spc="0" normalizeH="0" baseline="0" noProof="0" dirty="0">
                  <a:ln>
                    <a:noFill/>
                  </a:ln>
                  <a:solidFill>
                    <a:srgbClr val="024282"/>
                  </a:solidFill>
                  <a:effectLst/>
                  <a:uLnTx/>
                  <a:uFillTx/>
                  <a:latin typeface="Arial" panose="020B0604020202020204"/>
                  <a:ea typeface="微软雅黑" panose="020B0503020204020204" pitchFamily="34" charset="-122"/>
                  <a:cs typeface="+mn-cs"/>
                  <a:sym typeface="Calibri" panose="020F0502020204030204" pitchFamily="34" charset="0"/>
                </a:endParaRPr>
              </a:p>
            </p:txBody>
          </p:sp>
          <p:sp>
            <p:nvSpPr>
              <p:cNvPr id="8" name="文本框 7" descr="e7d195523061f1c09e9d68d7cf438b91ef959ecb14fc25d26BBA7F7DBC18E55DFF4014AF651F0BF2569D4B6C1DA7F1A4683A481403BD872FC687266AD13265C1DE7C373772FD8728ABDD69ADD03BFF5BE2862BC891DBB79E43A8244B4D7DEEF5699FBCECC4B588A2B2DB873A491956D064FEA000E55D99376C74C72843D12C9B3B90E2D60B285D6553FF3EF3DB706EFF"/>
              <p:cNvSpPr txBox="1">
                <a:spLocks noChangeArrowheads="1"/>
              </p:cNvSpPr>
              <p:nvPr/>
            </p:nvSpPr>
            <p:spPr bwMode="auto">
              <a:xfrm>
                <a:off x="4874746" y="232424"/>
                <a:ext cx="2410259" cy="830997"/>
              </a:xfrm>
              <a:prstGeom prst="rect">
                <a:avLst/>
              </a:prstGeom>
              <a:noFill/>
              <a:ln>
                <a:noFill/>
              </a:ln>
            </p:spPr>
            <p:txBody>
              <a:bodyPr wrap="square">
                <a:spAutoFit/>
              </a:bodyPr>
              <a:lstStyle>
                <a:lvl1pPr>
                  <a:defRPr sz="1300">
                    <a:solidFill>
                      <a:schemeClr val="tx1"/>
                    </a:solidFill>
                    <a:latin typeface="Arial" panose="020B0604020202020204" pitchFamily="34" charset="0"/>
                    <a:ea typeface="微软雅黑" panose="020B0503020204020204" pitchFamily="34" charset="-122"/>
                  </a:defRPr>
                </a:lvl1pPr>
                <a:lvl2pPr marL="742950" indent="-285750">
                  <a:defRPr sz="1300">
                    <a:solidFill>
                      <a:schemeClr val="tx1"/>
                    </a:solidFill>
                    <a:latin typeface="Arial" panose="020B0604020202020204" pitchFamily="34" charset="0"/>
                    <a:ea typeface="微软雅黑" panose="020B0503020204020204" pitchFamily="34" charset="-122"/>
                  </a:defRPr>
                </a:lvl2pPr>
                <a:lvl3pPr marL="1143000" indent="-228600">
                  <a:defRPr sz="1300">
                    <a:solidFill>
                      <a:schemeClr val="tx1"/>
                    </a:solidFill>
                    <a:latin typeface="Arial" panose="020B0604020202020204" pitchFamily="34" charset="0"/>
                    <a:ea typeface="微软雅黑" panose="020B0503020204020204" pitchFamily="34" charset="-122"/>
                  </a:defRPr>
                </a:lvl3pPr>
                <a:lvl4pPr marL="1600200" indent="-228600">
                  <a:defRPr sz="1300">
                    <a:solidFill>
                      <a:schemeClr val="tx1"/>
                    </a:solidFill>
                    <a:latin typeface="Arial" panose="020B0604020202020204" pitchFamily="34" charset="0"/>
                    <a:ea typeface="微软雅黑" panose="020B0503020204020204" pitchFamily="34" charset="-122"/>
                  </a:defRPr>
                </a:lvl4pPr>
                <a:lvl5pPr marL="2057400" indent="-228600">
                  <a:defRPr sz="1300">
                    <a:solidFill>
                      <a:schemeClr val="tx1"/>
                    </a:solidFill>
                    <a:latin typeface="Arial" panose="020B0604020202020204" pitchFamily="34" charset="0"/>
                    <a:ea typeface="微软雅黑" panose="020B0503020204020204" pitchFamily="34" charset="-122"/>
                  </a:defRPr>
                </a:lvl5pPr>
                <a:lvl6pPr marL="2514600" indent="-228600" defTabSz="685800" eaLnBrk="0" fontAlgn="base" hangingPunct="0">
                  <a:spcBef>
                    <a:spcPct val="0"/>
                  </a:spcBef>
                  <a:spcAft>
                    <a:spcPct val="0"/>
                  </a:spcAft>
                  <a:defRPr sz="1300">
                    <a:solidFill>
                      <a:schemeClr val="tx1"/>
                    </a:solidFill>
                    <a:latin typeface="Arial" panose="020B0604020202020204" pitchFamily="34" charset="0"/>
                    <a:ea typeface="微软雅黑" panose="020B0503020204020204" pitchFamily="34" charset="-122"/>
                  </a:defRPr>
                </a:lvl6pPr>
                <a:lvl7pPr marL="2971800" indent="-228600" defTabSz="685800" eaLnBrk="0" fontAlgn="base" hangingPunct="0">
                  <a:spcBef>
                    <a:spcPct val="0"/>
                  </a:spcBef>
                  <a:spcAft>
                    <a:spcPct val="0"/>
                  </a:spcAft>
                  <a:defRPr sz="1300">
                    <a:solidFill>
                      <a:schemeClr val="tx1"/>
                    </a:solidFill>
                    <a:latin typeface="Arial" panose="020B0604020202020204" pitchFamily="34" charset="0"/>
                    <a:ea typeface="微软雅黑" panose="020B0503020204020204" pitchFamily="34" charset="-122"/>
                  </a:defRPr>
                </a:lvl7pPr>
                <a:lvl8pPr marL="3429000" indent="-228600" defTabSz="685800" eaLnBrk="0" fontAlgn="base" hangingPunct="0">
                  <a:spcBef>
                    <a:spcPct val="0"/>
                  </a:spcBef>
                  <a:spcAft>
                    <a:spcPct val="0"/>
                  </a:spcAft>
                  <a:defRPr sz="1300">
                    <a:solidFill>
                      <a:schemeClr val="tx1"/>
                    </a:solidFill>
                    <a:latin typeface="Arial" panose="020B0604020202020204" pitchFamily="34" charset="0"/>
                    <a:ea typeface="微软雅黑" panose="020B0503020204020204" pitchFamily="34" charset="-122"/>
                  </a:defRPr>
                </a:lvl8pPr>
                <a:lvl9pPr marL="3886200" indent="-228600" defTabSz="685800" eaLnBrk="0" fontAlgn="base" hangingPunct="0">
                  <a:spcBef>
                    <a:spcPct val="0"/>
                  </a:spcBef>
                  <a:spcAft>
                    <a:spcPct val="0"/>
                  </a:spcAft>
                  <a:defRPr sz="1300">
                    <a:solidFill>
                      <a:schemeClr val="tx1"/>
                    </a:solidFill>
                    <a:latin typeface="Arial" panose="020B0604020202020204" pitchFamily="34" charset="0"/>
                    <a:ea typeface="微软雅黑" panose="020B0503020204020204" pitchFamily="34" charset="-122"/>
                  </a:defRPr>
                </a:lvl9pPr>
              </a:lstStyle>
              <a:p>
                <a:pPr marL="0" marR="0" lvl="0" indent="0" algn="ctr" defTabSz="685800" rtl="0" eaLnBrk="1" fontAlgn="base" latinLnBrk="0" hangingPunct="1">
                  <a:lnSpc>
                    <a:spcPct val="100000"/>
                  </a:lnSpc>
                  <a:spcBef>
                    <a:spcPct val="0"/>
                  </a:spcBef>
                  <a:spcAft>
                    <a:spcPct val="0"/>
                  </a:spcAft>
                  <a:buClrTx/>
                  <a:buSzTx/>
                  <a:buFontTx/>
                  <a:buNone/>
                  <a:tabLst>
                    <a:tab pos="2865755" algn="l"/>
                  </a:tabLst>
                  <a:defRPr/>
                </a:pPr>
                <a:r>
                  <a:rPr kumimoji="0" lang="zh-CN" altLang="en-US" sz="4800" b="1" i="0" u="none" strike="noStrike" kern="1200" cap="none" spc="0" normalizeH="0" baseline="0" noProof="0" dirty="0">
                    <a:ln>
                      <a:noFill/>
                    </a:ln>
                    <a:solidFill>
                      <a:srgbClr val="024282"/>
                    </a:solidFill>
                    <a:effectLst/>
                    <a:uLnTx/>
                    <a:uFillTx/>
                    <a:latin typeface="微软雅黑" panose="020B0503020204020204" pitchFamily="34" charset="-122"/>
                    <a:ea typeface="微软雅黑" panose="020B0503020204020204" pitchFamily="34" charset="-122"/>
                    <a:cs typeface="+mn-cs"/>
                    <a:sym typeface="Calibri" panose="020F0502020204030204" pitchFamily="34" charset="0"/>
                  </a:rPr>
                  <a:t>目 录</a:t>
                </a:r>
                <a:endParaRPr kumimoji="0" lang="en-US" altLang="zh-CN" sz="4800" b="1" i="0" u="none" strike="noStrike" kern="1200" cap="none" spc="0" normalizeH="0" baseline="0" noProof="0" dirty="0">
                  <a:ln>
                    <a:noFill/>
                  </a:ln>
                  <a:solidFill>
                    <a:srgbClr val="024282"/>
                  </a:solidFill>
                  <a:effectLst/>
                  <a:uLnTx/>
                  <a:uFillTx/>
                  <a:latin typeface="微软雅黑" panose="020B0503020204020204" pitchFamily="34" charset="-122"/>
                  <a:ea typeface="微软雅黑" panose="020B0503020204020204" pitchFamily="34" charset="-122"/>
                  <a:cs typeface="+mn-cs"/>
                  <a:sym typeface="Calibri" panose="020F0502020204030204" pitchFamily="34" charset="0"/>
                </a:endParaRPr>
              </a:p>
            </p:txBody>
          </p:sp>
          <p:cxnSp>
            <p:nvCxnSpPr>
              <p:cNvPr id="9" name="直接连接符 8"/>
              <p:cNvCxnSpPr/>
              <p:nvPr/>
            </p:nvCxnSpPr>
            <p:spPr>
              <a:xfrm>
                <a:off x="5471592" y="1091557"/>
                <a:ext cx="1224136" cy="0"/>
              </a:xfrm>
              <a:prstGeom prst="line">
                <a:avLst/>
              </a:prstGeom>
              <a:ln w="28575">
                <a:solidFill>
                  <a:srgbClr val="024282"/>
                </a:solidFill>
              </a:ln>
            </p:spPr>
            <p:style>
              <a:lnRef idx="1">
                <a:schemeClr val="accent1"/>
              </a:lnRef>
              <a:fillRef idx="0">
                <a:schemeClr val="accent1"/>
              </a:fillRef>
              <a:effectRef idx="0">
                <a:schemeClr val="accent1"/>
              </a:effectRef>
              <a:fontRef idx="minor">
                <a:schemeClr val="tx1"/>
              </a:fontRef>
            </p:style>
          </p:cxnSp>
        </p:grpSp>
      </p:grpSp>
      <p:grpSp>
        <p:nvGrpSpPr>
          <p:cNvPr id="13" name="组合 12"/>
          <p:cNvGrpSpPr/>
          <p:nvPr>
            <p:custDataLst>
              <p:tags r:id="rId2"/>
            </p:custDataLst>
          </p:nvPr>
        </p:nvGrpSpPr>
        <p:grpSpPr>
          <a:xfrm>
            <a:off x="5519934" y="1112416"/>
            <a:ext cx="1381373" cy="660400"/>
            <a:chOff x="5519936" y="1488468"/>
            <a:chExt cx="1381373" cy="660400"/>
          </a:xfrm>
          <a:effectLst>
            <a:outerShdw blurRad="50800" dist="38100" dir="5400000" algn="t" rotWithShape="0">
              <a:prstClr val="black">
                <a:alpha val="40000"/>
              </a:prstClr>
            </a:outerShdw>
          </a:effectLst>
        </p:grpSpPr>
        <p:sp>
          <p:nvSpPr>
            <p:cNvPr id="11" name="平行四边形 10"/>
            <p:cNvSpPr/>
            <p:nvPr>
              <p:custDataLst>
                <p:tags r:id="rId3"/>
              </p:custDataLst>
            </p:nvPr>
          </p:nvSpPr>
          <p:spPr>
            <a:xfrm>
              <a:off x="5519936" y="1488468"/>
              <a:ext cx="1381373" cy="660400"/>
            </a:xfrm>
            <a:prstGeom prst="parallelogram">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prstClr val="white"/>
                </a:solidFill>
                <a:effectLst/>
                <a:uLnTx/>
                <a:uFillTx/>
                <a:latin typeface="Calibri" panose="020F0502020204030204"/>
                <a:ea typeface="宋体" panose="02010600030101010101" pitchFamily="2" charset="-122"/>
                <a:cs typeface="+mn-cs"/>
              </a:endParaRPr>
            </a:p>
          </p:txBody>
        </p:sp>
        <p:sp>
          <p:nvSpPr>
            <p:cNvPr id="12" name="文本框 11" descr="e7d195523061f1c09e9d68d7cf438b91ef959ecb14fc25d26BBA7F7DBC18E55DFF4014AF651F0BF2569D4B6C1DA7F1A4683A481403BD872FC687266AD13265C1DE7C373772FD8728ABDD69ADD03BFF5BE2862BC891DBB79E43A8244B4D7DEEF5699FBCECC4B588A2B2DB873A491956D064FEA000E55D99376C74C72843D12C9B3B90E2D60B285D6553FF3EF3DB706EFF"/>
            <p:cNvSpPr txBox="1">
              <a:spLocks noChangeArrowheads="1"/>
            </p:cNvSpPr>
            <p:nvPr>
              <p:custDataLst>
                <p:tags r:id="rId4"/>
              </p:custDataLst>
            </p:nvPr>
          </p:nvSpPr>
          <p:spPr bwMode="auto">
            <a:xfrm>
              <a:off x="5597600" y="1541909"/>
              <a:ext cx="1086759" cy="584775"/>
            </a:xfrm>
            <a:prstGeom prst="rect">
              <a:avLst/>
            </a:prstGeom>
            <a:noFill/>
            <a:ln>
              <a:noFill/>
            </a:ln>
          </p:spPr>
          <p:txBody>
            <a:bodyPr wrap="square">
              <a:spAutoFit/>
            </a:bodyPr>
            <a:lstStyle>
              <a:lvl1pPr>
                <a:defRPr sz="1300">
                  <a:solidFill>
                    <a:schemeClr val="tx1"/>
                  </a:solidFill>
                  <a:latin typeface="Arial" panose="020B0604020202020204" pitchFamily="34" charset="0"/>
                  <a:ea typeface="微软雅黑" panose="020B0503020204020204" pitchFamily="34" charset="-122"/>
                </a:defRPr>
              </a:lvl1pPr>
              <a:lvl2pPr marL="742950" indent="-285750">
                <a:defRPr sz="1300">
                  <a:solidFill>
                    <a:schemeClr val="tx1"/>
                  </a:solidFill>
                  <a:latin typeface="Arial" panose="020B0604020202020204" pitchFamily="34" charset="0"/>
                  <a:ea typeface="微软雅黑" panose="020B0503020204020204" pitchFamily="34" charset="-122"/>
                </a:defRPr>
              </a:lvl2pPr>
              <a:lvl3pPr marL="1143000" indent="-228600">
                <a:defRPr sz="1300">
                  <a:solidFill>
                    <a:schemeClr val="tx1"/>
                  </a:solidFill>
                  <a:latin typeface="Arial" panose="020B0604020202020204" pitchFamily="34" charset="0"/>
                  <a:ea typeface="微软雅黑" panose="020B0503020204020204" pitchFamily="34" charset="-122"/>
                </a:defRPr>
              </a:lvl3pPr>
              <a:lvl4pPr marL="1600200" indent="-228600">
                <a:defRPr sz="1300">
                  <a:solidFill>
                    <a:schemeClr val="tx1"/>
                  </a:solidFill>
                  <a:latin typeface="Arial" panose="020B0604020202020204" pitchFamily="34" charset="0"/>
                  <a:ea typeface="微软雅黑" panose="020B0503020204020204" pitchFamily="34" charset="-122"/>
                </a:defRPr>
              </a:lvl4pPr>
              <a:lvl5pPr marL="2057400" indent="-228600">
                <a:defRPr sz="1300">
                  <a:solidFill>
                    <a:schemeClr val="tx1"/>
                  </a:solidFill>
                  <a:latin typeface="Arial" panose="020B0604020202020204" pitchFamily="34" charset="0"/>
                  <a:ea typeface="微软雅黑" panose="020B0503020204020204" pitchFamily="34" charset="-122"/>
                </a:defRPr>
              </a:lvl5pPr>
              <a:lvl6pPr marL="2514600" indent="-228600" defTabSz="685800" eaLnBrk="0" fontAlgn="base" hangingPunct="0">
                <a:spcBef>
                  <a:spcPct val="0"/>
                </a:spcBef>
                <a:spcAft>
                  <a:spcPct val="0"/>
                </a:spcAft>
                <a:defRPr sz="1300">
                  <a:solidFill>
                    <a:schemeClr val="tx1"/>
                  </a:solidFill>
                  <a:latin typeface="Arial" panose="020B0604020202020204" pitchFamily="34" charset="0"/>
                  <a:ea typeface="微软雅黑" panose="020B0503020204020204" pitchFamily="34" charset="-122"/>
                </a:defRPr>
              </a:lvl6pPr>
              <a:lvl7pPr marL="2971800" indent="-228600" defTabSz="685800" eaLnBrk="0" fontAlgn="base" hangingPunct="0">
                <a:spcBef>
                  <a:spcPct val="0"/>
                </a:spcBef>
                <a:spcAft>
                  <a:spcPct val="0"/>
                </a:spcAft>
                <a:defRPr sz="1300">
                  <a:solidFill>
                    <a:schemeClr val="tx1"/>
                  </a:solidFill>
                  <a:latin typeface="Arial" panose="020B0604020202020204" pitchFamily="34" charset="0"/>
                  <a:ea typeface="微软雅黑" panose="020B0503020204020204" pitchFamily="34" charset="-122"/>
                </a:defRPr>
              </a:lvl7pPr>
              <a:lvl8pPr marL="3429000" indent="-228600" defTabSz="685800" eaLnBrk="0" fontAlgn="base" hangingPunct="0">
                <a:spcBef>
                  <a:spcPct val="0"/>
                </a:spcBef>
                <a:spcAft>
                  <a:spcPct val="0"/>
                </a:spcAft>
                <a:defRPr sz="1300">
                  <a:solidFill>
                    <a:schemeClr val="tx1"/>
                  </a:solidFill>
                  <a:latin typeface="Arial" panose="020B0604020202020204" pitchFamily="34" charset="0"/>
                  <a:ea typeface="微软雅黑" panose="020B0503020204020204" pitchFamily="34" charset="-122"/>
                </a:defRPr>
              </a:lvl8pPr>
              <a:lvl9pPr marL="3886200" indent="-228600" defTabSz="685800" eaLnBrk="0" fontAlgn="base" hangingPunct="0">
                <a:spcBef>
                  <a:spcPct val="0"/>
                </a:spcBef>
                <a:spcAft>
                  <a:spcPct val="0"/>
                </a:spcAft>
                <a:defRPr sz="1300">
                  <a:solidFill>
                    <a:schemeClr val="tx1"/>
                  </a:solidFill>
                  <a:latin typeface="Arial" panose="020B0604020202020204" pitchFamily="34" charset="0"/>
                  <a:ea typeface="微软雅黑" panose="020B0503020204020204" pitchFamily="34" charset="-122"/>
                </a:defRPr>
              </a:lvl9pPr>
            </a:lstStyle>
            <a:p>
              <a:pPr marL="0" marR="0" lvl="0" indent="0" algn="ctr" defTabSz="685800" rtl="0" eaLnBrk="1" fontAlgn="base" latinLnBrk="0" hangingPunct="1">
                <a:lnSpc>
                  <a:spcPct val="100000"/>
                </a:lnSpc>
                <a:spcBef>
                  <a:spcPct val="0"/>
                </a:spcBef>
                <a:spcAft>
                  <a:spcPct val="0"/>
                </a:spcAft>
                <a:buClrTx/>
                <a:buSzTx/>
                <a:buFontTx/>
                <a:buNone/>
                <a:tabLst>
                  <a:tab pos="2865755" algn="l"/>
                </a:tabLst>
                <a:defRPr/>
              </a:pPr>
              <a:r>
                <a:rPr kumimoji="0" lang="en-US" altLang="zh-CN" sz="3200" b="1" i="0" u="none" strike="noStrike" kern="1200" cap="none" spc="0" normalizeH="0" baseline="0" noProof="0" dirty="0">
                  <a:ln>
                    <a:noFill/>
                  </a:ln>
                  <a:solidFill>
                    <a:srgbClr val="024282"/>
                  </a:solidFill>
                  <a:effectLst/>
                  <a:uLnTx/>
                  <a:uFillTx/>
                  <a:latin typeface="Arial Black" panose="020B0A04020102020204" pitchFamily="34" charset="0"/>
                  <a:ea typeface="微软雅黑" panose="020B0503020204020204" pitchFamily="34" charset="-122"/>
                  <a:cs typeface="+mn-cs"/>
                  <a:sym typeface="Calibri" panose="020F0502020204030204" pitchFamily="34" charset="0"/>
                </a:rPr>
                <a:t>01</a:t>
              </a:r>
              <a:endParaRPr kumimoji="0" lang="en-US" altLang="zh-CN" sz="3200" b="1" i="0" u="none" strike="noStrike" kern="1200" cap="none" spc="0" normalizeH="0" baseline="0" noProof="0" dirty="0">
                <a:ln>
                  <a:noFill/>
                </a:ln>
                <a:solidFill>
                  <a:srgbClr val="024282"/>
                </a:solidFill>
                <a:effectLst/>
                <a:uLnTx/>
                <a:uFillTx/>
                <a:latin typeface="Arial Black" panose="020B0A04020102020204" pitchFamily="34" charset="0"/>
                <a:ea typeface="微软雅黑" panose="020B0503020204020204" pitchFamily="34" charset="-122"/>
                <a:cs typeface="+mn-cs"/>
                <a:sym typeface="Calibri" panose="020F0502020204030204" pitchFamily="34" charset="0"/>
              </a:endParaRPr>
            </a:p>
          </p:txBody>
        </p:sp>
      </p:grpSp>
      <p:grpSp>
        <p:nvGrpSpPr>
          <p:cNvPr id="14" name="组合 13"/>
          <p:cNvGrpSpPr/>
          <p:nvPr>
            <p:custDataLst>
              <p:tags r:id="rId5"/>
            </p:custDataLst>
          </p:nvPr>
        </p:nvGrpSpPr>
        <p:grpSpPr>
          <a:xfrm>
            <a:off x="5519935" y="2528573"/>
            <a:ext cx="1381373" cy="660400"/>
            <a:chOff x="5519936" y="1488468"/>
            <a:chExt cx="1381373" cy="660400"/>
          </a:xfrm>
          <a:effectLst>
            <a:outerShdw blurRad="50800" dist="38100" dir="2700000" algn="tl" rotWithShape="0">
              <a:prstClr val="black">
                <a:alpha val="40000"/>
              </a:prstClr>
            </a:outerShdw>
          </a:effectLst>
        </p:grpSpPr>
        <p:sp>
          <p:nvSpPr>
            <p:cNvPr id="15" name="平行四边形 14"/>
            <p:cNvSpPr/>
            <p:nvPr>
              <p:custDataLst>
                <p:tags r:id="rId6"/>
              </p:custDataLst>
            </p:nvPr>
          </p:nvSpPr>
          <p:spPr>
            <a:xfrm>
              <a:off x="5519936" y="1488468"/>
              <a:ext cx="1381373" cy="660400"/>
            </a:xfrm>
            <a:prstGeom prst="parallelogram">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16" name="文本框 15" descr="e7d195523061f1c09e9d68d7cf438b91ef959ecb14fc25d26BBA7F7DBC18E55DFF4014AF651F0BF2569D4B6C1DA7F1A4683A481403BD872FC687266AD13265C1DE7C373772FD8728ABDD69ADD03BFF5BE2862BC891DBB79E43A8244B4D7DEEF5699FBCECC4B588A2B2DB873A491956D064FEA000E55D99376C74C72843D12C9B3B90E2D60B285D6553FF3EF3DB706EFF"/>
            <p:cNvSpPr txBox="1">
              <a:spLocks noChangeArrowheads="1"/>
            </p:cNvSpPr>
            <p:nvPr>
              <p:custDataLst>
                <p:tags r:id="rId7"/>
              </p:custDataLst>
            </p:nvPr>
          </p:nvSpPr>
          <p:spPr bwMode="auto">
            <a:xfrm>
              <a:off x="5597600" y="1541909"/>
              <a:ext cx="1086759" cy="584775"/>
            </a:xfrm>
            <a:prstGeom prst="rect">
              <a:avLst/>
            </a:prstGeom>
            <a:noFill/>
            <a:ln>
              <a:noFill/>
            </a:ln>
          </p:spPr>
          <p:txBody>
            <a:bodyPr wrap="square">
              <a:spAutoFit/>
            </a:bodyPr>
            <a:lstStyle>
              <a:lvl1pPr>
                <a:defRPr sz="1300">
                  <a:solidFill>
                    <a:schemeClr val="tx1"/>
                  </a:solidFill>
                  <a:latin typeface="Arial" panose="020B0604020202020204" pitchFamily="34" charset="0"/>
                  <a:ea typeface="微软雅黑" panose="020B0503020204020204" pitchFamily="34" charset="-122"/>
                </a:defRPr>
              </a:lvl1pPr>
              <a:lvl2pPr marL="742950" indent="-285750">
                <a:defRPr sz="1300">
                  <a:solidFill>
                    <a:schemeClr val="tx1"/>
                  </a:solidFill>
                  <a:latin typeface="Arial" panose="020B0604020202020204" pitchFamily="34" charset="0"/>
                  <a:ea typeface="微软雅黑" panose="020B0503020204020204" pitchFamily="34" charset="-122"/>
                </a:defRPr>
              </a:lvl2pPr>
              <a:lvl3pPr marL="1143000" indent="-228600">
                <a:defRPr sz="1300">
                  <a:solidFill>
                    <a:schemeClr val="tx1"/>
                  </a:solidFill>
                  <a:latin typeface="Arial" panose="020B0604020202020204" pitchFamily="34" charset="0"/>
                  <a:ea typeface="微软雅黑" panose="020B0503020204020204" pitchFamily="34" charset="-122"/>
                </a:defRPr>
              </a:lvl3pPr>
              <a:lvl4pPr marL="1600200" indent="-228600">
                <a:defRPr sz="1300">
                  <a:solidFill>
                    <a:schemeClr val="tx1"/>
                  </a:solidFill>
                  <a:latin typeface="Arial" panose="020B0604020202020204" pitchFamily="34" charset="0"/>
                  <a:ea typeface="微软雅黑" panose="020B0503020204020204" pitchFamily="34" charset="-122"/>
                </a:defRPr>
              </a:lvl4pPr>
              <a:lvl5pPr marL="2057400" indent="-228600">
                <a:defRPr sz="1300">
                  <a:solidFill>
                    <a:schemeClr val="tx1"/>
                  </a:solidFill>
                  <a:latin typeface="Arial" panose="020B0604020202020204" pitchFamily="34" charset="0"/>
                  <a:ea typeface="微软雅黑" panose="020B0503020204020204" pitchFamily="34" charset="-122"/>
                </a:defRPr>
              </a:lvl5pPr>
              <a:lvl6pPr marL="2514600" indent="-228600" defTabSz="685800" eaLnBrk="0" fontAlgn="base" hangingPunct="0">
                <a:spcBef>
                  <a:spcPct val="0"/>
                </a:spcBef>
                <a:spcAft>
                  <a:spcPct val="0"/>
                </a:spcAft>
                <a:defRPr sz="1300">
                  <a:solidFill>
                    <a:schemeClr val="tx1"/>
                  </a:solidFill>
                  <a:latin typeface="Arial" panose="020B0604020202020204" pitchFamily="34" charset="0"/>
                  <a:ea typeface="微软雅黑" panose="020B0503020204020204" pitchFamily="34" charset="-122"/>
                </a:defRPr>
              </a:lvl6pPr>
              <a:lvl7pPr marL="2971800" indent="-228600" defTabSz="685800" eaLnBrk="0" fontAlgn="base" hangingPunct="0">
                <a:spcBef>
                  <a:spcPct val="0"/>
                </a:spcBef>
                <a:spcAft>
                  <a:spcPct val="0"/>
                </a:spcAft>
                <a:defRPr sz="1300">
                  <a:solidFill>
                    <a:schemeClr val="tx1"/>
                  </a:solidFill>
                  <a:latin typeface="Arial" panose="020B0604020202020204" pitchFamily="34" charset="0"/>
                  <a:ea typeface="微软雅黑" panose="020B0503020204020204" pitchFamily="34" charset="-122"/>
                </a:defRPr>
              </a:lvl7pPr>
              <a:lvl8pPr marL="3429000" indent="-228600" defTabSz="685800" eaLnBrk="0" fontAlgn="base" hangingPunct="0">
                <a:spcBef>
                  <a:spcPct val="0"/>
                </a:spcBef>
                <a:spcAft>
                  <a:spcPct val="0"/>
                </a:spcAft>
                <a:defRPr sz="1300">
                  <a:solidFill>
                    <a:schemeClr val="tx1"/>
                  </a:solidFill>
                  <a:latin typeface="Arial" panose="020B0604020202020204" pitchFamily="34" charset="0"/>
                  <a:ea typeface="微软雅黑" panose="020B0503020204020204" pitchFamily="34" charset="-122"/>
                </a:defRPr>
              </a:lvl8pPr>
              <a:lvl9pPr marL="3886200" indent="-228600" defTabSz="685800" eaLnBrk="0" fontAlgn="base" hangingPunct="0">
                <a:spcBef>
                  <a:spcPct val="0"/>
                </a:spcBef>
                <a:spcAft>
                  <a:spcPct val="0"/>
                </a:spcAft>
                <a:defRPr sz="1300">
                  <a:solidFill>
                    <a:schemeClr val="tx1"/>
                  </a:solidFill>
                  <a:latin typeface="Arial" panose="020B0604020202020204" pitchFamily="34" charset="0"/>
                  <a:ea typeface="微软雅黑" panose="020B0503020204020204" pitchFamily="34" charset="-122"/>
                </a:defRPr>
              </a:lvl9pPr>
            </a:lstStyle>
            <a:p>
              <a:pPr marL="0" marR="0" lvl="0" indent="0" algn="ctr" defTabSz="685800" rtl="0" eaLnBrk="1" fontAlgn="base" latinLnBrk="0" hangingPunct="1">
                <a:lnSpc>
                  <a:spcPct val="100000"/>
                </a:lnSpc>
                <a:spcBef>
                  <a:spcPct val="0"/>
                </a:spcBef>
                <a:spcAft>
                  <a:spcPct val="0"/>
                </a:spcAft>
                <a:buClrTx/>
                <a:buSzTx/>
                <a:buFontTx/>
                <a:buNone/>
                <a:tabLst>
                  <a:tab pos="2865755" algn="l"/>
                </a:tabLst>
                <a:defRPr/>
              </a:pPr>
              <a:r>
                <a:rPr kumimoji="0" lang="en-US" altLang="zh-CN" sz="3200" b="1" i="0" u="none" strike="noStrike" kern="1200" cap="none" spc="0" normalizeH="0" baseline="0" noProof="0" dirty="0">
                  <a:ln>
                    <a:noFill/>
                  </a:ln>
                  <a:solidFill>
                    <a:srgbClr val="024282"/>
                  </a:solidFill>
                  <a:effectLst/>
                  <a:uLnTx/>
                  <a:uFillTx/>
                  <a:latin typeface="Arial Black" panose="020B0A04020102020204" pitchFamily="34" charset="0"/>
                  <a:ea typeface="微软雅黑" panose="020B0503020204020204" pitchFamily="34" charset="-122"/>
                  <a:cs typeface="+mn-cs"/>
                  <a:sym typeface="Calibri" panose="020F0502020204030204" pitchFamily="34" charset="0"/>
                </a:rPr>
                <a:t>02</a:t>
              </a:r>
              <a:endParaRPr kumimoji="0" lang="en-US" altLang="zh-CN" sz="3200" b="1" i="0" u="none" strike="noStrike" kern="1200" cap="none" spc="0" normalizeH="0" baseline="0" noProof="0" dirty="0">
                <a:ln>
                  <a:noFill/>
                </a:ln>
                <a:solidFill>
                  <a:srgbClr val="024282"/>
                </a:solidFill>
                <a:effectLst/>
                <a:uLnTx/>
                <a:uFillTx/>
                <a:latin typeface="Arial Black" panose="020B0A04020102020204" pitchFamily="34" charset="0"/>
                <a:ea typeface="微软雅黑" panose="020B0503020204020204" pitchFamily="34" charset="-122"/>
                <a:cs typeface="+mn-cs"/>
                <a:sym typeface="Calibri" panose="020F0502020204030204" pitchFamily="34" charset="0"/>
              </a:endParaRPr>
            </a:p>
          </p:txBody>
        </p:sp>
      </p:grpSp>
      <p:grpSp>
        <p:nvGrpSpPr>
          <p:cNvPr id="17" name="组合 16"/>
          <p:cNvGrpSpPr/>
          <p:nvPr>
            <p:custDataLst>
              <p:tags r:id="rId8"/>
            </p:custDataLst>
          </p:nvPr>
        </p:nvGrpSpPr>
        <p:grpSpPr>
          <a:xfrm>
            <a:off x="5450291" y="3944730"/>
            <a:ext cx="1381373" cy="660400"/>
            <a:chOff x="5519936" y="1488468"/>
            <a:chExt cx="1381373" cy="660400"/>
          </a:xfrm>
          <a:effectLst>
            <a:outerShdw blurRad="50800" dist="38100" dir="2700000" algn="tl" rotWithShape="0">
              <a:prstClr val="black">
                <a:alpha val="40000"/>
              </a:prstClr>
            </a:outerShdw>
          </a:effectLst>
        </p:grpSpPr>
        <p:sp>
          <p:nvSpPr>
            <p:cNvPr id="18" name="平行四边形 17"/>
            <p:cNvSpPr/>
            <p:nvPr>
              <p:custDataLst>
                <p:tags r:id="rId9"/>
              </p:custDataLst>
            </p:nvPr>
          </p:nvSpPr>
          <p:spPr>
            <a:xfrm>
              <a:off x="5519936" y="1488468"/>
              <a:ext cx="1381373" cy="660400"/>
            </a:xfrm>
            <a:prstGeom prst="parallelogram">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19" name="文本框 18" descr="e7d195523061f1c09e9d68d7cf438b91ef959ecb14fc25d26BBA7F7DBC18E55DFF4014AF651F0BF2569D4B6C1DA7F1A4683A481403BD872FC687266AD13265C1DE7C373772FD8728ABDD69ADD03BFF5BE2862BC891DBB79E43A8244B4D7DEEF5699FBCECC4B588A2B2DB873A491956D064FEA000E55D99376C74C72843D12C9B3B90E2D60B285D6553FF3EF3DB706EFF"/>
            <p:cNvSpPr txBox="1">
              <a:spLocks noChangeArrowheads="1"/>
            </p:cNvSpPr>
            <p:nvPr>
              <p:custDataLst>
                <p:tags r:id="rId10"/>
              </p:custDataLst>
            </p:nvPr>
          </p:nvSpPr>
          <p:spPr bwMode="auto">
            <a:xfrm>
              <a:off x="5597600" y="1541909"/>
              <a:ext cx="1086759" cy="584775"/>
            </a:xfrm>
            <a:prstGeom prst="rect">
              <a:avLst/>
            </a:prstGeom>
            <a:noFill/>
            <a:ln>
              <a:noFill/>
            </a:ln>
          </p:spPr>
          <p:txBody>
            <a:bodyPr wrap="square">
              <a:spAutoFit/>
            </a:bodyPr>
            <a:lstStyle>
              <a:lvl1pPr>
                <a:defRPr sz="1300">
                  <a:solidFill>
                    <a:schemeClr val="tx1"/>
                  </a:solidFill>
                  <a:latin typeface="Arial" panose="020B0604020202020204" pitchFamily="34" charset="0"/>
                  <a:ea typeface="微软雅黑" panose="020B0503020204020204" pitchFamily="34" charset="-122"/>
                </a:defRPr>
              </a:lvl1pPr>
              <a:lvl2pPr marL="742950" indent="-285750">
                <a:defRPr sz="1300">
                  <a:solidFill>
                    <a:schemeClr val="tx1"/>
                  </a:solidFill>
                  <a:latin typeface="Arial" panose="020B0604020202020204" pitchFamily="34" charset="0"/>
                  <a:ea typeface="微软雅黑" panose="020B0503020204020204" pitchFamily="34" charset="-122"/>
                </a:defRPr>
              </a:lvl2pPr>
              <a:lvl3pPr marL="1143000" indent="-228600">
                <a:defRPr sz="1300">
                  <a:solidFill>
                    <a:schemeClr val="tx1"/>
                  </a:solidFill>
                  <a:latin typeface="Arial" panose="020B0604020202020204" pitchFamily="34" charset="0"/>
                  <a:ea typeface="微软雅黑" panose="020B0503020204020204" pitchFamily="34" charset="-122"/>
                </a:defRPr>
              </a:lvl3pPr>
              <a:lvl4pPr marL="1600200" indent="-228600">
                <a:defRPr sz="1300">
                  <a:solidFill>
                    <a:schemeClr val="tx1"/>
                  </a:solidFill>
                  <a:latin typeface="Arial" panose="020B0604020202020204" pitchFamily="34" charset="0"/>
                  <a:ea typeface="微软雅黑" panose="020B0503020204020204" pitchFamily="34" charset="-122"/>
                </a:defRPr>
              </a:lvl4pPr>
              <a:lvl5pPr marL="2057400" indent="-228600">
                <a:defRPr sz="1300">
                  <a:solidFill>
                    <a:schemeClr val="tx1"/>
                  </a:solidFill>
                  <a:latin typeface="Arial" panose="020B0604020202020204" pitchFamily="34" charset="0"/>
                  <a:ea typeface="微软雅黑" panose="020B0503020204020204" pitchFamily="34" charset="-122"/>
                </a:defRPr>
              </a:lvl5pPr>
              <a:lvl6pPr marL="2514600" indent="-228600" defTabSz="685800" eaLnBrk="0" fontAlgn="base" hangingPunct="0">
                <a:spcBef>
                  <a:spcPct val="0"/>
                </a:spcBef>
                <a:spcAft>
                  <a:spcPct val="0"/>
                </a:spcAft>
                <a:defRPr sz="1300">
                  <a:solidFill>
                    <a:schemeClr val="tx1"/>
                  </a:solidFill>
                  <a:latin typeface="Arial" panose="020B0604020202020204" pitchFamily="34" charset="0"/>
                  <a:ea typeface="微软雅黑" panose="020B0503020204020204" pitchFamily="34" charset="-122"/>
                </a:defRPr>
              </a:lvl6pPr>
              <a:lvl7pPr marL="2971800" indent="-228600" defTabSz="685800" eaLnBrk="0" fontAlgn="base" hangingPunct="0">
                <a:spcBef>
                  <a:spcPct val="0"/>
                </a:spcBef>
                <a:spcAft>
                  <a:spcPct val="0"/>
                </a:spcAft>
                <a:defRPr sz="1300">
                  <a:solidFill>
                    <a:schemeClr val="tx1"/>
                  </a:solidFill>
                  <a:latin typeface="Arial" panose="020B0604020202020204" pitchFamily="34" charset="0"/>
                  <a:ea typeface="微软雅黑" panose="020B0503020204020204" pitchFamily="34" charset="-122"/>
                </a:defRPr>
              </a:lvl7pPr>
              <a:lvl8pPr marL="3429000" indent="-228600" defTabSz="685800" eaLnBrk="0" fontAlgn="base" hangingPunct="0">
                <a:spcBef>
                  <a:spcPct val="0"/>
                </a:spcBef>
                <a:spcAft>
                  <a:spcPct val="0"/>
                </a:spcAft>
                <a:defRPr sz="1300">
                  <a:solidFill>
                    <a:schemeClr val="tx1"/>
                  </a:solidFill>
                  <a:latin typeface="Arial" panose="020B0604020202020204" pitchFamily="34" charset="0"/>
                  <a:ea typeface="微软雅黑" panose="020B0503020204020204" pitchFamily="34" charset="-122"/>
                </a:defRPr>
              </a:lvl8pPr>
              <a:lvl9pPr marL="3886200" indent="-228600" defTabSz="685800" eaLnBrk="0" fontAlgn="base" hangingPunct="0">
                <a:spcBef>
                  <a:spcPct val="0"/>
                </a:spcBef>
                <a:spcAft>
                  <a:spcPct val="0"/>
                </a:spcAft>
                <a:defRPr sz="1300">
                  <a:solidFill>
                    <a:schemeClr val="tx1"/>
                  </a:solidFill>
                  <a:latin typeface="Arial" panose="020B0604020202020204" pitchFamily="34" charset="0"/>
                  <a:ea typeface="微软雅黑" panose="020B0503020204020204" pitchFamily="34" charset="-122"/>
                </a:defRPr>
              </a:lvl9pPr>
            </a:lstStyle>
            <a:p>
              <a:pPr marL="0" marR="0" lvl="0" indent="0" algn="ctr" defTabSz="685800" rtl="0" eaLnBrk="1" fontAlgn="base" latinLnBrk="0" hangingPunct="1">
                <a:lnSpc>
                  <a:spcPct val="100000"/>
                </a:lnSpc>
                <a:spcBef>
                  <a:spcPct val="0"/>
                </a:spcBef>
                <a:spcAft>
                  <a:spcPct val="0"/>
                </a:spcAft>
                <a:buClrTx/>
                <a:buSzTx/>
                <a:buFontTx/>
                <a:buNone/>
                <a:tabLst>
                  <a:tab pos="2865755" algn="l"/>
                </a:tabLst>
                <a:defRPr/>
              </a:pPr>
              <a:r>
                <a:rPr kumimoji="0" lang="en-US" altLang="zh-CN" sz="3200" b="1" i="0" u="none" strike="noStrike" kern="1200" cap="none" spc="0" normalizeH="0" baseline="0" noProof="0" dirty="0">
                  <a:ln>
                    <a:noFill/>
                  </a:ln>
                  <a:solidFill>
                    <a:srgbClr val="024282"/>
                  </a:solidFill>
                  <a:effectLst/>
                  <a:uLnTx/>
                  <a:uFillTx/>
                  <a:latin typeface="Arial Black" panose="020B0A04020102020204" pitchFamily="34" charset="0"/>
                  <a:ea typeface="微软雅黑" panose="020B0503020204020204" pitchFamily="34" charset="-122"/>
                  <a:cs typeface="+mn-cs"/>
                  <a:sym typeface="Calibri" panose="020F0502020204030204" pitchFamily="34" charset="0"/>
                </a:rPr>
                <a:t>03</a:t>
              </a:r>
              <a:endParaRPr kumimoji="0" lang="en-US" altLang="zh-CN" sz="3200" b="1" i="0" u="none" strike="noStrike" kern="1200" cap="none" spc="0" normalizeH="0" baseline="0" noProof="0" dirty="0">
                <a:ln>
                  <a:noFill/>
                </a:ln>
                <a:solidFill>
                  <a:srgbClr val="024282"/>
                </a:solidFill>
                <a:effectLst/>
                <a:uLnTx/>
                <a:uFillTx/>
                <a:latin typeface="Arial Black" panose="020B0A04020102020204" pitchFamily="34" charset="0"/>
                <a:ea typeface="微软雅黑" panose="020B0503020204020204" pitchFamily="34" charset="-122"/>
                <a:cs typeface="+mn-cs"/>
                <a:sym typeface="Calibri" panose="020F0502020204030204" pitchFamily="34" charset="0"/>
              </a:endParaRPr>
            </a:p>
          </p:txBody>
        </p:sp>
      </p:grpSp>
      <p:grpSp>
        <p:nvGrpSpPr>
          <p:cNvPr id="20" name="组合 19"/>
          <p:cNvGrpSpPr/>
          <p:nvPr>
            <p:custDataLst>
              <p:tags r:id="rId11"/>
            </p:custDataLst>
          </p:nvPr>
        </p:nvGrpSpPr>
        <p:grpSpPr>
          <a:xfrm>
            <a:off x="5519934" y="5360888"/>
            <a:ext cx="1381373" cy="660400"/>
            <a:chOff x="5519936" y="1488468"/>
            <a:chExt cx="1381373" cy="660400"/>
          </a:xfrm>
          <a:effectLst>
            <a:outerShdw blurRad="50800" dist="38100" dir="2700000" algn="tl" rotWithShape="0">
              <a:prstClr val="black">
                <a:alpha val="40000"/>
              </a:prstClr>
            </a:outerShdw>
          </a:effectLst>
        </p:grpSpPr>
        <p:sp>
          <p:nvSpPr>
            <p:cNvPr id="21" name="平行四边形 20"/>
            <p:cNvSpPr/>
            <p:nvPr>
              <p:custDataLst>
                <p:tags r:id="rId12"/>
              </p:custDataLst>
            </p:nvPr>
          </p:nvSpPr>
          <p:spPr>
            <a:xfrm>
              <a:off x="5519936" y="1488468"/>
              <a:ext cx="1381373" cy="660400"/>
            </a:xfrm>
            <a:prstGeom prst="parallelogram">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22" name="文本框 21" descr="e7d195523061f1c09e9d68d7cf438b91ef959ecb14fc25d26BBA7F7DBC18E55DFF4014AF651F0BF2569D4B6C1DA7F1A4683A481403BD872FC687266AD13265C1DE7C373772FD8728ABDD69ADD03BFF5BE2862BC891DBB79E43A8244B4D7DEEF5699FBCECC4B588A2B2DB873A491956D064FEA000E55D99376C74C72843D12C9B3B90E2D60B285D6553FF3EF3DB706EFF"/>
            <p:cNvSpPr txBox="1">
              <a:spLocks noChangeArrowheads="1"/>
            </p:cNvSpPr>
            <p:nvPr>
              <p:custDataLst>
                <p:tags r:id="rId13"/>
              </p:custDataLst>
            </p:nvPr>
          </p:nvSpPr>
          <p:spPr bwMode="auto">
            <a:xfrm>
              <a:off x="5597600" y="1541909"/>
              <a:ext cx="1086759" cy="584775"/>
            </a:xfrm>
            <a:prstGeom prst="rect">
              <a:avLst/>
            </a:prstGeom>
            <a:noFill/>
            <a:ln>
              <a:noFill/>
            </a:ln>
          </p:spPr>
          <p:txBody>
            <a:bodyPr wrap="square">
              <a:spAutoFit/>
            </a:bodyPr>
            <a:lstStyle>
              <a:lvl1pPr>
                <a:defRPr sz="1300">
                  <a:solidFill>
                    <a:schemeClr val="tx1"/>
                  </a:solidFill>
                  <a:latin typeface="Arial" panose="020B0604020202020204" pitchFamily="34" charset="0"/>
                  <a:ea typeface="微软雅黑" panose="020B0503020204020204" pitchFamily="34" charset="-122"/>
                </a:defRPr>
              </a:lvl1pPr>
              <a:lvl2pPr marL="742950" indent="-285750">
                <a:defRPr sz="1300">
                  <a:solidFill>
                    <a:schemeClr val="tx1"/>
                  </a:solidFill>
                  <a:latin typeface="Arial" panose="020B0604020202020204" pitchFamily="34" charset="0"/>
                  <a:ea typeface="微软雅黑" panose="020B0503020204020204" pitchFamily="34" charset="-122"/>
                </a:defRPr>
              </a:lvl2pPr>
              <a:lvl3pPr marL="1143000" indent="-228600">
                <a:defRPr sz="1300">
                  <a:solidFill>
                    <a:schemeClr val="tx1"/>
                  </a:solidFill>
                  <a:latin typeface="Arial" panose="020B0604020202020204" pitchFamily="34" charset="0"/>
                  <a:ea typeface="微软雅黑" panose="020B0503020204020204" pitchFamily="34" charset="-122"/>
                </a:defRPr>
              </a:lvl3pPr>
              <a:lvl4pPr marL="1600200" indent="-228600">
                <a:defRPr sz="1300">
                  <a:solidFill>
                    <a:schemeClr val="tx1"/>
                  </a:solidFill>
                  <a:latin typeface="Arial" panose="020B0604020202020204" pitchFamily="34" charset="0"/>
                  <a:ea typeface="微软雅黑" panose="020B0503020204020204" pitchFamily="34" charset="-122"/>
                </a:defRPr>
              </a:lvl4pPr>
              <a:lvl5pPr marL="2057400" indent="-228600">
                <a:defRPr sz="1300">
                  <a:solidFill>
                    <a:schemeClr val="tx1"/>
                  </a:solidFill>
                  <a:latin typeface="Arial" panose="020B0604020202020204" pitchFamily="34" charset="0"/>
                  <a:ea typeface="微软雅黑" panose="020B0503020204020204" pitchFamily="34" charset="-122"/>
                </a:defRPr>
              </a:lvl5pPr>
              <a:lvl6pPr marL="2514600" indent="-228600" defTabSz="685800" eaLnBrk="0" fontAlgn="base" hangingPunct="0">
                <a:spcBef>
                  <a:spcPct val="0"/>
                </a:spcBef>
                <a:spcAft>
                  <a:spcPct val="0"/>
                </a:spcAft>
                <a:defRPr sz="1300">
                  <a:solidFill>
                    <a:schemeClr val="tx1"/>
                  </a:solidFill>
                  <a:latin typeface="Arial" panose="020B0604020202020204" pitchFamily="34" charset="0"/>
                  <a:ea typeface="微软雅黑" panose="020B0503020204020204" pitchFamily="34" charset="-122"/>
                </a:defRPr>
              </a:lvl6pPr>
              <a:lvl7pPr marL="2971800" indent="-228600" defTabSz="685800" eaLnBrk="0" fontAlgn="base" hangingPunct="0">
                <a:spcBef>
                  <a:spcPct val="0"/>
                </a:spcBef>
                <a:spcAft>
                  <a:spcPct val="0"/>
                </a:spcAft>
                <a:defRPr sz="1300">
                  <a:solidFill>
                    <a:schemeClr val="tx1"/>
                  </a:solidFill>
                  <a:latin typeface="Arial" panose="020B0604020202020204" pitchFamily="34" charset="0"/>
                  <a:ea typeface="微软雅黑" panose="020B0503020204020204" pitchFamily="34" charset="-122"/>
                </a:defRPr>
              </a:lvl7pPr>
              <a:lvl8pPr marL="3429000" indent="-228600" defTabSz="685800" eaLnBrk="0" fontAlgn="base" hangingPunct="0">
                <a:spcBef>
                  <a:spcPct val="0"/>
                </a:spcBef>
                <a:spcAft>
                  <a:spcPct val="0"/>
                </a:spcAft>
                <a:defRPr sz="1300">
                  <a:solidFill>
                    <a:schemeClr val="tx1"/>
                  </a:solidFill>
                  <a:latin typeface="Arial" panose="020B0604020202020204" pitchFamily="34" charset="0"/>
                  <a:ea typeface="微软雅黑" panose="020B0503020204020204" pitchFamily="34" charset="-122"/>
                </a:defRPr>
              </a:lvl8pPr>
              <a:lvl9pPr marL="3886200" indent="-228600" defTabSz="685800" eaLnBrk="0" fontAlgn="base" hangingPunct="0">
                <a:spcBef>
                  <a:spcPct val="0"/>
                </a:spcBef>
                <a:spcAft>
                  <a:spcPct val="0"/>
                </a:spcAft>
                <a:defRPr sz="1300">
                  <a:solidFill>
                    <a:schemeClr val="tx1"/>
                  </a:solidFill>
                  <a:latin typeface="Arial" panose="020B0604020202020204" pitchFamily="34" charset="0"/>
                  <a:ea typeface="微软雅黑" panose="020B0503020204020204" pitchFamily="34" charset="-122"/>
                </a:defRPr>
              </a:lvl9pPr>
            </a:lstStyle>
            <a:p>
              <a:pPr marL="0" marR="0" lvl="0" indent="0" algn="ctr" defTabSz="685800" rtl="0" eaLnBrk="1" fontAlgn="base" latinLnBrk="0" hangingPunct="1">
                <a:lnSpc>
                  <a:spcPct val="100000"/>
                </a:lnSpc>
                <a:spcBef>
                  <a:spcPct val="0"/>
                </a:spcBef>
                <a:spcAft>
                  <a:spcPct val="0"/>
                </a:spcAft>
                <a:buClrTx/>
                <a:buSzTx/>
                <a:buFontTx/>
                <a:buNone/>
                <a:tabLst>
                  <a:tab pos="2865755" algn="l"/>
                </a:tabLst>
                <a:defRPr/>
              </a:pPr>
              <a:r>
                <a:rPr kumimoji="0" lang="en-US" altLang="zh-CN" sz="3200" b="1" i="0" u="none" strike="noStrike" kern="1200" cap="none" spc="0" normalizeH="0" baseline="0" noProof="0" dirty="0">
                  <a:ln>
                    <a:noFill/>
                  </a:ln>
                  <a:solidFill>
                    <a:srgbClr val="024282"/>
                  </a:solidFill>
                  <a:effectLst/>
                  <a:uLnTx/>
                  <a:uFillTx/>
                  <a:latin typeface="Arial Black" panose="020B0A04020102020204" pitchFamily="34" charset="0"/>
                  <a:ea typeface="微软雅黑" panose="020B0503020204020204" pitchFamily="34" charset="-122"/>
                  <a:cs typeface="+mn-cs"/>
                  <a:sym typeface="Calibri" panose="020F0502020204030204" pitchFamily="34" charset="0"/>
                </a:rPr>
                <a:t>04</a:t>
              </a:r>
              <a:endParaRPr kumimoji="0" lang="en-US" altLang="zh-CN" sz="3200" b="1" i="0" u="none" strike="noStrike" kern="1200" cap="none" spc="0" normalizeH="0" baseline="0" noProof="0" dirty="0">
                <a:ln>
                  <a:noFill/>
                </a:ln>
                <a:solidFill>
                  <a:srgbClr val="024282"/>
                </a:solidFill>
                <a:effectLst/>
                <a:uLnTx/>
                <a:uFillTx/>
                <a:latin typeface="Arial Black" panose="020B0A04020102020204" pitchFamily="34" charset="0"/>
                <a:ea typeface="微软雅黑" panose="020B0503020204020204" pitchFamily="34" charset="-122"/>
                <a:cs typeface="+mn-cs"/>
                <a:sym typeface="Calibri" panose="020F0502020204030204" pitchFamily="34" charset="0"/>
              </a:endParaRPr>
            </a:p>
          </p:txBody>
        </p:sp>
      </p:grpSp>
      <p:grpSp>
        <p:nvGrpSpPr>
          <p:cNvPr id="33" name="组合 32"/>
          <p:cNvGrpSpPr/>
          <p:nvPr>
            <p:custDataLst>
              <p:tags r:id="rId14"/>
            </p:custDataLst>
          </p:nvPr>
        </p:nvGrpSpPr>
        <p:grpSpPr>
          <a:xfrm>
            <a:off x="7407301" y="968193"/>
            <a:ext cx="2688849" cy="908903"/>
            <a:chOff x="7213667" y="968193"/>
            <a:chExt cx="2688849" cy="908903"/>
          </a:xfrm>
        </p:grpSpPr>
        <p:sp>
          <p:nvSpPr>
            <p:cNvPr id="31" name="文本框 6"/>
            <p:cNvSpPr txBox="1">
              <a:spLocks noChangeArrowheads="1"/>
            </p:cNvSpPr>
            <p:nvPr>
              <p:custDataLst>
                <p:tags r:id="rId15"/>
              </p:custDataLst>
            </p:nvPr>
          </p:nvSpPr>
          <p:spPr bwMode="auto">
            <a:xfrm>
              <a:off x="7214249" y="968193"/>
              <a:ext cx="2339102"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1300">
                  <a:solidFill>
                    <a:schemeClr val="tx1"/>
                  </a:solidFill>
                  <a:latin typeface="Calibri Light" panose="020F0302020204030204" pitchFamily="34" charset="0"/>
                  <a:ea typeface="方正宋刻本秀楷简体" panose="02000000000000000000" pitchFamily="2" charset="-122"/>
                </a:defRPr>
              </a:lvl1pPr>
              <a:lvl2pPr marL="742950" indent="-285750">
                <a:defRPr sz="1300">
                  <a:solidFill>
                    <a:schemeClr val="tx1"/>
                  </a:solidFill>
                  <a:latin typeface="Calibri Light" panose="020F0302020204030204" pitchFamily="34" charset="0"/>
                  <a:ea typeface="方正宋刻本秀楷简体" panose="02000000000000000000" pitchFamily="2" charset="-122"/>
                </a:defRPr>
              </a:lvl2pPr>
              <a:lvl3pPr marL="1143000" indent="-228600">
                <a:defRPr sz="1300">
                  <a:solidFill>
                    <a:schemeClr val="tx1"/>
                  </a:solidFill>
                  <a:latin typeface="Calibri Light" panose="020F0302020204030204" pitchFamily="34" charset="0"/>
                  <a:ea typeface="方正宋刻本秀楷简体" panose="02000000000000000000" pitchFamily="2" charset="-122"/>
                </a:defRPr>
              </a:lvl3pPr>
              <a:lvl4pPr marL="1600200" indent="-228600">
                <a:defRPr sz="1300">
                  <a:solidFill>
                    <a:schemeClr val="tx1"/>
                  </a:solidFill>
                  <a:latin typeface="Calibri Light" panose="020F0302020204030204" pitchFamily="34" charset="0"/>
                  <a:ea typeface="方正宋刻本秀楷简体" panose="02000000000000000000" pitchFamily="2" charset="-122"/>
                </a:defRPr>
              </a:lvl4pPr>
              <a:lvl5pPr marL="2057400" indent="-228600">
                <a:defRPr sz="1300">
                  <a:solidFill>
                    <a:schemeClr val="tx1"/>
                  </a:solidFill>
                  <a:latin typeface="Calibri Light" panose="020F0302020204030204" pitchFamily="34" charset="0"/>
                  <a:ea typeface="方正宋刻本秀楷简体" panose="02000000000000000000" pitchFamily="2" charset="-122"/>
                </a:defRPr>
              </a:lvl5pPr>
              <a:lvl6pPr marL="25146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6pPr>
              <a:lvl7pPr marL="29718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7pPr>
              <a:lvl8pPr marL="34290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8pPr>
              <a:lvl9pPr marL="38862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9pPr>
            </a:lstStyle>
            <a:p>
              <a:pPr marL="0" marR="0" lvl="0" indent="0" algn="l" defTabSz="914400" rtl="0" eaLnBrk="1" fontAlgn="base" latinLnBrk="0" hangingPunct="1">
                <a:lnSpc>
                  <a:spcPct val="100000"/>
                </a:lnSpc>
                <a:spcBef>
                  <a:spcPct val="0"/>
                </a:spcBef>
                <a:spcAft>
                  <a:spcPct val="0"/>
                </a:spcAft>
                <a:buClrTx/>
                <a:buSzTx/>
                <a:buFontTx/>
                <a:buNone/>
                <a:defRPr/>
              </a:pPr>
              <a:r>
                <a:rPr kumimoji="0" lang="zh-CN" altLang="en-US" sz="2800" b="1" i="0" u="none" strike="noStrike" kern="1200" cap="none" spc="0" normalizeH="0" baseline="0" noProof="0" dirty="0">
                  <a:ln>
                    <a:noFill/>
                  </a:ln>
                  <a:solidFill>
                    <a:srgbClr val="024282"/>
                  </a:solidFill>
                  <a:effectLst/>
                  <a:uLnTx/>
                  <a:uFillTx/>
                  <a:latin typeface="微软雅黑" panose="020B0503020204020204" pitchFamily="34" charset="-122"/>
                  <a:ea typeface="微软雅黑" panose="020B0503020204020204" pitchFamily="34" charset="-122"/>
                  <a:cs typeface="+mn-cs"/>
                </a:rPr>
                <a:t>开源代码阅读</a:t>
              </a:r>
              <a:endParaRPr kumimoji="0" lang="zh-CN" altLang="en-US" sz="2800" b="1" i="0" u="none" strike="noStrike" kern="1200" cap="none" spc="0" normalizeH="0" baseline="0" noProof="0" dirty="0">
                <a:ln>
                  <a:noFill/>
                </a:ln>
                <a:solidFill>
                  <a:srgbClr val="024282"/>
                </a:solidFill>
                <a:effectLst/>
                <a:uLnTx/>
                <a:uFillTx/>
                <a:latin typeface="微软雅黑" panose="020B0503020204020204" pitchFamily="34" charset="-122"/>
                <a:ea typeface="微软雅黑" panose="020B0503020204020204" pitchFamily="34" charset="-122"/>
                <a:cs typeface="+mn-cs"/>
              </a:endParaRPr>
            </a:p>
          </p:txBody>
        </p:sp>
        <p:sp>
          <p:nvSpPr>
            <p:cNvPr id="32" name="矩形 31"/>
            <p:cNvSpPr/>
            <p:nvPr>
              <p:custDataLst>
                <p:tags r:id="rId16"/>
              </p:custDataLst>
            </p:nvPr>
          </p:nvSpPr>
          <p:spPr>
            <a:xfrm>
              <a:off x="7213667" y="1507764"/>
              <a:ext cx="2688849" cy="369332"/>
            </a:xfrm>
            <a:prstGeom prst="rect">
              <a:avLst/>
            </a:prstGeom>
          </p:spPr>
          <p:txBody>
            <a:bodyPr wrap="square">
              <a:spAutoFit/>
            </a:bodyPr>
            <a:lstStyle/>
            <a:p>
              <a:pPr marL="0" marR="0" lvl="0" indent="0" defTabSz="914400" rtl="0" eaLnBrk="1" fontAlgn="base" latinLnBrk="0" hangingPunct="1">
                <a:lnSpc>
                  <a:spcPct val="100000"/>
                </a:lnSpc>
                <a:spcBef>
                  <a:spcPct val="0"/>
                </a:spcBef>
                <a:spcAft>
                  <a:spcPct val="0"/>
                </a:spcAft>
                <a:buClrTx/>
                <a:buSzTx/>
                <a:buFontTx/>
                <a:buNone/>
                <a:defRPr/>
              </a:pPr>
              <a:r>
                <a:rPr kumimoji="0" lang="en-US" altLang="zh-CN" sz="1800" b="0" i="0" u="none" strike="noStrike" kern="1200" cap="none" spc="0" normalizeH="0" baseline="0" noProof="0" dirty="0">
                  <a:ln>
                    <a:noFill/>
                  </a:ln>
                  <a:solidFill>
                    <a:srgbClr val="024282"/>
                  </a:solidFill>
                  <a:effectLst/>
                  <a:uLnTx/>
                  <a:uFillTx/>
                  <a:latin typeface="Calibri Light" panose="020F0302020204030204" pitchFamily="34" charset="0"/>
                  <a:ea typeface="方正兰亭黑_GBK"/>
                  <a:cs typeface="+mn-cs"/>
                </a:rPr>
                <a:t>Open source code reading</a:t>
              </a:r>
              <a:endParaRPr kumimoji="0" lang="en-US" altLang="zh-CN" sz="1800" b="0" i="0" u="none" strike="noStrike" kern="1200" cap="none" spc="0" normalizeH="0" baseline="0" noProof="0" dirty="0">
                <a:ln>
                  <a:noFill/>
                </a:ln>
                <a:solidFill>
                  <a:srgbClr val="024282"/>
                </a:solidFill>
                <a:effectLst/>
                <a:uLnTx/>
                <a:uFillTx/>
                <a:latin typeface="Calibri Light" panose="020F0302020204030204" pitchFamily="34" charset="0"/>
                <a:ea typeface="方正兰亭黑_GBK"/>
                <a:cs typeface="+mn-cs"/>
              </a:endParaRPr>
            </a:p>
          </p:txBody>
        </p:sp>
      </p:grpSp>
      <p:grpSp>
        <p:nvGrpSpPr>
          <p:cNvPr id="34" name="组合 33"/>
          <p:cNvGrpSpPr/>
          <p:nvPr>
            <p:custDataLst>
              <p:tags r:id="rId17"/>
            </p:custDataLst>
          </p:nvPr>
        </p:nvGrpSpPr>
        <p:grpSpPr>
          <a:xfrm>
            <a:off x="7407302" y="2416386"/>
            <a:ext cx="2705040" cy="884773"/>
            <a:chOff x="7213668" y="968193"/>
            <a:chExt cx="2705040" cy="884773"/>
          </a:xfrm>
        </p:grpSpPr>
        <p:sp>
          <p:nvSpPr>
            <p:cNvPr id="35" name="文本框 6"/>
            <p:cNvSpPr txBox="1">
              <a:spLocks noChangeArrowheads="1"/>
            </p:cNvSpPr>
            <p:nvPr>
              <p:custDataLst>
                <p:tags r:id="rId18"/>
              </p:custDataLst>
            </p:nvPr>
          </p:nvSpPr>
          <p:spPr bwMode="auto">
            <a:xfrm>
              <a:off x="7214249" y="968193"/>
              <a:ext cx="2339102"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1300">
                  <a:solidFill>
                    <a:schemeClr val="tx1"/>
                  </a:solidFill>
                  <a:latin typeface="Calibri Light" panose="020F0302020204030204" pitchFamily="34" charset="0"/>
                  <a:ea typeface="方正宋刻本秀楷简体" panose="02000000000000000000" pitchFamily="2" charset="-122"/>
                </a:defRPr>
              </a:lvl1pPr>
              <a:lvl2pPr marL="742950" indent="-285750">
                <a:defRPr sz="1300">
                  <a:solidFill>
                    <a:schemeClr val="tx1"/>
                  </a:solidFill>
                  <a:latin typeface="Calibri Light" panose="020F0302020204030204" pitchFamily="34" charset="0"/>
                  <a:ea typeface="方正宋刻本秀楷简体" panose="02000000000000000000" pitchFamily="2" charset="-122"/>
                </a:defRPr>
              </a:lvl2pPr>
              <a:lvl3pPr marL="1143000" indent="-228600">
                <a:defRPr sz="1300">
                  <a:solidFill>
                    <a:schemeClr val="tx1"/>
                  </a:solidFill>
                  <a:latin typeface="Calibri Light" panose="020F0302020204030204" pitchFamily="34" charset="0"/>
                  <a:ea typeface="方正宋刻本秀楷简体" panose="02000000000000000000" pitchFamily="2" charset="-122"/>
                </a:defRPr>
              </a:lvl3pPr>
              <a:lvl4pPr marL="1600200" indent="-228600">
                <a:defRPr sz="1300">
                  <a:solidFill>
                    <a:schemeClr val="tx1"/>
                  </a:solidFill>
                  <a:latin typeface="Calibri Light" panose="020F0302020204030204" pitchFamily="34" charset="0"/>
                  <a:ea typeface="方正宋刻本秀楷简体" panose="02000000000000000000" pitchFamily="2" charset="-122"/>
                </a:defRPr>
              </a:lvl4pPr>
              <a:lvl5pPr marL="2057400" indent="-228600">
                <a:defRPr sz="1300">
                  <a:solidFill>
                    <a:schemeClr val="tx1"/>
                  </a:solidFill>
                  <a:latin typeface="Calibri Light" panose="020F0302020204030204" pitchFamily="34" charset="0"/>
                  <a:ea typeface="方正宋刻本秀楷简体" panose="02000000000000000000" pitchFamily="2" charset="-122"/>
                </a:defRPr>
              </a:lvl5pPr>
              <a:lvl6pPr marL="25146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6pPr>
              <a:lvl7pPr marL="29718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7pPr>
              <a:lvl8pPr marL="34290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8pPr>
              <a:lvl9pPr marL="38862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9pPr>
            </a:lstStyle>
            <a:p>
              <a:pPr marL="0" marR="0" lvl="0" indent="0" algn="l" defTabSz="914400" rtl="0" eaLnBrk="1" fontAlgn="base" latinLnBrk="0" hangingPunct="1">
                <a:lnSpc>
                  <a:spcPct val="100000"/>
                </a:lnSpc>
                <a:spcBef>
                  <a:spcPct val="0"/>
                </a:spcBef>
                <a:spcAft>
                  <a:spcPct val="0"/>
                </a:spcAft>
                <a:buClrTx/>
                <a:buSzTx/>
                <a:buFontTx/>
                <a:buNone/>
                <a:defRPr/>
              </a:pPr>
              <a:r>
                <a:rPr kumimoji="0" lang="zh-CN" altLang="en-US" sz="2800" b="1" i="0" u="none" strike="noStrike" kern="1200" cap="none" spc="0" normalizeH="0" baseline="0" noProof="0" dirty="0">
                  <a:ln>
                    <a:noFill/>
                  </a:ln>
                  <a:solidFill>
                    <a:srgbClr val="024282"/>
                  </a:solidFill>
                  <a:effectLst/>
                  <a:uLnTx/>
                  <a:uFillTx/>
                  <a:latin typeface="微软雅黑" panose="020B0503020204020204" pitchFamily="34" charset="-122"/>
                  <a:ea typeface="微软雅黑" panose="020B0503020204020204" pitchFamily="34" charset="-122"/>
                  <a:cs typeface="+mn-cs"/>
                </a:rPr>
                <a:t>代码质量分析</a:t>
              </a:r>
              <a:endParaRPr kumimoji="0" lang="zh-CN" altLang="en-US" sz="2800" b="1" i="0" u="none" strike="noStrike" kern="1200" cap="none" spc="0" normalizeH="0" baseline="0" noProof="0" dirty="0">
                <a:ln>
                  <a:noFill/>
                </a:ln>
                <a:solidFill>
                  <a:srgbClr val="024282"/>
                </a:solidFill>
                <a:effectLst/>
                <a:uLnTx/>
                <a:uFillTx/>
                <a:latin typeface="微软雅黑" panose="020B0503020204020204" pitchFamily="34" charset="-122"/>
                <a:ea typeface="微软雅黑" panose="020B0503020204020204" pitchFamily="34" charset="-122"/>
                <a:cs typeface="+mn-cs"/>
              </a:endParaRPr>
            </a:p>
          </p:txBody>
        </p:sp>
        <p:sp>
          <p:nvSpPr>
            <p:cNvPr id="36" name="矩形 35"/>
            <p:cNvSpPr/>
            <p:nvPr>
              <p:custDataLst>
                <p:tags r:id="rId19"/>
              </p:custDataLst>
            </p:nvPr>
          </p:nvSpPr>
          <p:spPr>
            <a:xfrm>
              <a:off x="7213668" y="1483634"/>
              <a:ext cx="2705040" cy="369332"/>
            </a:xfrm>
            <a:prstGeom prst="rect">
              <a:avLst/>
            </a:prstGeom>
          </p:spPr>
          <p:txBody>
            <a:bodyPr wrap="square">
              <a:spAutoFit/>
            </a:bodyPr>
            <a:lstStyle/>
            <a:p>
              <a:pPr marL="0" marR="0" lvl="0" indent="0" defTabSz="914400" rtl="0" eaLnBrk="1" fontAlgn="base" latinLnBrk="0" hangingPunct="1">
                <a:lnSpc>
                  <a:spcPct val="100000"/>
                </a:lnSpc>
                <a:spcBef>
                  <a:spcPct val="0"/>
                </a:spcBef>
                <a:spcAft>
                  <a:spcPct val="0"/>
                </a:spcAft>
                <a:buClrTx/>
                <a:buSzTx/>
                <a:buFontTx/>
                <a:buNone/>
                <a:defRPr/>
              </a:pPr>
              <a:r>
                <a:rPr kumimoji="0" lang="en-US" altLang="zh-CN" sz="1800" b="0" i="0" u="none" strike="noStrike" kern="1200" cap="none" spc="0" normalizeH="0" baseline="0" noProof="0" dirty="0">
                  <a:ln>
                    <a:noFill/>
                  </a:ln>
                  <a:solidFill>
                    <a:srgbClr val="024282"/>
                  </a:solidFill>
                  <a:effectLst/>
                  <a:uLnTx/>
                  <a:uFillTx/>
                  <a:latin typeface="Calibri Light" panose="020F0302020204030204" pitchFamily="34" charset="0"/>
                  <a:ea typeface="方正兰亭黑_GBK"/>
                  <a:cs typeface="+mn-cs"/>
                </a:rPr>
                <a:t>Code quality analysis</a:t>
              </a:r>
              <a:endParaRPr kumimoji="0" lang="en-US" altLang="zh-CN" sz="1800" b="0" i="0" u="none" strike="noStrike" kern="1200" cap="none" spc="0" normalizeH="0" baseline="0" noProof="0" dirty="0">
                <a:ln>
                  <a:noFill/>
                </a:ln>
                <a:solidFill>
                  <a:srgbClr val="024282"/>
                </a:solidFill>
                <a:effectLst/>
                <a:uLnTx/>
                <a:uFillTx/>
                <a:latin typeface="Calibri Light" panose="020F0302020204030204" pitchFamily="34" charset="0"/>
                <a:ea typeface="方正兰亭黑_GBK"/>
                <a:cs typeface="+mn-cs"/>
              </a:endParaRPr>
            </a:p>
          </p:txBody>
        </p:sp>
      </p:grpSp>
      <p:grpSp>
        <p:nvGrpSpPr>
          <p:cNvPr id="37" name="组合 36"/>
          <p:cNvGrpSpPr/>
          <p:nvPr>
            <p:custDataLst>
              <p:tags r:id="rId20"/>
            </p:custDataLst>
          </p:nvPr>
        </p:nvGrpSpPr>
        <p:grpSpPr>
          <a:xfrm>
            <a:off x="7407883" y="3832543"/>
            <a:ext cx="3125717" cy="893028"/>
            <a:chOff x="7214249" y="968193"/>
            <a:chExt cx="3125717" cy="893028"/>
          </a:xfrm>
        </p:grpSpPr>
        <p:sp>
          <p:nvSpPr>
            <p:cNvPr id="38" name="文本框 6"/>
            <p:cNvSpPr txBox="1">
              <a:spLocks noChangeArrowheads="1"/>
            </p:cNvSpPr>
            <p:nvPr>
              <p:custDataLst>
                <p:tags r:id="rId21"/>
              </p:custDataLst>
            </p:nvPr>
          </p:nvSpPr>
          <p:spPr bwMode="auto">
            <a:xfrm>
              <a:off x="7214249" y="968193"/>
              <a:ext cx="2339102"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1300">
                  <a:solidFill>
                    <a:schemeClr val="tx1"/>
                  </a:solidFill>
                  <a:latin typeface="Calibri Light" panose="020F0302020204030204" pitchFamily="34" charset="0"/>
                  <a:ea typeface="方正宋刻本秀楷简体" panose="02000000000000000000" pitchFamily="2" charset="-122"/>
                </a:defRPr>
              </a:lvl1pPr>
              <a:lvl2pPr marL="742950" indent="-285750">
                <a:defRPr sz="1300">
                  <a:solidFill>
                    <a:schemeClr val="tx1"/>
                  </a:solidFill>
                  <a:latin typeface="Calibri Light" panose="020F0302020204030204" pitchFamily="34" charset="0"/>
                  <a:ea typeface="方正宋刻本秀楷简体" panose="02000000000000000000" pitchFamily="2" charset="-122"/>
                </a:defRPr>
              </a:lvl2pPr>
              <a:lvl3pPr marL="1143000" indent="-228600">
                <a:defRPr sz="1300">
                  <a:solidFill>
                    <a:schemeClr val="tx1"/>
                  </a:solidFill>
                  <a:latin typeface="Calibri Light" panose="020F0302020204030204" pitchFamily="34" charset="0"/>
                  <a:ea typeface="方正宋刻本秀楷简体" panose="02000000000000000000" pitchFamily="2" charset="-122"/>
                </a:defRPr>
              </a:lvl3pPr>
              <a:lvl4pPr marL="1600200" indent="-228600">
                <a:defRPr sz="1300">
                  <a:solidFill>
                    <a:schemeClr val="tx1"/>
                  </a:solidFill>
                  <a:latin typeface="Calibri Light" panose="020F0302020204030204" pitchFamily="34" charset="0"/>
                  <a:ea typeface="方正宋刻本秀楷简体" panose="02000000000000000000" pitchFamily="2" charset="-122"/>
                </a:defRPr>
              </a:lvl4pPr>
              <a:lvl5pPr marL="2057400" indent="-228600">
                <a:defRPr sz="1300">
                  <a:solidFill>
                    <a:schemeClr val="tx1"/>
                  </a:solidFill>
                  <a:latin typeface="Calibri Light" panose="020F0302020204030204" pitchFamily="34" charset="0"/>
                  <a:ea typeface="方正宋刻本秀楷简体" panose="02000000000000000000" pitchFamily="2" charset="-122"/>
                </a:defRPr>
              </a:lvl5pPr>
              <a:lvl6pPr marL="25146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6pPr>
              <a:lvl7pPr marL="29718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7pPr>
              <a:lvl8pPr marL="34290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8pPr>
              <a:lvl9pPr marL="38862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9pPr>
            </a:lstStyle>
            <a:p>
              <a:pPr marL="0" marR="0" lvl="0" indent="0" algn="l" defTabSz="914400" rtl="0" eaLnBrk="1" fontAlgn="base" latinLnBrk="0" hangingPunct="1">
                <a:lnSpc>
                  <a:spcPct val="100000"/>
                </a:lnSpc>
                <a:spcBef>
                  <a:spcPct val="0"/>
                </a:spcBef>
                <a:spcAft>
                  <a:spcPct val="0"/>
                </a:spcAft>
                <a:buClrTx/>
                <a:buSzTx/>
                <a:buFontTx/>
                <a:buNone/>
                <a:defRPr/>
              </a:pPr>
              <a:r>
                <a:rPr kumimoji="0" lang="zh-CN" altLang="en-US" sz="2800" b="1" i="0" u="none" strike="noStrike" kern="1200" cap="none" spc="0" normalizeH="0" baseline="0" noProof="0" dirty="0">
                  <a:ln>
                    <a:noFill/>
                  </a:ln>
                  <a:solidFill>
                    <a:srgbClr val="024282"/>
                  </a:solidFill>
                  <a:effectLst/>
                  <a:uLnTx/>
                  <a:uFillTx/>
                  <a:latin typeface="微软雅黑" panose="020B0503020204020204" pitchFamily="34" charset="-122"/>
                  <a:ea typeface="微软雅黑" panose="020B0503020204020204" pitchFamily="34" charset="-122"/>
                  <a:cs typeface="+mn-cs"/>
                </a:rPr>
                <a:t>开源代码维护</a:t>
              </a:r>
              <a:endParaRPr kumimoji="0" lang="zh-CN" altLang="en-US" sz="2800" b="1" i="0" u="none" strike="noStrike" kern="1200" cap="none" spc="0" normalizeH="0" baseline="0" noProof="0" dirty="0">
                <a:ln>
                  <a:noFill/>
                </a:ln>
                <a:solidFill>
                  <a:srgbClr val="024282"/>
                </a:solidFill>
                <a:effectLst/>
                <a:uLnTx/>
                <a:uFillTx/>
                <a:latin typeface="微软雅黑" panose="020B0503020204020204" pitchFamily="34" charset="-122"/>
                <a:ea typeface="微软雅黑" panose="020B0503020204020204" pitchFamily="34" charset="-122"/>
                <a:cs typeface="+mn-cs"/>
              </a:endParaRPr>
            </a:p>
          </p:txBody>
        </p:sp>
        <p:sp>
          <p:nvSpPr>
            <p:cNvPr id="39" name="矩形 38"/>
            <p:cNvSpPr/>
            <p:nvPr>
              <p:custDataLst>
                <p:tags r:id="rId22"/>
              </p:custDataLst>
            </p:nvPr>
          </p:nvSpPr>
          <p:spPr>
            <a:xfrm>
              <a:off x="7214302" y="1491889"/>
              <a:ext cx="3125664" cy="369332"/>
            </a:xfrm>
            <a:prstGeom prst="rect">
              <a:avLst/>
            </a:prstGeom>
          </p:spPr>
          <p:txBody>
            <a:bodyPr wrap="none">
              <a:spAutoFit/>
            </a:bodyPr>
            <a:lstStyle/>
            <a:p>
              <a:pPr marL="0" marR="0" lvl="0" indent="0" algn="l" defTabSz="914400" rtl="0" eaLnBrk="1" fontAlgn="base" latinLnBrk="0" hangingPunct="1">
                <a:lnSpc>
                  <a:spcPct val="100000"/>
                </a:lnSpc>
                <a:spcBef>
                  <a:spcPct val="0"/>
                </a:spcBef>
                <a:spcAft>
                  <a:spcPct val="0"/>
                </a:spcAft>
                <a:buClrTx/>
                <a:buSzTx/>
                <a:buFontTx/>
                <a:buNone/>
                <a:defRPr/>
              </a:pPr>
              <a:r>
                <a:rPr kumimoji="0" lang="en-US" altLang="zh-CN" sz="1800" b="0" i="0" u="none" strike="noStrike" kern="1200" cap="none" spc="0" normalizeH="0" baseline="0" noProof="0" dirty="0">
                  <a:ln>
                    <a:noFill/>
                  </a:ln>
                  <a:solidFill>
                    <a:srgbClr val="024282"/>
                  </a:solidFill>
                  <a:effectLst/>
                  <a:uLnTx/>
                  <a:uFillTx/>
                  <a:latin typeface="Calibri Light" panose="020F0302020204030204" pitchFamily="34" charset="0"/>
                  <a:ea typeface="方正兰亭黑_GBK"/>
                  <a:cs typeface="+mn-cs"/>
                </a:rPr>
                <a:t>Open source code maintenance</a:t>
              </a:r>
              <a:endParaRPr kumimoji="0" lang="en-US" altLang="zh-CN" sz="1800" b="0" i="0" u="none" strike="noStrike" kern="1200" cap="none" spc="0" normalizeH="0" baseline="0" noProof="0" dirty="0">
                <a:ln>
                  <a:noFill/>
                </a:ln>
                <a:solidFill>
                  <a:srgbClr val="024282"/>
                </a:solidFill>
                <a:effectLst/>
                <a:uLnTx/>
                <a:uFillTx/>
                <a:latin typeface="Calibri Light" panose="020F0302020204030204" pitchFamily="34" charset="0"/>
                <a:ea typeface="方正兰亭黑_GBK"/>
                <a:cs typeface="+mn-cs"/>
              </a:endParaRPr>
            </a:p>
          </p:txBody>
        </p:sp>
      </p:grpSp>
      <p:grpSp>
        <p:nvGrpSpPr>
          <p:cNvPr id="40" name="组合 39"/>
          <p:cNvGrpSpPr/>
          <p:nvPr>
            <p:custDataLst>
              <p:tags r:id="rId23"/>
            </p:custDataLst>
          </p:nvPr>
        </p:nvGrpSpPr>
        <p:grpSpPr>
          <a:xfrm>
            <a:off x="7407301" y="5264329"/>
            <a:ext cx="1651486" cy="885408"/>
            <a:chOff x="7213667" y="968193"/>
            <a:chExt cx="1651486" cy="885408"/>
          </a:xfrm>
        </p:grpSpPr>
        <p:sp>
          <p:nvSpPr>
            <p:cNvPr id="41" name="文本框 6"/>
            <p:cNvSpPr txBox="1">
              <a:spLocks noChangeArrowheads="1"/>
            </p:cNvSpPr>
            <p:nvPr>
              <p:custDataLst>
                <p:tags r:id="rId24"/>
              </p:custDataLst>
            </p:nvPr>
          </p:nvSpPr>
          <p:spPr bwMode="auto">
            <a:xfrm>
              <a:off x="7214249" y="968193"/>
              <a:ext cx="902811"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1300">
                  <a:solidFill>
                    <a:schemeClr val="tx1"/>
                  </a:solidFill>
                  <a:latin typeface="Calibri Light" panose="020F0302020204030204" pitchFamily="34" charset="0"/>
                  <a:ea typeface="方正宋刻本秀楷简体" panose="02000000000000000000" pitchFamily="2" charset="-122"/>
                </a:defRPr>
              </a:lvl1pPr>
              <a:lvl2pPr marL="742950" indent="-285750">
                <a:defRPr sz="1300">
                  <a:solidFill>
                    <a:schemeClr val="tx1"/>
                  </a:solidFill>
                  <a:latin typeface="Calibri Light" panose="020F0302020204030204" pitchFamily="34" charset="0"/>
                  <a:ea typeface="方正宋刻本秀楷简体" panose="02000000000000000000" pitchFamily="2" charset="-122"/>
                </a:defRPr>
              </a:lvl2pPr>
              <a:lvl3pPr marL="1143000" indent="-228600">
                <a:defRPr sz="1300">
                  <a:solidFill>
                    <a:schemeClr val="tx1"/>
                  </a:solidFill>
                  <a:latin typeface="Calibri Light" panose="020F0302020204030204" pitchFamily="34" charset="0"/>
                  <a:ea typeface="方正宋刻本秀楷简体" panose="02000000000000000000" pitchFamily="2" charset="-122"/>
                </a:defRPr>
              </a:lvl3pPr>
              <a:lvl4pPr marL="1600200" indent="-228600">
                <a:defRPr sz="1300">
                  <a:solidFill>
                    <a:schemeClr val="tx1"/>
                  </a:solidFill>
                  <a:latin typeface="Calibri Light" panose="020F0302020204030204" pitchFamily="34" charset="0"/>
                  <a:ea typeface="方正宋刻本秀楷简体" panose="02000000000000000000" pitchFamily="2" charset="-122"/>
                </a:defRPr>
              </a:lvl4pPr>
              <a:lvl5pPr marL="2057400" indent="-228600">
                <a:defRPr sz="1300">
                  <a:solidFill>
                    <a:schemeClr val="tx1"/>
                  </a:solidFill>
                  <a:latin typeface="Calibri Light" panose="020F0302020204030204" pitchFamily="34" charset="0"/>
                  <a:ea typeface="方正宋刻本秀楷简体" panose="02000000000000000000" pitchFamily="2" charset="-122"/>
                </a:defRPr>
              </a:lvl5pPr>
              <a:lvl6pPr marL="25146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6pPr>
              <a:lvl7pPr marL="29718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7pPr>
              <a:lvl8pPr marL="34290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8pPr>
              <a:lvl9pPr marL="38862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9pPr>
            </a:lstStyle>
            <a:p>
              <a:pPr marL="0" marR="0" lvl="0" indent="0" algn="l" defTabSz="914400" rtl="0" eaLnBrk="1" fontAlgn="base" latinLnBrk="0" hangingPunct="1">
                <a:lnSpc>
                  <a:spcPct val="100000"/>
                </a:lnSpc>
                <a:spcBef>
                  <a:spcPct val="0"/>
                </a:spcBef>
                <a:spcAft>
                  <a:spcPct val="0"/>
                </a:spcAft>
                <a:buClrTx/>
                <a:buSzTx/>
                <a:buFontTx/>
                <a:buNone/>
                <a:defRPr/>
              </a:pPr>
              <a:r>
                <a:rPr kumimoji="0" lang="zh-CN" altLang="en-US" sz="2800" b="1" i="0" u="none" strike="noStrike" kern="1200" cap="none" spc="0" normalizeH="0" baseline="0" noProof="0" dirty="0">
                  <a:ln>
                    <a:noFill/>
                  </a:ln>
                  <a:solidFill>
                    <a:srgbClr val="024282"/>
                  </a:solidFill>
                  <a:effectLst/>
                  <a:uLnTx/>
                  <a:uFillTx/>
                  <a:latin typeface="微软雅黑" panose="020B0503020204020204" pitchFamily="34" charset="-122"/>
                  <a:ea typeface="微软雅黑" panose="020B0503020204020204" pitchFamily="34" charset="-122"/>
                  <a:cs typeface="+mn-cs"/>
                </a:rPr>
                <a:t>总结</a:t>
              </a:r>
              <a:endParaRPr kumimoji="0" lang="zh-CN" altLang="en-US" sz="2800" b="1" i="0" u="none" strike="noStrike" kern="1200" cap="none" spc="0" normalizeH="0" baseline="0" noProof="0" dirty="0">
                <a:ln>
                  <a:noFill/>
                </a:ln>
                <a:solidFill>
                  <a:srgbClr val="024282"/>
                </a:solidFill>
                <a:effectLst/>
                <a:uLnTx/>
                <a:uFillTx/>
                <a:latin typeface="微软雅黑" panose="020B0503020204020204" pitchFamily="34" charset="-122"/>
                <a:ea typeface="微软雅黑" panose="020B0503020204020204" pitchFamily="34" charset="-122"/>
                <a:cs typeface="+mn-cs"/>
              </a:endParaRPr>
            </a:p>
          </p:txBody>
        </p:sp>
        <p:sp>
          <p:nvSpPr>
            <p:cNvPr id="42" name="矩形 41"/>
            <p:cNvSpPr/>
            <p:nvPr>
              <p:custDataLst>
                <p:tags r:id="rId25"/>
              </p:custDataLst>
            </p:nvPr>
          </p:nvSpPr>
          <p:spPr>
            <a:xfrm>
              <a:off x="7213667" y="1484269"/>
              <a:ext cx="1651486" cy="369332"/>
            </a:xfrm>
            <a:prstGeom prst="rect">
              <a:avLst/>
            </a:prstGeom>
          </p:spPr>
          <p:txBody>
            <a:bodyPr wrap="square">
              <a:spAutoFit/>
            </a:bodyPr>
            <a:lstStyle/>
            <a:p>
              <a:pPr marL="0" marR="0" lvl="0" indent="0" defTabSz="914400" rtl="0" eaLnBrk="1" fontAlgn="base" latinLnBrk="0" hangingPunct="1">
                <a:lnSpc>
                  <a:spcPct val="100000"/>
                </a:lnSpc>
                <a:spcBef>
                  <a:spcPct val="0"/>
                </a:spcBef>
                <a:spcAft>
                  <a:spcPct val="0"/>
                </a:spcAft>
                <a:buClrTx/>
                <a:buSzTx/>
                <a:buFontTx/>
                <a:buNone/>
                <a:defRPr/>
              </a:pPr>
              <a:r>
                <a:rPr kumimoji="0" lang="en-US" altLang="zh-CN" sz="1800" b="0" i="0" u="none" strike="noStrike" kern="1200" cap="none" spc="0" normalizeH="0" baseline="0" noProof="0" dirty="0">
                  <a:ln>
                    <a:noFill/>
                  </a:ln>
                  <a:solidFill>
                    <a:srgbClr val="024282"/>
                  </a:solidFill>
                  <a:effectLst/>
                  <a:uLnTx/>
                  <a:uFillTx/>
                  <a:latin typeface="Calibri Light" panose="020F0302020204030204" pitchFamily="34" charset="0"/>
                  <a:ea typeface="方正兰亭黑_GBK"/>
                  <a:cs typeface="+mn-cs"/>
                </a:rPr>
                <a:t>Summary</a:t>
              </a:r>
              <a:endParaRPr kumimoji="0" lang="en-US" altLang="zh-CN" sz="1800" b="0" i="0" u="none" strike="noStrike" kern="1200" cap="none" spc="0" normalizeH="0" baseline="0" noProof="0" dirty="0">
                <a:ln>
                  <a:noFill/>
                </a:ln>
                <a:solidFill>
                  <a:srgbClr val="024282"/>
                </a:solidFill>
                <a:effectLst/>
                <a:uLnTx/>
                <a:uFillTx/>
                <a:latin typeface="Calibri Light" panose="020F0302020204030204" pitchFamily="34" charset="0"/>
                <a:ea typeface="方正兰亭黑_GBK"/>
                <a:cs typeface="+mn-cs"/>
              </a:endParaRPr>
            </a:p>
          </p:txBody>
        </p:sp>
      </p:grpSp>
      <p:sp>
        <p:nvSpPr>
          <p:cNvPr id="24" name="文本框 23"/>
          <p:cNvSpPr txBox="1"/>
          <p:nvPr/>
        </p:nvSpPr>
        <p:spPr>
          <a:xfrm>
            <a:off x="8617953" y="6385194"/>
            <a:ext cx="3600400" cy="400110"/>
          </a:xfrm>
          <a:prstGeom prst="rect">
            <a:avLst/>
          </a:prstGeom>
          <a:noFill/>
        </p:spPr>
        <p:txBody>
          <a:bodyPr wrap="square">
            <a:spAutoFit/>
          </a:bodyPr>
          <a:lstStyle/>
          <a:p>
            <a:pPr algn="r"/>
            <a:r>
              <a:rPr lang="zh-CN" altLang="en-US" sz="2000" b="0" i="0" dirty="0">
                <a:solidFill>
                  <a:srgbClr val="25506B"/>
                </a:solidFill>
                <a:effectLst/>
                <a:latin typeface="方正舒体" panose="02010601030101010101" pitchFamily="2" charset="-122"/>
                <a:ea typeface="方正舒体" panose="02010601030101010101" pitchFamily="2" charset="-122"/>
              </a:rPr>
              <a:t>明德至善 弘毅兴邦</a:t>
            </a:r>
            <a:endParaRPr lang="zh-CN" altLang="en-US" sz="2000" b="0" i="0" dirty="0">
              <a:solidFill>
                <a:srgbClr val="25506B"/>
              </a:solidFill>
              <a:effectLst/>
              <a:latin typeface="方正舒体" panose="02010601030101010101" pitchFamily="2" charset="-122"/>
              <a:ea typeface="方正舒体" panose="02010601030101010101" pitchFamily="2" charset="-122"/>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图片 9"/>
          <p:cNvPicPr>
            <a:picLocks noChangeAspect="1"/>
          </p:cNvPicPr>
          <p:nvPr/>
        </p:nvPicPr>
        <p:blipFill rotWithShape="1">
          <a:blip r:embed="rId1">
            <a:alphaModFix amt="10000"/>
            <a:extLst>
              <a:ext uri="{28A0092B-C50C-407E-A947-70E740481C1C}">
                <a14:useLocalDpi xmlns:a14="http://schemas.microsoft.com/office/drawing/2010/main" val="0"/>
              </a:ext>
            </a:extLst>
          </a:blip>
          <a:srcRect r="74109"/>
          <a:stretch>
            <a:fillRect/>
          </a:stretch>
        </p:blipFill>
        <p:spPr>
          <a:xfrm>
            <a:off x="319337" y="779207"/>
            <a:ext cx="5433538" cy="5370342"/>
          </a:xfrm>
          <a:prstGeom prst="rect">
            <a:avLst/>
          </a:prstGeom>
        </p:spPr>
      </p:pic>
      <p:sp>
        <p:nvSpPr>
          <p:cNvPr id="2" name="文本占位符 3"/>
          <p:cNvSpPr txBox="1"/>
          <p:nvPr/>
        </p:nvSpPr>
        <p:spPr>
          <a:xfrm>
            <a:off x="6436079" y="779207"/>
            <a:ext cx="4256684" cy="1612900"/>
          </a:xfrm>
          <a:prstGeom prst="rect">
            <a:avLst/>
          </a:prstGeom>
        </p:spPr>
        <p:txBody>
          <a:bodyPr vert="horz" lIns="91440" tIns="45720" rIns="91440" bIns="45720" rtlCol="0">
            <a:noAutofit/>
          </a:bodyPr>
          <a:lstStyle>
            <a:lvl1pPr marL="0" indent="0" algn="l" defTabSz="914400" rtl="0" eaLnBrk="1" latinLnBrk="0" hangingPunct="1">
              <a:lnSpc>
                <a:spcPct val="90000"/>
              </a:lnSpc>
              <a:spcBef>
                <a:spcPts val="1000"/>
              </a:spcBef>
              <a:buFont typeface="Arial" panose="020B0604020202020204" pitchFamily="34" charset="0"/>
              <a:buNone/>
              <a:defRPr sz="6000" b="1" kern="1200">
                <a:gradFill>
                  <a:gsLst>
                    <a:gs pos="36000">
                      <a:srgbClr val="024282"/>
                    </a:gs>
                    <a:gs pos="100000">
                      <a:srgbClr val="2764A7">
                        <a:lumMod val="15000"/>
                        <a:lumOff val="85000"/>
                        <a:alpha val="27000"/>
                      </a:srgbClr>
                    </a:gs>
                  </a:gsLst>
                  <a:lin ang="5400000" scaled="0"/>
                </a:gradFill>
                <a:latin typeface="微软雅黑" panose="020B0503020204020204" pitchFamily="34" charset="-122"/>
                <a:ea typeface="微软雅黑" panose="020B0503020204020204" pitchFamily="34"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defRPr/>
            </a:pPr>
            <a:r>
              <a:rPr kumimoji="0" lang="en-US" altLang="zh-CN" sz="19900" b="1" i="0" u="none" strike="noStrike" kern="1200" cap="none" spc="0" normalizeH="0" baseline="0" noProof="0" dirty="0">
                <a:ln>
                  <a:noFill/>
                </a:ln>
                <a:gradFill>
                  <a:gsLst>
                    <a:gs pos="36000">
                      <a:srgbClr val="024282"/>
                    </a:gs>
                    <a:gs pos="100000">
                      <a:srgbClr val="2764A7">
                        <a:lumMod val="15000"/>
                        <a:lumOff val="85000"/>
                        <a:alpha val="27000"/>
                      </a:srgbClr>
                    </a:gs>
                  </a:gsLst>
                  <a:lin ang="5400000" scaled="0"/>
                </a:gradFill>
                <a:effectLst/>
                <a:uLnTx/>
                <a:uFillTx/>
                <a:latin typeface="Arial Black" panose="020B0A04020102020204" pitchFamily="34" charset="0"/>
                <a:ea typeface="微软雅黑" panose="020B0503020204020204" pitchFamily="34" charset="-122"/>
                <a:cs typeface="+mn-cs"/>
              </a:rPr>
              <a:t>01</a:t>
            </a:r>
            <a:endParaRPr kumimoji="0" lang="zh-CN" altLang="en-US" sz="19900" b="1" i="0" u="none" strike="noStrike" kern="1200" cap="none" spc="0" normalizeH="0" baseline="0" noProof="0" dirty="0">
              <a:ln>
                <a:noFill/>
              </a:ln>
              <a:gradFill>
                <a:gsLst>
                  <a:gs pos="36000">
                    <a:srgbClr val="024282"/>
                  </a:gs>
                  <a:gs pos="100000">
                    <a:srgbClr val="2764A7">
                      <a:lumMod val="15000"/>
                      <a:lumOff val="85000"/>
                      <a:alpha val="27000"/>
                    </a:srgbClr>
                  </a:gs>
                </a:gsLst>
                <a:lin ang="5400000" scaled="0"/>
              </a:gradFill>
              <a:effectLst/>
              <a:uLnTx/>
              <a:uFillTx/>
              <a:latin typeface="Arial Black" panose="020B0A04020102020204" pitchFamily="34" charset="0"/>
              <a:ea typeface="微软雅黑" panose="020B0503020204020204" pitchFamily="34" charset="-122"/>
              <a:cs typeface="+mn-cs"/>
            </a:endParaRPr>
          </a:p>
        </p:txBody>
      </p:sp>
      <p:sp>
        <p:nvSpPr>
          <p:cNvPr id="3" name="文本占位符 4"/>
          <p:cNvSpPr txBox="1"/>
          <p:nvPr/>
        </p:nvSpPr>
        <p:spPr>
          <a:xfrm>
            <a:off x="2156111" y="3276108"/>
            <a:ext cx="7432218" cy="1016988"/>
          </a:xfrm>
          <a:prstGeom prst="rect">
            <a:avLst/>
          </a:prstGeom>
        </p:spPr>
        <p:txBody>
          <a:bodyPr vert="horz" lIns="91440" tIns="45720" rIns="91440" bIns="45720" rtlCol="0">
            <a:noAutofit/>
          </a:bodyPr>
          <a:lstStyle>
            <a:lvl1pPr marL="0" indent="0" algn="l" defTabSz="914400" rtl="0" eaLnBrk="1" latinLnBrk="0" hangingPunct="1">
              <a:lnSpc>
                <a:spcPct val="90000"/>
              </a:lnSpc>
              <a:spcBef>
                <a:spcPts val="1000"/>
              </a:spcBef>
              <a:buFont typeface="Arial" panose="020B0604020202020204" pitchFamily="34" charset="0"/>
              <a:buNone/>
              <a:defRPr sz="4400" b="1" kern="1200">
                <a:solidFill>
                  <a:srgbClr val="024282"/>
                </a:solidFill>
                <a:latin typeface="微软雅黑" panose="020B0503020204020204" pitchFamily="34" charset="-122"/>
                <a:ea typeface="微软雅黑" panose="020B0503020204020204" pitchFamily="34"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base" latinLnBrk="0" hangingPunct="1">
              <a:lnSpc>
                <a:spcPct val="100000"/>
              </a:lnSpc>
              <a:spcBef>
                <a:spcPct val="0"/>
              </a:spcBef>
              <a:spcAft>
                <a:spcPct val="0"/>
              </a:spcAft>
              <a:buClrTx/>
              <a:buSzTx/>
              <a:buFontTx/>
              <a:buNone/>
              <a:defRPr/>
            </a:pPr>
            <a:r>
              <a:rPr kumimoji="0" lang="zh-CN" altLang="en-US" sz="6600" b="1" i="0" u="none" strike="noStrike" kern="1200" cap="none" spc="0" normalizeH="0" baseline="0" noProof="0" dirty="0">
                <a:ln>
                  <a:noFill/>
                </a:ln>
                <a:solidFill>
                  <a:srgbClr val="024282"/>
                </a:solidFill>
                <a:effectLst/>
                <a:uLnTx/>
                <a:uFillTx/>
                <a:latin typeface="微软雅黑" panose="020B0503020204020204" pitchFamily="34" charset="-122"/>
                <a:ea typeface="微软雅黑" panose="020B0503020204020204" pitchFamily="34" charset="-122"/>
                <a:cs typeface="+mn-cs"/>
              </a:rPr>
              <a:t>开源代码阅读</a:t>
            </a:r>
            <a:endParaRPr kumimoji="0" lang="zh-CN" altLang="en-US" sz="6600" b="1" i="0" u="none" strike="noStrike" kern="1200" cap="none" spc="0" normalizeH="0" baseline="0" noProof="0" dirty="0">
              <a:ln>
                <a:noFill/>
              </a:ln>
              <a:solidFill>
                <a:srgbClr val="024282"/>
              </a:solidFill>
              <a:effectLst/>
              <a:uLnTx/>
              <a:uFillTx/>
              <a:latin typeface="微软雅黑" panose="020B0503020204020204" pitchFamily="34" charset="-122"/>
              <a:ea typeface="微软雅黑" panose="020B0503020204020204" pitchFamily="34" charset="-122"/>
              <a:cs typeface="+mn-cs"/>
            </a:endParaRPr>
          </a:p>
        </p:txBody>
      </p:sp>
      <p:grpSp>
        <p:nvGrpSpPr>
          <p:cNvPr id="4" name="组合 3"/>
          <p:cNvGrpSpPr/>
          <p:nvPr/>
        </p:nvGrpSpPr>
        <p:grpSpPr>
          <a:xfrm>
            <a:off x="-3049556" y="-2033814"/>
            <a:ext cx="7489372" cy="4795157"/>
            <a:chOff x="-3802743" y="-2148114"/>
            <a:chExt cx="7489372" cy="4795157"/>
          </a:xfrm>
        </p:grpSpPr>
        <p:sp>
          <p:nvSpPr>
            <p:cNvPr id="5" name="平行四边形 4"/>
            <p:cNvSpPr/>
            <p:nvPr/>
          </p:nvSpPr>
          <p:spPr>
            <a:xfrm>
              <a:off x="-3802743" y="-2148114"/>
              <a:ext cx="7489372" cy="4795157"/>
            </a:xfrm>
            <a:prstGeom prst="parallelogram">
              <a:avLst/>
            </a:prstGeom>
            <a:solidFill>
              <a:srgbClr val="024282">
                <a:alpha val="3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6" name="平行四边形 5"/>
            <p:cNvSpPr/>
            <p:nvPr/>
          </p:nvSpPr>
          <p:spPr>
            <a:xfrm>
              <a:off x="-3483429" y="-1482271"/>
              <a:ext cx="6429829" cy="3628571"/>
            </a:xfrm>
            <a:prstGeom prst="parallelogram">
              <a:avLst/>
            </a:prstGeom>
            <a:solidFill>
              <a:srgbClr val="02428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grpSp>
        <p:nvGrpSpPr>
          <p:cNvPr id="7" name="组合 6"/>
          <p:cNvGrpSpPr/>
          <p:nvPr/>
        </p:nvGrpSpPr>
        <p:grpSpPr>
          <a:xfrm flipH="1" flipV="1">
            <a:off x="7824192" y="4149080"/>
            <a:ext cx="7489372" cy="4651141"/>
            <a:chOff x="-3802743" y="-2004098"/>
            <a:chExt cx="7489372" cy="4651141"/>
          </a:xfrm>
        </p:grpSpPr>
        <p:sp>
          <p:nvSpPr>
            <p:cNvPr id="8" name="平行四边形 7"/>
            <p:cNvSpPr/>
            <p:nvPr/>
          </p:nvSpPr>
          <p:spPr>
            <a:xfrm>
              <a:off x="-3802743" y="-2004098"/>
              <a:ext cx="7489372" cy="4651141"/>
            </a:xfrm>
            <a:prstGeom prst="parallelogram">
              <a:avLst/>
            </a:prstGeom>
            <a:solidFill>
              <a:srgbClr val="024282">
                <a:alpha val="3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9" name="平行四边形 8"/>
            <p:cNvSpPr/>
            <p:nvPr/>
          </p:nvSpPr>
          <p:spPr>
            <a:xfrm>
              <a:off x="-3483429" y="-1482271"/>
              <a:ext cx="6429829" cy="3628571"/>
            </a:xfrm>
            <a:prstGeom prst="parallelogram">
              <a:avLst/>
            </a:prstGeom>
            <a:solidFill>
              <a:srgbClr val="02428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cxnSp>
        <p:nvCxnSpPr>
          <p:cNvPr id="16" name="直接连接符 15"/>
          <p:cNvCxnSpPr/>
          <p:nvPr/>
        </p:nvCxnSpPr>
        <p:spPr>
          <a:xfrm>
            <a:off x="2156111" y="4293096"/>
            <a:ext cx="6696744" cy="0"/>
          </a:xfrm>
          <a:prstGeom prst="line">
            <a:avLst/>
          </a:prstGeom>
          <a:ln w="28575">
            <a:solidFill>
              <a:srgbClr val="024282"/>
            </a:solidFill>
          </a:ln>
        </p:spPr>
        <p:style>
          <a:lnRef idx="1">
            <a:schemeClr val="accent1"/>
          </a:lnRef>
          <a:fillRef idx="0">
            <a:schemeClr val="accent1"/>
          </a:fillRef>
          <a:effectRef idx="0">
            <a:schemeClr val="accent1"/>
          </a:effectRef>
          <a:fontRef idx="minor">
            <a:schemeClr val="tx1"/>
          </a:fontRef>
        </p:style>
      </p:cxnSp>
      <p:sp>
        <p:nvSpPr>
          <p:cNvPr id="17" name="矩形 16"/>
          <p:cNvSpPr/>
          <p:nvPr/>
        </p:nvSpPr>
        <p:spPr>
          <a:xfrm>
            <a:off x="2156111" y="4424107"/>
            <a:ext cx="6088996" cy="521970"/>
          </a:xfrm>
          <a:prstGeom prst="rect">
            <a:avLst/>
          </a:prstGeom>
        </p:spPr>
        <p:txBody>
          <a:bodyPr wrap="square">
            <a:spAutoFit/>
          </a:bodyPr>
          <a:lstStyle/>
          <a:p>
            <a:pPr marL="0" marR="0" lvl="0" indent="0" defTabSz="914400" rtl="0" eaLnBrk="1" fontAlgn="base" latinLnBrk="0" hangingPunct="1">
              <a:lnSpc>
                <a:spcPct val="100000"/>
              </a:lnSpc>
              <a:spcBef>
                <a:spcPct val="0"/>
              </a:spcBef>
              <a:spcAft>
                <a:spcPct val="0"/>
              </a:spcAft>
              <a:buClrTx/>
              <a:buSzTx/>
              <a:buFontTx/>
              <a:buNone/>
              <a:defRPr/>
            </a:pPr>
            <a:r>
              <a:rPr kumimoji="0" lang="en-US" altLang="zh-CN" sz="2800" b="0" i="0" u="none" strike="noStrike" kern="1200" cap="none" spc="0" normalizeH="0" baseline="0" noProof="0" dirty="0">
                <a:ln>
                  <a:noFill/>
                </a:ln>
                <a:solidFill>
                  <a:srgbClr val="024282"/>
                </a:solidFill>
                <a:effectLst/>
                <a:uLnTx/>
                <a:uFillTx/>
                <a:latin typeface="Calibri Light" panose="020F0302020204030204" pitchFamily="34" charset="0"/>
                <a:ea typeface="方正兰亭黑_GBK"/>
                <a:cs typeface="+mn-cs"/>
              </a:rPr>
              <a:t>Open source code reading</a:t>
            </a:r>
            <a:endParaRPr kumimoji="0" lang="en-US" altLang="zh-CN" sz="2800" b="0" i="0" u="none" strike="noStrike" kern="1200" cap="none" spc="0" normalizeH="0" baseline="0" noProof="0" dirty="0">
              <a:ln>
                <a:noFill/>
              </a:ln>
              <a:solidFill>
                <a:srgbClr val="024282"/>
              </a:solidFill>
              <a:effectLst/>
              <a:uLnTx/>
              <a:uFillTx/>
              <a:latin typeface="Calibri Light" panose="020F0302020204030204" pitchFamily="34" charset="0"/>
              <a:ea typeface="方正兰亭黑_GBK"/>
              <a:cs typeface="+mn-cs"/>
            </a:endParaRPr>
          </a:p>
        </p:txBody>
      </p:sp>
      <p:sp>
        <p:nvSpPr>
          <p:cNvPr id="13" name="文本框 12"/>
          <p:cNvSpPr txBox="1"/>
          <p:nvPr/>
        </p:nvSpPr>
        <p:spPr>
          <a:xfrm>
            <a:off x="5883910" y="4552315"/>
            <a:ext cx="4064000" cy="368300"/>
          </a:xfrm>
          <a:prstGeom prst="rect">
            <a:avLst/>
          </a:prstGeom>
          <a:noFill/>
        </p:spPr>
        <p:txBody>
          <a:bodyPr wrap="square" rtlCol="0">
            <a:spAutoFit/>
          </a:bodyPr>
          <a:lstStyle/>
          <a:p>
            <a:endParaRPr lang="zh-CN" alt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335361" y="116633"/>
            <a:ext cx="629872" cy="612768"/>
            <a:chOff x="3070727" y="196457"/>
            <a:chExt cx="692047" cy="673255"/>
          </a:xfrm>
        </p:grpSpPr>
        <p:sp>
          <p:nvSpPr>
            <p:cNvPr id="5" name="平行四边形 4"/>
            <p:cNvSpPr/>
            <p:nvPr/>
          </p:nvSpPr>
          <p:spPr>
            <a:xfrm>
              <a:off x="3070727" y="196457"/>
              <a:ext cx="629587" cy="612775"/>
            </a:xfrm>
            <a:prstGeom prst="parallelogram">
              <a:avLst/>
            </a:prstGeom>
            <a:solidFill>
              <a:srgbClr val="024282"/>
            </a:solid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6" name="平行四边形 5"/>
            <p:cNvSpPr/>
            <p:nvPr/>
          </p:nvSpPr>
          <p:spPr>
            <a:xfrm>
              <a:off x="3133187" y="256937"/>
              <a:ext cx="629587" cy="612775"/>
            </a:xfrm>
            <a:prstGeom prst="parallelogram">
              <a:avLst/>
            </a:prstGeom>
            <a:no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cxnSp>
        <p:nvCxnSpPr>
          <p:cNvPr id="7" name="直接连接符 6"/>
          <p:cNvCxnSpPr/>
          <p:nvPr/>
        </p:nvCxnSpPr>
        <p:spPr>
          <a:xfrm>
            <a:off x="367840" y="809674"/>
            <a:ext cx="11488800" cy="0"/>
          </a:xfrm>
          <a:prstGeom prst="line">
            <a:avLst/>
          </a:prstGeom>
          <a:ln w="9525">
            <a:solidFill>
              <a:srgbClr val="024282"/>
            </a:solidFill>
          </a:ln>
        </p:spPr>
        <p:style>
          <a:lnRef idx="1">
            <a:schemeClr val="accent1"/>
          </a:lnRef>
          <a:fillRef idx="0">
            <a:schemeClr val="accent1"/>
          </a:fillRef>
          <a:effectRef idx="0">
            <a:schemeClr val="accent1"/>
          </a:effectRef>
          <a:fontRef idx="minor">
            <a:schemeClr val="tx1"/>
          </a:fontRef>
        </p:style>
      </p:cxnSp>
      <p:sp>
        <p:nvSpPr>
          <p:cNvPr id="10" name="文本占位符 5"/>
          <p:cNvSpPr txBox="1"/>
          <p:nvPr/>
        </p:nvSpPr>
        <p:spPr>
          <a:xfrm>
            <a:off x="1127448" y="193957"/>
            <a:ext cx="5040313" cy="612775"/>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000"/>
              </a:spcBef>
              <a:buFont typeface="Arial" panose="020B0604020202020204" pitchFamily="34" charset="0"/>
              <a:buNone/>
              <a:defRPr sz="3200" b="1" kern="1200">
                <a:solidFill>
                  <a:srgbClr val="024282"/>
                </a:solidFill>
                <a:latin typeface="微软雅黑" panose="020B0503020204020204" pitchFamily="34" charset="-122"/>
                <a:ea typeface="微软雅黑" panose="020B0503020204020204" pitchFamily="34"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defRPr/>
            </a:pPr>
            <a:r>
              <a:rPr lang="zh-CN" altLang="en-US" dirty="0"/>
              <a:t>泛读小米便签</a:t>
            </a:r>
            <a:endParaRPr kumimoji="0" lang="zh-CN" altLang="en-US" sz="3200" b="1" i="0" u="none" strike="noStrike" kern="1200" cap="none" spc="0" normalizeH="0" baseline="0" noProof="0" dirty="0">
              <a:ln>
                <a:noFill/>
              </a:ln>
              <a:solidFill>
                <a:srgbClr val="024282"/>
              </a:solidFill>
              <a:effectLst/>
              <a:uLnTx/>
              <a:uFillTx/>
              <a:latin typeface="微软雅黑" panose="020B0503020204020204" pitchFamily="34" charset="-122"/>
              <a:ea typeface="微软雅黑" panose="020B0503020204020204" pitchFamily="34" charset="-122"/>
              <a:cs typeface="+mn-cs"/>
            </a:endParaRPr>
          </a:p>
        </p:txBody>
      </p:sp>
      <p:grpSp>
        <p:nvGrpSpPr>
          <p:cNvPr id="54" name="组合 53"/>
          <p:cNvGrpSpPr/>
          <p:nvPr>
            <p:custDataLst>
              <p:tags r:id="rId1"/>
            </p:custDataLst>
          </p:nvPr>
        </p:nvGrpSpPr>
        <p:grpSpPr>
          <a:xfrm>
            <a:off x="5732381" y="980729"/>
            <a:ext cx="5904129" cy="5448818"/>
            <a:chOff x="5591944" y="980728"/>
            <a:chExt cx="6065777" cy="3168350"/>
          </a:xfrm>
        </p:grpSpPr>
        <p:sp>
          <p:nvSpPr>
            <p:cNvPr id="55" name="矩形 54"/>
            <p:cNvSpPr/>
            <p:nvPr>
              <p:custDataLst>
                <p:tags r:id="rId2"/>
              </p:custDataLst>
            </p:nvPr>
          </p:nvSpPr>
          <p:spPr>
            <a:xfrm>
              <a:off x="5591944" y="980728"/>
              <a:ext cx="6065777" cy="3168350"/>
            </a:xfrm>
            <a:prstGeom prst="rect">
              <a:avLst/>
            </a:prstGeom>
            <a:noFill/>
            <a:ln w="12700" cap="flat" cmpd="sng" algn="ctr">
              <a:solidFill>
                <a:srgbClr val="024282"/>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57" name="矩形 56"/>
            <p:cNvSpPr/>
            <p:nvPr>
              <p:custDataLst>
                <p:tags r:id="rId3"/>
              </p:custDataLst>
            </p:nvPr>
          </p:nvSpPr>
          <p:spPr>
            <a:xfrm>
              <a:off x="5771014" y="1085600"/>
              <a:ext cx="3648075" cy="638555"/>
            </a:xfrm>
            <a:prstGeom prst="rect">
              <a:avLst/>
            </a:prstGeom>
          </p:spPr>
          <p:txBody>
            <a:bodyPr wrap="square">
              <a:spAutoFit/>
            </a:bodyPr>
            <a:lstStyle/>
            <a:p>
              <a:pPr marL="0" marR="0" lvl="0" indent="0" algn="ctr" defTabSz="914400" rtl="0" eaLnBrk="1" fontAlgn="auto" latinLnBrk="0" hangingPunct="1">
                <a:lnSpc>
                  <a:spcPct val="100000"/>
                </a:lnSpc>
                <a:spcBef>
                  <a:spcPts val="600"/>
                </a:spcBef>
                <a:spcAft>
                  <a:spcPts val="0"/>
                </a:spcAft>
                <a:buClrTx/>
                <a:buSzTx/>
                <a:buFontTx/>
                <a:buNone/>
                <a:defRPr/>
              </a:pPr>
              <a:endParaRPr kumimoji="0" lang="zh-CN" altLang="en-US" sz="2800" b="1" i="0" u="none" strike="noStrike" kern="0" cap="none" spc="0" normalizeH="0" baseline="0" noProof="0" dirty="0">
                <a:ln>
                  <a:noFill/>
                </a:ln>
                <a:solidFill>
                  <a:srgbClr val="024282"/>
                </a:solidFill>
                <a:effectLst/>
                <a:uLnTx/>
                <a:uFillTx/>
                <a:latin typeface="微软雅黑" panose="020B0503020204020204" pitchFamily="34" charset="-122"/>
                <a:ea typeface="微软雅黑" panose="020B0503020204020204" pitchFamily="34" charset="-122"/>
                <a:cs typeface="Segoe UI Light 8" panose="020B0502040204020203" pitchFamily="34" charset="0"/>
              </a:endParaRPr>
            </a:p>
          </p:txBody>
        </p:sp>
      </p:grpSp>
      <p:sp>
        <p:nvSpPr>
          <p:cNvPr id="9" name="文本框 8"/>
          <p:cNvSpPr txBox="1"/>
          <p:nvPr/>
        </p:nvSpPr>
        <p:spPr>
          <a:xfrm>
            <a:off x="5822950" y="945515"/>
            <a:ext cx="5641340" cy="5483860"/>
          </a:xfrm>
          <a:prstGeom prst="rect">
            <a:avLst/>
          </a:prstGeom>
          <a:noFill/>
        </p:spPr>
        <p:txBody>
          <a:bodyPr wrap="square" rtlCol="0">
            <a:noAutofit/>
          </a:bodyPr>
          <a:lstStyle/>
          <a:p>
            <a:pPr algn="l">
              <a:lnSpc>
                <a:spcPct val="130000"/>
              </a:lnSpc>
              <a:spcBef>
                <a:spcPts val="600"/>
              </a:spcBef>
              <a:spcAft>
                <a:spcPts val="0"/>
              </a:spcAft>
              <a:buClrTx/>
              <a:buSzTx/>
              <a:buFontTx/>
              <a:defRPr/>
            </a:pPr>
            <a:endParaRPr lang="zh-CN" altLang="en-US" sz="1600" noProof="0" dirty="0">
              <a:ln>
                <a:noFill/>
              </a:ln>
              <a:solidFill>
                <a:srgbClr val="FF0000"/>
              </a:solidFill>
              <a:effectLst/>
              <a:uLnTx/>
              <a:uFillTx/>
              <a:latin typeface="微软雅黑" panose="020B0503020204020204" pitchFamily="34" charset="-122"/>
              <a:ea typeface="微软雅黑" panose="020B0503020204020204" pitchFamily="34" charset="-122"/>
            </a:endParaRPr>
          </a:p>
        </p:txBody>
      </p:sp>
      <p:pic>
        <p:nvPicPr>
          <p:cNvPr id="8" name="图片 7"/>
          <p:cNvPicPr>
            <a:picLocks noChangeAspect="1"/>
          </p:cNvPicPr>
          <p:nvPr/>
        </p:nvPicPr>
        <p:blipFill>
          <a:blip r:embed="rId4"/>
          <a:stretch>
            <a:fillRect/>
          </a:stretch>
        </p:blipFill>
        <p:spPr>
          <a:xfrm>
            <a:off x="536442" y="980728"/>
            <a:ext cx="4226125" cy="5022072"/>
          </a:xfrm>
          <a:prstGeom prst="rect">
            <a:avLst/>
          </a:prstGeom>
        </p:spPr>
      </p:pic>
      <p:sp>
        <p:nvSpPr>
          <p:cNvPr id="12" name="文本框 11"/>
          <p:cNvSpPr txBox="1"/>
          <p:nvPr/>
        </p:nvSpPr>
        <p:spPr>
          <a:xfrm>
            <a:off x="1482910" y="5989187"/>
            <a:ext cx="2333187" cy="369332"/>
          </a:xfrm>
          <a:prstGeom prst="rect">
            <a:avLst/>
          </a:prstGeom>
          <a:noFill/>
        </p:spPr>
        <p:txBody>
          <a:bodyPr wrap="square">
            <a:spAutoFit/>
          </a:bodyPr>
          <a:lstStyle/>
          <a:p>
            <a:r>
              <a:rPr lang="zh-CN" altLang="zh-CN" sz="1800" b="1" kern="100" dirty="0">
                <a:effectLst/>
                <a:latin typeface="Calibri" panose="020F0502020204030204" pitchFamily="34" charset="0"/>
                <a:ea typeface="宋体" panose="02010600030101010101" pitchFamily="2" charset="-122"/>
                <a:cs typeface="Times New Roman" panose="02020603050405020304" pitchFamily="18" charset="0"/>
              </a:rPr>
              <a:t>小米便签体系结构图</a:t>
            </a:r>
            <a:endParaRPr lang="zh-CN" altLang="en-US" dirty="0"/>
          </a:p>
        </p:txBody>
      </p:sp>
      <p:sp>
        <p:nvSpPr>
          <p:cNvPr id="14" name="文本框 13"/>
          <p:cNvSpPr txBox="1"/>
          <p:nvPr/>
        </p:nvSpPr>
        <p:spPr>
          <a:xfrm>
            <a:off x="7442509" y="5956049"/>
            <a:ext cx="1866791" cy="369332"/>
          </a:xfrm>
          <a:prstGeom prst="rect">
            <a:avLst/>
          </a:prstGeom>
          <a:noFill/>
        </p:spPr>
        <p:txBody>
          <a:bodyPr wrap="square">
            <a:spAutoFit/>
          </a:bodyPr>
          <a:lstStyle/>
          <a:p>
            <a:r>
              <a:rPr lang="zh-CN" altLang="zh-CN" sz="1800" b="1" kern="100" dirty="0">
                <a:effectLst/>
                <a:latin typeface="Calibri" panose="020F0502020204030204" pitchFamily="34" charset="0"/>
                <a:ea typeface="宋体" panose="02010600030101010101" pitchFamily="2" charset="-122"/>
                <a:cs typeface="Times New Roman" panose="02020603050405020304" pitchFamily="18" charset="0"/>
              </a:rPr>
              <a:t>小米便签用例图</a:t>
            </a:r>
            <a:endParaRPr lang="zh-CN" altLang="en-US" dirty="0"/>
          </a:p>
        </p:txBody>
      </p:sp>
      <p:grpSp>
        <p:nvGrpSpPr>
          <p:cNvPr id="15" name="组合 14"/>
          <p:cNvGrpSpPr/>
          <p:nvPr>
            <p:custDataLst>
              <p:tags r:id="rId5"/>
            </p:custDataLst>
          </p:nvPr>
        </p:nvGrpSpPr>
        <p:grpSpPr>
          <a:xfrm>
            <a:off x="286268" y="981343"/>
            <a:ext cx="4829032" cy="5448818"/>
            <a:chOff x="5591944" y="980728"/>
            <a:chExt cx="6065777" cy="3168350"/>
          </a:xfrm>
        </p:grpSpPr>
        <p:sp>
          <p:nvSpPr>
            <p:cNvPr id="16" name="矩形 15"/>
            <p:cNvSpPr/>
            <p:nvPr>
              <p:custDataLst>
                <p:tags r:id="rId6"/>
              </p:custDataLst>
            </p:nvPr>
          </p:nvSpPr>
          <p:spPr>
            <a:xfrm>
              <a:off x="5591944" y="980728"/>
              <a:ext cx="6065777" cy="3168350"/>
            </a:xfrm>
            <a:prstGeom prst="rect">
              <a:avLst/>
            </a:prstGeom>
            <a:noFill/>
            <a:ln w="12700" cap="flat" cmpd="sng" algn="ctr">
              <a:solidFill>
                <a:srgbClr val="024282"/>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17" name="矩形 16"/>
            <p:cNvSpPr/>
            <p:nvPr>
              <p:custDataLst>
                <p:tags r:id="rId7"/>
              </p:custDataLst>
            </p:nvPr>
          </p:nvSpPr>
          <p:spPr>
            <a:xfrm>
              <a:off x="5771014" y="1085600"/>
              <a:ext cx="3648075" cy="638555"/>
            </a:xfrm>
            <a:prstGeom prst="rect">
              <a:avLst/>
            </a:prstGeom>
          </p:spPr>
          <p:txBody>
            <a:bodyPr wrap="square">
              <a:spAutoFit/>
            </a:bodyPr>
            <a:lstStyle/>
            <a:p>
              <a:pPr marL="0" marR="0" lvl="0" indent="0" algn="ctr" defTabSz="914400" rtl="0" eaLnBrk="1" fontAlgn="auto" latinLnBrk="0" hangingPunct="1">
                <a:lnSpc>
                  <a:spcPct val="100000"/>
                </a:lnSpc>
                <a:spcBef>
                  <a:spcPts val="600"/>
                </a:spcBef>
                <a:spcAft>
                  <a:spcPts val="0"/>
                </a:spcAft>
                <a:buClrTx/>
                <a:buSzTx/>
                <a:buFontTx/>
                <a:buNone/>
                <a:defRPr/>
              </a:pPr>
              <a:endParaRPr kumimoji="0" lang="zh-CN" altLang="en-US" sz="2800" b="1" i="0" u="none" strike="noStrike" kern="0" cap="none" spc="0" normalizeH="0" baseline="0" noProof="0" dirty="0">
                <a:ln>
                  <a:noFill/>
                </a:ln>
                <a:solidFill>
                  <a:srgbClr val="024282"/>
                </a:solidFill>
                <a:effectLst/>
                <a:uLnTx/>
                <a:uFillTx/>
                <a:latin typeface="微软雅黑" panose="020B0503020204020204" pitchFamily="34" charset="-122"/>
                <a:ea typeface="微软雅黑" panose="020B0503020204020204" pitchFamily="34" charset="-122"/>
                <a:cs typeface="Segoe UI Light 8" panose="020B0502040204020203" pitchFamily="34" charset="0"/>
              </a:endParaRPr>
            </a:p>
          </p:txBody>
        </p:sp>
      </p:grpSp>
      <p:pic>
        <p:nvPicPr>
          <p:cNvPr id="11" name="图片 10"/>
          <p:cNvPicPr>
            <a:picLocks noChangeAspect="1"/>
          </p:cNvPicPr>
          <p:nvPr/>
        </p:nvPicPr>
        <p:blipFill>
          <a:blip r:embed="rId8"/>
          <a:srcRect l="-115867" t="-73803" r="-115867" b="-73803"/>
          <a:stretch>
            <a:fillRect/>
          </a:stretch>
        </p:blipFill>
        <p:spPr>
          <a:xfrm>
            <a:off x="-750570" y="-2113280"/>
            <a:ext cx="18869025" cy="10696575"/>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7" presetClass="entr" presetSubtype="4" fill="hold" nodeType="afterEffect">
                                  <p:stCondLst>
                                    <p:cond delay="0"/>
                                  </p:stCondLst>
                                  <p:childTnLst>
                                    <p:set>
                                      <p:cBhvr>
                                        <p:cTn id="6" dur="1000" fill="hold">
                                          <p:stCondLst>
                                            <p:cond delay="0"/>
                                          </p:stCondLst>
                                        </p:cTn>
                                        <p:tgtEl>
                                          <p:spTgt spid="11"/>
                                        </p:tgtEl>
                                        <p:attrNameLst>
                                          <p:attrName>style.visibility</p:attrName>
                                        </p:attrNameLst>
                                      </p:cBhvr>
                                      <p:to>
                                        <p:strVal val="visible"/>
                                      </p:to>
                                    </p:set>
                                    <p:anim calcmode="lin" valueType="num">
                                      <p:cBhvr additive="base">
                                        <p:cTn id="7" dur="1000" fill="hold"/>
                                        <p:tgtEl>
                                          <p:spTgt spid="11"/>
                                        </p:tgtEl>
                                        <p:attrNameLst>
                                          <p:attrName>ppt_x</p:attrName>
                                        </p:attrNameLst>
                                      </p:cBhvr>
                                      <p:tavLst>
                                        <p:tav tm="0">
                                          <p:val>
                                            <p:strVal val="#ppt_x"/>
                                          </p:val>
                                        </p:tav>
                                        <p:tav tm="100000">
                                          <p:val>
                                            <p:strVal val="#ppt_x"/>
                                          </p:val>
                                        </p:tav>
                                      </p:tavLst>
                                    </p:anim>
                                    <p:anim calcmode="lin" valueType="num">
                                      <p:cBhvr additive="base">
                                        <p:cTn id="8" dur="1000" fill="hold"/>
                                        <p:tgtEl>
                                          <p:spTgt spid="11"/>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335361" y="116633"/>
            <a:ext cx="629872" cy="612768"/>
            <a:chOff x="3070727" y="196457"/>
            <a:chExt cx="692047" cy="673255"/>
          </a:xfrm>
        </p:grpSpPr>
        <p:sp>
          <p:nvSpPr>
            <p:cNvPr id="5" name="平行四边形 4"/>
            <p:cNvSpPr/>
            <p:nvPr/>
          </p:nvSpPr>
          <p:spPr>
            <a:xfrm>
              <a:off x="3070727" y="196457"/>
              <a:ext cx="629587" cy="612775"/>
            </a:xfrm>
            <a:prstGeom prst="parallelogram">
              <a:avLst/>
            </a:prstGeom>
            <a:solidFill>
              <a:srgbClr val="024282"/>
            </a:solid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6" name="平行四边形 5"/>
            <p:cNvSpPr/>
            <p:nvPr/>
          </p:nvSpPr>
          <p:spPr>
            <a:xfrm>
              <a:off x="3133187" y="256937"/>
              <a:ext cx="629587" cy="612775"/>
            </a:xfrm>
            <a:prstGeom prst="parallelogram">
              <a:avLst/>
            </a:prstGeom>
            <a:no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cxnSp>
        <p:nvCxnSpPr>
          <p:cNvPr id="7" name="直接连接符 6"/>
          <p:cNvCxnSpPr/>
          <p:nvPr/>
        </p:nvCxnSpPr>
        <p:spPr>
          <a:xfrm>
            <a:off x="367840" y="809674"/>
            <a:ext cx="11488800" cy="0"/>
          </a:xfrm>
          <a:prstGeom prst="line">
            <a:avLst/>
          </a:prstGeom>
          <a:ln w="9525">
            <a:solidFill>
              <a:srgbClr val="024282"/>
            </a:solidFill>
          </a:ln>
        </p:spPr>
        <p:style>
          <a:lnRef idx="1">
            <a:schemeClr val="accent1"/>
          </a:lnRef>
          <a:fillRef idx="0">
            <a:schemeClr val="accent1"/>
          </a:fillRef>
          <a:effectRef idx="0">
            <a:schemeClr val="accent1"/>
          </a:effectRef>
          <a:fontRef idx="minor">
            <a:schemeClr val="tx1"/>
          </a:fontRef>
        </p:style>
      </p:cxnSp>
      <p:sp>
        <p:nvSpPr>
          <p:cNvPr id="10" name="文本占位符 5"/>
          <p:cNvSpPr txBox="1"/>
          <p:nvPr/>
        </p:nvSpPr>
        <p:spPr>
          <a:xfrm>
            <a:off x="1127448" y="193957"/>
            <a:ext cx="5040313" cy="612775"/>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000"/>
              </a:spcBef>
              <a:buFont typeface="Arial" panose="020B0604020202020204" pitchFamily="34" charset="0"/>
              <a:buNone/>
              <a:defRPr sz="3200" b="1" kern="1200">
                <a:solidFill>
                  <a:srgbClr val="024282"/>
                </a:solidFill>
                <a:latin typeface="微软雅黑" panose="020B0503020204020204" pitchFamily="34" charset="-122"/>
                <a:ea typeface="微软雅黑" panose="020B0503020204020204" pitchFamily="34"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defRPr/>
            </a:pPr>
            <a:r>
              <a:rPr lang="zh-CN" altLang="en-US" dirty="0"/>
              <a:t>精读小米便签</a:t>
            </a:r>
            <a:endParaRPr kumimoji="0" lang="zh-CN" altLang="en-US" sz="4800" b="1" i="0" u="none" strike="noStrike" kern="1200" cap="none" spc="0" normalizeH="0" baseline="0" noProof="0" dirty="0">
              <a:ln>
                <a:noFill/>
              </a:ln>
              <a:solidFill>
                <a:srgbClr val="024282"/>
              </a:solidFill>
              <a:effectLst/>
              <a:uLnTx/>
              <a:uFillTx/>
              <a:latin typeface="微软雅黑" panose="020B0503020204020204" pitchFamily="34" charset="-122"/>
              <a:ea typeface="微软雅黑" panose="020B0503020204020204" pitchFamily="34" charset="-122"/>
              <a:cs typeface="+mn-cs"/>
            </a:endParaRPr>
          </a:p>
        </p:txBody>
      </p:sp>
      <p:sp>
        <p:nvSpPr>
          <p:cNvPr id="15" name="矩形 14"/>
          <p:cNvSpPr/>
          <p:nvPr/>
        </p:nvSpPr>
        <p:spPr>
          <a:xfrm>
            <a:off x="302935" y="1049735"/>
            <a:ext cx="11513006" cy="5376014"/>
          </a:xfrm>
          <a:prstGeom prst="rect">
            <a:avLst/>
          </a:prstGeom>
          <a:solidFill>
            <a:srgbClr val="024282">
              <a:alpha val="20000"/>
            </a:srgbClr>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a:ln>
                <a:noFill/>
              </a:ln>
              <a:solidFill>
                <a:prstClr val="white"/>
              </a:solidFill>
              <a:effectLst/>
              <a:uLnTx/>
              <a:uFillTx/>
              <a:latin typeface="等线" panose="02010600030101010101" charset="-122"/>
              <a:ea typeface="等线" panose="02010600030101010101" charset="-122"/>
              <a:cs typeface="+mn-cs"/>
            </a:endParaRPr>
          </a:p>
        </p:txBody>
      </p:sp>
      <p:sp>
        <p:nvSpPr>
          <p:cNvPr id="18" name="文本框 17"/>
          <p:cNvSpPr txBox="1"/>
          <p:nvPr/>
        </p:nvSpPr>
        <p:spPr>
          <a:xfrm>
            <a:off x="569900" y="1286269"/>
            <a:ext cx="11086603" cy="4867055"/>
          </a:xfrm>
          <a:prstGeom prst="rect">
            <a:avLst/>
          </a:prstGeom>
          <a:noFill/>
        </p:spPr>
        <p:txBody>
          <a:bodyPr wrap="square" rtlCol="0">
            <a:normAutofit/>
          </a:bodyPr>
          <a:lstStyle/>
          <a:p>
            <a:pPr algn="l">
              <a:lnSpc>
                <a:spcPct val="130000"/>
              </a:lnSpc>
              <a:spcBef>
                <a:spcPts val="600"/>
              </a:spcBef>
              <a:spcAft>
                <a:spcPts val="0"/>
              </a:spcAft>
              <a:buClrTx/>
              <a:buSzTx/>
              <a:buFontTx/>
              <a:defRPr/>
            </a:pPr>
            <a:r>
              <a:rPr lang="en-US" altLang="zh-CN" sz="1600" dirty="0">
                <a:solidFill>
                  <a:schemeClr val="tx1"/>
                </a:solidFill>
                <a:latin typeface="微软雅黑" panose="020B0503020204020204" pitchFamily="34" charset="-122"/>
                <a:ea typeface="微软雅黑" panose="020B0503020204020204" pitchFamily="34" charset="-122"/>
              </a:rPr>
              <a:t>220340106 </a:t>
            </a:r>
            <a:r>
              <a:rPr lang="zh-CN" altLang="en-US" sz="1600" dirty="0">
                <a:solidFill>
                  <a:schemeClr val="tx1"/>
                </a:solidFill>
                <a:latin typeface="微软雅黑" panose="020B0503020204020204" pitchFamily="34" charset="-122"/>
                <a:ea typeface="微软雅黑" panose="020B0503020204020204" pitchFamily="34" charset="-122"/>
              </a:rPr>
              <a:t>王荐轩</a:t>
            </a:r>
            <a:endParaRPr lang="zh-CN" altLang="en-US" sz="1600" dirty="0">
              <a:solidFill>
                <a:schemeClr val="tx1"/>
              </a:solidFill>
              <a:latin typeface="微软雅黑" panose="020B0503020204020204" pitchFamily="34" charset="-122"/>
              <a:ea typeface="微软雅黑" panose="020B0503020204020204" pitchFamily="34" charset="-122"/>
            </a:endParaRPr>
          </a:p>
          <a:p>
            <a:pPr algn="l">
              <a:lnSpc>
                <a:spcPct val="130000"/>
              </a:lnSpc>
              <a:spcBef>
                <a:spcPts val="600"/>
              </a:spcBef>
              <a:spcAft>
                <a:spcPts val="0"/>
              </a:spcAft>
              <a:buClrTx/>
              <a:buSzTx/>
              <a:buFontTx/>
              <a:defRPr/>
            </a:pPr>
            <a:endParaRPr lang="zh-CN" altLang="en-US" sz="1600" dirty="0">
              <a:solidFill>
                <a:schemeClr val="tx1"/>
              </a:solidFill>
              <a:latin typeface="微软雅黑" panose="020B0503020204020204" pitchFamily="34" charset="-122"/>
              <a:ea typeface="微软雅黑" panose="020B0503020204020204" pitchFamily="34" charset="-122"/>
            </a:endParaRPr>
          </a:p>
          <a:p>
            <a:pPr algn="l">
              <a:lnSpc>
                <a:spcPct val="130000"/>
              </a:lnSpc>
              <a:spcBef>
                <a:spcPts val="600"/>
              </a:spcBef>
              <a:spcAft>
                <a:spcPts val="0"/>
              </a:spcAft>
              <a:buClrTx/>
              <a:buSzTx/>
              <a:buFontTx/>
              <a:defRPr/>
            </a:pPr>
            <a:r>
              <a:rPr lang="zh-CN" altLang="en-US" sz="1600" dirty="0">
                <a:solidFill>
                  <a:schemeClr val="tx1"/>
                </a:solidFill>
                <a:latin typeface="微软雅黑" panose="020B0503020204020204" pitchFamily="34" charset="-122"/>
                <a:ea typeface="微软雅黑" panose="020B0503020204020204" pitchFamily="34" charset="-122"/>
              </a:rPr>
              <a:t>精读功能名称</a:t>
            </a:r>
            <a:r>
              <a:rPr lang="en-US" altLang="zh-CN" sz="1600" dirty="0">
                <a:solidFill>
                  <a:schemeClr val="tx1"/>
                </a:solidFill>
                <a:latin typeface="微软雅黑" panose="020B0503020204020204" pitchFamily="34" charset="-122"/>
                <a:ea typeface="微软雅黑" panose="020B0503020204020204" pitchFamily="34" charset="-122"/>
              </a:rPr>
              <a:t>: 查看便签 </a:t>
            </a:r>
            <a:endParaRPr lang="en-US" altLang="zh-CN" sz="1600" dirty="0">
              <a:solidFill>
                <a:schemeClr val="tx1"/>
              </a:solidFill>
              <a:latin typeface="微软雅黑" panose="020B0503020204020204" pitchFamily="34" charset="-122"/>
              <a:ea typeface="微软雅黑" panose="020B0503020204020204" pitchFamily="34" charset="-122"/>
            </a:endParaRPr>
          </a:p>
          <a:p>
            <a:pPr algn="l">
              <a:lnSpc>
                <a:spcPct val="130000"/>
              </a:lnSpc>
              <a:spcBef>
                <a:spcPts val="600"/>
              </a:spcBef>
              <a:spcAft>
                <a:spcPts val="0"/>
              </a:spcAft>
              <a:buClrTx/>
              <a:buSzTx/>
              <a:buFontTx/>
              <a:defRPr/>
            </a:pPr>
            <a:endParaRPr lang="en-US" altLang="zh-CN" sz="1600" dirty="0">
              <a:solidFill>
                <a:schemeClr val="tx1"/>
              </a:solidFill>
              <a:latin typeface="微软雅黑" panose="020B0503020204020204" pitchFamily="34" charset="-122"/>
              <a:ea typeface="微软雅黑" panose="020B0503020204020204" pitchFamily="34" charset="-122"/>
            </a:endParaRPr>
          </a:p>
          <a:p>
            <a:pPr algn="l">
              <a:lnSpc>
                <a:spcPct val="130000"/>
              </a:lnSpc>
              <a:spcBef>
                <a:spcPts val="600"/>
              </a:spcBef>
              <a:spcAft>
                <a:spcPts val="0"/>
              </a:spcAft>
              <a:buClrTx/>
              <a:buSzTx/>
              <a:buFontTx/>
              <a:defRPr/>
            </a:pPr>
            <a:r>
              <a:rPr lang="zh-CN" altLang="en-US" sz="1600" dirty="0">
                <a:solidFill>
                  <a:schemeClr val="tx1"/>
                </a:solidFill>
                <a:latin typeface="微软雅黑" panose="020B0503020204020204" pitchFamily="34" charset="-122"/>
                <a:ea typeface="微软雅黑" panose="020B0503020204020204" pitchFamily="34" charset="-122"/>
              </a:rPr>
              <a:t>精读功能描述</a:t>
            </a:r>
            <a:r>
              <a:rPr lang="en-US" altLang="zh-CN" sz="1600" dirty="0">
                <a:solidFill>
                  <a:schemeClr val="tx1"/>
                </a:solidFill>
                <a:latin typeface="微软雅黑" panose="020B0503020204020204" pitchFamily="34" charset="-122"/>
                <a:ea typeface="微软雅黑" panose="020B0503020204020204" pitchFamily="34" charset="-122"/>
              </a:rPr>
              <a:t>: 查看便签并修改时间等</a:t>
            </a:r>
            <a:endParaRPr lang="en-US" altLang="zh-CN" sz="1600" dirty="0">
              <a:solidFill>
                <a:schemeClr val="tx1"/>
              </a:solidFill>
              <a:latin typeface="微软雅黑" panose="020B0503020204020204" pitchFamily="34" charset="-122"/>
              <a:ea typeface="微软雅黑" panose="020B0503020204020204" pitchFamily="34" charset="-122"/>
            </a:endParaRPr>
          </a:p>
        </p:txBody>
      </p:sp>
      <p:sp>
        <p:nvSpPr>
          <p:cNvPr id="48" name="矩形 47"/>
          <p:cNvSpPr/>
          <p:nvPr>
            <p:custDataLst>
              <p:tags r:id="rId1"/>
            </p:custDataLst>
          </p:nvPr>
        </p:nvSpPr>
        <p:spPr>
          <a:xfrm>
            <a:off x="4912995" y="1050290"/>
            <a:ext cx="6903085" cy="5391150"/>
          </a:xfrm>
          <a:prstGeom prst="rect">
            <a:avLst/>
          </a:prstGeom>
          <a:noFill/>
          <a:ln w="12700" cap="flat" cmpd="sng" algn="ctr">
            <a:solidFill>
              <a:srgbClr val="024282"/>
            </a:solidFill>
            <a:prstDash val="solid"/>
            <a:miter lim="800000"/>
          </a:ln>
          <a:effectLst/>
        </p:spPr>
        <p:txBody>
          <a:bodyPr rtlCol="0" anchor="ctr"/>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11" name="圆角矩形 6"/>
          <p:cNvSpPr/>
          <p:nvPr/>
        </p:nvSpPr>
        <p:spPr>
          <a:xfrm>
            <a:off x="4913196" y="1158000"/>
            <a:ext cx="3177540" cy="348121"/>
          </a:xfrm>
          <a:prstGeom prst="roundRect">
            <a:avLst>
              <a:gd name="adj" fmla="val 37046"/>
            </a:avLst>
          </a:prstGeom>
          <a:gradFill>
            <a:gsLst>
              <a:gs pos="53000">
                <a:srgbClr val="024282"/>
              </a:gs>
              <a:gs pos="95000">
                <a:srgbClr val="024282">
                  <a:alpha val="0"/>
                </a:srgbClr>
              </a:gs>
              <a:gs pos="0">
                <a:srgbClr val="024282"/>
              </a:gs>
            </a:gsLst>
            <a:lin ang="20700000" scaled="0"/>
          </a:gradFill>
          <a:ln w="12700" cap="flat" cmpd="sng" algn="ctr">
            <a:noFill/>
            <a:prstDash val="solid"/>
            <a:miter lim="800000"/>
          </a:ln>
          <a:effectLst/>
        </p:spPr>
        <p:txBody>
          <a:bodyPr rtlCol="0" anchor="ctr"/>
          <a:p>
            <a:pPr marL="0" marR="0" lvl="0" indent="0" defTabSz="914400" rtl="0" eaLnBrk="1" fontAlgn="auto" latinLnBrk="0" hangingPunct="1">
              <a:lnSpc>
                <a:spcPct val="100000"/>
              </a:lnSpc>
              <a:spcBef>
                <a:spcPts val="0"/>
              </a:spcBef>
              <a:spcAft>
                <a:spcPts val="0"/>
              </a:spcAft>
              <a:buClrTx/>
              <a:buSzTx/>
              <a:buFontTx/>
              <a:buNone/>
              <a:defRPr/>
            </a:pPr>
            <a:r>
              <a:rPr kumimoji="0" lang="zh-CN" altLang="en-US" sz="1800"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设计顺序图</a:t>
            </a:r>
            <a:endParaRPr kumimoji="0" lang="zh-CN" altLang="en-US" sz="1800"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pic>
        <p:nvPicPr>
          <p:cNvPr id="3" name="图片 2"/>
          <p:cNvPicPr>
            <a:picLocks noChangeAspect="1"/>
          </p:cNvPicPr>
          <p:nvPr/>
        </p:nvPicPr>
        <p:blipFill>
          <a:blip r:embed="rId2"/>
          <a:stretch>
            <a:fillRect/>
          </a:stretch>
        </p:blipFill>
        <p:spPr>
          <a:xfrm>
            <a:off x="5464810" y="1623060"/>
            <a:ext cx="5800090" cy="4665345"/>
          </a:xfrm>
          <a:prstGeom prst="rect">
            <a:avLst/>
          </a:prstGeom>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335361" y="116633"/>
            <a:ext cx="629872" cy="612768"/>
            <a:chOff x="3070727" y="196457"/>
            <a:chExt cx="692047" cy="673255"/>
          </a:xfrm>
        </p:grpSpPr>
        <p:sp>
          <p:nvSpPr>
            <p:cNvPr id="5" name="平行四边形 4"/>
            <p:cNvSpPr/>
            <p:nvPr/>
          </p:nvSpPr>
          <p:spPr>
            <a:xfrm>
              <a:off x="3070727" y="196457"/>
              <a:ext cx="629587" cy="612775"/>
            </a:xfrm>
            <a:prstGeom prst="parallelogram">
              <a:avLst/>
            </a:prstGeom>
            <a:solidFill>
              <a:srgbClr val="024282"/>
            </a:solid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6" name="平行四边形 5"/>
            <p:cNvSpPr/>
            <p:nvPr/>
          </p:nvSpPr>
          <p:spPr>
            <a:xfrm>
              <a:off x="3133187" y="256937"/>
              <a:ext cx="629587" cy="612775"/>
            </a:xfrm>
            <a:prstGeom prst="parallelogram">
              <a:avLst/>
            </a:prstGeom>
            <a:no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cxnSp>
        <p:nvCxnSpPr>
          <p:cNvPr id="7" name="直接连接符 6"/>
          <p:cNvCxnSpPr/>
          <p:nvPr/>
        </p:nvCxnSpPr>
        <p:spPr>
          <a:xfrm>
            <a:off x="367840" y="809674"/>
            <a:ext cx="11488800" cy="0"/>
          </a:xfrm>
          <a:prstGeom prst="line">
            <a:avLst/>
          </a:prstGeom>
          <a:ln w="9525">
            <a:solidFill>
              <a:srgbClr val="024282"/>
            </a:solidFill>
          </a:ln>
        </p:spPr>
        <p:style>
          <a:lnRef idx="1">
            <a:schemeClr val="accent1"/>
          </a:lnRef>
          <a:fillRef idx="0">
            <a:schemeClr val="accent1"/>
          </a:fillRef>
          <a:effectRef idx="0">
            <a:schemeClr val="accent1"/>
          </a:effectRef>
          <a:fontRef idx="minor">
            <a:schemeClr val="tx1"/>
          </a:fontRef>
        </p:style>
      </p:cxnSp>
      <p:sp>
        <p:nvSpPr>
          <p:cNvPr id="10" name="文本占位符 5"/>
          <p:cNvSpPr txBox="1"/>
          <p:nvPr/>
        </p:nvSpPr>
        <p:spPr>
          <a:xfrm>
            <a:off x="1127448" y="193957"/>
            <a:ext cx="5040313" cy="612775"/>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000"/>
              </a:spcBef>
              <a:buFont typeface="Arial" panose="020B0604020202020204" pitchFamily="34" charset="0"/>
              <a:buNone/>
              <a:defRPr sz="3200" b="1" kern="1200">
                <a:solidFill>
                  <a:srgbClr val="024282"/>
                </a:solidFill>
                <a:latin typeface="微软雅黑" panose="020B0503020204020204" pitchFamily="34" charset="-122"/>
                <a:ea typeface="微软雅黑" panose="020B0503020204020204" pitchFamily="34"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defRPr/>
            </a:pPr>
            <a:r>
              <a:rPr lang="zh-CN" altLang="en-US" dirty="0"/>
              <a:t>精读小米便签</a:t>
            </a:r>
            <a:endParaRPr kumimoji="0" lang="zh-CN" altLang="en-US" sz="4800" b="1" i="0" u="none" strike="noStrike" kern="1200" cap="none" spc="0" normalizeH="0" baseline="0" noProof="0" dirty="0">
              <a:ln>
                <a:noFill/>
              </a:ln>
              <a:solidFill>
                <a:srgbClr val="024282"/>
              </a:solidFill>
              <a:effectLst/>
              <a:uLnTx/>
              <a:uFillTx/>
              <a:latin typeface="微软雅黑" panose="020B0503020204020204" pitchFamily="34" charset="-122"/>
              <a:ea typeface="微软雅黑" panose="020B0503020204020204" pitchFamily="34" charset="-122"/>
              <a:cs typeface="+mn-cs"/>
            </a:endParaRPr>
          </a:p>
        </p:txBody>
      </p:sp>
      <p:sp>
        <p:nvSpPr>
          <p:cNvPr id="15" name="矩形 14"/>
          <p:cNvSpPr/>
          <p:nvPr/>
        </p:nvSpPr>
        <p:spPr>
          <a:xfrm>
            <a:off x="302935" y="1049735"/>
            <a:ext cx="11513006" cy="5376014"/>
          </a:xfrm>
          <a:prstGeom prst="rect">
            <a:avLst/>
          </a:prstGeom>
          <a:solidFill>
            <a:srgbClr val="024282">
              <a:alpha val="20000"/>
            </a:srgbClr>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a:ln>
                <a:noFill/>
              </a:ln>
              <a:solidFill>
                <a:prstClr val="white"/>
              </a:solidFill>
              <a:effectLst/>
              <a:uLnTx/>
              <a:uFillTx/>
              <a:latin typeface="等线" panose="02010600030101010101" charset="-122"/>
              <a:ea typeface="等线" panose="02010600030101010101" charset="-122"/>
              <a:cs typeface="+mn-cs"/>
            </a:endParaRPr>
          </a:p>
        </p:txBody>
      </p:sp>
      <p:sp>
        <p:nvSpPr>
          <p:cNvPr id="48" name="矩形 47"/>
          <p:cNvSpPr/>
          <p:nvPr>
            <p:custDataLst>
              <p:tags r:id="rId1"/>
            </p:custDataLst>
          </p:nvPr>
        </p:nvSpPr>
        <p:spPr>
          <a:xfrm>
            <a:off x="335280" y="1050290"/>
            <a:ext cx="11480800" cy="5391150"/>
          </a:xfrm>
          <a:prstGeom prst="rect">
            <a:avLst/>
          </a:prstGeom>
          <a:noFill/>
          <a:ln w="12700" cap="flat" cmpd="sng" algn="ctr">
            <a:solidFill>
              <a:srgbClr val="024282"/>
            </a:solidFill>
            <a:prstDash val="solid"/>
            <a:miter lim="800000"/>
          </a:ln>
          <a:effectLst/>
        </p:spPr>
        <p:txBody>
          <a:bodyPr rtlCol="0" anchor="ctr"/>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11" name="圆角矩形 6"/>
          <p:cNvSpPr/>
          <p:nvPr/>
        </p:nvSpPr>
        <p:spPr>
          <a:xfrm>
            <a:off x="499946" y="1211975"/>
            <a:ext cx="3177540" cy="348121"/>
          </a:xfrm>
          <a:prstGeom prst="roundRect">
            <a:avLst>
              <a:gd name="adj" fmla="val 37046"/>
            </a:avLst>
          </a:prstGeom>
          <a:gradFill>
            <a:gsLst>
              <a:gs pos="53000">
                <a:srgbClr val="024282"/>
              </a:gs>
              <a:gs pos="95000">
                <a:srgbClr val="024282">
                  <a:alpha val="0"/>
                </a:srgbClr>
              </a:gs>
              <a:gs pos="0">
                <a:srgbClr val="024282"/>
              </a:gs>
            </a:gsLst>
            <a:lin ang="20700000" scaled="0"/>
          </a:gradFill>
          <a:ln w="12700" cap="flat" cmpd="sng" algn="ctr">
            <a:noFill/>
            <a:prstDash val="solid"/>
            <a:miter lim="800000"/>
          </a:ln>
          <a:effectLst/>
        </p:spPr>
        <p:txBody>
          <a:bodyPr rtlCol="0" anchor="ctr"/>
          <a:p>
            <a:pPr marL="0" marR="0" lvl="0" indent="0" defTabSz="914400" rtl="0" eaLnBrk="1" fontAlgn="auto" latinLnBrk="0" hangingPunct="1">
              <a:lnSpc>
                <a:spcPct val="100000"/>
              </a:lnSpc>
              <a:spcBef>
                <a:spcPts val="0"/>
              </a:spcBef>
              <a:spcAft>
                <a:spcPts val="0"/>
              </a:spcAft>
              <a:buClrTx/>
              <a:buSzTx/>
              <a:buFontTx/>
              <a:buNone/>
              <a:defRPr/>
            </a:pPr>
            <a:r>
              <a:rPr kumimoji="0" lang="zh-CN" altLang="en-US" sz="1800"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设计类图</a:t>
            </a:r>
            <a:endParaRPr kumimoji="0" lang="zh-CN" altLang="en-US" sz="1800"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pic>
        <p:nvPicPr>
          <p:cNvPr id="8" name="图片 2"/>
          <p:cNvPicPr>
            <a:picLocks noChangeAspect="1"/>
          </p:cNvPicPr>
          <p:nvPr/>
        </p:nvPicPr>
        <p:blipFill>
          <a:blip r:embed="rId2"/>
          <a:stretch>
            <a:fillRect/>
          </a:stretch>
        </p:blipFill>
        <p:spPr>
          <a:xfrm>
            <a:off x="2183765" y="2213610"/>
            <a:ext cx="7954010" cy="3048000"/>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335361" y="116633"/>
            <a:ext cx="629872" cy="612768"/>
            <a:chOff x="3070727" y="196457"/>
            <a:chExt cx="692047" cy="673255"/>
          </a:xfrm>
        </p:grpSpPr>
        <p:sp>
          <p:nvSpPr>
            <p:cNvPr id="5" name="平行四边形 4"/>
            <p:cNvSpPr/>
            <p:nvPr/>
          </p:nvSpPr>
          <p:spPr>
            <a:xfrm>
              <a:off x="3070727" y="196457"/>
              <a:ext cx="629587" cy="612775"/>
            </a:xfrm>
            <a:prstGeom prst="parallelogram">
              <a:avLst/>
            </a:prstGeom>
            <a:solidFill>
              <a:srgbClr val="024282"/>
            </a:solid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6" name="平行四边形 5"/>
            <p:cNvSpPr/>
            <p:nvPr/>
          </p:nvSpPr>
          <p:spPr>
            <a:xfrm>
              <a:off x="3133187" y="256937"/>
              <a:ext cx="629587" cy="612775"/>
            </a:xfrm>
            <a:prstGeom prst="parallelogram">
              <a:avLst/>
            </a:prstGeom>
            <a:no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cxnSp>
        <p:nvCxnSpPr>
          <p:cNvPr id="7" name="直接连接符 6"/>
          <p:cNvCxnSpPr/>
          <p:nvPr/>
        </p:nvCxnSpPr>
        <p:spPr>
          <a:xfrm>
            <a:off x="367840" y="809674"/>
            <a:ext cx="11488800" cy="0"/>
          </a:xfrm>
          <a:prstGeom prst="line">
            <a:avLst/>
          </a:prstGeom>
          <a:ln w="9525">
            <a:solidFill>
              <a:srgbClr val="024282"/>
            </a:solidFill>
          </a:ln>
        </p:spPr>
        <p:style>
          <a:lnRef idx="1">
            <a:schemeClr val="accent1"/>
          </a:lnRef>
          <a:fillRef idx="0">
            <a:schemeClr val="accent1"/>
          </a:fillRef>
          <a:effectRef idx="0">
            <a:schemeClr val="accent1"/>
          </a:effectRef>
          <a:fontRef idx="minor">
            <a:schemeClr val="tx1"/>
          </a:fontRef>
        </p:style>
      </p:cxnSp>
      <p:sp>
        <p:nvSpPr>
          <p:cNvPr id="10" name="文本占位符 5"/>
          <p:cNvSpPr txBox="1"/>
          <p:nvPr/>
        </p:nvSpPr>
        <p:spPr>
          <a:xfrm>
            <a:off x="1127448" y="193957"/>
            <a:ext cx="5040313" cy="612775"/>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000"/>
              </a:spcBef>
              <a:buFont typeface="Arial" panose="020B0604020202020204" pitchFamily="34" charset="0"/>
              <a:buNone/>
              <a:defRPr sz="3200" b="1" kern="1200">
                <a:solidFill>
                  <a:srgbClr val="024282"/>
                </a:solidFill>
                <a:latin typeface="微软雅黑" panose="020B0503020204020204" pitchFamily="34" charset="-122"/>
                <a:ea typeface="微软雅黑" panose="020B0503020204020204" pitchFamily="34"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defRPr/>
            </a:pPr>
            <a:r>
              <a:rPr lang="zh-CN" altLang="en-US" dirty="0"/>
              <a:t>精读小米便签</a:t>
            </a:r>
            <a:endParaRPr kumimoji="0" lang="zh-CN" altLang="en-US" sz="4800" b="1" i="0" u="none" strike="noStrike" kern="1200" cap="none" spc="0" normalizeH="0" baseline="0" noProof="0" dirty="0">
              <a:ln>
                <a:noFill/>
              </a:ln>
              <a:solidFill>
                <a:srgbClr val="024282"/>
              </a:solidFill>
              <a:effectLst/>
              <a:uLnTx/>
              <a:uFillTx/>
              <a:latin typeface="微软雅黑" panose="020B0503020204020204" pitchFamily="34" charset="-122"/>
              <a:ea typeface="微软雅黑" panose="020B0503020204020204" pitchFamily="34" charset="-122"/>
              <a:cs typeface="+mn-cs"/>
            </a:endParaRPr>
          </a:p>
        </p:txBody>
      </p:sp>
      <p:sp>
        <p:nvSpPr>
          <p:cNvPr id="15" name="矩形 14"/>
          <p:cNvSpPr/>
          <p:nvPr/>
        </p:nvSpPr>
        <p:spPr>
          <a:xfrm>
            <a:off x="302935" y="1049735"/>
            <a:ext cx="11513006" cy="5376014"/>
          </a:xfrm>
          <a:prstGeom prst="rect">
            <a:avLst/>
          </a:prstGeom>
          <a:solidFill>
            <a:srgbClr val="024282">
              <a:alpha val="20000"/>
            </a:srgbClr>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a:ln>
                <a:noFill/>
              </a:ln>
              <a:solidFill>
                <a:prstClr val="white"/>
              </a:solidFill>
              <a:effectLst/>
              <a:uLnTx/>
              <a:uFillTx/>
              <a:latin typeface="等线" panose="02010600030101010101" charset="-122"/>
              <a:ea typeface="等线" panose="02010600030101010101" charset="-122"/>
              <a:cs typeface="+mn-cs"/>
            </a:endParaRPr>
          </a:p>
        </p:txBody>
      </p:sp>
      <p:sp>
        <p:nvSpPr>
          <p:cNvPr id="48" name="矩形 47"/>
          <p:cNvSpPr/>
          <p:nvPr>
            <p:custDataLst>
              <p:tags r:id="rId1"/>
            </p:custDataLst>
          </p:nvPr>
        </p:nvSpPr>
        <p:spPr>
          <a:xfrm>
            <a:off x="335280" y="1050290"/>
            <a:ext cx="11480800" cy="5391150"/>
          </a:xfrm>
          <a:prstGeom prst="rect">
            <a:avLst/>
          </a:prstGeom>
          <a:noFill/>
          <a:ln w="12700" cap="flat" cmpd="sng" algn="ctr">
            <a:solidFill>
              <a:srgbClr val="024282"/>
            </a:solidFill>
            <a:prstDash val="solid"/>
            <a:miter lim="800000"/>
          </a:ln>
          <a:effectLst/>
        </p:spPr>
        <p:txBody>
          <a:bodyPr rtlCol="0" anchor="ctr"/>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11" name="圆角矩形 6"/>
          <p:cNvSpPr/>
          <p:nvPr/>
        </p:nvSpPr>
        <p:spPr>
          <a:xfrm>
            <a:off x="499946" y="1211975"/>
            <a:ext cx="3177540" cy="348121"/>
          </a:xfrm>
          <a:prstGeom prst="roundRect">
            <a:avLst>
              <a:gd name="adj" fmla="val 37046"/>
            </a:avLst>
          </a:prstGeom>
          <a:gradFill>
            <a:gsLst>
              <a:gs pos="53000">
                <a:srgbClr val="024282"/>
              </a:gs>
              <a:gs pos="95000">
                <a:srgbClr val="024282">
                  <a:alpha val="0"/>
                </a:srgbClr>
              </a:gs>
              <a:gs pos="0">
                <a:srgbClr val="024282"/>
              </a:gs>
            </a:gsLst>
            <a:lin ang="20700000" scaled="0"/>
          </a:gradFill>
          <a:ln w="12700" cap="flat" cmpd="sng" algn="ctr">
            <a:noFill/>
            <a:prstDash val="solid"/>
            <a:miter lim="800000"/>
          </a:ln>
          <a:effectLst/>
        </p:spPr>
        <p:txBody>
          <a:bodyPr rtlCol="0" anchor="ctr"/>
          <a:p>
            <a:pPr marL="0" marR="0" lvl="0" indent="0" defTabSz="914400" rtl="0" eaLnBrk="1" fontAlgn="auto" latinLnBrk="0" hangingPunct="1">
              <a:lnSpc>
                <a:spcPct val="100000"/>
              </a:lnSpc>
              <a:spcBef>
                <a:spcPts val="0"/>
              </a:spcBef>
              <a:spcAft>
                <a:spcPts val="0"/>
              </a:spcAft>
              <a:buClrTx/>
              <a:buSzTx/>
              <a:buFontTx/>
              <a:buNone/>
              <a:defRPr/>
            </a:pPr>
            <a:r>
              <a:rPr kumimoji="0" lang="zh-CN" altLang="en-US" sz="1800"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代码标注情况</a:t>
            </a:r>
            <a:endParaRPr kumimoji="0" lang="zh-CN" altLang="en-US" sz="1800"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2" name="文本框 1"/>
          <p:cNvSpPr txBox="1"/>
          <p:nvPr/>
        </p:nvSpPr>
        <p:spPr>
          <a:xfrm>
            <a:off x="499745" y="1560195"/>
            <a:ext cx="7239635" cy="4523105"/>
          </a:xfrm>
          <a:prstGeom prst="rect">
            <a:avLst/>
          </a:prstGeom>
          <a:noFill/>
        </p:spPr>
        <p:txBody>
          <a:bodyPr wrap="square" rtlCol="0">
            <a:spAutoFit/>
          </a:bodyPr>
          <a:p>
            <a:r>
              <a:rPr lang="zh-CN" altLang="en-US"/>
              <a:t>（1）类名：isWorthSaving</a:t>
            </a:r>
            <a:endParaRPr lang="zh-CN" altLang="en-US"/>
          </a:p>
          <a:p>
            <a:r>
              <a:rPr lang="zh-CN" altLang="en-US"/>
              <a:t>private boolean isWorthSaving() {</a:t>
            </a:r>
            <a:endParaRPr lang="zh-CN" altLang="en-US"/>
          </a:p>
          <a:p>
            <a:r>
              <a:rPr lang="zh-CN" altLang="en-US"/>
              <a:t>        /*</a:t>
            </a:r>
            <a:endParaRPr lang="zh-CN" altLang="en-US"/>
          </a:p>
          <a:p>
            <a:r>
              <a:rPr lang="zh-CN" altLang="en-US"/>
              <a:t>            不值得保存的条件：</a:t>
            </a:r>
            <a:endParaRPr lang="zh-CN" altLang="en-US"/>
          </a:p>
          <a:p>
            <a:r>
              <a:rPr lang="zh-CN" altLang="en-US"/>
              <a:t>            (1)便签被删除</a:t>
            </a:r>
            <a:endParaRPr lang="zh-CN" altLang="en-US"/>
          </a:p>
          <a:p>
            <a:r>
              <a:rPr lang="zh-CN" altLang="en-US"/>
              <a:t>            (2)便签不在数据库中且文本是空的</a:t>
            </a:r>
            <a:endParaRPr lang="zh-CN" altLang="en-US"/>
          </a:p>
          <a:p>
            <a:r>
              <a:rPr lang="zh-CN" altLang="en-US"/>
              <a:t>            (3)便签不在数据库中且未被本地修改过</a:t>
            </a:r>
            <a:endParaRPr lang="zh-CN" altLang="en-US"/>
          </a:p>
          <a:p>
            <a:r>
              <a:rPr lang="zh-CN" altLang="en-US"/>
              <a:t>            三个条件满足其一，就证明不值得被保存，反之则值得被保存</a:t>
            </a:r>
            <a:endParaRPr lang="zh-CN" altLang="en-US"/>
          </a:p>
          <a:p>
            <a:r>
              <a:rPr lang="zh-CN" altLang="en-US"/>
              <a:t>        */</a:t>
            </a:r>
            <a:endParaRPr lang="zh-CN" altLang="en-US"/>
          </a:p>
          <a:p>
            <a:r>
              <a:rPr lang="zh-CN" altLang="en-US"/>
              <a:t>        if (mIsDeleted || (!existInDatabase() &amp;&amp; TextUtils.isEmpty(mContent))</a:t>
            </a:r>
            <a:endParaRPr lang="zh-CN" altLang="en-US"/>
          </a:p>
          <a:p>
            <a:r>
              <a:rPr lang="zh-CN" altLang="en-US"/>
              <a:t>                || (existInDatabase() &amp;&amp; !mNote.isLocalModified())) {</a:t>
            </a:r>
            <a:endParaRPr lang="zh-CN" altLang="en-US"/>
          </a:p>
          <a:p>
            <a:r>
              <a:rPr lang="zh-CN" altLang="en-US"/>
              <a:t>            return false;</a:t>
            </a:r>
            <a:endParaRPr lang="zh-CN" altLang="en-US"/>
          </a:p>
          <a:p>
            <a:r>
              <a:rPr lang="zh-CN" altLang="en-US"/>
              <a:t>        } else {</a:t>
            </a:r>
            <a:endParaRPr lang="zh-CN" altLang="en-US"/>
          </a:p>
          <a:p>
            <a:r>
              <a:rPr lang="zh-CN" altLang="en-US"/>
              <a:t>            return true;</a:t>
            </a:r>
            <a:r>
              <a:rPr lang="en-US" altLang="zh-CN"/>
              <a:t>         0.25,0.1,0.2,0.2,0.2,0.2   ;0.217,0.087,0.174</a:t>
            </a:r>
            <a:endParaRPr lang="zh-CN" altLang="en-US"/>
          </a:p>
          <a:p>
            <a:r>
              <a:rPr lang="zh-CN" altLang="en-US"/>
              <a:t>        }</a:t>
            </a:r>
            <a:endParaRPr lang="zh-CN" altLang="en-US"/>
          </a:p>
          <a:p>
            <a:r>
              <a:rPr lang="zh-CN" altLang="en-US"/>
              <a:t>    }</a:t>
            </a:r>
            <a:endParaRPr lang="zh-CN" alt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335361" y="116633"/>
            <a:ext cx="629872" cy="612768"/>
            <a:chOff x="3070727" y="196457"/>
            <a:chExt cx="692047" cy="673255"/>
          </a:xfrm>
        </p:grpSpPr>
        <p:sp>
          <p:nvSpPr>
            <p:cNvPr id="5" name="平行四边形 4"/>
            <p:cNvSpPr/>
            <p:nvPr/>
          </p:nvSpPr>
          <p:spPr>
            <a:xfrm>
              <a:off x="3070727" y="196457"/>
              <a:ext cx="629587" cy="612775"/>
            </a:xfrm>
            <a:prstGeom prst="parallelogram">
              <a:avLst/>
            </a:prstGeom>
            <a:solidFill>
              <a:srgbClr val="024282"/>
            </a:solid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6" name="平行四边形 5"/>
            <p:cNvSpPr/>
            <p:nvPr/>
          </p:nvSpPr>
          <p:spPr>
            <a:xfrm>
              <a:off x="3133187" y="256937"/>
              <a:ext cx="629587" cy="612775"/>
            </a:xfrm>
            <a:prstGeom prst="parallelogram">
              <a:avLst/>
            </a:prstGeom>
            <a:no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cxnSp>
        <p:nvCxnSpPr>
          <p:cNvPr id="7" name="直接连接符 6"/>
          <p:cNvCxnSpPr/>
          <p:nvPr/>
        </p:nvCxnSpPr>
        <p:spPr>
          <a:xfrm>
            <a:off x="367840" y="809674"/>
            <a:ext cx="11488800" cy="0"/>
          </a:xfrm>
          <a:prstGeom prst="line">
            <a:avLst/>
          </a:prstGeom>
          <a:ln w="9525">
            <a:solidFill>
              <a:srgbClr val="024282"/>
            </a:solidFill>
          </a:ln>
        </p:spPr>
        <p:style>
          <a:lnRef idx="1">
            <a:schemeClr val="accent1"/>
          </a:lnRef>
          <a:fillRef idx="0">
            <a:schemeClr val="accent1"/>
          </a:fillRef>
          <a:effectRef idx="0">
            <a:schemeClr val="accent1"/>
          </a:effectRef>
          <a:fontRef idx="minor">
            <a:schemeClr val="tx1"/>
          </a:fontRef>
        </p:style>
      </p:cxnSp>
      <p:sp>
        <p:nvSpPr>
          <p:cNvPr id="10" name="文本占位符 5"/>
          <p:cNvSpPr txBox="1"/>
          <p:nvPr/>
        </p:nvSpPr>
        <p:spPr>
          <a:xfrm>
            <a:off x="1127448" y="193957"/>
            <a:ext cx="5040313" cy="612775"/>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000"/>
              </a:spcBef>
              <a:buFont typeface="Arial" panose="020B0604020202020204" pitchFamily="34" charset="0"/>
              <a:buNone/>
              <a:defRPr sz="3200" b="1" kern="1200">
                <a:solidFill>
                  <a:srgbClr val="024282"/>
                </a:solidFill>
                <a:latin typeface="微软雅黑" panose="020B0503020204020204" pitchFamily="34" charset="-122"/>
                <a:ea typeface="微软雅黑" panose="020B0503020204020204" pitchFamily="34"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defRPr/>
            </a:pPr>
            <a:r>
              <a:rPr lang="zh-CN" altLang="en-US" dirty="0"/>
              <a:t>精读小米便签</a:t>
            </a:r>
            <a:endParaRPr kumimoji="0" lang="zh-CN" altLang="en-US" sz="4800" b="1" i="0" u="none" strike="noStrike" kern="1200" cap="none" spc="0" normalizeH="0" baseline="0" noProof="0" dirty="0">
              <a:ln>
                <a:noFill/>
              </a:ln>
              <a:solidFill>
                <a:srgbClr val="024282"/>
              </a:solidFill>
              <a:effectLst/>
              <a:uLnTx/>
              <a:uFillTx/>
              <a:latin typeface="微软雅黑" panose="020B0503020204020204" pitchFamily="34" charset="-122"/>
              <a:ea typeface="微软雅黑" panose="020B0503020204020204" pitchFamily="34" charset="-122"/>
              <a:cs typeface="+mn-cs"/>
            </a:endParaRPr>
          </a:p>
        </p:txBody>
      </p:sp>
      <p:sp>
        <p:nvSpPr>
          <p:cNvPr id="15" name="矩形 14"/>
          <p:cNvSpPr/>
          <p:nvPr/>
        </p:nvSpPr>
        <p:spPr>
          <a:xfrm>
            <a:off x="302935" y="1049735"/>
            <a:ext cx="11513006" cy="5376014"/>
          </a:xfrm>
          <a:prstGeom prst="rect">
            <a:avLst/>
          </a:prstGeom>
          <a:solidFill>
            <a:srgbClr val="024282">
              <a:alpha val="20000"/>
            </a:srgbClr>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a:ln>
                <a:noFill/>
              </a:ln>
              <a:solidFill>
                <a:prstClr val="white"/>
              </a:solidFill>
              <a:effectLst/>
              <a:uLnTx/>
              <a:uFillTx/>
              <a:latin typeface="等线" panose="02010600030101010101" charset="-122"/>
              <a:ea typeface="等线" panose="02010600030101010101" charset="-122"/>
              <a:cs typeface="+mn-cs"/>
            </a:endParaRPr>
          </a:p>
        </p:txBody>
      </p:sp>
      <p:sp>
        <p:nvSpPr>
          <p:cNvPr id="48" name="矩形 47"/>
          <p:cNvSpPr/>
          <p:nvPr>
            <p:custDataLst>
              <p:tags r:id="rId1"/>
            </p:custDataLst>
          </p:nvPr>
        </p:nvSpPr>
        <p:spPr>
          <a:xfrm>
            <a:off x="335280" y="1050290"/>
            <a:ext cx="11480800" cy="5391150"/>
          </a:xfrm>
          <a:prstGeom prst="rect">
            <a:avLst/>
          </a:prstGeom>
          <a:noFill/>
          <a:ln w="12700" cap="flat" cmpd="sng" algn="ctr">
            <a:solidFill>
              <a:srgbClr val="024282"/>
            </a:solidFill>
            <a:prstDash val="solid"/>
            <a:miter lim="800000"/>
          </a:ln>
          <a:effectLst/>
        </p:spPr>
        <p:txBody>
          <a:bodyPr rtlCol="0" anchor="ctr"/>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11" name="圆角矩形 6"/>
          <p:cNvSpPr/>
          <p:nvPr/>
        </p:nvSpPr>
        <p:spPr>
          <a:xfrm>
            <a:off x="499946" y="1211975"/>
            <a:ext cx="3177540" cy="348121"/>
          </a:xfrm>
          <a:prstGeom prst="roundRect">
            <a:avLst>
              <a:gd name="adj" fmla="val 37046"/>
            </a:avLst>
          </a:prstGeom>
          <a:gradFill>
            <a:gsLst>
              <a:gs pos="53000">
                <a:srgbClr val="024282"/>
              </a:gs>
              <a:gs pos="95000">
                <a:srgbClr val="024282">
                  <a:alpha val="0"/>
                </a:srgbClr>
              </a:gs>
              <a:gs pos="0">
                <a:srgbClr val="024282"/>
              </a:gs>
            </a:gsLst>
            <a:lin ang="20700000" scaled="0"/>
          </a:gradFill>
          <a:ln w="12700" cap="flat" cmpd="sng" algn="ctr">
            <a:noFill/>
            <a:prstDash val="solid"/>
            <a:miter lim="800000"/>
          </a:ln>
          <a:effectLst/>
        </p:spPr>
        <p:txBody>
          <a:bodyPr rtlCol="0" anchor="ctr"/>
          <a:p>
            <a:pPr marL="0" marR="0" lvl="0" indent="0" defTabSz="914400" rtl="0" eaLnBrk="1" fontAlgn="auto" latinLnBrk="0" hangingPunct="1">
              <a:lnSpc>
                <a:spcPct val="100000"/>
              </a:lnSpc>
              <a:spcBef>
                <a:spcPts val="0"/>
              </a:spcBef>
              <a:spcAft>
                <a:spcPts val="0"/>
              </a:spcAft>
              <a:buClrTx/>
              <a:buSzTx/>
              <a:buFontTx/>
              <a:buNone/>
              <a:defRPr/>
            </a:pPr>
            <a:r>
              <a:rPr kumimoji="0" lang="zh-CN" altLang="en-US" sz="1800"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代码标注情况</a:t>
            </a:r>
            <a:endParaRPr kumimoji="0" lang="zh-CN" altLang="en-US" sz="1800"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3" name="文本框 2"/>
          <p:cNvSpPr txBox="1"/>
          <p:nvPr/>
        </p:nvSpPr>
        <p:spPr>
          <a:xfrm>
            <a:off x="499745" y="1668780"/>
            <a:ext cx="10251440" cy="4799965"/>
          </a:xfrm>
          <a:prstGeom prst="rect">
            <a:avLst/>
          </a:prstGeom>
          <a:noFill/>
        </p:spPr>
        <p:txBody>
          <a:bodyPr wrap="square" rtlCol="0">
            <a:spAutoFit/>
          </a:bodyPr>
          <a:p>
            <a:r>
              <a:rPr lang="zh-CN" altLang="en-US"/>
              <a:t>（2）类名：saveNote</a:t>
            </a:r>
            <a:endParaRPr lang="zh-CN" altLang="en-US"/>
          </a:p>
          <a:p>
            <a:r>
              <a:rPr lang="zh-CN" altLang="en-US"/>
              <a:t>public synchronized boolean saveNote() {</a:t>
            </a:r>
            <a:endParaRPr lang="zh-CN" altLang="en-US"/>
          </a:p>
          <a:p>
            <a:r>
              <a:rPr lang="zh-CN" altLang="en-US"/>
              <a:t>        //调用 isWorthSaving()函数检查笔记是否值得保存。如果是则保存；否则返回false。</a:t>
            </a:r>
            <a:endParaRPr lang="zh-CN" altLang="en-US"/>
          </a:p>
          <a:p>
            <a:r>
              <a:rPr lang="zh-CN" altLang="en-US"/>
              <a:t>        if (isWorthSaving()) {</a:t>
            </a:r>
            <a:endParaRPr lang="zh-CN" altLang="en-US"/>
          </a:p>
          <a:p>
            <a:r>
              <a:rPr lang="zh-CN" altLang="en-US"/>
              <a:t>            /*检查笔记是否已存在于数据库中。如果不存在，则执行以下操作：</a:t>
            </a:r>
            <a:endParaRPr lang="zh-CN" altLang="en-US"/>
          </a:p>
          <a:p>
            <a:r>
              <a:rPr lang="zh-CN" altLang="en-US"/>
              <a:t>            调用 Note.getNewNoteId函数获取一个新的笔记 ID。</a:t>
            </a:r>
            <a:endParaRPr lang="zh-CN" altLang="en-US"/>
          </a:p>
          <a:p>
            <a:r>
              <a:rPr lang="zh-CN" altLang="en-US"/>
              <a:t>            如果返回的 ID 为 0，则表示创建新笔记失败，记录错误日志并返回 false。</a:t>
            </a:r>
            <a:endParaRPr lang="zh-CN" altLang="en-US"/>
          </a:p>
          <a:p>
            <a:r>
              <a:rPr lang="zh-CN" altLang="en-US"/>
              <a:t>            否则，将返回的 ID 赋值给 mNoteId。</a:t>
            </a:r>
            <a:endParaRPr lang="zh-CN" altLang="en-US"/>
          </a:p>
          <a:p>
            <a:r>
              <a:rPr lang="zh-CN" altLang="en-US"/>
              <a:t>            */</a:t>
            </a:r>
            <a:endParaRPr lang="zh-CN" altLang="en-US"/>
          </a:p>
          <a:p>
            <a:r>
              <a:rPr lang="zh-CN" altLang="en-US"/>
              <a:t>            if (!existInDatabase()) {</a:t>
            </a:r>
            <a:endParaRPr lang="zh-CN" altLang="en-US"/>
          </a:p>
          <a:p>
            <a:r>
              <a:rPr lang="zh-CN" altLang="en-US"/>
              <a:t>                if ((mNoteId = Note.getNewNoteId(mContext, mFolderId)) == 0) {</a:t>
            </a:r>
            <a:endParaRPr lang="zh-CN" altLang="en-US"/>
          </a:p>
          <a:p>
            <a:r>
              <a:rPr lang="zh-CN" altLang="en-US"/>
              <a:t>                    Log.e(TAG, "Create new note fail with id:" + mNoteId);</a:t>
            </a:r>
            <a:endParaRPr lang="zh-CN" altLang="en-US"/>
          </a:p>
          <a:p>
            <a:r>
              <a:rPr lang="zh-CN" altLang="en-US"/>
              <a:t>                    return false;</a:t>
            </a:r>
            <a:endParaRPr lang="zh-CN" altLang="en-US"/>
          </a:p>
          <a:p>
            <a:r>
              <a:rPr lang="zh-CN" altLang="en-US"/>
              <a:t>                }</a:t>
            </a:r>
            <a:endParaRPr lang="zh-CN" altLang="en-US"/>
          </a:p>
          <a:p>
            <a:r>
              <a:rPr lang="zh-CN" altLang="en-US"/>
              <a:t>            }</a:t>
            </a:r>
            <a:endParaRPr lang="zh-CN" altLang="en-US"/>
          </a:p>
          <a:p>
            <a:endParaRPr lang="zh-CN" altLang="en-US"/>
          </a:p>
          <a:p>
            <a:endParaRPr lang="zh-CN" alt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335361" y="116633"/>
            <a:ext cx="629872" cy="612768"/>
            <a:chOff x="3070727" y="196457"/>
            <a:chExt cx="692047" cy="673255"/>
          </a:xfrm>
        </p:grpSpPr>
        <p:sp>
          <p:nvSpPr>
            <p:cNvPr id="5" name="平行四边形 4"/>
            <p:cNvSpPr/>
            <p:nvPr/>
          </p:nvSpPr>
          <p:spPr>
            <a:xfrm>
              <a:off x="3070727" y="196457"/>
              <a:ext cx="629587" cy="612775"/>
            </a:xfrm>
            <a:prstGeom prst="parallelogram">
              <a:avLst/>
            </a:prstGeom>
            <a:solidFill>
              <a:srgbClr val="024282"/>
            </a:solid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6" name="平行四边形 5"/>
            <p:cNvSpPr/>
            <p:nvPr/>
          </p:nvSpPr>
          <p:spPr>
            <a:xfrm>
              <a:off x="3133187" y="256937"/>
              <a:ext cx="629587" cy="612775"/>
            </a:xfrm>
            <a:prstGeom prst="parallelogram">
              <a:avLst/>
            </a:prstGeom>
            <a:no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cxnSp>
        <p:nvCxnSpPr>
          <p:cNvPr id="7" name="直接连接符 6"/>
          <p:cNvCxnSpPr/>
          <p:nvPr/>
        </p:nvCxnSpPr>
        <p:spPr>
          <a:xfrm>
            <a:off x="367840" y="809674"/>
            <a:ext cx="11488800" cy="0"/>
          </a:xfrm>
          <a:prstGeom prst="line">
            <a:avLst/>
          </a:prstGeom>
          <a:ln w="9525">
            <a:solidFill>
              <a:srgbClr val="024282"/>
            </a:solidFill>
          </a:ln>
        </p:spPr>
        <p:style>
          <a:lnRef idx="1">
            <a:schemeClr val="accent1"/>
          </a:lnRef>
          <a:fillRef idx="0">
            <a:schemeClr val="accent1"/>
          </a:fillRef>
          <a:effectRef idx="0">
            <a:schemeClr val="accent1"/>
          </a:effectRef>
          <a:fontRef idx="minor">
            <a:schemeClr val="tx1"/>
          </a:fontRef>
        </p:style>
      </p:cxnSp>
      <p:sp>
        <p:nvSpPr>
          <p:cNvPr id="10" name="文本占位符 5"/>
          <p:cNvSpPr txBox="1"/>
          <p:nvPr/>
        </p:nvSpPr>
        <p:spPr>
          <a:xfrm>
            <a:off x="1127448" y="193957"/>
            <a:ext cx="5040313" cy="612775"/>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000"/>
              </a:spcBef>
              <a:buFont typeface="Arial" panose="020B0604020202020204" pitchFamily="34" charset="0"/>
              <a:buNone/>
              <a:defRPr sz="3200" b="1" kern="1200">
                <a:solidFill>
                  <a:srgbClr val="024282"/>
                </a:solidFill>
                <a:latin typeface="微软雅黑" panose="020B0503020204020204" pitchFamily="34" charset="-122"/>
                <a:ea typeface="微软雅黑" panose="020B0503020204020204" pitchFamily="34"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defRPr/>
            </a:pPr>
            <a:r>
              <a:rPr lang="zh-CN" altLang="en-US" dirty="0"/>
              <a:t>精读小米便签</a:t>
            </a:r>
            <a:endParaRPr kumimoji="0" lang="zh-CN" altLang="en-US" sz="4800" b="1" i="0" u="none" strike="noStrike" kern="1200" cap="none" spc="0" normalizeH="0" baseline="0" noProof="0" dirty="0">
              <a:ln>
                <a:noFill/>
              </a:ln>
              <a:solidFill>
                <a:srgbClr val="024282"/>
              </a:solidFill>
              <a:effectLst/>
              <a:uLnTx/>
              <a:uFillTx/>
              <a:latin typeface="微软雅黑" panose="020B0503020204020204" pitchFamily="34" charset="-122"/>
              <a:ea typeface="微软雅黑" panose="020B0503020204020204" pitchFamily="34" charset="-122"/>
              <a:cs typeface="+mn-cs"/>
            </a:endParaRPr>
          </a:p>
        </p:txBody>
      </p:sp>
      <p:sp>
        <p:nvSpPr>
          <p:cNvPr id="15" name="矩形 14"/>
          <p:cNvSpPr/>
          <p:nvPr/>
        </p:nvSpPr>
        <p:spPr>
          <a:xfrm>
            <a:off x="302935" y="1049735"/>
            <a:ext cx="11513006" cy="5376014"/>
          </a:xfrm>
          <a:prstGeom prst="rect">
            <a:avLst/>
          </a:prstGeom>
          <a:solidFill>
            <a:srgbClr val="024282">
              <a:alpha val="20000"/>
            </a:srgbClr>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a:ln>
                <a:noFill/>
              </a:ln>
              <a:solidFill>
                <a:prstClr val="white"/>
              </a:solidFill>
              <a:effectLst/>
              <a:uLnTx/>
              <a:uFillTx/>
              <a:latin typeface="等线" panose="02010600030101010101" charset="-122"/>
              <a:ea typeface="等线" panose="02010600030101010101" charset="-122"/>
              <a:cs typeface="+mn-cs"/>
            </a:endParaRPr>
          </a:p>
        </p:txBody>
      </p:sp>
      <p:sp>
        <p:nvSpPr>
          <p:cNvPr id="48" name="矩形 47"/>
          <p:cNvSpPr/>
          <p:nvPr>
            <p:custDataLst>
              <p:tags r:id="rId1"/>
            </p:custDataLst>
          </p:nvPr>
        </p:nvSpPr>
        <p:spPr>
          <a:xfrm>
            <a:off x="335280" y="1050290"/>
            <a:ext cx="11480800" cy="5391150"/>
          </a:xfrm>
          <a:prstGeom prst="rect">
            <a:avLst/>
          </a:prstGeom>
          <a:noFill/>
          <a:ln w="12700" cap="flat" cmpd="sng" algn="ctr">
            <a:solidFill>
              <a:srgbClr val="024282"/>
            </a:solidFill>
            <a:prstDash val="solid"/>
            <a:miter lim="800000"/>
          </a:ln>
          <a:effectLst/>
        </p:spPr>
        <p:txBody>
          <a:bodyPr rtlCol="0" anchor="ctr"/>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11" name="圆角矩形 6"/>
          <p:cNvSpPr/>
          <p:nvPr/>
        </p:nvSpPr>
        <p:spPr>
          <a:xfrm>
            <a:off x="499946" y="1211975"/>
            <a:ext cx="3177540" cy="348121"/>
          </a:xfrm>
          <a:prstGeom prst="roundRect">
            <a:avLst>
              <a:gd name="adj" fmla="val 37046"/>
            </a:avLst>
          </a:prstGeom>
          <a:gradFill>
            <a:gsLst>
              <a:gs pos="53000">
                <a:srgbClr val="024282"/>
              </a:gs>
              <a:gs pos="95000">
                <a:srgbClr val="024282">
                  <a:alpha val="0"/>
                </a:srgbClr>
              </a:gs>
              <a:gs pos="0">
                <a:srgbClr val="024282"/>
              </a:gs>
            </a:gsLst>
            <a:lin ang="20700000" scaled="0"/>
          </a:gradFill>
          <a:ln w="12700" cap="flat" cmpd="sng" algn="ctr">
            <a:noFill/>
            <a:prstDash val="solid"/>
            <a:miter lim="800000"/>
          </a:ln>
          <a:effectLst/>
        </p:spPr>
        <p:txBody>
          <a:bodyPr rtlCol="0" anchor="ctr"/>
          <a:p>
            <a:pPr marL="0" marR="0" lvl="0" indent="0" defTabSz="914400" rtl="0" eaLnBrk="1" fontAlgn="auto" latinLnBrk="0" hangingPunct="1">
              <a:lnSpc>
                <a:spcPct val="100000"/>
              </a:lnSpc>
              <a:spcBef>
                <a:spcPts val="0"/>
              </a:spcBef>
              <a:spcAft>
                <a:spcPts val="0"/>
              </a:spcAft>
              <a:buClrTx/>
              <a:buSzTx/>
              <a:buFontTx/>
              <a:buNone/>
              <a:defRPr/>
            </a:pPr>
            <a:r>
              <a:rPr kumimoji="0" lang="zh-CN" altLang="en-US" sz="1800"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代码标注情况</a:t>
            </a:r>
            <a:endParaRPr kumimoji="0" lang="zh-CN" altLang="en-US" sz="1800"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2" name="文本框 1"/>
          <p:cNvSpPr txBox="1"/>
          <p:nvPr/>
        </p:nvSpPr>
        <p:spPr>
          <a:xfrm>
            <a:off x="499745" y="1560195"/>
            <a:ext cx="7239635" cy="4523105"/>
          </a:xfrm>
          <a:prstGeom prst="rect">
            <a:avLst/>
          </a:prstGeom>
          <a:noFill/>
        </p:spPr>
        <p:txBody>
          <a:bodyPr wrap="square" rtlCol="0">
            <a:spAutoFit/>
          </a:bodyPr>
          <a:p>
            <a:r>
              <a:rPr lang="zh-CN" altLang="en-US">
                <a:sym typeface="+mn-ea"/>
              </a:rPr>
              <a:t>            mNote.syncNote(mContext, mNoteId);</a:t>
            </a:r>
            <a:endParaRPr lang="zh-CN" altLang="en-US"/>
          </a:p>
          <a:p>
            <a:endParaRPr lang="zh-CN" altLang="en-US"/>
          </a:p>
          <a:p>
            <a:r>
              <a:rPr lang="zh-CN" altLang="en-US">
                <a:sym typeface="+mn-ea"/>
              </a:rPr>
              <a:t>            /**</a:t>
            </a:r>
            <a:endParaRPr lang="zh-CN" altLang="en-US"/>
          </a:p>
          <a:p>
            <a:r>
              <a:rPr lang="zh-CN" altLang="en-US">
                <a:sym typeface="+mn-ea"/>
              </a:rPr>
              <a:t>             * Update widget content if there exist any widget of this note</a:t>
            </a:r>
            <a:endParaRPr lang="zh-CN" altLang="en-US"/>
          </a:p>
          <a:p>
            <a:r>
              <a:rPr lang="zh-CN" altLang="en-US">
                <a:sym typeface="+mn-ea"/>
              </a:rPr>
              <a:t>             */</a:t>
            </a:r>
            <a:endParaRPr lang="zh-CN" altLang="en-US"/>
          </a:p>
          <a:p>
            <a:r>
              <a:rPr lang="zh-CN" altLang="en-US">
                <a:sym typeface="+mn-ea"/>
              </a:rPr>
              <a:t>            if (mWidgetId != AppWidgetManager.INVALID_APPWIDGET_ID</a:t>
            </a:r>
            <a:endParaRPr lang="zh-CN" altLang="en-US"/>
          </a:p>
          <a:p>
            <a:r>
              <a:rPr lang="zh-CN" altLang="en-US">
                <a:sym typeface="+mn-ea"/>
              </a:rPr>
              <a:t>                    &amp;&amp; mWidgetType != Notes.TYPE_WIDGET_INVALIDE</a:t>
            </a:r>
            <a:endParaRPr lang="zh-CN" altLang="en-US"/>
          </a:p>
          <a:p>
            <a:r>
              <a:rPr lang="zh-CN" altLang="en-US">
                <a:sym typeface="+mn-ea"/>
              </a:rPr>
              <a:t>                    &amp;&amp; mNoteSettingStatusListener != null) {</a:t>
            </a:r>
            <a:endParaRPr lang="zh-CN" altLang="en-US"/>
          </a:p>
          <a:p>
            <a:r>
              <a:rPr lang="zh-CN" altLang="en-US">
                <a:sym typeface="+mn-ea"/>
              </a:rPr>
              <a:t>                mNoteSettingStatusListener.onWidgetChanged();</a:t>
            </a:r>
            <a:endParaRPr lang="zh-CN" altLang="en-US"/>
          </a:p>
          <a:p>
            <a:r>
              <a:rPr lang="zh-CN" altLang="en-US">
                <a:sym typeface="+mn-ea"/>
              </a:rPr>
              <a:t>            }</a:t>
            </a:r>
            <a:endParaRPr lang="zh-CN" altLang="en-US"/>
          </a:p>
          <a:p>
            <a:r>
              <a:rPr lang="zh-CN" altLang="en-US">
                <a:sym typeface="+mn-ea"/>
              </a:rPr>
              <a:t>            return true;</a:t>
            </a:r>
            <a:endParaRPr lang="zh-CN" altLang="en-US"/>
          </a:p>
          <a:p>
            <a:r>
              <a:rPr lang="zh-CN" altLang="en-US">
                <a:sym typeface="+mn-ea"/>
              </a:rPr>
              <a:t>        } else {</a:t>
            </a:r>
            <a:endParaRPr lang="zh-CN" altLang="en-US"/>
          </a:p>
          <a:p>
            <a:r>
              <a:rPr lang="zh-CN" altLang="en-US">
                <a:sym typeface="+mn-ea"/>
              </a:rPr>
              <a:t>            return false;</a:t>
            </a:r>
            <a:endParaRPr lang="zh-CN" altLang="en-US"/>
          </a:p>
          <a:p>
            <a:r>
              <a:rPr lang="zh-CN" altLang="en-US">
                <a:sym typeface="+mn-ea"/>
              </a:rPr>
              <a:t>        }</a:t>
            </a:r>
            <a:endParaRPr lang="zh-CN" altLang="en-US"/>
          </a:p>
          <a:p>
            <a:r>
              <a:rPr lang="zh-CN" altLang="en-US">
                <a:sym typeface="+mn-ea"/>
              </a:rPr>
              <a:t>    }</a:t>
            </a:r>
            <a:endParaRPr lang="zh-CN" altLang="en-US"/>
          </a:p>
          <a:p>
            <a:endParaRPr lang="zh-CN" alt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335361" y="116633"/>
            <a:ext cx="629872" cy="612768"/>
            <a:chOff x="3070727" y="196457"/>
            <a:chExt cx="692047" cy="673255"/>
          </a:xfrm>
        </p:grpSpPr>
        <p:sp>
          <p:nvSpPr>
            <p:cNvPr id="5" name="平行四边形 4"/>
            <p:cNvSpPr/>
            <p:nvPr/>
          </p:nvSpPr>
          <p:spPr>
            <a:xfrm>
              <a:off x="3070727" y="196457"/>
              <a:ext cx="629587" cy="612775"/>
            </a:xfrm>
            <a:prstGeom prst="parallelogram">
              <a:avLst/>
            </a:prstGeom>
            <a:solidFill>
              <a:srgbClr val="024282"/>
            </a:solid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6" name="平行四边形 5"/>
            <p:cNvSpPr/>
            <p:nvPr/>
          </p:nvSpPr>
          <p:spPr>
            <a:xfrm>
              <a:off x="3133187" y="256937"/>
              <a:ext cx="629587" cy="612775"/>
            </a:xfrm>
            <a:prstGeom prst="parallelogram">
              <a:avLst/>
            </a:prstGeom>
            <a:no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cxnSp>
        <p:nvCxnSpPr>
          <p:cNvPr id="7" name="直接连接符 6"/>
          <p:cNvCxnSpPr/>
          <p:nvPr/>
        </p:nvCxnSpPr>
        <p:spPr>
          <a:xfrm>
            <a:off x="367840" y="809674"/>
            <a:ext cx="11488800" cy="0"/>
          </a:xfrm>
          <a:prstGeom prst="line">
            <a:avLst/>
          </a:prstGeom>
          <a:ln w="9525">
            <a:solidFill>
              <a:srgbClr val="024282"/>
            </a:solidFill>
          </a:ln>
        </p:spPr>
        <p:style>
          <a:lnRef idx="1">
            <a:schemeClr val="accent1"/>
          </a:lnRef>
          <a:fillRef idx="0">
            <a:schemeClr val="accent1"/>
          </a:fillRef>
          <a:effectRef idx="0">
            <a:schemeClr val="accent1"/>
          </a:effectRef>
          <a:fontRef idx="minor">
            <a:schemeClr val="tx1"/>
          </a:fontRef>
        </p:style>
      </p:cxnSp>
      <p:sp>
        <p:nvSpPr>
          <p:cNvPr id="10" name="文本占位符 5"/>
          <p:cNvSpPr txBox="1"/>
          <p:nvPr/>
        </p:nvSpPr>
        <p:spPr>
          <a:xfrm>
            <a:off x="1127448" y="193957"/>
            <a:ext cx="5040313" cy="612775"/>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000"/>
              </a:spcBef>
              <a:buFont typeface="Arial" panose="020B0604020202020204" pitchFamily="34" charset="0"/>
              <a:buNone/>
              <a:defRPr sz="3200" b="1" kern="1200">
                <a:solidFill>
                  <a:srgbClr val="024282"/>
                </a:solidFill>
                <a:latin typeface="微软雅黑" panose="020B0503020204020204" pitchFamily="34" charset="-122"/>
                <a:ea typeface="微软雅黑" panose="020B0503020204020204" pitchFamily="34"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defRPr/>
            </a:pPr>
            <a:r>
              <a:rPr lang="zh-CN" altLang="en-US" dirty="0"/>
              <a:t>精读小米便签</a:t>
            </a:r>
            <a:endParaRPr kumimoji="0" lang="zh-CN" altLang="en-US" sz="4800" b="1" i="0" u="none" strike="noStrike" kern="1200" cap="none" spc="0" normalizeH="0" baseline="0" noProof="0" dirty="0">
              <a:ln>
                <a:noFill/>
              </a:ln>
              <a:solidFill>
                <a:srgbClr val="024282"/>
              </a:solidFill>
              <a:effectLst/>
              <a:uLnTx/>
              <a:uFillTx/>
              <a:latin typeface="微软雅黑" panose="020B0503020204020204" pitchFamily="34" charset="-122"/>
              <a:ea typeface="微软雅黑" panose="020B0503020204020204" pitchFamily="34" charset="-122"/>
              <a:cs typeface="+mn-cs"/>
            </a:endParaRPr>
          </a:p>
        </p:txBody>
      </p:sp>
      <p:sp>
        <p:nvSpPr>
          <p:cNvPr id="15" name="矩形 14"/>
          <p:cNvSpPr/>
          <p:nvPr/>
        </p:nvSpPr>
        <p:spPr>
          <a:xfrm>
            <a:off x="302935" y="1049735"/>
            <a:ext cx="11513006" cy="5376014"/>
          </a:xfrm>
          <a:prstGeom prst="rect">
            <a:avLst/>
          </a:prstGeom>
          <a:solidFill>
            <a:srgbClr val="024282">
              <a:alpha val="20000"/>
            </a:srgbClr>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a:ln>
                <a:noFill/>
              </a:ln>
              <a:solidFill>
                <a:prstClr val="white"/>
              </a:solidFill>
              <a:effectLst/>
              <a:uLnTx/>
              <a:uFillTx/>
              <a:latin typeface="等线" panose="02010600030101010101" charset="-122"/>
              <a:ea typeface="等线" panose="02010600030101010101" charset="-122"/>
              <a:cs typeface="+mn-cs"/>
            </a:endParaRPr>
          </a:p>
        </p:txBody>
      </p:sp>
      <p:sp>
        <p:nvSpPr>
          <p:cNvPr id="48" name="矩形 47"/>
          <p:cNvSpPr/>
          <p:nvPr>
            <p:custDataLst>
              <p:tags r:id="rId1"/>
            </p:custDataLst>
          </p:nvPr>
        </p:nvSpPr>
        <p:spPr>
          <a:xfrm>
            <a:off x="335280" y="-635"/>
            <a:ext cx="11480800" cy="6442075"/>
          </a:xfrm>
          <a:prstGeom prst="rect">
            <a:avLst/>
          </a:prstGeom>
          <a:noFill/>
          <a:ln w="12700" cap="flat" cmpd="sng" algn="ctr">
            <a:solidFill>
              <a:srgbClr val="024282"/>
            </a:solidFill>
            <a:prstDash val="solid"/>
            <a:miter lim="800000"/>
          </a:ln>
          <a:effectLst/>
        </p:spPr>
        <p:txBody>
          <a:bodyPr rtlCol="0" anchor="ctr"/>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11" name="圆角矩形 6"/>
          <p:cNvSpPr/>
          <p:nvPr/>
        </p:nvSpPr>
        <p:spPr>
          <a:xfrm>
            <a:off x="499946" y="812560"/>
            <a:ext cx="3177540" cy="348121"/>
          </a:xfrm>
          <a:prstGeom prst="roundRect">
            <a:avLst>
              <a:gd name="adj" fmla="val 37046"/>
            </a:avLst>
          </a:prstGeom>
          <a:gradFill>
            <a:gsLst>
              <a:gs pos="53000">
                <a:srgbClr val="024282"/>
              </a:gs>
              <a:gs pos="95000">
                <a:srgbClr val="024282">
                  <a:alpha val="0"/>
                </a:srgbClr>
              </a:gs>
              <a:gs pos="0">
                <a:srgbClr val="024282"/>
              </a:gs>
            </a:gsLst>
            <a:lin ang="20700000" scaled="0"/>
          </a:gradFill>
          <a:ln w="12700" cap="flat" cmpd="sng" algn="ctr">
            <a:noFill/>
            <a:prstDash val="solid"/>
            <a:miter lim="800000"/>
          </a:ln>
          <a:effectLst/>
        </p:spPr>
        <p:txBody>
          <a:bodyPr rtlCol="0" anchor="ctr"/>
          <a:p>
            <a:pPr marL="0" marR="0" lvl="0" indent="0" defTabSz="914400" rtl="0" eaLnBrk="1" fontAlgn="auto" latinLnBrk="0" hangingPunct="1">
              <a:lnSpc>
                <a:spcPct val="100000"/>
              </a:lnSpc>
              <a:spcBef>
                <a:spcPts val="0"/>
              </a:spcBef>
              <a:spcAft>
                <a:spcPts val="0"/>
              </a:spcAft>
              <a:buClrTx/>
              <a:buSzTx/>
              <a:buFontTx/>
              <a:buNone/>
              <a:defRPr/>
            </a:pPr>
            <a:r>
              <a:rPr kumimoji="0" lang="zh-CN" altLang="en-US" sz="1800"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代码标注情况</a:t>
            </a:r>
            <a:endParaRPr kumimoji="0" lang="zh-CN" altLang="en-US" sz="1800"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2" name="文本框 1"/>
          <p:cNvSpPr txBox="1"/>
          <p:nvPr/>
        </p:nvSpPr>
        <p:spPr>
          <a:xfrm>
            <a:off x="367665" y="1160780"/>
            <a:ext cx="11299825" cy="6185535"/>
          </a:xfrm>
          <a:prstGeom prst="rect">
            <a:avLst/>
          </a:prstGeom>
          <a:noFill/>
        </p:spPr>
        <p:txBody>
          <a:bodyPr wrap="square" rtlCol="0">
            <a:spAutoFit/>
          </a:bodyPr>
          <a:p>
            <a:r>
              <a:rPr lang="zh-CN" altLang="en-US">
                <a:sym typeface="+mn-ea"/>
              </a:rPr>
              <a:t> （3）类名：showNotification</a:t>
            </a:r>
            <a:endParaRPr lang="zh-CN" altLang="en-US">
              <a:sym typeface="+mn-ea"/>
            </a:endParaRPr>
          </a:p>
          <a:p>
            <a:r>
              <a:rPr lang="zh-CN" altLang="en-US"/>
              <a:t>private void showNotification(int tickerId, String content) {</a:t>
            </a:r>
            <a:endParaRPr lang="zh-CN" altLang="en-US"/>
          </a:p>
          <a:p>
            <a:r>
              <a:rPr lang="zh-CN" altLang="en-US"/>
              <a:t>        PendingIntent pendingIntent;</a:t>
            </a:r>
            <a:endParaRPr lang="zh-CN" altLang="en-US"/>
          </a:p>
          <a:p>
            <a:r>
              <a:rPr lang="zh-CN" altLang="en-US"/>
              <a:t>        if (tickerId != R.string.ticker_success) {</a:t>
            </a:r>
            <a:endParaRPr lang="zh-CN" altLang="en-US"/>
          </a:p>
          <a:p>
            <a:r>
              <a:rPr lang="zh-CN" altLang="en-US"/>
              <a:t>            pendingIntent = PendingIntent.getActivity(mContext, 0, new Intent(mContext,</a:t>
            </a:r>
            <a:endParaRPr lang="zh-CN" altLang="en-US"/>
          </a:p>
          <a:p>
            <a:r>
              <a:rPr lang="zh-CN" altLang="en-US"/>
              <a:t>                    NotesPreferenceActivity.class), PendingIntent.FLAG_IMMUTABLE);</a:t>
            </a:r>
            <a:endParaRPr lang="zh-CN" altLang="en-US"/>
          </a:p>
          <a:p>
            <a:r>
              <a:rPr lang="zh-CN" altLang="en-US"/>
              <a:t>        } else {</a:t>
            </a:r>
            <a:endParaRPr lang="zh-CN" altLang="en-US"/>
          </a:p>
          <a:p>
            <a:r>
              <a:rPr lang="zh-CN" altLang="en-US"/>
              <a:t>            pendingIntent = PendingIntent.getActivity(mContext, 0, new Intent(mContext,</a:t>
            </a:r>
            <a:endParaRPr lang="zh-CN" altLang="en-US"/>
          </a:p>
          <a:p>
            <a:r>
              <a:rPr lang="zh-CN" altLang="en-US"/>
              <a:t>                    NotesListActivity.class), PendingIntent.FLAG_IMMUTABLE);</a:t>
            </a:r>
            <a:endParaRPr lang="zh-CN" altLang="en-US"/>
          </a:p>
          <a:p>
            <a:r>
              <a:rPr lang="zh-CN" altLang="en-US"/>
              <a:t>        }</a:t>
            </a:r>
            <a:endParaRPr lang="zh-CN" altLang="en-US"/>
          </a:p>
          <a:p>
            <a:r>
              <a:rPr lang="zh-CN" altLang="en-US"/>
              <a:t>        Notification.Builder builder = new Notification.Builder(mContext)</a:t>
            </a:r>
            <a:endParaRPr lang="zh-CN" altLang="en-US"/>
          </a:p>
          <a:p>
            <a:r>
              <a:rPr lang="zh-CN" altLang="en-US"/>
              <a:t>                .setAutoCancel(true)</a:t>
            </a:r>
            <a:endParaRPr lang="zh-CN" altLang="en-US"/>
          </a:p>
          <a:p>
            <a:r>
              <a:rPr lang="zh-CN" altLang="en-US"/>
              <a:t>                .setContentTitle(mContext.getString(R.string.app_name))</a:t>
            </a:r>
            <a:endParaRPr lang="zh-CN" altLang="en-US"/>
          </a:p>
          <a:p>
            <a:r>
              <a:rPr lang="zh-CN" altLang="en-US"/>
              <a:t>                .setContentText(content)</a:t>
            </a:r>
            <a:endParaRPr lang="zh-CN" altLang="en-US"/>
          </a:p>
          <a:p>
            <a:r>
              <a:rPr lang="zh-CN" altLang="en-US"/>
              <a:t>                .setContentIntent(pendingIntent)</a:t>
            </a:r>
            <a:endParaRPr lang="zh-CN" altLang="en-US"/>
          </a:p>
          <a:p>
            <a:r>
              <a:rPr lang="zh-CN" altLang="en-US"/>
              <a:t>                .setWhen(System.currentTimeMillis())  //设置当前时间</a:t>
            </a:r>
            <a:endParaRPr lang="zh-CN" altLang="en-US"/>
          </a:p>
          <a:p>
            <a:r>
              <a:rPr lang="zh-CN" altLang="en-US"/>
              <a:t>                .setOngoing(true);</a:t>
            </a:r>
            <a:endParaRPr lang="zh-CN" altLang="en-US"/>
          </a:p>
          <a:p>
            <a:r>
              <a:rPr lang="zh-CN" altLang="en-US"/>
              <a:t>        Notification notification=builder.getNotification();</a:t>
            </a:r>
            <a:endParaRPr lang="zh-CN" altLang="en-US"/>
          </a:p>
          <a:p>
            <a:r>
              <a:rPr lang="zh-CN" altLang="en-US"/>
              <a:t>        mNotifiManager.notify(GTASK_SYNC_NOTIFICATION_ID, notification);</a:t>
            </a:r>
            <a:r>
              <a:rPr lang="en-US" altLang="zh-CN"/>
              <a:t>     </a:t>
            </a:r>
            <a:r>
              <a:rPr lang="zh-CN" altLang="en-US">
                <a:sym typeface="+mn-ea"/>
              </a:rPr>
              <a:t>将便签最后查看的时间更新为当前时间。</a:t>
            </a:r>
            <a:endParaRPr lang="zh-CN" altLang="en-US"/>
          </a:p>
          <a:p>
            <a:endParaRPr lang="zh-CN" altLang="en-US"/>
          </a:p>
          <a:p>
            <a:r>
              <a:rPr lang="zh-CN" altLang="en-US"/>
              <a:t>    }</a:t>
            </a:r>
            <a:endParaRPr lang="zh-CN" altLang="en-US"/>
          </a:p>
          <a:p>
            <a:endParaRPr lang="zh-CN" alt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335361" y="116633"/>
            <a:ext cx="629872" cy="612768"/>
            <a:chOff x="3070727" y="196457"/>
            <a:chExt cx="692047" cy="673255"/>
          </a:xfrm>
        </p:grpSpPr>
        <p:sp>
          <p:nvSpPr>
            <p:cNvPr id="5" name="平行四边形 4"/>
            <p:cNvSpPr/>
            <p:nvPr/>
          </p:nvSpPr>
          <p:spPr>
            <a:xfrm>
              <a:off x="3070727" y="196457"/>
              <a:ext cx="629587" cy="612775"/>
            </a:xfrm>
            <a:prstGeom prst="parallelogram">
              <a:avLst/>
            </a:prstGeom>
            <a:solidFill>
              <a:srgbClr val="024282"/>
            </a:solid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6" name="平行四边形 5"/>
            <p:cNvSpPr/>
            <p:nvPr/>
          </p:nvSpPr>
          <p:spPr>
            <a:xfrm>
              <a:off x="3133187" y="256937"/>
              <a:ext cx="629587" cy="612775"/>
            </a:xfrm>
            <a:prstGeom prst="parallelogram">
              <a:avLst/>
            </a:prstGeom>
            <a:no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cxnSp>
        <p:nvCxnSpPr>
          <p:cNvPr id="7" name="直接连接符 6"/>
          <p:cNvCxnSpPr/>
          <p:nvPr/>
        </p:nvCxnSpPr>
        <p:spPr>
          <a:xfrm>
            <a:off x="367840" y="809674"/>
            <a:ext cx="11488800" cy="0"/>
          </a:xfrm>
          <a:prstGeom prst="line">
            <a:avLst/>
          </a:prstGeom>
          <a:ln w="9525">
            <a:solidFill>
              <a:srgbClr val="024282"/>
            </a:solidFill>
          </a:ln>
        </p:spPr>
        <p:style>
          <a:lnRef idx="1">
            <a:schemeClr val="accent1"/>
          </a:lnRef>
          <a:fillRef idx="0">
            <a:schemeClr val="accent1"/>
          </a:fillRef>
          <a:effectRef idx="0">
            <a:schemeClr val="accent1"/>
          </a:effectRef>
          <a:fontRef idx="minor">
            <a:schemeClr val="tx1"/>
          </a:fontRef>
        </p:style>
      </p:cxnSp>
      <p:sp>
        <p:nvSpPr>
          <p:cNvPr id="10" name="文本占位符 5"/>
          <p:cNvSpPr txBox="1"/>
          <p:nvPr/>
        </p:nvSpPr>
        <p:spPr>
          <a:xfrm>
            <a:off x="1127448" y="193957"/>
            <a:ext cx="5040313" cy="612775"/>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000"/>
              </a:spcBef>
              <a:buFont typeface="Arial" panose="020B0604020202020204" pitchFamily="34" charset="0"/>
              <a:buNone/>
              <a:defRPr sz="3200" b="1" kern="1200">
                <a:solidFill>
                  <a:srgbClr val="024282"/>
                </a:solidFill>
                <a:latin typeface="微软雅黑" panose="020B0503020204020204" pitchFamily="34" charset="-122"/>
                <a:ea typeface="微软雅黑" panose="020B0503020204020204" pitchFamily="34"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defRPr/>
            </a:pPr>
            <a:r>
              <a:rPr lang="zh-CN" altLang="en-US" dirty="0"/>
              <a:t>精读小米便签</a:t>
            </a:r>
            <a:endParaRPr kumimoji="0" lang="zh-CN" altLang="en-US" sz="4800" b="1" i="0" u="none" strike="noStrike" kern="1200" cap="none" spc="0" normalizeH="0" baseline="0" noProof="0" dirty="0">
              <a:ln>
                <a:noFill/>
              </a:ln>
              <a:solidFill>
                <a:srgbClr val="024282"/>
              </a:solidFill>
              <a:effectLst/>
              <a:uLnTx/>
              <a:uFillTx/>
              <a:latin typeface="微软雅黑" panose="020B0503020204020204" pitchFamily="34" charset="-122"/>
              <a:ea typeface="微软雅黑" panose="020B0503020204020204" pitchFamily="34" charset="-122"/>
              <a:cs typeface="+mn-cs"/>
            </a:endParaRPr>
          </a:p>
        </p:txBody>
      </p:sp>
      <p:sp>
        <p:nvSpPr>
          <p:cNvPr id="15" name="矩形 14"/>
          <p:cNvSpPr/>
          <p:nvPr/>
        </p:nvSpPr>
        <p:spPr>
          <a:xfrm>
            <a:off x="302935" y="1049735"/>
            <a:ext cx="11513006" cy="5376014"/>
          </a:xfrm>
          <a:prstGeom prst="rect">
            <a:avLst/>
          </a:prstGeom>
          <a:solidFill>
            <a:srgbClr val="024282">
              <a:alpha val="20000"/>
            </a:srgbClr>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a:ln>
                <a:noFill/>
              </a:ln>
              <a:solidFill>
                <a:prstClr val="white"/>
              </a:solidFill>
              <a:effectLst/>
              <a:uLnTx/>
              <a:uFillTx/>
              <a:latin typeface="等线" panose="02010600030101010101" charset="-122"/>
              <a:ea typeface="等线" panose="02010600030101010101" charset="-122"/>
              <a:cs typeface="+mn-cs"/>
            </a:endParaRPr>
          </a:p>
        </p:txBody>
      </p:sp>
      <p:sp>
        <p:nvSpPr>
          <p:cNvPr id="48" name="矩形 47"/>
          <p:cNvSpPr/>
          <p:nvPr>
            <p:custDataLst>
              <p:tags r:id="rId1"/>
            </p:custDataLst>
          </p:nvPr>
        </p:nvSpPr>
        <p:spPr>
          <a:xfrm>
            <a:off x="335280" y="1050290"/>
            <a:ext cx="11480800" cy="5391150"/>
          </a:xfrm>
          <a:prstGeom prst="rect">
            <a:avLst/>
          </a:prstGeom>
          <a:noFill/>
          <a:ln w="12700" cap="flat" cmpd="sng" algn="ctr">
            <a:solidFill>
              <a:srgbClr val="024282"/>
            </a:solidFill>
            <a:prstDash val="solid"/>
            <a:miter lim="800000"/>
          </a:ln>
          <a:effectLst/>
        </p:spPr>
        <p:txBody>
          <a:bodyPr rtlCol="0" anchor="ctr"/>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11" name="圆角矩形 6"/>
          <p:cNvSpPr/>
          <p:nvPr/>
        </p:nvSpPr>
        <p:spPr>
          <a:xfrm>
            <a:off x="499946" y="1211975"/>
            <a:ext cx="3177540" cy="348121"/>
          </a:xfrm>
          <a:prstGeom prst="roundRect">
            <a:avLst>
              <a:gd name="adj" fmla="val 37046"/>
            </a:avLst>
          </a:prstGeom>
          <a:gradFill>
            <a:gsLst>
              <a:gs pos="53000">
                <a:srgbClr val="024282"/>
              </a:gs>
              <a:gs pos="95000">
                <a:srgbClr val="024282">
                  <a:alpha val="0"/>
                </a:srgbClr>
              </a:gs>
              <a:gs pos="0">
                <a:srgbClr val="024282"/>
              </a:gs>
            </a:gsLst>
            <a:lin ang="20700000" scaled="0"/>
          </a:gradFill>
          <a:ln w="12700" cap="flat" cmpd="sng" algn="ctr">
            <a:noFill/>
            <a:prstDash val="solid"/>
            <a:miter lim="800000"/>
          </a:ln>
          <a:effectLst/>
        </p:spPr>
        <p:txBody>
          <a:bodyPr rtlCol="0" anchor="ctr"/>
          <a:p>
            <a:pPr marL="0" marR="0" lvl="0" indent="0" defTabSz="914400" rtl="0" eaLnBrk="1" fontAlgn="auto" latinLnBrk="0" hangingPunct="1">
              <a:lnSpc>
                <a:spcPct val="100000"/>
              </a:lnSpc>
              <a:spcBef>
                <a:spcPts val="0"/>
              </a:spcBef>
              <a:spcAft>
                <a:spcPts val="0"/>
              </a:spcAft>
              <a:buClrTx/>
              <a:buSzTx/>
              <a:buFontTx/>
              <a:buNone/>
              <a:defRPr/>
            </a:pPr>
            <a:r>
              <a:rPr kumimoji="0" lang="zh-CN" altLang="en-US" sz="1800"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代码标注情况</a:t>
            </a:r>
            <a:endParaRPr kumimoji="0" lang="zh-CN" altLang="en-US" sz="1800"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2" name="文本框 1"/>
          <p:cNvSpPr txBox="1"/>
          <p:nvPr/>
        </p:nvSpPr>
        <p:spPr>
          <a:xfrm>
            <a:off x="499745" y="1560195"/>
            <a:ext cx="7239635" cy="3415030"/>
          </a:xfrm>
          <a:prstGeom prst="rect">
            <a:avLst/>
          </a:prstGeom>
          <a:noFill/>
        </p:spPr>
        <p:txBody>
          <a:bodyPr wrap="square" rtlCol="0">
            <a:spAutoFit/>
          </a:bodyPr>
          <a:p>
            <a:r>
              <a:rPr lang="zh-CN" altLang="en-US">
                <a:sym typeface="+mn-ea"/>
              </a:rPr>
              <a:t> （4）类名：onDateTimeChanged</a:t>
            </a:r>
            <a:endParaRPr lang="zh-CN" altLang="en-US">
              <a:sym typeface="+mn-ea"/>
            </a:endParaRPr>
          </a:p>
          <a:p>
            <a:r>
              <a:rPr lang="zh-CN" altLang="en-US"/>
              <a:t> public void onDateTimeChanged(DateTimePicker view, int year, int month,</a:t>
            </a:r>
            <a:endParaRPr lang="zh-CN" altLang="en-US"/>
          </a:p>
          <a:p>
            <a:r>
              <a:rPr lang="zh-CN" altLang="en-US"/>
              <a:t>                    int dayOfMonth, int hourOfDay, int minute) {</a:t>
            </a:r>
            <a:endParaRPr lang="zh-CN" altLang="en-US"/>
          </a:p>
          <a:p>
            <a:r>
              <a:rPr lang="zh-CN" altLang="en-US"/>
              <a:t>                //更新传入的时间--年月日--小时分钟秒</a:t>
            </a:r>
            <a:endParaRPr lang="zh-CN" altLang="en-US"/>
          </a:p>
          <a:p>
            <a:r>
              <a:rPr lang="zh-CN" altLang="en-US"/>
              <a:t>                mDate.set(Calendar.YEAR, year);</a:t>
            </a:r>
            <a:endParaRPr lang="zh-CN" altLang="en-US"/>
          </a:p>
          <a:p>
            <a:r>
              <a:rPr lang="zh-CN" altLang="en-US"/>
              <a:t>                mDate.set(Calendar.MONTH, month);</a:t>
            </a:r>
            <a:endParaRPr lang="zh-CN" altLang="en-US"/>
          </a:p>
          <a:p>
            <a:r>
              <a:rPr lang="zh-CN" altLang="en-US"/>
              <a:t>                mDate.set(Calendar.DAY_OF_MONTH, dayOfMonth);</a:t>
            </a:r>
            <a:endParaRPr lang="zh-CN" altLang="en-US"/>
          </a:p>
          <a:p>
            <a:r>
              <a:rPr lang="zh-CN" altLang="en-US"/>
              <a:t>                mDate.set(Calendar.HOUR_OF_DAY, hourOfDay);</a:t>
            </a:r>
            <a:endParaRPr lang="zh-CN" altLang="en-US"/>
          </a:p>
          <a:p>
            <a:r>
              <a:rPr lang="zh-CN" altLang="en-US"/>
              <a:t>                mDate.set(Calendar.MINUTE, minute);</a:t>
            </a:r>
            <a:endParaRPr lang="zh-CN" altLang="en-US"/>
          </a:p>
          <a:p>
            <a:r>
              <a:rPr lang="zh-CN" altLang="en-US"/>
              <a:t>                //更新便签的最后查看时间</a:t>
            </a:r>
            <a:endParaRPr lang="zh-CN" altLang="en-US"/>
          </a:p>
          <a:p>
            <a:r>
              <a:rPr lang="zh-CN" altLang="en-US"/>
              <a:t>                updateTitle(mDate.getTimeInMillis());</a:t>
            </a:r>
            <a:endParaRPr lang="zh-CN" altLang="en-US"/>
          </a:p>
          <a:p>
            <a:r>
              <a:rPr lang="zh-CN" altLang="en-US"/>
              <a:t>            }</a:t>
            </a:r>
            <a:endParaRPr lang="zh-CN" alt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335361" y="116633"/>
            <a:ext cx="629872" cy="612768"/>
            <a:chOff x="3070727" y="196457"/>
            <a:chExt cx="692047" cy="673255"/>
          </a:xfrm>
        </p:grpSpPr>
        <p:sp>
          <p:nvSpPr>
            <p:cNvPr id="5" name="平行四边形 4"/>
            <p:cNvSpPr/>
            <p:nvPr/>
          </p:nvSpPr>
          <p:spPr>
            <a:xfrm>
              <a:off x="3070727" y="196457"/>
              <a:ext cx="629587" cy="612775"/>
            </a:xfrm>
            <a:prstGeom prst="parallelogram">
              <a:avLst/>
            </a:prstGeom>
            <a:solidFill>
              <a:srgbClr val="024282"/>
            </a:solid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6" name="平行四边形 5"/>
            <p:cNvSpPr/>
            <p:nvPr/>
          </p:nvSpPr>
          <p:spPr>
            <a:xfrm>
              <a:off x="3133187" y="256937"/>
              <a:ext cx="629587" cy="612775"/>
            </a:xfrm>
            <a:prstGeom prst="parallelogram">
              <a:avLst/>
            </a:prstGeom>
            <a:no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cxnSp>
        <p:nvCxnSpPr>
          <p:cNvPr id="7" name="直接连接符 6"/>
          <p:cNvCxnSpPr/>
          <p:nvPr/>
        </p:nvCxnSpPr>
        <p:spPr>
          <a:xfrm>
            <a:off x="367840" y="809674"/>
            <a:ext cx="11488800" cy="0"/>
          </a:xfrm>
          <a:prstGeom prst="line">
            <a:avLst/>
          </a:prstGeom>
          <a:ln w="9525">
            <a:solidFill>
              <a:srgbClr val="024282"/>
            </a:solidFill>
          </a:ln>
        </p:spPr>
        <p:style>
          <a:lnRef idx="1">
            <a:schemeClr val="accent1"/>
          </a:lnRef>
          <a:fillRef idx="0">
            <a:schemeClr val="accent1"/>
          </a:fillRef>
          <a:effectRef idx="0">
            <a:schemeClr val="accent1"/>
          </a:effectRef>
          <a:fontRef idx="minor">
            <a:schemeClr val="tx1"/>
          </a:fontRef>
        </p:style>
      </p:cxnSp>
      <p:sp>
        <p:nvSpPr>
          <p:cNvPr id="10" name="文本占位符 5"/>
          <p:cNvSpPr txBox="1"/>
          <p:nvPr/>
        </p:nvSpPr>
        <p:spPr>
          <a:xfrm>
            <a:off x="1127448" y="193957"/>
            <a:ext cx="5040313" cy="612775"/>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000"/>
              </a:spcBef>
              <a:buFont typeface="Arial" panose="020B0604020202020204" pitchFamily="34" charset="0"/>
              <a:buNone/>
              <a:defRPr sz="3200" b="1" kern="1200">
                <a:solidFill>
                  <a:srgbClr val="024282"/>
                </a:solidFill>
                <a:latin typeface="微软雅黑" panose="020B0503020204020204" pitchFamily="34" charset="-122"/>
                <a:ea typeface="微软雅黑" panose="020B0503020204020204" pitchFamily="34"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defRPr/>
            </a:pPr>
            <a:r>
              <a:rPr lang="zh-CN" altLang="en-US" dirty="0"/>
              <a:t>精读小米便签</a:t>
            </a:r>
            <a:endParaRPr kumimoji="0" lang="zh-CN" altLang="en-US" sz="4800" b="1" i="0" u="none" strike="noStrike" kern="1200" cap="none" spc="0" normalizeH="0" baseline="0" noProof="0" dirty="0">
              <a:ln>
                <a:noFill/>
              </a:ln>
              <a:solidFill>
                <a:srgbClr val="024282"/>
              </a:solidFill>
              <a:effectLst/>
              <a:uLnTx/>
              <a:uFillTx/>
              <a:latin typeface="微软雅黑" panose="020B0503020204020204" pitchFamily="34" charset="-122"/>
              <a:ea typeface="微软雅黑" panose="020B0503020204020204" pitchFamily="34" charset="-122"/>
              <a:cs typeface="+mn-cs"/>
            </a:endParaRPr>
          </a:p>
        </p:txBody>
      </p:sp>
      <p:sp>
        <p:nvSpPr>
          <p:cNvPr id="15" name="矩形 14"/>
          <p:cNvSpPr/>
          <p:nvPr/>
        </p:nvSpPr>
        <p:spPr>
          <a:xfrm>
            <a:off x="302935" y="1049735"/>
            <a:ext cx="11513006" cy="5376014"/>
          </a:xfrm>
          <a:prstGeom prst="rect">
            <a:avLst/>
          </a:prstGeom>
          <a:solidFill>
            <a:srgbClr val="024282">
              <a:alpha val="20000"/>
            </a:srgbClr>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a:ln>
                <a:noFill/>
              </a:ln>
              <a:solidFill>
                <a:prstClr val="white"/>
              </a:solidFill>
              <a:effectLst/>
              <a:uLnTx/>
              <a:uFillTx/>
              <a:latin typeface="等线" panose="02010600030101010101" charset="-122"/>
              <a:ea typeface="等线" panose="02010600030101010101" charset="-122"/>
              <a:cs typeface="+mn-cs"/>
            </a:endParaRPr>
          </a:p>
        </p:txBody>
      </p:sp>
      <p:sp>
        <p:nvSpPr>
          <p:cNvPr id="48" name="矩形 47"/>
          <p:cNvSpPr/>
          <p:nvPr>
            <p:custDataLst>
              <p:tags r:id="rId1"/>
            </p:custDataLst>
          </p:nvPr>
        </p:nvSpPr>
        <p:spPr>
          <a:xfrm>
            <a:off x="335280" y="1050290"/>
            <a:ext cx="11480800" cy="5391150"/>
          </a:xfrm>
          <a:prstGeom prst="rect">
            <a:avLst/>
          </a:prstGeom>
          <a:noFill/>
          <a:ln w="12700" cap="flat" cmpd="sng" algn="ctr">
            <a:solidFill>
              <a:srgbClr val="024282"/>
            </a:solidFill>
            <a:prstDash val="solid"/>
            <a:miter lim="800000"/>
          </a:ln>
          <a:effectLst/>
        </p:spPr>
        <p:txBody>
          <a:bodyPr rtlCol="0" anchor="ctr"/>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11" name="圆角矩形 6"/>
          <p:cNvSpPr/>
          <p:nvPr/>
        </p:nvSpPr>
        <p:spPr>
          <a:xfrm>
            <a:off x="499946" y="1211975"/>
            <a:ext cx="3177540" cy="348121"/>
          </a:xfrm>
          <a:prstGeom prst="roundRect">
            <a:avLst>
              <a:gd name="adj" fmla="val 37046"/>
            </a:avLst>
          </a:prstGeom>
          <a:gradFill>
            <a:gsLst>
              <a:gs pos="53000">
                <a:srgbClr val="024282"/>
              </a:gs>
              <a:gs pos="95000">
                <a:srgbClr val="024282">
                  <a:alpha val="0"/>
                </a:srgbClr>
              </a:gs>
              <a:gs pos="0">
                <a:srgbClr val="024282"/>
              </a:gs>
            </a:gsLst>
            <a:lin ang="20700000" scaled="0"/>
          </a:gradFill>
          <a:ln w="12700" cap="flat" cmpd="sng" algn="ctr">
            <a:noFill/>
            <a:prstDash val="solid"/>
            <a:miter lim="800000"/>
          </a:ln>
          <a:effectLst/>
        </p:spPr>
        <p:txBody>
          <a:bodyPr rtlCol="0" anchor="ctr"/>
          <a:p>
            <a:pPr marL="0" marR="0" lvl="0" indent="0" defTabSz="914400" rtl="0" eaLnBrk="1" fontAlgn="auto" latinLnBrk="0" hangingPunct="1">
              <a:lnSpc>
                <a:spcPct val="100000"/>
              </a:lnSpc>
              <a:spcBef>
                <a:spcPts val="0"/>
              </a:spcBef>
              <a:spcAft>
                <a:spcPts val="0"/>
              </a:spcAft>
              <a:buClrTx/>
              <a:buSzTx/>
              <a:buFontTx/>
              <a:buNone/>
              <a:defRPr/>
            </a:pPr>
            <a:r>
              <a:rPr kumimoji="0" lang="zh-CN" altLang="en-US" sz="1800"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代码标注情况</a:t>
            </a:r>
            <a:endParaRPr kumimoji="0" lang="zh-CN" altLang="en-US" sz="1800"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2" name="文本框 1"/>
          <p:cNvSpPr txBox="1"/>
          <p:nvPr/>
        </p:nvSpPr>
        <p:spPr>
          <a:xfrm>
            <a:off x="499745" y="1560195"/>
            <a:ext cx="11692890" cy="5354320"/>
          </a:xfrm>
          <a:prstGeom prst="rect">
            <a:avLst/>
          </a:prstGeom>
          <a:noFill/>
        </p:spPr>
        <p:txBody>
          <a:bodyPr wrap="square" rtlCol="0">
            <a:spAutoFit/>
          </a:bodyPr>
          <a:p>
            <a:r>
              <a:rPr lang="zh-CN" altLang="en-US"/>
              <a:t>（5）类名：getContact</a:t>
            </a:r>
            <a:endParaRPr lang="zh-CN" altLang="en-US"/>
          </a:p>
          <a:p>
            <a:r>
              <a:rPr lang="zh-CN" altLang="en-US"/>
              <a:t>public static String getContact(Context context, String phoneNumber) {</a:t>
            </a:r>
            <a:endParaRPr lang="zh-CN" altLang="en-US"/>
          </a:p>
          <a:p>
            <a:r>
              <a:rPr lang="zh-CN" altLang="en-US"/>
              <a:t>        if(sContactCache == null) {</a:t>
            </a:r>
            <a:endParaRPr lang="zh-CN" altLang="en-US"/>
          </a:p>
          <a:p>
            <a:r>
              <a:rPr lang="zh-CN" altLang="en-US"/>
              <a:t>            //缓存电话号码与联系人姓名之间的映射关系</a:t>
            </a:r>
            <a:endParaRPr lang="zh-CN" altLang="en-US"/>
          </a:p>
          <a:p>
            <a:r>
              <a:rPr lang="zh-CN" altLang="en-US"/>
              <a:t>            //如果 sContactCache 为 null，创建一个新的 HashMap 对象，用于存储电话号码与联系人姓名之间的映射关系。</a:t>
            </a:r>
            <a:endParaRPr lang="zh-CN" altLang="en-US"/>
          </a:p>
          <a:p>
            <a:r>
              <a:rPr lang="zh-CN" altLang="en-US"/>
              <a:t>            sContactCache = new HashMap&lt;String, String&gt;();</a:t>
            </a:r>
            <a:endParaRPr lang="zh-CN" altLang="en-US"/>
          </a:p>
          <a:p>
            <a:r>
              <a:rPr lang="zh-CN" altLang="en-US"/>
              <a:t>        }</a:t>
            </a:r>
            <a:endParaRPr lang="zh-CN" altLang="en-US"/>
          </a:p>
          <a:p>
            <a:endParaRPr lang="zh-CN" altLang="en-US"/>
          </a:p>
          <a:p>
            <a:r>
              <a:rPr lang="zh-CN" altLang="en-US"/>
              <a:t>        //检查缓存中是否已经存在给定电话号码的联系人姓名。如果存在，直接从缓存中获取联系人姓名并返回</a:t>
            </a:r>
            <a:endParaRPr lang="zh-CN" altLang="en-US"/>
          </a:p>
          <a:p>
            <a:r>
              <a:rPr lang="zh-CN" altLang="en-US"/>
              <a:t>        if(sContactCache.containsKey(phoneNumber)) {</a:t>
            </a:r>
            <a:endParaRPr lang="zh-CN" altLang="en-US"/>
          </a:p>
          <a:p>
            <a:r>
              <a:rPr lang="zh-CN" altLang="en-US"/>
              <a:t>            //从缓存中获取与给定电话号码关联的联系人姓名并返回</a:t>
            </a:r>
            <a:endParaRPr lang="zh-CN" altLang="en-US"/>
          </a:p>
          <a:p>
            <a:r>
              <a:rPr lang="zh-CN" altLang="en-US"/>
              <a:t>            return sContactCache.get(phoneNumber);</a:t>
            </a:r>
            <a:endParaRPr lang="zh-CN" altLang="en-US"/>
          </a:p>
          <a:p>
            <a:r>
              <a:rPr lang="zh-CN" altLang="en-US"/>
              <a:t>        }</a:t>
            </a:r>
            <a:endParaRPr lang="zh-CN" altLang="en-US"/>
          </a:p>
          <a:p>
            <a:endParaRPr lang="zh-CN" altLang="en-US"/>
          </a:p>
          <a:p>
            <a:r>
              <a:rPr lang="zh-CN" altLang="en-US"/>
              <a:t>        //通过替换其中的 + 号为经过处理的电话号码来生成最终的查询条件</a:t>
            </a:r>
            <a:endParaRPr lang="zh-CN" altLang="en-US"/>
          </a:p>
          <a:p>
            <a:r>
              <a:rPr lang="zh-CN" altLang="en-US"/>
              <a:t>        String selection = CALLER_ID_SELECTION.replace("+",</a:t>
            </a:r>
            <a:endParaRPr lang="zh-CN" altLang="en-US"/>
          </a:p>
          <a:p>
            <a:r>
              <a:rPr lang="zh-CN" altLang="en-US"/>
              <a:t>                PhoneNumberUtils.toCallerIDMinMatch(phoneNumber));</a:t>
            </a:r>
            <a:endParaRPr lang="zh-CN" altLang="en-US"/>
          </a:p>
          <a:p>
            <a:endParaRPr lang="zh-CN" altLang="en-US"/>
          </a:p>
          <a:p>
            <a:endParaRPr lang="zh-CN" alt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335361" y="116633"/>
            <a:ext cx="629872" cy="612768"/>
            <a:chOff x="3070727" y="196457"/>
            <a:chExt cx="692047" cy="673255"/>
          </a:xfrm>
        </p:grpSpPr>
        <p:sp>
          <p:nvSpPr>
            <p:cNvPr id="5" name="平行四边形 4"/>
            <p:cNvSpPr/>
            <p:nvPr/>
          </p:nvSpPr>
          <p:spPr>
            <a:xfrm>
              <a:off x="3070727" y="196457"/>
              <a:ext cx="629587" cy="612775"/>
            </a:xfrm>
            <a:prstGeom prst="parallelogram">
              <a:avLst/>
            </a:prstGeom>
            <a:solidFill>
              <a:srgbClr val="024282"/>
            </a:solid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6" name="平行四边形 5"/>
            <p:cNvSpPr/>
            <p:nvPr/>
          </p:nvSpPr>
          <p:spPr>
            <a:xfrm>
              <a:off x="3133187" y="256937"/>
              <a:ext cx="629587" cy="612775"/>
            </a:xfrm>
            <a:prstGeom prst="parallelogram">
              <a:avLst/>
            </a:prstGeom>
            <a:no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cxnSp>
        <p:nvCxnSpPr>
          <p:cNvPr id="7" name="直接连接符 6"/>
          <p:cNvCxnSpPr/>
          <p:nvPr/>
        </p:nvCxnSpPr>
        <p:spPr>
          <a:xfrm>
            <a:off x="367840" y="809674"/>
            <a:ext cx="11488800" cy="0"/>
          </a:xfrm>
          <a:prstGeom prst="line">
            <a:avLst/>
          </a:prstGeom>
          <a:ln w="9525">
            <a:solidFill>
              <a:srgbClr val="024282"/>
            </a:solidFill>
          </a:ln>
        </p:spPr>
        <p:style>
          <a:lnRef idx="1">
            <a:schemeClr val="accent1"/>
          </a:lnRef>
          <a:fillRef idx="0">
            <a:schemeClr val="accent1"/>
          </a:fillRef>
          <a:effectRef idx="0">
            <a:schemeClr val="accent1"/>
          </a:effectRef>
          <a:fontRef idx="minor">
            <a:schemeClr val="tx1"/>
          </a:fontRef>
        </p:style>
      </p:cxnSp>
      <p:sp>
        <p:nvSpPr>
          <p:cNvPr id="10" name="文本占位符 5"/>
          <p:cNvSpPr txBox="1"/>
          <p:nvPr/>
        </p:nvSpPr>
        <p:spPr>
          <a:xfrm>
            <a:off x="1127448" y="193957"/>
            <a:ext cx="5040313" cy="612775"/>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000"/>
              </a:spcBef>
              <a:buFont typeface="Arial" panose="020B0604020202020204" pitchFamily="34" charset="0"/>
              <a:buNone/>
              <a:defRPr sz="3200" b="1" kern="1200">
                <a:solidFill>
                  <a:srgbClr val="024282"/>
                </a:solidFill>
                <a:latin typeface="微软雅黑" panose="020B0503020204020204" pitchFamily="34" charset="-122"/>
                <a:ea typeface="微软雅黑" panose="020B0503020204020204" pitchFamily="34"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defRPr/>
            </a:pPr>
            <a:r>
              <a:rPr lang="zh-CN" altLang="en-US" dirty="0"/>
              <a:t>精读小米便签</a:t>
            </a:r>
            <a:endParaRPr kumimoji="0" lang="zh-CN" altLang="en-US" sz="4800" b="1" i="0" u="none" strike="noStrike" kern="1200" cap="none" spc="0" normalizeH="0" baseline="0" noProof="0" dirty="0">
              <a:ln>
                <a:noFill/>
              </a:ln>
              <a:solidFill>
                <a:srgbClr val="024282"/>
              </a:solidFill>
              <a:effectLst/>
              <a:uLnTx/>
              <a:uFillTx/>
              <a:latin typeface="微软雅黑" panose="020B0503020204020204" pitchFamily="34" charset="-122"/>
              <a:ea typeface="微软雅黑" panose="020B0503020204020204" pitchFamily="34" charset="-122"/>
              <a:cs typeface="+mn-cs"/>
            </a:endParaRPr>
          </a:p>
        </p:txBody>
      </p:sp>
      <p:sp>
        <p:nvSpPr>
          <p:cNvPr id="15" name="矩形 14"/>
          <p:cNvSpPr/>
          <p:nvPr/>
        </p:nvSpPr>
        <p:spPr>
          <a:xfrm>
            <a:off x="302935" y="1049735"/>
            <a:ext cx="11513006" cy="5376014"/>
          </a:xfrm>
          <a:prstGeom prst="rect">
            <a:avLst/>
          </a:prstGeom>
          <a:solidFill>
            <a:srgbClr val="024282">
              <a:alpha val="20000"/>
            </a:srgbClr>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a:ln>
                <a:noFill/>
              </a:ln>
              <a:solidFill>
                <a:prstClr val="white"/>
              </a:solidFill>
              <a:effectLst/>
              <a:uLnTx/>
              <a:uFillTx/>
              <a:latin typeface="等线" panose="02010600030101010101" charset="-122"/>
              <a:ea typeface="等线" panose="02010600030101010101" charset="-122"/>
              <a:cs typeface="+mn-cs"/>
            </a:endParaRPr>
          </a:p>
        </p:txBody>
      </p:sp>
      <p:sp>
        <p:nvSpPr>
          <p:cNvPr id="48" name="矩形 47"/>
          <p:cNvSpPr/>
          <p:nvPr>
            <p:custDataLst>
              <p:tags r:id="rId1"/>
            </p:custDataLst>
          </p:nvPr>
        </p:nvSpPr>
        <p:spPr>
          <a:xfrm>
            <a:off x="335280" y="1050290"/>
            <a:ext cx="11480800" cy="5391150"/>
          </a:xfrm>
          <a:prstGeom prst="rect">
            <a:avLst/>
          </a:prstGeom>
          <a:noFill/>
          <a:ln w="12700" cap="flat" cmpd="sng" algn="ctr">
            <a:solidFill>
              <a:srgbClr val="024282"/>
            </a:solidFill>
            <a:prstDash val="solid"/>
            <a:miter lim="800000"/>
          </a:ln>
          <a:effectLst/>
        </p:spPr>
        <p:txBody>
          <a:bodyPr rtlCol="0" anchor="ctr"/>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11" name="圆角矩形 6"/>
          <p:cNvSpPr/>
          <p:nvPr/>
        </p:nvSpPr>
        <p:spPr>
          <a:xfrm>
            <a:off x="499946" y="1211975"/>
            <a:ext cx="3177540" cy="348121"/>
          </a:xfrm>
          <a:prstGeom prst="roundRect">
            <a:avLst>
              <a:gd name="adj" fmla="val 37046"/>
            </a:avLst>
          </a:prstGeom>
          <a:gradFill>
            <a:gsLst>
              <a:gs pos="53000">
                <a:srgbClr val="024282"/>
              </a:gs>
              <a:gs pos="95000">
                <a:srgbClr val="024282">
                  <a:alpha val="0"/>
                </a:srgbClr>
              </a:gs>
              <a:gs pos="0">
                <a:srgbClr val="024282"/>
              </a:gs>
            </a:gsLst>
            <a:lin ang="20700000" scaled="0"/>
          </a:gradFill>
          <a:ln w="12700" cap="flat" cmpd="sng" algn="ctr">
            <a:noFill/>
            <a:prstDash val="solid"/>
            <a:miter lim="800000"/>
          </a:ln>
          <a:effectLst/>
        </p:spPr>
        <p:txBody>
          <a:bodyPr rtlCol="0" anchor="ctr"/>
          <a:p>
            <a:pPr marL="0" marR="0" lvl="0" indent="0" defTabSz="914400" rtl="0" eaLnBrk="1" fontAlgn="auto" latinLnBrk="0" hangingPunct="1">
              <a:lnSpc>
                <a:spcPct val="100000"/>
              </a:lnSpc>
              <a:spcBef>
                <a:spcPts val="0"/>
              </a:spcBef>
              <a:spcAft>
                <a:spcPts val="0"/>
              </a:spcAft>
              <a:buClrTx/>
              <a:buSzTx/>
              <a:buFontTx/>
              <a:buNone/>
              <a:defRPr/>
            </a:pPr>
            <a:r>
              <a:rPr kumimoji="0" lang="zh-CN" altLang="en-US" sz="1800"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代码标注情况</a:t>
            </a:r>
            <a:endParaRPr kumimoji="0" lang="zh-CN" altLang="en-US" sz="1800"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2" name="文本框 1"/>
          <p:cNvSpPr txBox="1"/>
          <p:nvPr/>
        </p:nvSpPr>
        <p:spPr>
          <a:xfrm>
            <a:off x="499745" y="1560195"/>
            <a:ext cx="10726420" cy="5077460"/>
          </a:xfrm>
          <a:prstGeom prst="rect">
            <a:avLst/>
          </a:prstGeom>
          <a:noFill/>
        </p:spPr>
        <p:txBody>
          <a:bodyPr wrap="square" rtlCol="0">
            <a:spAutoFit/>
          </a:bodyPr>
          <a:p>
            <a:r>
              <a:rPr lang="zh-CN" altLang="en-US">
                <a:sym typeface="+mn-ea"/>
              </a:rPr>
              <a:t>        ///使用给定的电话号码查询联系人数据</a:t>
            </a:r>
            <a:endParaRPr lang="zh-CN" altLang="en-US"/>
          </a:p>
          <a:p>
            <a:r>
              <a:rPr lang="zh-CN" altLang="en-US">
                <a:sym typeface="+mn-ea"/>
              </a:rPr>
              <a:t>        Cursor cursor = context.getContentResolver().query(</a:t>
            </a:r>
            <a:endParaRPr lang="zh-CN" altLang="en-US"/>
          </a:p>
          <a:p>
            <a:r>
              <a:rPr lang="zh-CN" altLang="en-US">
                <a:sym typeface="+mn-ea"/>
              </a:rPr>
              <a:t>                Data.CONTENT_URI,</a:t>
            </a:r>
            <a:endParaRPr lang="zh-CN" altLang="en-US"/>
          </a:p>
          <a:p>
            <a:r>
              <a:rPr lang="zh-CN" altLang="en-US">
                <a:sym typeface="+mn-ea"/>
              </a:rPr>
              <a:t>                new String [] { Phone.DISPLAY_NAME },</a:t>
            </a:r>
            <a:endParaRPr lang="zh-CN" altLang="en-US"/>
          </a:p>
          <a:p>
            <a:r>
              <a:rPr lang="zh-CN" altLang="en-US">
                <a:sym typeface="+mn-ea"/>
              </a:rPr>
              <a:t>                selection,</a:t>
            </a:r>
            <a:endParaRPr lang="zh-CN" altLang="en-US"/>
          </a:p>
          <a:p>
            <a:r>
              <a:rPr lang="zh-CN" altLang="en-US">
                <a:sym typeface="+mn-ea"/>
              </a:rPr>
              <a:t>                new String[] { phoneNumber },</a:t>
            </a:r>
            <a:endParaRPr lang="zh-CN" altLang="en-US"/>
          </a:p>
          <a:p>
            <a:r>
              <a:rPr lang="zh-CN" altLang="en-US">
                <a:sym typeface="+mn-ea"/>
              </a:rPr>
              <a:t>                null);</a:t>
            </a:r>
            <a:endParaRPr lang="zh-CN" altLang="en-US"/>
          </a:p>
          <a:p>
            <a:endParaRPr lang="zh-CN" altLang="en-US"/>
          </a:p>
          <a:p>
            <a:r>
              <a:rPr lang="zh-CN" altLang="en-US">
                <a:sym typeface="+mn-ea"/>
              </a:rPr>
              <a:t>        //如果找到，则获取联系人姓名和电话号码</a:t>
            </a:r>
            <a:endParaRPr lang="zh-CN" altLang="en-US"/>
          </a:p>
          <a:p>
            <a:r>
              <a:rPr lang="zh-CN" altLang="en-US">
                <a:sym typeface="+mn-ea"/>
              </a:rPr>
              <a:t>        if (cursor != null &amp;&amp; cursor.moveToFirst()) {</a:t>
            </a:r>
            <a:endParaRPr lang="zh-CN" altLang="en-US"/>
          </a:p>
          <a:p>
            <a:r>
              <a:rPr lang="zh-CN" altLang="en-US">
                <a:sym typeface="+mn-ea"/>
              </a:rPr>
              <a:t>            try {</a:t>
            </a:r>
            <a:endParaRPr lang="zh-CN" altLang="en-US"/>
          </a:p>
          <a:p>
            <a:r>
              <a:rPr lang="zh-CN" altLang="en-US">
                <a:sym typeface="+mn-ea"/>
              </a:rPr>
              <a:t>                String name = cursor.getString(0);</a:t>
            </a:r>
            <a:endParaRPr lang="zh-CN" altLang="en-US"/>
          </a:p>
          <a:p>
            <a:r>
              <a:rPr lang="zh-CN" altLang="en-US">
                <a:sym typeface="+mn-ea"/>
              </a:rPr>
              <a:t>                sContactCache.put(phoneNumber, name);</a:t>
            </a:r>
            <a:endParaRPr lang="zh-CN" altLang="en-US"/>
          </a:p>
          <a:p>
            <a:r>
              <a:rPr lang="zh-CN" altLang="en-US">
                <a:sym typeface="+mn-ea"/>
              </a:rPr>
              <a:t>                return name;</a:t>
            </a:r>
            <a:endParaRPr lang="zh-CN" altLang="en-US"/>
          </a:p>
          <a:p>
            <a:r>
              <a:rPr lang="zh-CN" altLang="en-US">
                <a:sym typeface="+mn-ea"/>
              </a:rPr>
              <a:t>            } catch (IndexOutOfBoundsException e) {</a:t>
            </a:r>
            <a:endParaRPr lang="zh-CN" altLang="en-US"/>
          </a:p>
          <a:p>
            <a:r>
              <a:rPr lang="zh-CN" altLang="en-US">
                <a:sym typeface="+mn-ea"/>
              </a:rPr>
              <a:t>                Log.e(TAG, " Cursor get string error " + e.toString());</a:t>
            </a:r>
            <a:endParaRPr lang="zh-CN" altLang="en-US"/>
          </a:p>
          <a:p>
            <a:r>
              <a:rPr lang="zh-CN" altLang="en-US">
                <a:sym typeface="+mn-ea"/>
              </a:rPr>
              <a:t>                return null;</a:t>
            </a:r>
            <a:endParaRPr lang="zh-CN" altLang="en-US"/>
          </a:p>
          <a:p>
            <a:endParaRPr lang="zh-CN" altLang="en-US"/>
          </a:p>
        </p:txBody>
      </p:sp>
      <p:sp>
        <p:nvSpPr>
          <p:cNvPr id="3" name="文本框 2"/>
          <p:cNvSpPr txBox="1"/>
          <p:nvPr/>
        </p:nvSpPr>
        <p:spPr>
          <a:xfrm>
            <a:off x="6560820" y="1791335"/>
            <a:ext cx="4064000" cy="3415030"/>
          </a:xfrm>
          <a:prstGeom prst="rect">
            <a:avLst/>
          </a:prstGeom>
          <a:noFill/>
        </p:spPr>
        <p:txBody>
          <a:bodyPr wrap="square" rtlCol="0">
            <a:spAutoFit/>
          </a:bodyPr>
          <a:p>
            <a:r>
              <a:rPr lang="zh-CN" altLang="en-US">
                <a:sym typeface="+mn-ea"/>
              </a:rPr>
              <a:t>            } finally {</a:t>
            </a:r>
            <a:endParaRPr lang="zh-CN" altLang="en-US"/>
          </a:p>
          <a:p>
            <a:r>
              <a:rPr lang="zh-CN" altLang="en-US">
                <a:sym typeface="+mn-ea"/>
              </a:rPr>
              <a:t>                cursor.close();</a:t>
            </a:r>
            <a:endParaRPr lang="zh-CN" altLang="en-US"/>
          </a:p>
          <a:p>
            <a:r>
              <a:rPr lang="zh-CN" altLang="en-US">
                <a:sym typeface="+mn-ea"/>
              </a:rPr>
              <a:t>            }</a:t>
            </a:r>
            <a:endParaRPr lang="zh-CN" altLang="en-US"/>
          </a:p>
          <a:p>
            <a:r>
              <a:rPr lang="zh-CN" altLang="en-US">
                <a:sym typeface="+mn-ea"/>
              </a:rPr>
              <a:t>        } else {</a:t>
            </a:r>
            <a:endParaRPr lang="zh-CN" altLang="en-US"/>
          </a:p>
          <a:p>
            <a:r>
              <a:rPr lang="zh-CN" altLang="en-US">
                <a:sym typeface="+mn-ea"/>
              </a:rPr>
              <a:t>            //否则记录日志'找不到相应联系人'</a:t>
            </a:r>
            <a:endParaRPr lang="zh-CN" altLang="en-US"/>
          </a:p>
          <a:p>
            <a:r>
              <a:rPr lang="zh-CN" altLang="en-US">
                <a:sym typeface="+mn-ea"/>
              </a:rPr>
              <a:t>            Log.d(TAG, "No contact matched with number:" + phoneNumber);</a:t>
            </a:r>
            <a:endParaRPr lang="zh-CN" altLang="en-US"/>
          </a:p>
          <a:p>
            <a:r>
              <a:rPr lang="zh-CN" altLang="en-US">
                <a:sym typeface="+mn-ea"/>
              </a:rPr>
              <a:t>            return null;</a:t>
            </a:r>
            <a:endParaRPr lang="zh-CN" altLang="en-US"/>
          </a:p>
          <a:p>
            <a:r>
              <a:rPr lang="zh-CN" altLang="en-US">
                <a:sym typeface="+mn-ea"/>
              </a:rPr>
              <a:t>        }</a:t>
            </a:r>
            <a:endParaRPr lang="zh-CN" altLang="en-US"/>
          </a:p>
          <a:p>
            <a:r>
              <a:rPr lang="zh-CN" altLang="en-US">
                <a:sym typeface="+mn-ea"/>
              </a:rPr>
              <a:t>    }</a:t>
            </a:r>
            <a:endParaRPr lang="zh-CN" altLang="en-US"/>
          </a:p>
          <a:p>
            <a:endParaRPr lang="zh-CN" alt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335361" y="116633"/>
            <a:ext cx="629872" cy="612768"/>
            <a:chOff x="3070727" y="196457"/>
            <a:chExt cx="692047" cy="673255"/>
          </a:xfrm>
        </p:grpSpPr>
        <p:sp>
          <p:nvSpPr>
            <p:cNvPr id="5" name="平行四边形 4"/>
            <p:cNvSpPr/>
            <p:nvPr/>
          </p:nvSpPr>
          <p:spPr>
            <a:xfrm>
              <a:off x="3070727" y="196457"/>
              <a:ext cx="629587" cy="612775"/>
            </a:xfrm>
            <a:prstGeom prst="parallelogram">
              <a:avLst/>
            </a:prstGeom>
            <a:solidFill>
              <a:srgbClr val="024282"/>
            </a:solid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6" name="平行四边形 5"/>
            <p:cNvSpPr/>
            <p:nvPr/>
          </p:nvSpPr>
          <p:spPr>
            <a:xfrm>
              <a:off x="3133187" y="256937"/>
              <a:ext cx="629587" cy="612775"/>
            </a:xfrm>
            <a:prstGeom prst="parallelogram">
              <a:avLst/>
            </a:prstGeom>
            <a:no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cxnSp>
        <p:nvCxnSpPr>
          <p:cNvPr id="7" name="直接连接符 6"/>
          <p:cNvCxnSpPr/>
          <p:nvPr/>
        </p:nvCxnSpPr>
        <p:spPr>
          <a:xfrm>
            <a:off x="367840" y="809674"/>
            <a:ext cx="11488800" cy="0"/>
          </a:xfrm>
          <a:prstGeom prst="line">
            <a:avLst/>
          </a:prstGeom>
          <a:ln w="9525">
            <a:solidFill>
              <a:srgbClr val="024282"/>
            </a:solidFill>
          </a:ln>
        </p:spPr>
        <p:style>
          <a:lnRef idx="1">
            <a:schemeClr val="accent1"/>
          </a:lnRef>
          <a:fillRef idx="0">
            <a:schemeClr val="accent1"/>
          </a:fillRef>
          <a:effectRef idx="0">
            <a:schemeClr val="accent1"/>
          </a:effectRef>
          <a:fontRef idx="minor">
            <a:schemeClr val="tx1"/>
          </a:fontRef>
        </p:style>
      </p:cxnSp>
      <p:sp>
        <p:nvSpPr>
          <p:cNvPr id="10" name="文本占位符 5"/>
          <p:cNvSpPr txBox="1"/>
          <p:nvPr/>
        </p:nvSpPr>
        <p:spPr>
          <a:xfrm>
            <a:off x="1127448" y="193957"/>
            <a:ext cx="5040313" cy="612775"/>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000"/>
              </a:spcBef>
              <a:buFont typeface="Arial" panose="020B0604020202020204" pitchFamily="34" charset="0"/>
              <a:buNone/>
              <a:defRPr sz="3200" b="1" kern="1200">
                <a:solidFill>
                  <a:srgbClr val="024282"/>
                </a:solidFill>
                <a:latin typeface="微软雅黑" panose="020B0503020204020204" pitchFamily="34" charset="-122"/>
                <a:ea typeface="微软雅黑" panose="020B0503020204020204" pitchFamily="34"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defRPr/>
            </a:pPr>
            <a:r>
              <a:rPr lang="zh-CN" altLang="en-US" dirty="0"/>
              <a:t>精读小米便签</a:t>
            </a:r>
            <a:endParaRPr kumimoji="0" lang="zh-CN" altLang="en-US" sz="4800" b="1" i="0" u="none" strike="noStrike" kern="1200" cap="none" spc="0" normalizeH="0" baseline="0" noProof="0" dirty="0">
              <a:ln>
                <a:noFill/>
              </a:ln>
              <a:solidFill>
                <a:srgbClr val="024282"/>
              </a:solidFill>
              <a:effectLst/>
              <a:uLnTx/>
              <a:uFillTx/>
              <a:latin typeface="微软雅黑" panose="020B0503020204020204" pitchFamily="34" charset="-122"/>
              <a:ea typeface="微软雅黑" panose="020B0503020204020204" pitchFamily="34" charset="-122"/>
              <a:cs typeface="+mn-cs"/>
            </a:endParaRPr>
          </a:p>
        </p:txBody>
      </p:sp>
      <p:sp>
        <p:nvSpPr>
          <p:cNvPr id="15" name="矩形 14"/>
          <p:cNvSpPr/>
          <p:nvPr/>
        </p:nvSpPr>
        <p:spPr>
          <a:xfrm>
            <a:off x="302935" y="1049735"/>
            <a:ext cx="11513006" cy="5376014"/>
          </a:xfrm>
          <a:prstGeom prst="rect">
            <a:avLst/>
          </a:prstGeom>
          <a:solidFill>
            <a:srgbClr val="024282">
              <a:alpha val="20000"/>
            </a:srgbClr>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a:ln>
                <a:noFill/>
              </a:ln>
              <a:solidFill>
                <a:prstClr val="white"/>
              </a:solidFill>
              <a:effectLst/>
              <a:uLnTx/>
              <a:uFillTx/>
              <a:latin typeface="等线" panose="02010600030101010101" charset="-122"/>
              <a:ea typeface="等线" panose="02010600030101010101" charset="-122"/>
              <a:cs typeface="+mn-cs"/>
            </a:endParaRPr>
          </a:p>
        </p:txBody>
      </p:sp>
      <p:sp>
        <p:nvSpPr>
          <p:cNvPr id="18" name="文本框 17"/>
          <p:cNvSpPr txBox="1"/>
          <p:nvPr/>
        </p:nvSpPr>
        <p:spPr>
          <a:xfrm>
            <a:off x="569900" y="1286269"/>
            <a:ext cx="11086603" cy="4867055"/>
          </a:xfrm>
          <a:prstGeom prst="rect">
            <a:avLst/>
          </a:prstGeom>
          <a:noFill/>
        </p:spPr>
        <p:txBody>
          <a:bodyPr wrap="square" rtlCol="0">
            <a:normAutofit/>
          </a:bodyPr>
          <a:lstStyle/>
          <a:p>
            <a:pPr algn="l">
              <a:lnSpc>
                <a:spcPct val="130000"/>
              </a:lnSpc>
              <a:spcBef>
                <a:spcPts val="600"/>
              </a:spcBef>
              <a:spcAft>
                <a:spcPts val="0"/>
              </a:spcAft>
              <a:buClrTx/>
              <a:buSzTx/>
              <a:buFontTx/>
              <a:defRPr/>
            </a:pPr>
            <a:r>
              <a:rPr lang="en-US" altLang="zh-CN" sz="1600" dirty="0">
                <a:solidFill>
                  <a:schemeClr val="tx1"/>
                </a:solidFill>
                <a:latin typeface="微软雅黑" panose="020B0503020204020204" pitchFamily="34" charset="-122"/>
                <a:ea typeface="微软雅黑" panose="020B0503020204020204" pitchFamily="34" charset="-122"/>
              </a:rPr>
              <a:t>220340109 </a:t>
            </a:r>
            <a:r>
              <a:rPr lang="zh-CN" altLang="en-US" sz="1600" dirty="0">
                <a:solidFill>
                  <a:schemeClr val="tx1"/>
                </a:solidFill>
                <a:latin typeface="微软雅黑" panose="020B0503020204020204" pitchFamily="34" charset="-122"/>
                <a:ea typeface="微软雅黑" panose="020B0503020204020204" pitchFamily="34" charset="-122"/>
              </a:rPr>
              <a:t>曾瑾</a:t>
            </a:r>
            <a:endParaRPr lang="zh-CN" altLang="en-US" sz="1600" dirty="0">
              <a:solidFill>
                <a:schemeClr val="tx1"/>
              </a:solidFill>
              <a:latin typeface="微软雅黑" panose="020B0503020204020204" pitchFamily="34" charset="-122"/>
              <a:ea typeface="微软雅黑" panose="020B0503020204020204" pitchFamily="34" charset="-122"/>
            </a:endParaRPr>
          </a:p>
          <a:p>
            <a:pPr algn="l">
              <a:lnSpc>
                <a:spcPct val="130000"/>
              </a:lnSpc>
              <a:spcBef>
                <a:spcPts val="600"/>
              </a:spcBef>
              <a:spcAft>
                <a:spcPts val="0"/>
              </a:spcAft>
              <a:buClrTx/>
              <a:buSzTx/>
              <a:buFontTx/>
              <a:defRPr/>
            </a:pPr>
            <a:endParaRPr lang="zh-CN" altLang="en-US" sz="1600" dirty="0">
              <a:solidFill>
                <a:schemeClr val="tx1"/>
              </a:solidFill>
              <a:latin typeface="微软雅黑" panose="020B0503020204020204" pitchFamily="34" charset="-122"/>
              <a:ea typeface="微软雅黑" panose="020B0503020204020204" pitchFamily="34" charset="-122"/>
            </a:endParaRPr>
          </a:p>
          <a:p>
            <a:pPr algn="l">
              <a:lnSpc>
                <a:spcPct val="130000"/>
              </a:lnSpc>
              <a:spcBef>
                <a:spcPts val="600"/>
              </a:spcBef>
              <a:spcAft>
                <a:spcPts val="0"/>
              </a:spcAft>
              <a:buClrTx/>
              <a:buSzTx/>
              <a:buFontTx/>
              <a:defRPr/>
            </a:pPr>
            <a:r>
              <a:rPr lang="zh-CN" altLang="en-US" sz="1600" dirty="0">
                <a:solidFill>
                  <a:schemeClr val="tx1"/>
                </a:solidFill>
                <a:latin typeface="微软雅黑" panose="020B0503020204020204" pitchFamily="34" charset="-122"/>
                <a:ea typeface="微软雅黑" panose="020B0503020204020204" pitchFamily="34" charset="-122"/>
              </a:rPr>
              <a:t>精读功能名称</a:t>
            </a:r>
            <a:r>
              <a:rPr lang="en-US" altLang="zh-CN" sz="1600" dirty="0">
                <a:solidFill>
                  <a:schemeClr val="tx1"/>
                </a:solidFill>
                <a:latin typeface="微软雅黑" panose="020B0503020204020204" pitchFamily="34" charset="-122"/>
                <a:ea typeface="微软雅黑" panose="020B0503020204020204" pitchFamily="34" charset="-122"/>
              </a:rPr>
              <a:t>: </a:t>
            </a:r>
            <a:r>
              <a:rPr lang="zh-CN" altLang="en-US" sz="1600" dirty="0">
                <a:solidFill>
                  <a:schemeClr val="tx1"/>
                </a:solidFill>
                <a:latin typeface="微软雅黑" panose="020B0503020204020204" pitchFamily="34" charset="-122"/>
                <a:ea typeface="微软雅黑" panose="020B0503020204020204" pitchFamily="34" charset="-122"/>
              </a:rPr>
              <a:t>新建</a:t>
            </a:r>
            <a:r>
              <a:rPr lang="en-US" altLang="zh-CN" sz="1600" dirty="0">
                <a:solidFill>
                  <a:schemeClr val="tx1"/>
                </a:solidFill>
                <a:latin typeface="微软雅黑" panose="020B0503020204020204" pitchFamily="34" charset="-122"/>
                <a:ea typeface="微软雅黑" panose="020B0503020204020204" pitchFamily="34" charset="-122"/>
              </a:rPr>
              <a:t>便签 </a:t>
            </a:r>
            <a:endParaRPr lang="en-US" altLang="zh-CN" sz="1600" dirty="0">
              <a:solidFill>
                <a:schemeClr val="tx1"/>
              </a:solidFill>
              <a:latin typeface="微软雅黑" panose="020B0503020204020204" pitchFamily="34" charset="-122"/>
              <a:ea typeface="微软雅黑" panose="020B0503020204020204" pitchFamily="34" charset="-122"/>
            </a:endParaRPr>
          </a:p>
          <a:p>
            <a:pPr algn="l">
              <a:lnSpc>
                <a:spcPct val="130000"/>
              </a:lnSpc>
              <a:spcBef>
                <a:spcPts val="600"/>
              </a:spcBef>
              <a:spcAft>
                <a:spcPts val="0"/>
              </a:spcAft>
              <a:buClrTx/>
              <a:buSzTx/>
              <a:buFontTx/>
              <a:defRPr/>
            </a:pPr>
            <a:endParaRPr lang="en-US" altLang="zh-CN" sz="1600" dirty="0">
              <a:solidFill>
                <a:schemeClr val="tx1"/>
              </a:solidFill>
              <a:latin typeface="微软雅黑" panose="020B0503020204020204" pitchFamily="34" charset="-122"/>
              <a:ea typeface="微软雅黑" panose="020B0503020204020204" pitchFamily="34" charset="-122"/>
            </a:endParaRPr>
          </a:p>
          <a:p>
            <a:pPr algn="l">
              <a:lnSpc>
                <a:spcPct val="130000"/>
              </a:lnSpc>
              <a:spcBef>
                <a:spcPts val="600"/>
              </a:spcBef>
              <a:spcAft>
                <a:spcPts val="0"/>
              </a:spcAft>
              <a:buClrTx/>
              <a:buSzTx/>
              <a:buFontTx/>
              <a:defRPr/>
            </a:pPr>
            <a:r>
              <a:rPr lang="zh-CN" altLang="en-US" sz="1600" dirty="0">
                <a:solidFill>
                  <a:schemeClr val="tx1"/>
                </a:solidFill>
                <a:latin typeface="微软雅黑" panose="020B0503020204020204" pitchFamily="34" charset="-122"/>
                <a:ea typeface="微软雅黑" panose="020B0503020204020204" pitchFamily="34" charset="-122"/>
              </a:rPr>
              <a:t>精读功能描述</a:t>
            </a:r>
            <a:r>
              <a:rPr lang="en-US" altLang="zh-CN" sz="1600" dirty="0">
                <a:solidFill>
                  <a:schemeClr val="tx1"/>
                </a:solidFill>
                <a:latin typeface="微软雅黑" panose="020B0503020204020204" pitchFamily="34" charset="-122"/>
                <a:ea typeface="微软雅黑" panose="020B0503020204020204" pitchFamily="34" charset="-122"/>
              </a:rPr>
              <a:t>: 允许用户在小米便签中创</a:t>
            </a:r>
            <a:endParaRPr lang="en-US" altLang="zh-CN" sz="1600" dirty="0">
              <a:solidFill>
                <a:schemeClr val="tx1"/>
              </a:solidFill>
              <a:latin typeface="微软雅黑" panose="020B0503020204020204" pitchFamily="34" charset="-122"/>
              <a:ea typeface="微软雅黑" panose="020B0503020204020204" pitchFamily="34" charset="-122"/>
            </a:endParaRPr>
          </a:p>
          <a:p>
            <a:pPr algn="l">
              <a:lnSpc>
                <a:spcPct val="130000"/>
              </a:lnSpc>
              <a:spcBef>
                <a:spcPts val="600"/>
              </a:spcBef>
              <a:spcAft>
                <a:spcPts val="0"/>
              </a:spcAft>
              <a:buClrTx/>
              <a:buSzTx/>
              <a:buFontTx/>
              <a:defRPr/>
            </a:pPr>
            <a:r>
              <a:rPr lang="en-US" altLang="zh-CN" sz="1600" dirty="0">
                <a:solidFill>
                  <a:schemeClr val="tx1"/>
                </a:solidFill>
                <a:latin typeface="微软雅黑" panose="020B0503020204020204" pitchFamily="34" charset="-122"/>
                <a:ea typeface="微软雅黑" panose="020B0503020204020204" pitchFamily="34" charset="-122"/>
              </a:rPr>
              <a:t>建新的标签，对需要的便签进行管理</a:t>
            </a:r>
            <a:endParaRPr lang="en-US" altLang="zh-CN" sz="1600" dirty="0">
              <a:solidFill>
                <a:schemeClr val="tx1"/>
              </a:solidFill>
              <a:latin typeface="微软雅黑" panose="020B0503020204020204" pitchFamily="34" charset="-122"/>
              <a:ea typeface="微软雅黑" panose="020B0503020204020204" pitchFamily="34" charset="-122"/>
            </a:endParaRPr>
          </a:p>
        </p:txBody>
      </p:sp>
      <p:sp>
        <p:nvSpPr>
          <p:cNvPr id="48" name="矩形 47"/>
          <p:cNvSpPr/>
          <p:nvPr>
            <p:custDataLst>
              <p:tags r:id="rId1"/>
            </p:custDataLst>
          </p:nvPr>
        </p:nvSpPr>
        <p:spPr>
          <a:xfrm>
            <a:off x="4912995" y="1050290"/>
            <a:ext cx="6903085" cy="5391150"/>
          </a:xfrm>
          <a:prstGeom prst="rect">
            <a:avLst/>
          </a:prstGeom>
          <a:noFill/>
          <a:ln w="12700" cap="flat" cmpd="sng" algn="ctr">
            <a:solidFill>
              <a:srgbClr val="024282"/>
            </a:solidFill>
            <a:prstDash val="solid"/>
            <a:miter lim="800000"/>
          </a:ln>
          <a:effectLst/>
        </p:spPr>
        <p:txBody>
          <a:bodyPr rtlCol="0" anchor="ctr"/>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11" name="圆角矩形 6"/>
          <p:cNvSpPr/>
          <p:nvPr/>
        </p:nvSpPr>
        <p:spPr>
          <a:xfrm>
            <a:off x="4913196" y="1158000"/>
            <a:ext cx="3177540" cy="348121"/>
          </a:xfrm>
          <a:prstGeom prst="roundRect">
            <a:avLst>
              <a:gd name="adj" fmla="val 37046"/>
            </a:avLst>
          </a:prstGeom>
          <a:gradFill>
            <a:gsLst>
              <a:gs pos="53000">
                <a:srgbClr val="024282"/>
              </a:gs>
              <a:gs pos="95000">
                <a:srgbClr val="024282">
                  <a:alpha val="0"/>
                </a:srgbClr>
              </a:gs>
              <a:gs pos="0">
                <a:srgbClr val="024282"/>
              </a:gs>
            </a:gsLst>
            <a:lin ang="20700000" scaled="0"/>
          </a:gradFill>
          <a:ln w="12700" cap="flat" cmpd="sng" algn="ctr">
            <a:noFill/>
            <a:prstDash val="solid"/>
            <a:miter lim="800000"/>
          </a:ln>
          <a:effectLst/>
        </p:spPr>
        <p:txBody>
          <a:bodyPr rtlCol="0" anchor="ctr"/>
          <a:p>
            <a:pPr marL="0" marR="0" lvl="0" indent="0" defTabSz="914400" rtl="0" eaLnBrk="1" fontAlgn="auto" latinLnBrk="0" hangingPunct="1">
              <a:lnSpc>
                <a:spcPct val="100000"/>
              </a:lnSpc>
              <a:spcBef>
                <a:spcPts val="0"/>
              </a:spcBef>
              <a:spcAft>
                <a:spcPts val="0"/>
              </a:spcAft>
              <a:buClrTx/>
              <a:buSzTx/>
              <a:buFontTx/>
              <a:buNone/>
              <a:defRPr/>
            </a:pPr>
            <a:r>
              <a:rPr kumimoji="0" lang="zh-CN" altLang="en-US" sz="1800"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设计顺序图</a:t>
            </a:r>
            <a:endParaRPr kumimoji="0" lang="zh-CN" altLang="en-US" sz="1800"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pic>
        <p:nvPicPr>
          <p:cNvPr id="2" name="图片 2"/>
          <p:cNvPicPr>
            <a:picLocks noChangeAspect="1"/>
          </p:cNvPicPr>
          <p:nvPr/>
        </p:nvPicPr>
        <p:blipFill>
          <a:blip r:embed="rId2"/>
          <a:stretch>
            <a:fillRect/>
          </a:stretch>
        </p:blipFill>
        <p:spPr>
          <a:xfrm>
            <a:off x="5162550" y="1912620"/>
            <a:ext cx="6403340" cy="3516630"/>
          </a:xfrm>
          <a:prstGeom prst="rect">
            <a:avLst/>
          </a:prstGeom>
          <a:noFill/>
          <a:ln>
            <a:noFill/>
          </a:ln>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335361" y="116633"/>
            <a:ext cx="629872" cy="612768"/>
            <a:chOff x="3070727" y="196457"/>
            <a:chExt cx="692047" cy="673255"/>
          </a:xfrm>
        </p:grpSpPr>
        <p:sp>
          <p:nvSpPr>
            <p:cNvPr id="5" name="平行四边形 4"/>
            <p:cNvSpPr/>
            <p:nvPr/>
          </p:nvSpPr>
          <p:spPr>
            <a:xfrm>
              <a:off x="3070727" y="196457"/>
              <a:ext cx="629587" cy="612775"/>
            </a:xfrm>
            <a:prstGeom prst="parallelogram">
              <a:avLst/>
            </a:prstGeom>
            <a:solidFill>
              <a:srgbClr val="024282"/>
            </a:solid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6" name="平行四边形 5"/>
            <p:cNvSpPr/>
            <p:nvPr/>
          </p:nvSpPr>
          <p:spPr>
            <a:xfrm>
              <a:off x="3133187" y="256937"/>
              <a:ext cx="629587" cy="612775"/>
            </a:xfrm>
            <a:prstGeom prst="parallelogram">
              <a:avLst/>
            </a:prstGeom>
            <a:no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cxnSp>
        <p:nvCxnSpPr>
          <p:cNvPr id="7" name="直接连接符 6"/>
          <p:cNvCxnSpPr/>
          <p:nvPr/>
        </p:nvCxnSpPr>
        <p:spPr>
          <a:xfrm>
            <a:off x="367840" y="809674"/>
            <a:ext cx="11488800" cy="0"/>
          </a:xfrm>
          <a:prstGeom prst="line">
            <a:avLst/>
          </a:prstGeom>
          <a:ln w="9525">
            <a:solidFill>
              <a:srgbClr val="024282"/>
            </a:solidFill>
          </a:ln>
        </p:spPr>
        <p:style>
          <a:lnRef idx="1">
            <a:schemeClr val="accent1"/>
          </a:lnRef>
          <a:fillRef idx="0">
            <a:schemeClr val="accent1"/>
          </a:fillRef>
          <a:effectRef idx="0">
            <a:schemeClr val="accent1"/>
          </a:effectRef>
          <a:fontRef idx="minor">
            <a:schemeClr val="tx1"/>
          </a:fontRef>
        </p:style>
      </p:cxnSp>
      <p:sp>
        <p:nvSpPr>
          <p:cNvPr id="10" name="文本占位符 5"/>
          <p:cNvSpPr txBox="1"/>
          <p:nvPr/>
        </p:nvSpPr>
        <p:spPr>
          <a:xfrm>
            <a:off x="1127448" y="193957"/>
            <a:ext cx="5040313" cy="612775"/>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000"/>
              </a:spcBef>
              <a:buFont typeface="Arial" panose="020B0604020202020204" pitchFamily="34" charset="0"/>
              <a:buNone/>
              <a:defRPr sz="3200" b="1" kern="1200">
                <a:solidFill>
                  <a:srgbClr val="024282"/>
                </a:solidFill>
                <a:latin typeface="微软雅黑" panose="020B0503020204020204" pitchFamily="34" charset="-122"/>
                <a:ea typeface="微软雅黑" panose="020B0503020204020204" pitchFamily="34"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defRPr/>
            </a:pPr>
            <a:r>
              <a:rPr lang="zh-CN" altLang="en-US" dirty="0"/>
              <a:t>精读小米便签</a:t>
            </a:r>
            <a:endParaRPr kumimoji="0" lang="zh-CN" altLang="en-US" sz="4800" b="1" i="0" u="none" strike="noStrike" kern="1200" cap="none" spc="0" normalizeH="0" baseline="0" noProof="0" dirty="0">
              <a:ln>
                <a:noFill/>
              </a:ln>
              <a:solidFill>
                <a:srgbClr val="024282"/>
              </a:solidFill>
              <a:effectLst/>
              <a:uLnTx/>
              <a:uFillTx/>
              <a:latin typeface="微软雅黑" panose="020B0503020204020204" pitchFamily="34" charset="-122"/>
              <a:ea typeface="微软雅黑" panose="020B0503020204020204" pitchFamily="34" charset="-122"/>
              <a:cs typeface="+mn-cs"/>
            </a:endParaRPr>
          </a:p>
        </p:txBody>
      </p:sp>
      <p:sp>
        <p:nvSpPr>
          <p:cNvPr id="15" name="矩形 14"/>
          <p:cNvSpPr/>
          <p:nvPr/>
        </p:nvSpPr>
        <p:spPr>
          <a:xfrm>
            <a:off x="302935" y="1049735"/>
            <a:ext cx="11513006" cy="5376014"/>
          </a:xfrm>
          <a:prstGeom prst="rect">
            <a:avLst/>
          </a:prstGeom>
          <a:solidFill>
            <a:srgbClr val="024282">
              <a:alpha val="20000"/>
            </a:srgbClr>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a:ln>
                <a:noFill/>
              </a:ln>
              <a:solidFill>
                <a:prstClr val="white"/>
              </a:solidFill>
              <a:effectLst/>
              <a:uLnTx/>
              <a:uFillTx/>
              <a:latin typeface="等线" panose="02010600030101010101" charset="-122"/>
              <a:ea typeface="等线" panose="02010600030101010101" charset="-122"/>
              <a:cs typeface="+mn-cs"/>
            </a:endParaRPr>
          </a:p>
        </p:txBody>
      </p:sp>
      <p:sp>
        <p:nvSpPr>
          <p:cNvPr id="48" name="矩形 47"/>
          <p:cNvSpPr/>
          <p:nvPr>
            <p:custDataLst>
              <p:tags r:id="rId1"/>
            </p:custDataLst>
          </p:nvPr>
        </p:nvSpPr>
        <p:spPr>
          <a:xfrm>
            <a:off x="335280" y="1050290"/>
            <a:ext cx="11480800" cy="5391150"/>
          </a:xfrm>
          <a:prstGeom prst="rect">
            <a:avLst/>
          </a:prstGeom>
          <a:noFill/>
          <a:ln w="12700" cap="flat" cmpd="sng" algn="ctr">
            <a:solidFill>
              <a:srgbClr val="024282"/>
            </a:solidFill>
            <a:prstDash val="solid"/>
            <a:miter lim="800000"/>
          </a:ln>
          <a:effectLst/>
        </p:spPr>
        <p:txBody>
          <a:bodyPr rtlCol="0" anchor="ctr"/>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11" name="圆角矩形 6"/>
          <p:cNvSpPr/>
          <p:nvPr/>
        </p:nvSpPr>
        <p:spPr>
          <a:xfrm>
            <a:off x="499946" y="1211975"/>
            <a:ext cx="3177540" cy="348121"/>
          </a:xfrm>
          <a:prstGeom prst="roundRect">
            <a:avLst>
              <a:gd name="adj" fmla="val 37046"/>
            </a:avLst>
          </a:prstGeom>
          <a:gradFill>
            <a:gsLst>
              <a:gs pos="53000">
                <a:srgbClr val="024282"/>
              </a:gs>
              <a:gs pos="95000">
                <a:srgbClr val="024282">
                  <a:alpha val="0"/>
                </a:srgbClr>
              </a:gs>
              <a:gs pos="0">
                <a:srgbClr val="024282"/>
              </a:gs>
            </a:gsLst>
            <a:lin ang="20700000" scaled="0"/>
          </a:gradFill>
          <a:ln w="12700" cap="flat" cmpd="sng" algn="ctr">
            <a:noFill/>
            <a:prstDash val="solid"/>
            <a:miter lim="800000"/>
          </a:ln>
          <a:effectLst/>
        </p:spPr>
        <p:txBody>
          <a:bodyPr rtlCol="0" anchor="ctr"/>
          <a:p>
            <a:pPr marL="0" marR="0" lvl="0" indent="0" defTabSz="914400" rtl="0" eaLnBrk="1" fontAlgn="auto" latinLnBrk="0" hangingPunct="1">
              <a:lnSpc>
                <a:spcPct val="100000"/>
              </a:lnSpc>
              <a:spcBef>
                <a:spcPts val="0"/>
              </a:spcBef>
              <a:spcAft>
                <a:spcPts val="0"/>
              </a:spcAft>
              <a:buClrTx/>
              <a:buSzTx/>
              <a:buFontTx/>
              <a:buNone/>
              <a:defRPr/>
            </a:pPr>
            <a:r>
              <a:rPr kumimoji="0" lang="zh-CN" altLang="en-US" sz="1800"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设计类图</a:t>
            </a:r>
            <a:endParaRPr kumimoji="0" lang="zh-CN" altLang="en-US" sz="1800"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pic>
        <p:nvPicPr>
          <p:cNvPr id="2" name="图片 4"/>
          <p:cNvPicPr>
            <a:picLocks noChangeAspect="1"/>
          </p:cNvPicPr>
          <p:nvPr/>
        </p:nvPicPr>
        <p:blipFill>
          <a:blip r:embed="rId2"/>
          <a:stretch>
            <a:fillRect/>
          </a:stretch>
        </p:blipFill>
        <p:spPr>
          <a:xfrm>
            <a:off x="2178050" y="1965960"/>
            <a:ext cx="8077200" cy="3234055"/>
          </a:xfrm>
          <a:prstGeom prst="rect">
            <a:avLst/>
          </a:prstGeom>
          <a:noFill/>
          <a:ln>
            <a:noFill/>
          </a:ln>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335361" y="116633"/>
            <a:ext cx="629872" cy="612768"/>
            <a:chOff x="3070727" y="196457"/>
            <a:chExt cx="692047" cy="673255"/>
          </a:xfrm>
        </p:grpSpPr>
        <p:sp>
          <p:nvSpPr>
            <p:cNvPr id="5" name="平行四边形 4"/>
            <p:cNvSpPr/>
            <p:nvPr/>
          </p:nvSpPr>
          <p:spPr>
            <a:xfrm>
              <a:off x="3070727" y="196457"/>
              <a:ext cx="629587" cy="612775"/>
            </a:xfrm>
            <a:prstGeom prst="parallelogram">
              <a:avLst/>
            </a:prstGeom>
            <a:solidFill>
              <a:srgbClr val="024282"/>
            </a:solid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6" name="平行四边形 5"/>
            <p:cNvSpPr/>
            <p:nvPr/>
          </p:nvSpPr>
          <p:spPr>
            <a:xfrm>
              <a:off x="3133187" y="256937"/>
              <a:ext cx="629587" cy="612775"/>
            </a:xfrm>
            <a:prstGeom prst="parallelogram">
              <a:avLst/>
            </a:prstGeom>
            <a:no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cxnSp>
        <p:nvCxnSpPr>
          <p:cNvPr id="7" name="直接连接符 6"/>
          <p:cNvCxnSpPr/>
          <p:nvPr/>
        </p:nvCxnSpPr>
        <p:spPr>
          <a:xfrm>
            <a:off x="367840" y="809674"/>
            <a:ext cx="11488800" cy="0"/>
          </a:xfrm>
          <a:prstGeom prst="line">
            <a:avLst/>
          </a:prstGeom>
          <a:ln w="9525">
            <a:solidFill>
              <a:srgbClr val="024282"/>
            </a:solidFill>
          </a:ln>
        </p:spPr>
        <p:style>
          <a:lnRef idx="1">
            <a:schemeClr val="accent1"/>
          </a:lnRef>
          <a:fillRef idx="0">
            <a:schemeClr val="accent1"/>
          </a:fillRef>
          <a:effectRef idx="0">
            <a:schemeClr val="accent1"/>
          </a:effectRef>
          <a:fontRef idx="minor">
            <a:schemeClr val="tx1"/>
          </a:fontRef>
        </p:style>
      </p:cxnSp>
      <p:sp>
        <p:nvSpPr>
          <p:cNvPr id="10" name="文本占位符 5"/>
          <p:cNvSpPr txBox="1"/>
          <p:nvPr/>
        </p:nvSpPr>
        <p:spPr>
          <a:xfrm>
            <a:off x="1127448" y="193957"/>
            <a:ext cx="5040313" cy="612775"/>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000"/>
              </a:spcBef>
              <a:buFont typeface="Arial" panose="020B0604020202020204" pitchFamily="34" charset="0"/>
              <a:buNone/>
              <a:defRPr sz="3200" b="1" kern="1200">
                <a:solidFill>
                  <a:srgbClr val="024282"/>
                </a:solidFill>
                <a:latin typeface="微软雅黑" panose="020B0503020204020204" pitchFamily="34" charset="-122"/>
                <a:ea typeface="微软雅黑" panose="020B0503020204020204" pitchFamily="34"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defRPr/>
            </a:pPr>
            <a:r>
              <a:rPr lang="zh-CN" altLang="en-US" dirty="0"/>
              <a:t>精读小米便签</a:t>
            </a:r>
            <a:endParaRPr kumimoji="0" lang="zh-CN" altLang="en-US" sz="4800" b="1" i="0" u="none" strike="noStrike" kern="1200" cap="none" spc="0" normalizeH="0" baseline="0" noProof="0" dirty="0">
              <a:ln>
                <a:noFill/>
              </a:ln>
              <a:solidFill>
                <a:srgbClr val="024282"/>
              </a:solidFill>
              <a:effectLst/>
              <a:uLnTx/>
              <a:uFillTx/>
              <a:latin typeface="微软雅黑" panose="020B0503020204020204" pitchFamily="34" charset="-122"/>
              <a:ea typeface="微软雅黑" panose="020B0503020204020204" pitchFamily="34" charset="-122"/>
              <a:cs typeface="+mn-cs"/>
            </a:endParaRPr>
          </a:p>
        </p:txBody>
      </p:sp>
      <p:sp>
        <p:nvSpPr>
          <p:cNvPr id="15" name="矩形 14"/>
          <p:cNvSpPr/>
          <p:nvPr/>
        </p:nvSpPr>
        <p:spPr>
          <a:xfrm>
            <a:off x="302895" y="1050925"/>
            <a:ext cx="11513185" cy="5374640"/>
          </a:xfrm>
          <a:prstGeom prst="rect">
            <a:avLst/>
          </a:prstGeom>
          <a:solidFill>
            <a:srgbClr val="024282">
              <a:alpha val="20000"/>
            </a:srgbClr>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a:ln>
                <a:noFill/>
              </a:ln>
              <a:solidFill>
                <a:prstClr val="white"/>
              </a:solidFill>
              <a:effectLst/>
              <a:uLnTx/>
              <a:uFillTx/>
              <a:latin typeface="等线" panose="02010600030101010101" charset="-122"/>
              <a:ea typeface="等线" panose="02010600030101010101" charset="-122"/>
              <a:cs typeface="+mn-cs"/>
            </a:endParaRPr>
          </a:p>
        </p:txBody>
      </p:sp>
      <p:sp>
        <p:nvSpPr>
          <p:cNvPr id="48" name="矩形 47"/>
          <p:cNvSpPr/>
          <p:nvPr>
            <p:custDataLst>
              <p:tags r:id="rId1"/>
            </p:custDataLst>
          </p:nvPr>
        </p:nvSpPr>
        <p:spPr>
          <a:xfrm>
            <a:off x="335280" y="1050290"/>
            <a:ext cx="11480800" cy="5391150"/>
          </a:xfrm>
          <a:prstGeom prst="rect">
            <a:avLst/>
          </a:prstGeom>
          <a:noFill/>
          <a:ln w="12700" cap="flat" cmpd="sng" algn="ctr">
            <a:solidFill>
              <a:srgbClr val="024282"/>
            </a:solidFill>
            <a:prstDash val="solid"/>
            <a:miter lim="800000"/>
          </a:ln>
          <a:effectLst/>
        </p:spPr>
        <p:txBody>
          <a:bodyPr rtlCol="0" anchor="ctr"/>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11" name="圆角矩形 6"/>
          <p:cNvSpPr/>
          <p:nvPr/>
        </p:nvSpPr>
        <p:spPr>
          <a:xfrm>
            <a:off x="499946" y="1211975"/>
            <a:ext cx="3177540" cy="348121"/>
          </a:xfrm>
          <a:prstGeom prst="roundRect">
            <a:avLst>
              <a:gd name="adj" fmla="val 37046"/>
            </a:avLst>
          </a:prstGeom>
          <a:gradFill>
            <a:gsLst>
              <a:gs pos="53000">
                <a:srgbClr val="024282"/>
              </a:gs>
              <a:gs pos="95000">
                <a:srgbClr val="024282">
                  <a:alpha val="0"/>
                </a:srgbClr>
              </a:gs>
              <a:gs pos="0">
                <a:srgbClr val="024282"/>
              </a:gs>
            </a:gsLst>
            <a:lin ang="20700000" scaled="0"/>
          </a:gradFill>
          <a:ln w="12700" cap="flat" cmpd="sng" algn="ctr">
            <a:noFill/>
            <a:prstDash val="solid"/>
            <a:miter lim="800000"/>
          </a:ln>
          <a:effectLst/>
        </p:spPr>
        <p:txBody>
          <a:bodyPr rtlCol="0" anchor="ctr"/>
          <a:p>
            <a:pPr marL="0" marR="0" lvl="0" indent="0" defTabSz="914400" rtl="0" eaLnBrk="1" fontAlgn="auto" latinLnBrk="0" hangingPunct="1">
              <a:lnSpc>
                <a:spcPct val="100000"/>
              </a:lnSpc>
              <a:spcBef>
                <a:spcPts val="0"/>
              </a:spcBef>
              <a:spcAft>
                <a:spcPts val="0"/>
              </a:spcAft>
              <a:buClrTx/>
              <a:buSzTx/>
              <a:buFontTx/>
              <a:buNone/>
              <a:defRPr/>
            </a:pPr>
            <a:r>
              <a:rPr kumimoji="0" lang="zh-CN" altLang="en-US" sz="1800"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代码标注情况</a:t>
            </a:r>
            <a:endParaRPr kumimoji="0" lang="zh-CN" altLang="en-US" sz="1800"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2" name="文本框 1"/>
          <p:cNvSpPr txBox="1"/>
          <p:nvPr/>
        </p:nvSpPr>
        <p:spPr>
          <a:xfrm>
            <a:off x="908685" y="1821815"/>
            <a:ext cx="6431915" cy="3692525"/>
          </a:xfrm>
          <a:prstGeom prst="rect">
            <a:avLst/>
          </a:prstGeom>
          <a:noFill/>
        </p:spPr>
        <p:txBody>
          <a:bodyPr wrap="square" rtlCol="0">
            <a:spAutoFit/>
          </a:bodyPr>
          <a:p>
            <a:r>
              <a:rPr lang="zh-CN" altLang="en-US"/>
              <a:t>（1）类名：NoteEditActivity</a:t>
            </a:r>
            <a:endParaRPr lang="zh-CN" altLang="en-US"/>
          </a:p>
          <a:p>
            <a:r>
              <a:rPr lang="zh-CN" altLang="en-US"/>
              <a:t>    private void createNewNote() {</a:t>
            </a:r>
            <a:endParaRPr lang="zh-CN" altLang="en-US"/>
          </a:p>
          <a:p>
            <a:r>
              <a:rPr lang="zh-CN" altLang="en-US"/>
              <a:t>        // 保存现有编辑便签</a:t>
            </a:r>
            <a:endParaRPr lang="zh-CN" altLang="en-US"/>
          </a:p>
          <a:p>
            <a:r>
              <a:rPr lang="zh-CN" altLang="en-US"/>
              <a:t>        saveNote();</a:t>
            </a:r>
            <a:endParaRPr lang="zh-CN" altLang="en-US"/>
          </a:p>
          <a:p>
            <a:endParaRPr lang="zh-CN" altLang="en-US"/>
          </a:p>
          <a:p>
            <a:r>
              <a:rPr lang="zh-CN" altLang="en-US"/>
              <a:t>        // 弄一个新NoteEditActivity类</a:t>
            </a:r>
            <a:endParaRPr lang="zh-CN" altLang="en-US"/>
          </a:p>
          <a:p>
            <a:r>
              <a:rPr lang="zh-CN" altLang="en-US"/>
              <a:t>        finish();</a:t>
            </a:r>
            <a:endParaRPr lang="zh-CN" altLang="en-US"/>
          </a:p>
          <a:p>
            <a:r>
              <a:rPr lang="zh-CN" altLang="en-US"/>
              <a:t>        Intent intent = new Intent(this, NoteEditActivity.class);</a:t>
            </a:r>
            <a:endParaRPr lang="zh-CN" altLang="en-US"/>
          </a:p>
          <a:p>
            <a:r>
              <a:rPr lang="zh-CN" altLang="en-US"/>
              <a:t>        intent.setAction(Intent.ACTION_INSERT_OR_EDIT);</a:t>
            </a:r>
            <a:endParaRPr lang="zh-CN" altLang="en-US"/>
          </a:p>
          <a:p>
            <a:r>
              <a:rPr lang="zh-CN" altLang="en-US"/>
              <a:t>        intent.putExtra(Notes.INTENT_EXTRA_FOLDER_ID, mWorkingNote.getFolderId());</a:t>
            </a:r>
            <a:endParaRPr lang="zh-CN" altLang="en-US"/>
          </a:p>
          <a:p>
            <a:r>
              <a:rPr lang="zh-CN" altLang="en-US"/>
              <a:t>        startActivity(intent);</a:t>
            </a:r>
            <a:endParaRPr lang="zh-CN" altLang="en-US"/>
          </a:p>
          <a:p>
            <a:r>
              <a:rPr lang="zh-CN" altLang="en-US"/>
              <a:t>    }</a:t>
            </a:r>
            <a:endParaRPr lang="zh-CN" altLang="en-US"/>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335361" y="116633"/>
            <a:ext cx="629872" cy="612768"/>
            <a:chOff x="3070727" y="196457"/>
            <a:chExt cx="692047" cy="673255"/>
          </a:xfrm>
        </p:grpSpPr>
        <p:sp>
          <p:nvSpPr>
            <p:cNvPr id="5" name="平行四边形 4"/>
            <p:cNvSpPr/>
            <p:nvPr/>
          </p:nvSpPr>
          <p:spPr>
            <a:xfrm>
              <a:off x="3070727" y="196457"/>
              <a:ext cx="629587" cy="612775"/>
            </a:xfrm>
            <a:prstGeom prst="parallelogram">
              <a:avLst/>
            </a:prstGeom>
            <a:solidFill>
              <a:srgbClr val="024282"/>
            </a:solid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6" name="平行四边形 5"/>
            <p:cNvSpPr/>
            <p:nvPr/>
          </p:nvSpPr>
          <p:spPr>
            <a:xfrm>
              <a:off x="3133187" y="256937"/>
              <a:ext cx="629587" cy="612775"/>
            </a:xfrm>
            <a:prstGeom prst="parallelogram">
              <a:avLst/>
            </a:prstGeom>
            <a:no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cxnSp>
        <p:nvCxnSpPr>
          <p:cNvPr id="7" name="直接连接符 6"/>
          <p:cNvCxnSpPr/>
          <p:nvPr/>
        </p:nvCxnSpPr>
        <p:spPr>
          <a:xfrm>
            <a:off x="367840" y="809674"/>
            <a:ext cx="11488800" cy="0"/>
          </a:xfrm>
          <a:prstGeom prst="line">
            <a:avLst/>
          </a:prstGeom>
          <a:ln w="9525">
            <a:solidFill>
              <a:srgbClr val="024282"/>
            </a:solidFill>
          </a:ln>
        </p:spPr>
        <p:style>
          <a:lnRef idx="1">
            <a:schemeClr val="accent1"/>
          </a:lnRef>
          <a:fillRef idx="0">
            <a:schemeClr val="accent1"/>
          </a:fillRef>
          <a:effectRef idx="0">
            <a:schemeClr val="accent1"/>
          </a:effectRef>
          <a:fontRef idx="minor">
            <a:schemeClr val="tx1"/>
          </a:fontRef>
        </p:style>
      </p:cxnSp>
      <p:sp>
        <p:nvSpPr>
          <p:cNvPr id="10" name="文本占位符 5"/>
          <p:cNvSpPr txBox="1"/>
          <p:nvPr/>
        </p:nvSpPr>
        <p:spPr>
          <a:xfrm>
            <a:off x="1127448" y="193957"/>
            <a:ext cx="5040313" cy="612775"/>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000"/>
              </a:spcBef>
              <a:buFont typeface="Arial" panose="020B0604020202020204" pitchFamily="34" charset="0"/>
              <a:buNone/>
              <a:defRPr sz="3200" b="1" kern="1200">
                <a:solidFill>
                  <a:srgbClr val="024282"/>
                </a:solidFill>
                <a:latin typeface="微软雅黑" panose="020B0503020204020204" pitchFamily="34" charset="-122"/>
                <a:ea typeface="微软雅黑" panose="020B0503020204020204" pitchFamily="34"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defRPr/>
            </a:pPr>
            <a:r>
              <a:rPr lang="zh-CN" altLang="en-US" dirty="0"/>
              <a:t>精读小米便签</a:t>
            </a:r>
            <a:endParaRPr kumimoji="0" lang="zh-CN" altLang="en-US" sz="4800" b="1" i="0" u="none" strike="noStrike" kern="1200" cap="none" spc="0" normalizeH="0" baseline="0" noProof="0" dirty="0">
              <a:ln>
                <a:noFill/>
              </a:ln>
              <a:solidFill>
                <a:srgbClr val="024282"/>
              </a:solidFill>
              <a:effectLst/>
              <a:uLnTx/>
              <a:uFillTx/>
              <a:latin typeface="微软雅黑" panose="020B0503020204020204" pitchFamily="34" charset="-122"/>
              <a:ea typeface="微软雅黑" panose="020B0503020204020204" pitchFamily="34" charset="-122"/>
              <a:cs typeface="+mn-cs"/>
            </a:endParaRPr>
          </a:p>
        </p:txBody>
      </p:sp>
      <p:sp>
        <p:nvSpPr>
          <p:cNvPr id="15" name="矩形 14"/>
          <p:cNvSpPr/>
          <p:nvPr/>
        </p:nvSpPr>
        <p:spPr>
          <a:xfrm>
            <a:off x="302935" y="1049735"/>
            <a:ext cx="11513006" cy="5376014"/>
          </a:xfrm>
          <a:prstGeom prst="rect">
            <a:avLst/>
          </a:prstGeom>
          <a:solidFill>
            <a:srgbClr val="024282">
              <a:alpha val="20000"/>
            </a:srgbClr>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a:ln>
                <a:noFill/>
              </a:ln>
              <a:solidFill>
                <a:prstClr val="white"/>
              </a:solidFill>
              <a:effectLst/>
              <a:uLnTx/>
              <a:uFillTx/>
              <a:latin typeface="等线" panose="02010600030101010101" charset="-122"/>
              <a:ea typeface="等线" panose="02010600030101010101" charset="-122"/>
              <a:cs typeface="+mn-cs"/>
            </a:endParaRPr>
          </a:p>
        </p:txBody>
      </p:sp>
      <p:sp>
        <p:nvSpPr>
          <p:cNvPr id="48" name="矩形 47"/>
          <p:cNvSpPr/>
          <p:nvPr>
            <p:custDataLst>
              <p:tags r:id="rId1"/>
            </p:custDataLst>
          </p:nvPr>
        </p:nvSpPr>
        <p:spPr>
          <a:xfrm>
            <a:off x="335280" y="1050290"/>
            <a:ext cx="11480800" cy="5391150"/>
          </a:xfrm>
          <a:prstGeom prst="rect">
            <a:avLst/>
          </a:prstGeom>
          <a:noFill/>
          <a:ln w="12700" cap="flat" cmpd="sng" algn="ctr">
            <a:solidFill>
              <a:srgbClr val="024282"/>
            </a:solidFill>
            <a:prstDash val="solid"/>
            <a:miter lim="800000"/>
          </a:ln>
          <a:effectLst/>
        </p:spPr>
        <p:txBody>
          <a:bodyPr rtlCol="0" anchor="ctr"/>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11" name="圆角矩形 6"/>
          <p:cNvSpPr/>
          <p:nvPr/>
        </p:nvSpPr>
        <p:spPr>
          <a:xfrm>
            <a:off x="499946" y="1211975"/>
            <a:ext cx="3177540" cy="348121"/>
          </a:xfrm>
          <a:prstGeom prst="roundRect">
            <a:avLst>
              <a:gd name="adj" fmla="val 37046"/>
            </a:avLst>
          </a:prstGeom>
          <a:gradFill>
            <a:gsLst>
              <a:gs pos="53000">
                <a:srgbClr val="024282"/>
              </a:gs>
              <a:gs pos="95000">
                <a:srgbClr val="024282">
                  <a:alpha val="0"/>
                </a:srgbClr>
              </a:gs>
              <a:gs pos="0">
                <a:srgbClr val="024282"/>
              </a:gs>
            </a:gsLst>
            <a:lin ang="20700000" scaled="0"/>
          </a:gradFill>
          <a:ln w="12700" cap="flat" cmpd="sng" algn="ctr">
            <a:noFill/>
            <a:prstDash val="solid"/>
            <a:miter lim="800000"/>
          </a:ln>
          <a:effectLst/>
        </p:spPr>
        <p:txBody>
          <a:bodyPr rtlCol="0" anchor="ctr"/>
          <a:p>
            <a:pPr marL="0" marR="0" lvl="0" indent="0" defTabSz="914400" rtl="0" eaLnBrk="1" fontAlgn="auto" latinLnBrk="0" hangingPunct="1">
              <a:lnSpc>
                <a:spcPct val="100000"/>
              </a:lnSpc>
              <a:spcBef>
                <a:spcPts val="0"/>
              </a:spcBef>
              <a:spcAft>
                <a:spcPts val="0"/>
              </a:spcAft>
              <a:buClrTx/>
              <a:buSzTx/>
              <a:buFontTx/>
              <a:buNone/>
              <a:defRPr/>
            </a:pPr>
            <a:r>
              <a:rPr kumimoji="0" lang="zh-CN" altLang="en-US" sz="1800"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代码标注情况</a:t>
            </a:r>
            <a:endParaRPr kumimoji="0" lang="zh-CN" altLang="en-US" sz="1800"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2" name="文本框 1"/>
          <p:cNvSpPr txBox="1"/>
          <p:nvPr/>
        </p:nvSpPr>
        <p:spPr>
          <a:xfrm>
            <a:off x="817245" y="1635125"/>
            <a:ext cx="9521825" cy="5077460"/>
          </a:xfrm>
          <a:prstGeom prst="rect">
            <a:avLst/>
          </a:prstGeom>
          <a:noFill/>
        </p:spPr>
        <p:txBody>
          <a:bodyPr wrap="square" rtlCol="0">
            <a:spAutoFit/>
          </a:bodyPr>
          <a:p>
            <a:r>
              <a:rPr lang="zh-CN" altLang="en-US"/>
              <a:t>（2）类名：Note</a:t>
            </a:r>
            <a:endParaRPr lang="zh-CN" altLang="en-US"/>
          </a:p>
          <a:p>
            <a:r>
              <a:rPr lang="zh-CN" altLang="en-US"/>
              <a:t>Public Note(定义两个变量用来存储便签的数据，一个是存储便签属性、一个是存储便签内容)</a:t>
            </a:r>
            <a:endParaRPr lang="zh-CN" altLang="en-US"/>
          </a:p>
          <a:p>
            <a:r>
              <a:rPr lang="zh-CN" altLang="en-US"/>
              <a:t>    public static synchronized long getNewNoteId(Context context, long folderId) {</a:t>
            </a:r>
            <a:endParaRPr lang="zh-CN" altLang="en-US"/>
          </a:p>
          <a:p>
            <a:r>
              <a:rPr lang="zh-CN" altLang="en-US"/>
              <a:t>        // Create a new note in the database</a:t>
            </a:r>
            <a:endParaRPr lang="zh-CN" altLang="en-US"/>
          </a:p>
          <a:p>
            <a:r>
              <a:rPr lang="zh-CN" altLang="en-US"/>
              <a:t>        ContentValues values = new ContentValues();</a:t>
            </a:r>
            <a:endParaRPr lang="zh-CN" altLang="en-US"/>
          </a:p>
          <a:p>
            <a:r>
              <a:rPr lang="zh-CN" altLang="en-US"/>
              <a:t>        long createdTime = System.currentTimeMillis();</a:t>
            </a:r>
            <a:endParaRPr lang="zh-CN" altLang="en-US"/>
          </a:p>
          <a:p>
            <a:r>
              <a:rPr lang="zh-CN" altLang="en-US"/>
              <a:t>        values.put(NoteColumns.CREATED_DATE, createdTime);</a:t>
            </a:r>
            <a:endParaRPr lang="zh-CN" altLang="en-US"/>
          </a:p>
          <a:p>
            <a:r>
              <a:rPr lang="zh-CN" altLang="en-US"/>
              <a:t>        values.put(NoteColumns.MODIFIED_DATE, createdTime);</a:t>
            </a:r>
            <a:endParaRPr lang="zh-CN" altLang="en-US"/>
          </a:p>
          <a:p>
            <a:r>
              <a:rPr lang="zh-CN" altLang="en-US"/>
              <a:t>        values.put(NoteColumns.TYPE, Notes.TYPE_NOTE);</a:t>
            </a:r>
            <a:endParaRPr lang="zh-CN" altLang="en-US"/>
          </a:p>
          <a:p>
            <a:r>
              <a:rPr lang="zh-CN" altLang="en-US"/>
              <a:t>        values.put(NoteColumns.LOCAL_MODIFIED, 1);</a:t>
            </a:r>
            <a:endParaRPr lang="zh-CN" altLang="en-US"/>
          </a:p>
          <a:p>
            <a:r>
              <a:rPr lang="zh-CN" altLang="en-US"/>
              <a:t>        values.put(NoteColumns.PARENT_ID, folderId);//将数据写入数据库表格</a:t>
            </a:r>
            <a:endParaRPr lang="zh-CN" altLang="en-US"/>
          </a:p>
          <a:p>
            <a:r>
              <a:rPr lang="zh-CN" altLang="en-US"/>
              <a:t>        Uri uri = context.getContentResolver().insert(Notes.CONTENT_NOTE_URI, values);</a:t>
            </a:r>
            <a:endParaRPr lang="zh-CN" altLang="en-US"/>
          </a:p>
          <a:p>
            <a:r>
              <a:rPr lang="zh-CN" altLang="en-US"/>
              <a:t>        //进行添加、删除、修改和查询操作</a:t>
            </a:r>
            <a:endParaRPr lang="zh-CN" altLang="en-US"/>
          </a:p>
          <a:p>
            <a:r>
              <a:rPr lang="zh-CN" altLang="en-US"/>
              <a:t>        long noteId = 0;</a:t>
            </a:r>
            <a:endParaRPr lang="zh-CN" altLang="en-US"/>
          </a:p>
          <a:p>
            <a:r>
              <a:rPr lang="zh-CN" altLang="en-US"/>
              <a:t>        try {</a:t>
            </a:r>
            <a:endParaRPr lang="zh-CN" altLang="en-US"/>
          </a:p>
          <a:p>
            <a:r>
              <a:rPr lang="zh-CN" altLang="en-US"/>
              <a:t>            noteId = Long.valueOf(uri.getPathSegments().get(1));</a:t>
            </a:r>
            <a:endParaRPr lang="zh-CN" altLang="en-US"/>
          </a:p>
          <a:p>
            <a:r>
              <a:rPr lang="zh-CN" altLang="en-US"/>
              <a:t>        } catch (NumberFormatException e) {</a:t>
            </a:r>
            <a:endParaRPr lang="zh-CN" altLang="en-US"/>
          </a:p>
          <a:p>
            <a:endParaRPr lang="zh-CN" altLang="en-US"/>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335361" y="116633"/>
            <a:ext cx="629872" cy="612768"/>
            <a:chOff x="3070727" y="196457"/>
            <a:chExt cx="692047" cy="673255"/>
          </a:xfrm>
        </p:grpSpPr>
        <p:sp>
          <p:nvSpPr>
            <p:cNvPr id="5" name="平行四边形 4"/>
            <p:cNvSpPr/>
            <p:nvPr/>
          </p:nvSpPr>
          <p:spPr>
            <a:xfrm>
              <a:off x="3070727" y="196457"/>
              <a:ext cx="629587" cy="612775"/>
            </a:xfrm>
            <a:prstGeom prst="parallelogram">
              <a:avLst/>
            </a:prstGeom>
            <a:solidFill>
              <a:srgbClr val="024282"/>
            </a:solid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6" name="平行四边形 5"/>
            <p:cNvSpPr/>
            <p:nvPr/>
          </p:nvSpPr>
          <p:spPr>
            <a:xfrm>
              <a:off x="3133187" y="256937"/>
              <a:ext cx="629587" cy="612775"/>
            </a:xfrm>
            <a:prstGeom prst="parallelogram">
              <a:avLst/>
            </a:prstGeom>
            <a:no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cxnSp>
        <p:nvCxnSpPr>
          <p:cNvPr id="7" name="直接连接符 6"/>
          <p:cNvCxnSpPr/>
          <p:nvPr/>
        </p:nvCxnSpPr>
        <p:spPr>
          <a:xfrm>
            <a:off x="367840" y="809674"/>
            <a:ext cx="11488800" cy="0"/>
          </a:xfrm>
          <a:prstGeom prst="line">
            <a:avLst/>
          </a:prstGeom>
          <a:ln w="9525">
            <a:solidFill>
              <a:srgbClr val="024282"/>
            </a:solidFill>
          </a:ln>
        </p:spPr>
        <p:style>
          <a:lnRef idx="1">
            <a:schemeClr val="accent1"/>
          </a:lnRef>
          <a:fillRef idx="0">
            <a:schemeClr val="accent1"/>
          </a:fillRef>
          <a:effectRef idx="0">
            <a:schemeClr val="accent1"/>
          </a:effectRef>
          <a:fontRef idx="minor">
            <a:schemeClr val="tx1"/>
          </a:fontRef>
        </p:style>
      </p:cxnSp>
      <p:sp>
        <p:nvSpPr>
          <p:cNvPr id="10" name="文本占位符 5"/>
          <p:cNvSpPr txBox="1"/>
          <p:nvPr/>
        </p:nvSpPr>
        <p:spPr>
          <a:xfrm>
            <a:off x="1127448" y="193957"/>
            <a:ext cx="5040313" cy="612775"/>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000"/>
              </a:spcBef>
              <a:buFont typeface="Arial" panose="020B0604020202020204" pitchFamily="34" charset="0"/>
              <a:buNone/>
              <a:defRPr sz="3200" b="1" kern="1200">
                <a:solidFill>
                  <a:srgbClr val="024282"/>
                </a:solidFill>
                <a:latin typeface="微软雅黑" panose="020B0503020204020204" pitchFamily="34" charset="-122"/>
                <a:ea typeface="微软雅黑" panose="020B0503020204020204" pitchFamily="34"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defRPr/>
            </a:pPr>
            <a:r>
              <a:rPr lang="zh-CN" altLang="en-US" dirty="0"/>
              <a:t>精读小米便签</a:t>
            </a:r>
            <a:endParaRPr kumimoji="0" lang="zh-CN" altLang="en-US" sz="4800" b="1" i="0" u="none" strike="noStrike" kern="1200" cap="none" spc="0" normalizeH="0" baseline="0" noProof="0" dirty="0">
              <a:ln>
                <a:noFill/>
              </a:ln>
              <a:solidFill>
                <a:srgbClr val="024282"/>
              </a:solidFill>
              <a:effectLst/>
              <a:uLnTx/>
              <a:uFillTx/>
              <a:latin typeface="微软雅黑" panose="020B0503020204020204" pitchFamily="34" charset="-122"/>
              <a:ea typeface="微软雅黑" panose="020B0503020204020204" pitchFamily="34" charset="-122"/>
              <a:cs typeface="+mn-cs"/>
            </a:endParaRPr>
          </a:p>
        </p:txBody>
      </p:sp>
      <p:sp>
        <p:nvSpPr>
          <p:cNvPr id="15" name="矩形 14"/>
          <p:cNvSpPr/>
          <p:nvPr/>
        </p:nvSpPr>
        <p:spPr>
          <a:xfrm>
            <a:off x="302935" y="1049735"/>
            <a:ext cx="11513006" cy="5376014"/>
          </a:xfrm>
          <a:prstGeom prst="rect">
            <a:avLst/>
          </a:prstGeom>
          <a:solidFill>
            <a:srgbClr val="024282">
              <a:alpha val="20000"/>
            </a:srgbClr>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a:ln>
                <a:noFill/>
              </a:ln>
              <a:solidFill>
                <a:prstClr val="white"/>
              </a:solidFill>
              <a:effectLst/>
              <a:uLnTx/>
              <a:uFillTx/>
              <a:latin typeface="等线" panose="02010600030101010101" charset="-122"/>
              <a:ea typeface="等线" panose="02010600030101010101" charset="-122"/>
              <a:cs typeface="+mn-cs"/>
            </a:endParaRPr>
          </a:p>
        </p:txBody>
      </p:sp>
      <p:sp>
        <p:nvSpPr>
          <p:cNvPr id="48" name="矩形 47"/>
          <p:cNvSpPr/>
          <p:nvPr>
            <p:custDataLst>
              <p:tags r:id="rId1"/>
            </p:custDataLst>
          </p:nvPr>
        </p:nvSpPr>
        <p:spPr>
          <a:xfrm>
            <a:off x="335280" y="1050290"/>
            <a:ext cx="11480800" cy="5391150"/>
          </a:xfrm>
          <a:prstGeom prst="rect">
            <a:avLst/>
          </a:prstGeom>
          <a:noFill/>
          <a:ln w="12700" cap="flat" cmpd="sng" algn="ctr">
            <a:solidFill>
              <a:srgbClr val="024282"/>
            </a:solidFill>
            <a:prstDash val="solid"/>
            <a:miter lim="800000"/>
          </a:ln>
          <a:effectLst/>
        </p:spPr>
        <p:txBody>
          <a:bodyPr rtlCol="0" anchor="ctr"/>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11" name="圆角矩形 6"/>
          <p:cNvSpPr/>
          <p:nvPr/>
        </p:nvSpPr>
        <p:spPr>
          <a:xfrm>
            <a:off x="499946" y="1211975"/>
            <a:ext cx="3177540" cy="348121"/>
          </a:xfrm>
          <a:prstGeom prst="roundRect">
            <a:avLst>
              <a:gd name="adj" fmla="val 37046"/>
            </a:avLst>
          </a:prstGeom>
          <a:gradFill>
            <a:gsLst>
              <a:gs pos="53000">
                <a:srgbClr val="024282"/>
              </a:gs>
              <a:gs pos="95000">
                <a:srgbClr val="024282">
                  <a:alpha val="0"/>
                </a:srgbClr>
              </a:gs>
              <a:gs pos="0">
                <a:srgbClr val="024282"/>
              </a:gs>
            </a:gsLst>
            <a:lin ang="20700000" scaled="0"/>
          </a:gradFill>
          <a:ln w="12700" cap="flat" cmpd="sng" algn="ctr">
            <a:noFill/>
            <a:prstDash val="solid"/>
            <a:miter lim="800000"/>
          </a:ln>
          <a:effectLst/>
        </p:spPr>
        <p:txBody>
          <a:bodyPr rtlCol="0" anchor="ctr"/>
          <a:p>
            <a:pPr marL="0" marR="0" lvl="0" indent="0" defTabSz="914400" rtl="0" eaLnBrk="1" fontAlgn="auto" latinLnBrk="0" hangingPunct="1">
              <a:lnSpc>
                <a:spcPct val="100000"/>
              </a:lnSpc>
              <a:spcBef>
                <a:spcPts val="0"/>
              </a:spcBef>
              <a:spcAft>
                <a:spcPts val="0"/>
              </a:spcAft>
              <a:buClrTx/>
              <a:buSzTx/>
              <a:buFontTx/>
              <a:buNone/>
              <a:defRPr/>
            </a:pPr>
            <a:r>
              <a:rPr kumimoji="0" lang="zh-CN" altLang="en-US" sz="1800"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代码标注情况</a:t>
            </a:r>
            <a:endParaRPr kumimoji="0" lang="zh-CN" altLang="en-US" sz="1800"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2" name="文本框 1"/>
          <p:cNvSpPr txBox="1"/>
          <p:nvPr/>
        </p:nvSpPr>
        <p:spPr>
          <a:xfrm>
            <a:off x="908685" y="1875155"/>
            <a:ext cx="6984365" cy="4246245"/>
          </a:xfrm>
          <a:prstGeom prst="rect">
            <a:avLst/>
          </a:prstGeom>
          <a:noFill/>
        </p:spPr>
        <p:txBody>
          <a:bodyPr wrap="square" rtlCol="0">
            <a:spAutoFit/>
          </a:bodyPr>
          <a:p>
            <a:r>
              <a:rPr lang="zh-CN" altLang="en-US">
                <a:sym typeface="+mn-ea"/>
              </a:rPr>
              <a:t>            Log.e(TAG, "Get note id error :" + e.toString());</a:t>
            </a:r>
            <a:endParaRPr lang="zh-CN" altLang="en-US"/>
          </a:p>
          <a:p>
            <a:r>
              <a:rPr lang="zh-CN" altLang="en-US">
                <a:sym typeface="+mn-ea"/>
              </a:rPr>
              <a:t>            noteId = 0;</a:t>
            </a:r>
            <a:endParaRPr lang="zh-CN" altLang="en-US"/>
          </a:p>
          <a:p>
            <a:r>
              <a:rPr lang="zh-CN" altLang="en-US">
                <a:sym typeface="+mn-ea"/>
              </a:rPr>
              <a:t>        }//try-catch异常处理</a:t>
            </a:r>
            <a:endParaRPr lang="zh-CN" altLang="en-US"/>
          </a:p>
          <a:p>
            <a:r>
              <a:rPr lang="zh-CN" altLang="en-US">
                <a:sym typeface="+mn-ea"/>
              </a:rPr>
              <a:t>        if (noteId == -1) {</a:t>
            </a:r>
            <a:endParaRPr lang="zh-CN" altLang="en-US"/>
          </a:p>
          <a:p>
            <a:r>
              <a:rPr lang="zh-CN" altLang="en-US">
                <a:sym typeface="+mn-ea"/>
              </a:rPr>
              <a:t>            throw new IllegalStateException("Wrong note id:" + noteId);</a:t>
            </a:r>
            <a:endParaRPr lang="zh-CN" altLang="en-US"/>
          </a:p>
          <a:p>
            <a:r>
              <a:rPr lang="zh-CN" altLang="en-US">
                <a:sym typeface="+mn-ea"/>
              </a:rPr>
              <a:t>        }</a:t>
            </a:r>
            <a:endParaRPr lang="zh-CN" altLang="en-US"/>
          </a:p>
          <a:p>
            <a:r>
              <a:rPr lang="zh-CN" altLang="en-US">
                <a:sym typeface="+mn-ea"/>
              </a:rPr>
              <a:t>        return noteId;</a:t>
            </a:r>
            <a:endParaRPr lang="zh-CN" altLang="en-US"/>
          </a:p>
          <a:p>
            <a:r>
              <a:rPr lang="zh-CN" altLang="en-US">
                <a:sym typeface="+mn-ea"/>
              </a:rPr>
              <a:t>}</a:t>
            </a:r>
            <a:endParaRPr lang="zh-CN" altLang="en-US"/>
          </a:p>
          <a:p>
            <a:r>
              <a:rPr lang="zh-CN" altLang="en-US">
                <a:sym typeface="+mn-ea"/>
              </a:rPr>
              <a:t>    public void setNoteValue(String key, String value) {</a:t>
            </a:r>
            <a:endParaRPr lang="zh-CN" altLang="en-US"/>
          </a:p>
          <a:p>
            <a:r>
              <a:rPr lang="zh-CN" altLang="en-US">
                <a:sym typeface="+mn-ea"/>
              </a:rPr>
              <a:t>        mNoteDiffValues.put(key, value);</a:t>
            </a:r>
            <a:endParaRPr lang="zh-CN" altLang="en-US"/>
          </a:p>
          <a:p>
            <a:r>
              <a:rPr lang="zh-CN" altLang="en-US">
                <a:sym typeface="+mn-ea"/>
              </a:rPr>
              <a:t>        mNoteDiffValues.put(NoteColumns.LOCAL_MODIFIED, 1);</a:t>
            </a:r>
            <a:endParaRPr lang="zh-CN" altLang="en-US"/>
          </a:p>
          <a:p>
            <a:r>
              <a:rPr lang="zh-CN" altLang="en-US">
                <a:sym typeface="+mn-ea"/>
              </a:rPr>
              <a:t>        mNoteDiffValues.put(NoteColumns.MODIFIED_DATE, System.currentTimeMillis());</a:t>
            </a:r>
            <a:endParaRPr lang="zh-CN" altLang="en-US"/>
          </a:p>
          <a:p>
            <a:r>
              <a:rPr lang="zh-CN" altLang="en-US">
                <a:sym typeface="+mn-ea"/>
              </a:rPr>
              <a:t>    }//设置数据库表格的标签属性数据</a:t>
            </a:r>
            <a:endParaRPr lang="zh-CN" altLang="en-US"/>
          </a:p>
          <a:p>
            <a:endParaRPr lang="zh-CN" altLang="en-US"/>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335361" y="116633"/>
            <a:ext cx="629872" cy="612768"/>
            <a:chOff x="3070727" y="196457"/>
            <a:chExt cx="692047" cy="673255"/>
          </a:xfrm>
        </p:grpSpPr>
        <p:sp>
          <p:nvSpPr>
            <p:cNvPr id="5" name="平行四边形 4"/>
            <p:cNvSpPr/>
            <p:nvPr/>
          </p:nvSpPr>
          <p:spPr>
            <a:xfrm>
              <a:off x="3070727" y="196457"/>
              <a:ext cx="629587" cy="612775"/>
            </a:xfrm>
            <a:prstGeom prst="parallelogram">
              <a:avLst/>
            </a:prstGeom>
            <a:solidFill>
              <a:srgbClr val="024282"/>
            </a:solid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6" name="平行四边形 5"/>
            <p:cNvSpPr/>
            <p:nvPr/>
          </p:nvSpPr>
          <p:spPr>
            <a:xfrm>
              <a:off x="3133187" y="256937"/>
              <a:ext cx="629587" cy="612775"/>
            </a:xfrm>
            <a:prstGeom prst="parallelogram">
              <a:avLst/>
            </a:prstGeom>
            <a:no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cxnSp>
        <p:nvCxnSpPr>
          <p:cNvPr id="7" name="直接连接符 6"/>
          <p:cNvCxnSpPr/>
          <p:nvPr/>
        </p:nvCxnSpPr>
        <p:spPr>
          <a:xfrm>
            <a:off x="367840" y="809674"/>
            <a:ext cx="11488800" cy="0"/>
          </a:xfrm>
          <a:prstGeom prst="line">
            <a:avLst/>
          </a:prstGeom>
          <a:ln w="9525">
            <a:solidFill>
              <a:srgbClr val="024282"/>
            </a:solidFill>
          </a:ln>
        </p:spPr>
        <p:style>
          <a:lnRef idx="1">
            <a:schemeClr val="accent1"/>
          </a:lnRef>
          <a:fillRef idx="0">
            <a:schemeClr val="accent1"/>
          </a:fillRef>
          <a:effectRef idx="0">
            <a:schemeClr val="accent1"/>
          </a:effectRef>
          <a:fontRef idx="minor">
            <a:schemeClr val="tx1"/>
          </a:fontRef>
        </p:style>
      </p:cxnSp>
      <p:sp>
        <p:nvSpPr>
          <p:cNvPr id="10" name="文本占位符 5"/>
          <p:cNvSpPr txBox="1"/>
          <p:nvPr/>
        </p:nvSpPr>
        <p:spPr>
          <a:xfrm>
            <a:off x="1127448" y="193957"/>
            <a:ext cx="5040313" cy="612775"/>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000"/>
              </a:spcBef>
              <a:buFont typeface="Arial" panose="020B0604020202020204" pitchFamily="34" charset="0"/>
              <a:buNone/>
              <a:defRPr sz="3200" b="1" kern="1200">
                <a:solidFill>
                  <a:srgbClr val="024282"/>
                </a:solidFill>
                <a:latin typeface="微软雅黑" panose="020B0503020204020204" pitchFamily="34" charset="-122"/>
                <a:ea typeface="微软雅黑" panose="020B0503020204020204" pitchFamily="34"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defRPr/>
            </a:pPr>
            <a:r>
              <a:rPr lang="zh-CN" altLang="en-US" dirty="0"/>
              <a:t>精读小米便签</a:t>
            </a:r>
            <a:endParaRPr kumimoji="0" lang="zh-CN" altLang="en-US" sz="4800" b="1" i="0" u="none" strike="noStrike" kern="1200" cap="none" spc="0" normalizeH="0" baseline="0" noProof="0" dirty="0">
              <a:ln>
                <a:noFill/>
              </a:ln>
              <a:solidFill>
                <a:srgbClr val="024282"/>
              </a:solidFill>
              <a:effectLst/>
              <a:uLnTx/>
              <a:uFillTx/>
              <a:latin typeface="微软雅黑" panose="020B0503020204020204" pitchFamily="34" charset="-122"/>
              <a:ea typeface="微软雅黑" panose="020B0503020204020204" pitchFamily="34" charset="-122"/>
              <a:cs typeface="+mn-cs"/>
            </a:endParaRPr>
          </a:p>
        </p:txBody>
      </p:sp>
      <p:sp>
        <p:nvSpPr>
          <p:cNvPr id="15" name="矩形 14"/>
          <p:cNvSpPr/>
          <p:nvPr/>
        </p:nvSpPr>
        <p:spPr>
          <a:xfrm>
            <a:off x="302935" y="1049735"/>
            <a:ext cx="11513006" cy="5376014"/>
          </a:xfrm>
          <a:prstGeom prst="rect">
            <a:avLst/>
          </a:prstGeom>
          <a:solidFill>
            <a:srgbClr val="024282">
              <a:alpha val="20000"/>
            </a:srgbClr>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a:ln>
                <a:noFill/>
              </a:ln>
              <a:solidFill>
                <a:prstClr val="white"/>
              </a:solidFill>
              <a:effectLst/>
              <a:uLnTx/>
              <a:uFillTx/>
              <a:latin typeface="等线" panose="02010600030101010101" charset="-122"/>
              <a:ea typeface="等线" panose="02010600030101010101" charset="-122"/>
              <a:cs typeface="+mn-cs"/>
            </a:endParaRPr>
          </a:p>
        </p:txBody>
      </p:sp>
      <p:sp>
        <p:nvSpPr>
          <p:cNvPr id="48" name="矩形 47"/>
          <p:cNvSpPr/>
          <p:nvPr>
            <p:custDataLst>
              <p:tags r:id="rId1"/>
            </p:custDataLst>
          </p:nvPr>
        </p:nvSpPr>
        <p:spPr>
          <a:xfrm>
            <a:off x="335280" y="1050290"/>
            <a:ext cx="11480800" cy="5391150"/>
          </a:xfrm>
          <a:prstGeom prst="rect">
            <a:avLst/>
          </a:prstGeom>
          <a:noFill/>
          <a:ln w="12700" cap="flat" cmpd="sng" algn="ctr">
            <a:solidFill>
              <a:srgbClr val="024282"/>
            </a:solidFill>
            <a:prstDash val="solid"/>
            <a:miter lim="800000"/>
          </a:ln>
          <a:effectLst/>
        </p:spPr>
        <p:txBody>
          <a:bodyPr rtlCol="0" anchor="ctr"/>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11" name="圆角矩形 6"/>
          <p:cNvSpPr/>
          <p:nvPr/>
        </p:nvSpPr>
        <p:spPr>
          <a:xfrm>
            <a:off x="499946" y="1211975"/>
            <a:ext cx="3177540" cy="348121"/>
          </a:xfrm>
          <a:prstGeom prst="roundRect">
            <a:avLst>
              <a:gd name="adj" fmla="val 37046"/>
            </a:avLst>
          </a:prstGeom>
          <a:gradFill>
            <a:gsLst>
              <a:gs pos="53000">
                <a:srgbClr val="024282"/>
              </a:gs>
              <a:gs pos="95000">
                <a:srgbClr val="024282">
                  <a:alpha val="0"/>
                </a:srgbClr>
              </a:gs>
              <a:gs pos="0">
                <a:srgbClr val="024282"/>
              </a:gs>
            </a:gsLst>
            <a:lin ang="20700000" scaled="0"/>
          </a:gradFill>
          <a:ln w="12700" cap="flat" cmpd="sng" algn="ctr">
            <a:noFill/>
            <a:prstDash val="solid"/>
            <a:miter lim="800000"/>
          </a:ln>
          <a:effectLst/>
        </p:spPr>
        <p:txBody>
          <a:bodyPr rtlCol="0" anchor="ctr"/>
          <a:p>
            <a:pPr marL="0" marR="0" lvl="0" indent="0" defTabSz="914400" rtl="0" eaLnBrk="1" fontAlgn="auto" latinLnBrk="0" hangingPunct="1">
              <a:lnSpc>
                <a:spcPct val="100000"/>
              </a:lnSpc>
              <a:spcBef>
                <a:spcPts val="0"/>
              </a:spcBef>
              <a:spcAft>
                <a:spcPts val="0"/>
              </a:spcAft>
              <a:buClrTx/>
              <a:buSzTx/>
              <a:buFontTx/>
              <a:buNone/>
              <a:defRPr/>
            </a:pPr>
            <a:r>
              <a:rPr kumimoji="0" lang="zh-CN" altLang="en-US" sz="1800"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代码标注情况</a:t>
            </a:r>
            <a:endParaRPr kumimoji="0" lang="zh-CN" altLang="en-US" sz="1800"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2" name="文本框 1"/>
          <p:cNvSpPr txBox="1"/>
          <p:nvPr/>
        </p:nvSpPr>
        <p:spPr>
          <a:xfrm>
            <a:off x="499745" y="1560195"/>
            <a:ext cx="11122660" cy="4799965"/>
          </a:xfrm>
          <a:prstGeom prst="rect">
            <a:avLst/>
          </a:prstGeom>
          <a:noFill/>
        </p:spPr>
        <p:txBody>
          <a:bodyPr wrap="square" rtlCol="0">
            <a:spAutoFit/>
          </a:bodyPr>
          <a:p>
            <a:r>
              <a:rPr lang="zh-CN" altLang="en-US"/>
              <a:t>（3）类名：Notes</a:t>
            </a:r>
            <a:endParaRPr lang="zh-CN" altLang="en-US"/>
          </a:p>
          <a:p>
            <a:r>
              <a:rPr lang="zh-CN" altLang="en-US"/>
              <a:t>public void createNoteTable（创建note（标签）表）</a:t>
            </a:r>
            <a:endParaRPr lang="zh-CN" altLang="en-US"/>
          </a:p>
          <a:p>
            <a:r>
              <a:rPr lang="zh-CN" altLang="en-US"/>
              <a:t>public static final String TAG = "Notes"</a:t>
            </a:r>
            <a:endParaRPr lang="zh-CN" altLang="en-US"/>
          </a:p>
          <a:p>
            <a:r>
              <a:rPr lang="zh-CN" altLang="en-US"/>
              <a:t>public static final int TYPE_NOTE = 0;</a:t>
            </a:r>
            <a:endParaRPr lang="zh-CN" altLang="en-US"/>
          </a:p>
          <a:p>
            <a:r>
              <a:rPr lang="zh-CN" altLang="en-US"/>
              <a:t>public static final int TYPE_FOLDER = 1;</a:t>
            </a:r>
            <a:endParaRPr lang="zh-CN" altLang="en-US"/>
          </a:p>
          <a:p>
            <a:r>
              <a:rPr lang="zh-CN" altLang="en-US"/>
              <a:t>public static final int TYPE_SYSTEM = 2;</a:t>
            </a:r>
            <a:endParaRPr lang="zh-CN" altLang="en-US"/>
          </a:p>
          <a:p>
            <a:r>
              <a:rPr lang="zh-CN" altLang="en-US"/>
              <a:t>对NoteColumns.TYPE的值进行设置时使用：</a:t>
            </a:r>
            <a:endParaRPr lang="zh-CN" altLang="en-US"/>
          </a:p>
          <a:p>
            <a:r>
              <a:rPr lang="zh-CN" altLang="en-US"/>
              <a:t>//即不同种类：笔记、文件夹和系统文件夹</a:t>
            </a:r>
            <a:endParaRPr lang="zh-CN" altLang="en-US"/>
          </a:p>
          <a:p>
            <a:r>
              <a:rPr lang="zh-CN" altLang="en-US"/>
              <a:t>public static final String CREATED_DATE = "created_date"（创建日期）</a:t>
            </a:r>
            <a:endParaRPr lang="zh-CN" altLang="en-US"/>
          </a:p>
          <a:p>
            <a:r>
              <a:rPr lang="zh-CN" altLang="en-US"/>
              <a:t>public static final String CONTENT = "content"（数据内容）</a:t>
            </a:r>
            <a:endParaRPr lang="zh-CN" altLang="en-US"/>
          </a:p>
          <a:p>
            <a:r>
              <a:rPr lang="zh-CN" altLang="en-US"/>
              <a:t>public static final class TextNote implements DataColumns（文本标签定义）</a:t>
            </a:r>
            <a:endParaRPr lang="zh-CN" altLang="en-US"/>
          </a:p>
          <a:p>
            <a:r>
              <a:rPr lang="zh-CN" altLang="en-US"/>
              <a:t>private static final String CREATE_DATA_TABLE_SQL（创建data表的语句，里面定义了一系列静态的数据库表中的列名）</a:t>
            </a:r>
            <a:endParaRPr lang="zh-CN" altLang="en-US"/>
          </a:p>
          <a:p>
            <a:r>
              <a:rPr lang="zh-CN" altLang="en-US"/>
              <a:t>private static final String CREATE_DATA_NOTE_ID_INDEX_SQL（创建一个NOTE的ID作为索引，方便频繁查询）</a:t>
            </a:r>
            <a:endParaRPr lang="zh-CN" altLang="en-US"/>
          </a:p>
          <a:p>
            <a:r>
              <a:rPr lang="zh-CN" altLang="en-US"/>
              <a:t>private static final String NOTE_INCREASE_FOLDER_COUNT_ON_UPDATE_TRIGGER</a:t>
            </a:r>
            <a:endParaRPr lang="zh-CN" altLang="en-US"/>
          </a:p>
          <a:p>
            <a:r>
              <a:rPr lang="zh-CN" altLang="en-US"/>
              <a:t>private static final String NOTE_DECREASE_FOLDER_COUNT_ON_UPDATE_TRIGGER</a:t>
            </a:r>
            <a:endParaRPr lang="zh-CN" altLang="en-US"/>
          </a:p>
          <a:p>
            <a:r>
              <a:rPr lang="zh-CN" altLang="en-US"/>
              <a:t>//触发器记录文件的标签个数增加或减少</a:t>
            </a:r>
            <a:endParaRPr lang="zh-CN" altLang="en-US"/>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335361" y="116633"/>
            <a:ext cx="629872" cy="612768"/>
            <a:chOff x="3070727" y="196457"/>
            <a:chExt cx="692047" cy="673255"/>
          </a:xfrm>
        </p:grpSpPr>
        <p:sp>
          <p:nvSpPr>
            <p:cNvPr id="5" name="平行四边形 4"/>
            <p:cNvSpPr/>
            <p:nvPr/>
          </p:nvSpPr>
          <p:spPr>
            <a:xfrm>
              <a:off x="3070727" y="196457"/>
              <a:ext cx="629587" cy="612775"/>
            </a:xfrm>
            <a:prstGeom prst="parallelogram">
              <a:avLst/>
            </a:prstGeom>
            <a:solidFill>
              <a:srgbClr val="024282"/>
            </a:solid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6" name="平行四边形 5"/>
            <p:cNvSpPr/>
            <p:nvPr/>
          </p:nvSpPr>
          <p:spPr>
            <a:xfrm>
              <a:off x="3133187" y="256937"/>
              <a:ext cx="629587" cy="612775"/>
            </a:xfrm>
            <a:prstGeom prst="parallelogram">
              <a:avLst/>
            </a:prstGeom>
            <a:no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cxnSp>
        <p:nvCxnSpPr>
          <p:cNvPr id="7" name="直接连接符 6"/>
          <p:cNvCxnSpPr/>
          <p:nvPr/>
        </p:nvCxnSpPr>
        <p:spPr>
          <a:xfrm>
            <a:off x="367840" y="809674"/>
            <a:ext cx="11488800" cy="0"/>
          </a:xfrm>
          <a:prstGeom prst="line">
            <a:avLst/>
          </a:prstGeom>
          <a:ln w="9525">
            <a:solidFill>
              <a:srgbClr val="024282"/>
            </a:solidFill>
          </a:ln>
        </p:spPr>
        <p:style>
          <a:lnRef idx="1">
            <a:schemeClr val="accent1"/>
          </a:lnRef>
          <a:fillRef idx="0">
            <a:schemeClr val="accent1"/>
          </a:fillRef>
          <a:effectRef idx="0">
            <a:schemeClr val="accent1"/>
          </a:effectRef>
          <a:fontRef idx="minor">
            <a:schemeClr val="tx1"/>
          </a:fontRef>
        </p:style>
      </p:cxnSp>
      <p:sp>
        <p:nvSpPr>
          <p:cNvPr id="10" name="文本占位符 5"/>
          <p:cNvSpPr txBox="1"/>
          <p:nvPr/>
        </p:nvSpPr>
        <p:spPr>
          <a:xfrm>
            <a:off x="1127448" y="193957"/>
            <a:ext cx="5040313" cy="612775"/>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000"/>
              </a:spcBef>
              <a:buFont typeface="Arial" panose="020B0604020202020204" pitchFamily="34" charset="0"/>
              <a:buNone/>
              <a:defRPr sz="3200" b="1" kern="1200">
                <a:solidFill>
                  <a:srgbClr val="024282"/>
                </a:solidFill>
                <a:latin typeface="微软雅黑" panose="020B0503020204020204" pitchFamily="34" charset="-122"/>
                <a:ea typeface="微软雅黑" panose="020B0503020204020204" pitchFamily="34"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defRPr/>
            </a:pPr>
            <a:r>
              <a:rPr lang="zh-CN" altLang="en-US" dirty="0"/>
              <a:t>精读小米便签</a:t>
            </a:r>
            <a:endParaRPr kumimoji="0" lang="zh-CN" altLang="en-US" sz="4800" b="1" i="0" u="none" strike="noStrike" kern="1200" cap="none" spc="0" normalizeH="0" baseline="0" noProof="0" dirty="0">
              <a:ln>
                <a:noFill/>
              </a:ln>
              <a:solidFill>
                <a:srgbClr val="024282"/>
              </a:solidFill>
              <a:effectLst/>
              <a:uLnTx/>
              <a:uFillTx/>
              <a:latin typeface="微软雅黑" panose="020B0503020204020204" pitchFamily="34" charset="-122"/>
              <a:ea typeface="微软雅黑" panose="020B0503020204020204" pitchFamily="34" charset="-122"/>
              <a:cs typeface="+mn-cs"/>
            </a:endParaRPr>
          </a:p>
        </p:txBody>
      </p:sp>
      <p:sp>
        <p:nvSpPr>
          <p:cNvPr id="15" name="矩形 14"/>
          <p:cNvSpPr/>
          <p:nvPr/>
        </p:nvSpPr>
        <p:spPr>
          <a:xfrm>
            <a:off x="302935" y="1049735"/>
            <a:ext cx="11513006" cy="5376014"/>
          </a:xfrm>
          <a:prstGeom prst="rect">
            <a:avLst/>
          </a:prstGeom>
          <a:solidFill>
            <a:srgbClr val="024282">
              <a:alpha val="20000"/>
            </a:srgbClr>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a:ln>
                <a:noFill/>
              </a:ln>
              <a:solidFill>
                <a:prstClr val="white"/>
              </a:solidFill>
              <a:effectLst/>
              <a:uLnTx/>
              <a:uFillTx/>
              <a:latin typeface="等线" panose="02010600030101010101" charset="-122"/>
              <a:ea typeface="等线" panose="02010600030101010101" charset="-122"/>
              <a:cs typeface="+mn-cs"/>
            </a:endParaRPr>
          </a:p>
        </p:txBody>
      </p:sp>
      <p:sp>
        <p:nvSpPr>
          <p:cNvPr id="48" name="矩形 47"/>
          <p:cNvSpPr/>
          <p:nvPr>
            <p:custDataLst>
              <p:tags r:id="rId1"/>
            </p:custDataLst>
          </p:nvPr>
        </p:nvSpPr>
        <p:spPr>
          <a:xfrm>
            <a:off x="335280" y="1050290"/>
            <a:ext cx="11480800" cy="5391150"/>
          </a:xfrm>
          <a:prstGeom prst="rect">
            <a:avLst/>
          </a:prstGeom>
          <a:noFill/>
          <a:ln w="12700" cap="flat" cmpd="sng" algn="ctr">
            <a:solidFill>
              <a:srgbClr val="024282"/>
            </a:solidFill>
            <a:prstDash val="solid"/>
            <a:miter lim="800000"/>
          </a:ln>
          <a:effectLst/>
        </p:spPr>
        <p:txBody>
          <a:bodyPr rtlCol="0" anchor="ctr"/>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11" name="圆角矩形 6"/>
          <p:cNvSpPr/>
          <p:nvPr/>
        </p:nvSpPr>
        <p:spPr>
          <a:xfrm>
            <a:off x="499946" y="1138950"/>
            <a:ext cx="3177540" cy="348121"/>
          </a:xfrm>
          <a:prstGeom prst="roundRect">
            <a:avLst>
              <a:gd name="adj" fmla="val 37046"/>
            </a:avLst>
          </a:prstGeom>
          <a:gradFill>
            <a:gsLst>
              <a:gs pos="53000">
                <a:srgbClr val="024282"/>
              </a:gs>
              <a:gs pos="95000">
                <a:srgbClr val="024282">
                  <a:alpha val="0"/>
                </a:srgbClr>
              </a:gs>
              <a:gs pos="0">
                <a:srgbClr val="024282"/>
              </a:gs>
            </a:gsLst>
            <a:lin ang="20700000" scaled="0"/>
          </a:gradFill>
          <a:ln w="12700" cap="flat" cmpd="sng" algn="ctr">
            <a:noFill/>
            <a:prstDash val="solid"/>
            <a:miter lim="800000"/>
          </a:ln>
          <a:effectLst/>
        </p:spPr>
        <p:txBody>
          <a:bodyPr rtlCol="0" anchor="ctr"/>
          <a:p>
            <a:pPr marL="0" marR="0" lvl="0" indent="0" defTabSz="914400" rtl="0" eaLnBrk="1" fontAlgn="auto" latinLnBrk="0" hangingPunct="1">
              <a:lnSpc>
                <a:spcPct val="100000"/>
              </a:lnSpc>
              <a:spcBef>
                <a:spcPts val="0"/>
              </a:spcBef>
              <a:spcAft>
                <a:spcPts val="0"/>
              </a:spcAft>
              <a:buClrTx/>
              <a:buSzTx/>
              <a:buFontTx/>
              <a:buNone/>
              <a:defRPr/>
            </a:pPr>
            <a:r>
              <a:rPr kumimoji="0" lang="zh-CN" altLang="en-US" sz="1800"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代码标注情况</a:t>
            </a:r>
            <a:endParaRPr kumimoji="0" lang="zh-CN" altLang="en-US" sz="1800"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2" name="文本框 1"/>
          <p:cNvSpPr txBox="1"/>
          <p:nvPr/>
        </p:nvSpPr>
        <p:spPr>
          <a:xfrm>
            <a:off x="367665" y="1487170"/>
            <a:ext cx="10981690" cy="4799965"/>
          </a:xfrm>
          <a:prstGeom prst="rect">
            <a:avLst/>
          </a:prstGeom>
          <a:noFill/>
        </p:spPr>
        <p:txBody>
          <a:bodyPr wrap="square" rtlCol="0">
            <a:spAutoFit/>
          </a:bodyPr>
          <a:p>
            <a:r>
              <a:rPr lang="zh-CN" altLang="en-US"/>
              <a:t>（4）类名：NotesListActivity</a:t>
            </a:r>
            <a:endParaRPr lang="zh-CN" altLang="en-US"/>
          </a:p>
          <a:p>
            <a:r>
              <a:rPr lang="zh-CN" altLang="en-US"/>
              <a:t>    private void createNewNote() {</a:t>
            </a:r>
            <a:endParaRPr lang="zh-CN" altLang="en-US"/>
          </a:p>
          <a:p>
            <a:r>
              <a:rPr lang="zh-CN" altLang="en-US"/>
              <a:t>        Intent intent = new Intent(this, NoteEditActivity.class);</a:t>
            </a:r>
            <a:endParaRPr lang="zh-CN" altLang="en-US"/>
          </a:p>
          <a:p>
            <a:r>
              <a:rPr lang="zh-CN" altLang="en-US"/>
              <a:t>        intent.setAction(Intent.ACTION_INSERT_OR_EDIT);</a:t>
            </a:r>
            <a:endParaRPr lang="zh-CN" altLang="en-US"/>
          </a:p>
          <a:p>
            <a:r>
              <a:rPr lang="zh-CN" altLang="en-US"/>
              <a:t>        intent.putExtra(Notes.INTENT_EXTRA_FOLDER_ID, mCurrentFolderId);</a:t>
            </a:r>
            <a:endParaRPr lang="zh-CN" altLang="en-US"/>
          </a:p>
          <a:p>
            <a:r>
              <a:rPr lang="zh-CN" altLang="en-US"/>
              <a:t>        this.startActivityForResult(intent, REQUEST_CODE_NEW_NODE);</a:t>
            </a:r>
            <a:endParaRPr lang="zh-CN" altLang="en-US"/>
          </a:p>
          <a:p>
            <a:r>
              <a:rPr lang="zh-CN" altLang="en-US"/>
              <a:t>    }//新建便签</a:t>
            </a:r>
            <a:endParaRPr lang="zh-CN" altLang="en-US"/>
          </a:p>
          <a:p>
            <a:r>
              <a:rPr lang="zh-CN" altLang="en-US"/>
              <a:t>    private void setAppInfoFromRawRes() {</a:t>
            </a:r>
            <a:endParaRPr lang="zh-CN" altLang="en-US"/>
          </a:p>
          <a:p>
            <a:r>
              <a:rPr lang="zh-CN" altLang="en-US"/>
              <a:t>            // 创建空的WorkingNote</a:t>
            </a:r>
            <a:endParaRPr lang="zh-CN" altLang="en-US"/>
          </a:p>
          <a:p>
            <a:r>
              <a:rPr lang="zh-CN" altLang="en-US"/>
              <a:t>            WorkingNote note = WorkingNote.createEmptyNote(this, Notes.ID_ROOT_FOLDER,</a:t>
            </a:r>
            <a:endParaRPr lang="zh-CN" altLang="en-US"/>
          </a:p>
          <a:p>
            <a:r>
              <a:rPr lang="zh-CN" altLang="en-US"/>
              <a:t>                    AppWidgetManager.INVALID_APPWIDGET_ID, Notes.TYPE_WIDGET_INVALIDE,</a:t>
            </a:r>
            <a:endParaRPr lang="zh-CN" altLang="en-US"/>
          </a:p>
          <a:p>
            <a:r>
              <a:rPr lang="zh-CN" altLang="en-US"/>
              <a:t>                    ResourceParser.RED);</a:t>
            </a:r>
            <a:endParaRPr lang="zh-CN" altLang="en-US"/>
          </a:p>
          <a:p>
            <a:r>
              <a:rPr lang="zh-CN" altLang="en-US"/>
              <a:t>            note.setWorkingText(sb.toString());</a:t>
            </a:r>
            <a:endParaRPr lang="zh-CN" altLang="en-US"/>
          </a:p>
          <a:p>
            <a:r>
              <a:rPr lang="zh-CN" altLang="en-US"/>
              <a:t>            if (note.saveNote()) {</a:t>
            </a:r>
            <a:endParaRPr lang="zh-CN" altLang="en-US"/>
          </a:p>
          <a:p>
            <a:r>
              <a:rPr lang="zh-CN" altLang="en-US"/>
              <a:t>            	// 更新保存note的信息</a:t>
            </a:r>
            <a:endParaRPr lang="zh-CN" altLang="en-US"/>
          </a:p>
          <a:p>
            <a:r>
              <a:rPr lang="zh-CN" altLang="en-US"/>
              <a:t>                sp.edit().putBoolean(PREFERENCE_ADD_INTRODUCTION, true).commit();</a:t>
            </a:r>
            <a:endParaRPr lang="zh-CN" altLang="en-US"/>
          </a:p>
          <a:p>
            <a:endParaRPr lang="zh-CN" altLang="en-US"/>
          </a:p>
        </p:txBody>
      </p:sp>
      <p:sp>
        <p:nvSpPr>
          <p:cNvPr id="3" name="文本框 2"/>
          <p:cNvSpPr txBox="1"/>
          <p:nvPr/>
        </p:nvSpPr>
        <p:spPr>
          <a:xfrm>
            <a:off x="8178165" y="4752975"/>
            <a:ext cx="4064000" cy="2030095"/>
          </a:xfrm>
          <a:prstGeom prst="rect">
            <a:avLst/>
          </a:prstGeom>
          <a:noFill/>
        </p:spPr>
        <p:txBody>
          <a:bodyPr wrap="square" rtlCol="0">
            <a:spAutoFit/>
          </a:bodyPr>
          <a:p>
            <a:r>
              <a:rPr lang="zh-CN" altLang="en-US">
                <a:sym typeface="+mn-ea"/>
              </a:rPr>
              <a:t>            } else {</a:t>
            </a:r>
            <a:endParaRPr lang="zh-CN" altLang="en-US"/>
          </a:p>
          <a:p>
            <a:r>
              <a:rPr lang="zh-CN" altLang="en-US">
                <a:sym typeface="+mn-ea"/>
              </a:rPr>
              <a:t>                Log.e(TAG, "Save introduction note error");</a:t>
            </a:r>
            <a:endParaRPr lang="zh-CN" altLang="en-US"/>
          </a:p>
          <a:p>
            <a:r>
              <a:rPr lang="zh-CN" altLang="en-US">
                <a:sym typeface="+mn-ea"/>
              </a:rPr>
              <a:t>                return;</a:t>
            </a:r>
            <a:endParaRPr lang="zh-CN" altLang="en-US"/>
          </a:p>
          <a:p>
            <a:r>
              <a:rPr lang="zh-CN" altLang="en-US">
                <a:sym typeface="+mn-ea"/>
              </a:rPr>
              <a:t>            }</a:t>
            </a:r>
            <a:endParaRPr lang="zh-CN" altLang="en-US"/>
          </a:p>
          <a:p>
            <a:r>
              <a:rPr lang="zh-CN" altLang="en-US">
                <a:sym typeface="+mn-ea"/>
              </a:rPr>
              <a:t>        }</a:t>
            </a:r>
            <a:endParaRPr lang="zh-CN" altLang="en-US"/>
          </a:p>
          <a:p>
            <a:endParaRPr lang="zh-CN" altLang="en-US"/>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335361" y="116633"/>
            <a:ext cx="629872" cy="612768"/>
            <a:chOff x="3070727" y="196457"/>
            <a:chExt cx="692047" cy="673255"/>
          </a:xfrm>
        </p:grpSpPr>
        <p:sp>
          <p:nvSpPr>
            <p:cNvPr id="5" name="平行四边形 4"/>
            <p:cNvSpPr/>
            <p:nvPr/>
          </p:nvSpPr>
          <p:spPr>
            <a:xfrm>
              <a:off x="3070727" y="196457"/>
              <a:ext cx="629587" cy="612775"/>
            </a:xfrm>
            <a:prstGeom prst="parallelogram">
              <a:avLst/>
            </a:prstGeom>
            <a:solidFill>
              <a:srgbClr val="024282"/>
            </a:solid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6" name="平行四边形 5"/>
            <p:cNvSpPr/>
            <p:nvPr/>
          </p:nvSpPr>
          <p:spPr>
            <a:xfrm>
              <a:off x="3133187" y="256937"/>
              <a:ext cx="629587" cy="612775"/>
            </a:xfrm>
            <a:prstGeom prst="parallelogram">
              <a:avLst/>
            </a:prstGeom>
            <a:no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cxnSp>
        <p:nvCxnSpPr>
          <p:cNvPr id="7" name="直接连接符 6"/>
          <p:cNvCxnSpPr/>
          <p:nvPr/>
        </p:nvCxnSpPr>
        <p:spPr>
          <a:xfrm>
            <a:off x="367840" y="809674"/>
            <a:ext cx="11488800" cy="0"/>
          </a:xfrm>
          <a:prstGeom prst="line">
            <a:avLst/>
          </a:prstGeom>
          <a:ln w="9525">
            <a:solidFill>
              <a:srgbClr val="024282"/>
            </a:solidFill>
          </a:ln>
        </p:spPr>
        <p:style>
          <a:lnRef idx="1">
            <a:schemeClr val="accent1"/>
          </a:lnRef>
          <a:fillRef idx="0">
            <a:schemeClr val="accent1"/>
          </a:fillRef>
          <a:effectRef idx="0">
            <a:schemeClr val="accent1"/>
          </a:effectRef>
          <a:fontRef idx="minor">
            <a:schemeClr val="tx1"/>
          </a:fontRef>
        </p:style>
      </p:cxnSp>
      <p:sp>
        <p:nvSpPr>
          <p:cNvPr id="10" name="文本占位符 5"/>
          <p:cNvSpPr txBox="1"/>
          <p:nvPr/>
        </p:nvSpPr>
        <p:spPr>
          <a:xfrm>
            <a:off x="1127448" y="193957"/>
            <a:ext cx="5040313" cy="612775"/>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000"/>
              </a:spcBef>
              <a:buFont typeface="Arial" panose="020B0604020202020204" pitchFamily="34" charset="0"/>
              <a:buNone/>
              <a:defRPr sz="3200" b="1" kern="1200">
                <a:solidFill>
                  <a:srgbClr val="024282"/>
                </a:solidFill>
                <a:latin typeface="微软雅黑" panose="020B0503020204020204" pitchFamily="34" charset="-122"/>
                <a:ea typeface="微软雅黑" panose="020B0503020204020204" pitchFamily="34"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defRPr/>
            </a:pPr>
            <a:r>
              <a:rPr lang="zh-CN" altLang="en-US" dirty="0"/>
              <a:t>精读小米便签</a:t>
            </a:r>
            <a:endParaRPr kumimoji="0" lang="zh-CN" altLang="en-US" sz="4800" b="1" i="0" u="none" strike="noStrike" kern="1200" cap="none" spc="0" normalizeH="0" baseline="0" noProof="0" dirty="0">
              <a:ln>
                <a:noFill/>
              </a:ln>
              <a:solidFill>
                <a:srgbClr val="024282"/>
              </a:solidFill>
              <a:effectLst/>
              <a:uLnTx/>
              <a:uFillTx/>
              <a:latin typeface="微软雅黑" panose="020B0503020204020204" pitchFamily="34" charset="-122"/>
              <a:ea typeface="微软雅黑" panose="020B0503020204020204" pitchFamily="34" charset="-122"/>
              <a:cs typeface="+mn-cs"/>
            </a:endParaRPr>
          </a:p>
        </p:txBody>
      </p:sp>
      <p:sp>
        <p:nvSpPr>
          <p:cNvPr id="15" name="矩形 14"/>
          <p:cNvSpPr/>
          <p:nvPr/>
        </p:nvSpPr>
        <p:spPr>
          <a:xfrm>
            <a:off x="302935" y="1049735"/>
            <a:ext cx="11513006" cy="5376014"/>
          </a:xfrm>
          <a:prstGeom prst="rect">
            <a:avLst/>
          </a:prstGeom>
          <a:solidFill>
            <a:srgbClr val="024282">
              <a:alpha val="20000"/>
            </a:srgbClr>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a:ln>
                <a:noFill/>
              </a:ln>
              <a:solidFill>
                <a:prstClr val="white"/>
              </a:solidFill>
              <a:effectLst/>
              <a:uLnTx/>
              <a:uFillTx/>
              <a:latin typeface="等线" panose="02010600030101010101" charset="-122"/>
              <a:ea typeface="等线" panose="02010600030101010101" charset="-122"/>
              <a:cs typeface="+mn-cs"/>
            </a:endParaRPr>
          </a:p>
        </p:txBody>
      </p:sp>
      <p:sp>
        <p:nvSpPr>
          <p:cNvPr id="48" name="矩形 47"/>
          <p:cNvSpPr/>
          <p:nvPr>
            <p:custDataLst>
              <p:tags r:id="rId1"/>
            </p:custDataLst>
          </p:nvPr>
        </p:nvSpPr>
        <p:spPr>
          <a:xfrm>
            <a:off x="335280" y="1050290"/>
            <a:ext cx="11480800" cy="5391150"/>
          </a:xfrm>
          <a:prstGeom prst="rect">
            <a:avLst/>
          </a:prstGeom>
          <a:noFill/>
          <a:ln w="12700" cap="flat" cmpd="sng" algn="ctr">
            <a:solidFill>
              <a:srgbClr val="024282"/>
            </a:solidFill>
            <a:prstDash val="solid"/>
            <a:miter lim="800000"/>
          </a:ln>
          <a:effectLst/>
        </p:spPr>
        <p:txBody>
          <a:bodyPr rtlCol="0" anchor="ctr"/>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11" name="圆角矩形 6"/>
          <p:cNvSpPr/>
          <p:nvPr/>
        </p:nvSpPr>
        <p:spPr>
          <a:xfrm>
            <a:off x="499946" y="1138950"/>
            <a:ext cx="3177540" cy="348121"/>
          </a:xfrm>
          <a:prstGeom prst="roundRect">
            <a:avLst>
              <a:gd name="adj" fmla="val 37046"/>
            </a:avLst>
          </a:prstGeom>
          <a:gradFill>
            <a:gsLst>
              <a:gs pos="53000">
                <a:srgbClr val="024282"/>
              </a:gs>
              <a:gs pos="95000">
                <a:srgbClr val="024282">
                  <a:alpha val="0"/>
                </a:srgbClr>
              </a:gs>
              <a:gs pos="0">
                <a:srgbClr val="024282"/>
              </a:gs>
            </a:gsLst>
            <a:lin ang="20700000" scaled="0"/>
          </a:gradFill>
          <a:ln w="12700" cap="flat" cmpd="sng" algn="ctr">
            <a:noFill/>
            <a:prstDash val="solid"/>
            <a:miter lim="800000"/>
          </a:ln>
          <a:effectLst/>
        </p:spPr>
        <p:txBody>
          <a:bodyPr rtlCol="0" anchor="ctr"/>
          <a:p>
            <a:pPr marL="0" marR="0" lvl="0" indent="0" defTabSz="914400" rtl="0" eaLnBrk="1" fontAlgn="auto" latinLnBrk="0" hangingPunct="1">
              <a:lnSpc>
                <a:spcPct val="100000"/>
              </a:lnSpc>
              <a:spcBef>
                <a:spcPts val="0"/>
              </a:spcBef>
              <a:spcAft>
                <a:spcPts val="0"/>
              </a:spcAft>
              <a:buClrTx/>
              <a:buSzTx/>
              <a:buFontTx/>
              <a:buNone/>
              <a:defRPr/>
            </a:pPr>
            <a:r>
              <a:rPr kumimoji="0" lang="zh-CN" altLang="en-US" sz="1800"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代码标注情况</a:t>
            </a:r>
            <a:endParaRPr kumimoji="0" lang="zh-CN" altLang="en-US" sz="1800"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2" name="文本框 1"/>
          <p:cNvSpPr txBox="1"/>
          <p:nvPr/>
        </p:nvSpPr>
        <p:spPr>
          <a:xfrm>
            <a:off x="367665" y="1487170"/>
            <a:ext cx="10981690" cy="5077460"/>
          </a:xfrm>
          <a:prstGeom prst="rect">
            <a:avLst/>
          </a:prstGeom>
          <a:noFill/>
        </p:spPr>
        <p:txBody>
          <a:bodyPr wrap="square" rtlCol="0">
            <a:spAutoFit/>
          </a:bodyPr>
          <a:p>
            <a:r>
              <a:rPr lang="zh-CN" altLang="en-US"/>
              <a:t>（5）类名：Datautils</a:t>
            </a:r>
            <a:endParaRPr lang="zh-CN" altLang="en-US"/>
          </a:p>
          <a:p>
            <a:r>
              <a:rPr lang="zh-CN" altLang="en-US"/>
              <a:t>    public static long getNoteIdByPhoneNumberAndCallDate(ContentResolver resolver, String phoneNumber, long callDate) {</a:t>
            </a:r>
            <a:endParaRPr lang="zh-CN" altLang="en-US"/>
          </a:p>
          <a:p>
            <a:r>
              <a:rPr lang="zh-CN" altLang="en-US"/>
              <a:t>        Cursor cursor = resolver.query(Notes.CONTENT_DATA_URI,</a:t>
            </a:r>
            <a:endParaRPr lang="zh-CN" altLang="en-US"/>
          </a:p>
          <a:p>
            <a:r>
              <a:rPr lang="zh-CN" altLang="en-US"/>
              <a:t>                new String [] { CallNote.NOTE_ID },</a:t>
            </a:r>
            <a:endParaRPr lang="zh-CN" altLang="en-US"/>
          </a:p>
          <a:p>
            <a:r>
              <a:rPr lang="zh-CN" altLang="en-US"/>
              <a:t>                CallNote.CALL_DATE + "=? AND " + CallNote.MIME_TYPE + "=? AND PHONE_NUMBERS_EQUAL("</a:t>
            </a:r>
            <a:endParaRPr lang="zh-CN" altLang="en-US"/>
          </a:p>
          <a:p>
            <a:r>
              <a:rPr lang="zh-CN" altLang="en-US"/>
              <a:t>                + CallNote.PHONE_NUMBER + ",?)",</a:t>
            </a:r>
            <a:endParaRPr lang="zh-CN" altLang="en-US"/>
          </a:p>
          <a:p>
            <a:r>
              <a:rPr lang="zh-CN" altLang="en-US"/>
              <a:t>                new String [] { String.valueOf(callDate), CallNote.CONTENT_ITEM_TYPE, phoneNumber },</a:t>
            </a:r>
            <a:endParaRPr lang="zh-CN" altLang="en-US"/>
          </a:p>
          <a:p>
            <a:r>
              <a:rPr lang="zh-CN" altLang="en-US"/>
              <a:t>                null);</a:t>
            </a:r>
            <a:endParaRPr lang="zh-CN" altLang="en-US"/>
          </a:p>
          <a:p>
            <a:r>
              <a:rPr lang="zh-CN" altLang="en-US"/>
              <a:t>        //通过数据库操作查询</a:t>
            </a:r>
            <a:endParaRPr lang="zh-CN" altLang="en-US"/>
          </a:p>
          <a:p>
            <a:endParaRPr lang="zh-CN" altLang="en-US"/>
          </a:p>
          <a:p>
            <a:endParaRPr lang="zh-CN" altLang="en-US"/>
          </a:p>
          <a:p>
            <a:r>
              <a:rPr lang="zh-CN" altLang="en-US"/>
              <a:t>    public static String getSnippetById(ContentResolver resolver, long noteId) {</a:t>
            </a:r>
            <a:endParaRPr lang="zh-CN" altLang="en-US"/>
          </a:p>
          <a:p>
            <a:r>
              <a:rPr lang="zh-CN" altLang="en-US"/>
              <a:t>        Cursor cursor = resolver.query(Notes.CONTENT_NOTE_URI,</a:t>
            </a:r>
            <a:endParaRPr lang="zh-CN" altLang="en-US"/>
          </a:p>
          <a:p>
            <a:r>
              <a:rPr lang="zh-CN" altLang="en-US"/>
              <a:t>                new String [] { NoteColumns.SNIPPET },</a:t>
            </a:r>
            <a:endParaRPr lang="zh-CN" altLang="en-US"/>
          </a:p>
          <a:p>
            <a:r>
              <a:rPr lang="zh-CN" altLang="en-US"/>
              <a:t>                NoteColumns.ID + "=?",</a:t>
            </a:r>
            <a:endParaRPr lang="zh-CN" altLang="en-US"/>
          </a:p>
          <a:p>
            <a:r>
              <a:rPr lang="zh-CN" altLang="en-US"/>
              <a:t>                new String [] { String.valueOf(noteId)},</a:t>
            </a:r>
            <a:endParaRPr lang="zh-CN" altLang="en-US"/>
          </a:p>
          <a:p>
            <a:r>
              <a:rPr lang="zh-CN" altLang="en-US"/>
              <a:t>                null);//查询条件：noteId</a:t>
            </a:r>
            <a:endParaRPr lang="zh-CN" altLang="en-US"/>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335361" y="116633"/>
            <a:ext cx="629872" cy="612768"/>
            <a:chOff x="3070727" y="196457"/>
            <a:chExt cx="692047" cy="673255"/>
          </a:xfrm>
        </p:grpSpPr>
        <p:sp>
          <p:nvSpPr>
            <p:cNvPr id="5" name="平行四边形 4"/>
            <p:cNvSpPr/>
            <p:nvPr/>
          </p:nvSpPr>
          <p:spPr>
            <a:xfrm>
              <a:off x="3070727" y="196457"/>
              <a:ext cx="629587" cy="612775"/>
            </a:xfrm>
            <a:prstGeom prst="parallelogram">
              <a:avLst/>
            </a:prstGeom>
            <a:solidFill>
              <a:srgbClr val="024282"/>
            </a:solid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6" name="平行四边形 5"/>
            <p:cNvSpPr/>
            <p:nvPr/>
          </p:nvSpPr>
          <p:spPr>
            <a:xfrm>
              <a:off x="3133187" y="256937"/>
              <a:ext cx="629587" cy="612775"/>
            </a:xfrm>
            <a:prstGeom prst="parallelogram">
              <a:avLst/>
            </a:prstGeom>
            <a:no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cxnSp>
        <p:nvCxnSpPr>
          <p:cNvPr id="7" name="直接连接符 6"/>
          <p:cNvCxnSpPr/>
          <p:nvPr/>
        </p:nvCxnSpPr>
        <p:spPr>
          <a:xfrm>
            <a:off x="367840" y="809674"/>
            <a:ext cx="11488800" cy="0"/>
          </a:xfrm>
          <a:prstGeom prst="line">
            <a:avLst/>
          </a:prstGeom>
          <a:ln w="9525">
            <a:solidFill>
              <a:srgbClr val="024282"/>
            </a:solidFill>
          </a:ln>
        </p:spPr>
        <p:style>
          <a:lnRef idx="1">
            <a:schemeClr val="accent1"/>
          </a:lnRef>
          <a:fillRef idx="0">
            <a:schemeClr val="accent1"/>
          </a:fillRef>
          <a:effectRef idx="0">
            <a:schemeClr val="accent1"/>
          </a:effectRef>
          <a:fontRef idx="minor">
            <a:schemeClr val="tx1"/>
          </a:fontRef>
        </p:style>
      </p:cxnSp>
      <p:sp>
        <p:nvSpPr>
          <p:cNvPr id="10" name="文本占位符 5"/>
          <p:cNvSpPr txBox="1"/>
          <p:nvPr/>
        </p:nvSpPr>
        <p:spPr>
          <a:xfrm>
            <a:off x="1127448" y="193957"/>
            <a:ext cx="5040313" cy="612775"/>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000"/>
              </a:spcBef>
              <a:buFont typeface="Arial" panose="020B0604020202020204" pitchFamily="34" charset="0"/>
              <a:buNone/>
              <a:defRPr sz="3200" b="1" kern="1200">
                <a:solidFill>
                  <a:srgbClr val="024282"/>
                </a:solidFill>
                <a:latin typeface="微软雅黑" panose="020B0503020204020204" pitchFamily="34" charset="-122"/>
                <a:ea typeface="微软雅黑" panose="020B0503020204020204" pitchFamily="34"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defRPr/>
            </a:pPr>
            <a:r>
              <a:rPr lang="zh-CN" altLang="en-US" dirty="0"/>
              <a:t>精读小米便签</a:t>
            </a:r>
            <a:endParaRPr kumimoji="0" lang="zh-CN" altLang="en-US" sz="4800" b="1" i="0" u="none" strike="noStrike" kern="1200" cap="none" spc="0" normalizeH="0" baseline="0" noProof="0" dirty="0">
              <a:ln>
                <a:noFill/>
              </a:ln>
              <a:solidFill>
                <a:srgbClr val="024282"/>
              </a:solidFill>
              <a:effectLst/>
              <a:uLnTx/>
              <a:uFillTx/>
              <a:latin typeface="微软雅黑" panose="020B0503020204020204" pitchFamily="34" charset="-122"/>
              <a:ea typeface="微软雅黑" panose="020B0503020204020204" pitchFamily="34" charset="-122"/>
              <a:cs typeface="+mn-cs"/>
            </a:endParaRPr>
          </a:p>
        </p:txBody>
      </p:sp>
      <p:sp>
        <p:nvSpPr>
          <p:cNvPr id="15" name="矩形 14"/>
          <p:cNvSpPr/>
          <p:nvPr/>
        </p:nvSpPr>
        <p:spPr>
          <a:xfrm>
            <a:off x="302935" y="1049735"/>
            <a:ext cx="11513006" cy="5376014"/>
          </a:xfrm>
          <a:prstGeom prst="rect">
            <a:avLst/>
          </a:prstGeom>
          <a:solidFill>
            <a:srgbClr val="024282">
              <a:alpha val="20000"/>
            </a:srgbClr>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a:ln>
                <a:noFill/>
              </a:ln>
              <a:solidFill>
                <a:prstClr val="white"/>
              </a:solidFill>
              <a:effectLst/>
              <a:uLnTx/>
              <a:uFillTx/>
              <a:latin typeface="等线" panose="02010600030101010101" charset="-122"/>
              <a:ea typeface="等线" panose="02010600030101010101" charset="-122"/>
              <a:cs typeface="+mn-cs"/>
            </a:endParaRPr>
          </a:p>
        </p:txBody>
      </p:sp>
      <p:sp>
        <p:nvSpPr>
          <p:cNvPr id="18" name="文本框 17"/>
          <p:cNvSpPr txBox="1"/>
          <p:nvPr/>
        </p:nvSpPr>
        <p:spPr>
          <a:xfrm>
            <a:off x="569900" y="1286269"/>
            <a:ext cx="11086603" cy="4867055"/>
          </a:xfrm>
          <a:prstGeom prst="rect">
            <a:avLst/>
          </a:prstGeom>
          <a:noFill/>
        </p:spPr>
        <p:txBody>
          <a:bodyPr wrap="square" rtlCol="0">
            <a:normAutofit/>
          </a:bodyPr>
          <a:lstStyle/>
          <a:p>
            <a:pPr algn="l">
              <a:lnSpc>
                <a:spcPct val="130000"/>
              </a:lnSpc>
              <a:spcBef>
                <a:spcPts val="600"/>
              </a:spcBef>
              <a:spcAft>
                <a:spcPts val="0"/>
              </a:spcAft>
              <a:buClrTx/>
              <a:buSzTx/>
              <a:buFontTx/>
              <a:defRPr/>
            </a:pPr>
            <a:r>
              <a:rPr lang="en-US" altLang="zh-CN" sz="1600" dirty="0">
                <a:solidFill>
                  <a:schemeClr val="tx1"/>
                </a:solidFill>
                <a:latin typeface="微软雅黑" panose="020B0503020204020204" pitchFamily="34" charset="-122"/>
                <a:ea typeface="微软雅黑" panose="020B0503020204020204" pitchFamily="34" charset="-122"/>
              </a:rPr>
              <a:t>220340107 </a:t>
            </a:r>
            <a:r>
              <a:rPr lang="zh-CN" altLang="en-US" sz="1600" dirty="0">
                <a:solidFill>
                  <a:schemeClr val="tx1"/>
                </a:solidFill>
                <a:latin typeface="微软雅黑" panose="020B0503020204020204" pitchFamily="34" charset="-122"/>
                <a:ea typeface="微软雅黑" panose="020B0503020204020204" pitchFamily="34" charset="-122"/>
              </a:rPr>
              <a:t>梁浩霆</a:t>
            </a:r>
            <a:endParaRPr lang="zh-CN" altLang="en-US" sz="1600" dirty="0">
              <a:solidFill>
                <a:schemeClr val="tx1"/>
              </a:solidFill>
              <a:latin typeface="微软雅黑" panose="020B0503020204020204" pitchFamily="34" charset="-122"/>
              <a:ea typeface="微软雅黑" panose="020B0503020204020204" pitchFamily="34" charset="-122"/>
            </a:endParaRPr>
          </a:p>
          <a:p>
            <a:pPr algn="l">
              <a:lnSpc>
                <a:spcPct val="130000"/>
              </a:lnSpc>
              <a:spcBef>
                <a:spcPts val="600"/>
              </a:spcBef>
              <a:spcAft>
                <a:spcPts val="0"/>
              </a:spcAft>
              <a:buClrTx/>
              <a:buSzTx/>
              <a:buFontTx/>
              <a:defRPr/>
            </a:pPr>
            <a:endParaRPr lang="zh-CN" altLang="en-US" sz="1600" dirty="0">
              <a:solidFill>
                <a:schemeClr val="tx1"/>
              </a:solidFill>
              <a:latin typeface="微软雅黑" panose="020B0503020204020204" pitchFamily="34" charset="-122"/>
              <a:ea typeface="微软雅黑" panose="020B0503020204020204" pitchFamily="34" charset="-122"/>
            </a:endParaRPr>
          </a:p>
          <a:p>
            <a:pPr algn="l">
              <a:lnSpc>
                <a:spcPct val="130000"/>
              </a:lnSpc>
              <a:spcBef>
                <a:spcPts val="600"/>
              </a:spcBef>
              <a:spcAft>
                <a:spcPts val="0"/>
              </a:spcAft>
              <a:buClrTx/>
              <a:buSzTx/>
              <a:buFontTx/>
              <a:defRPr/>
            </a:pPr>
            <a:r>
              <a:rPr lang="zh-CN" altLang="en-US" sz="1600" dirty="0">
                <a:solidFill>
                  <a:schemeClr val="tx1"/>
                </a:solidFill>
                <a:latin typeface="微软雅黑" panose="020B0503020204020204" pitchFamily="34" charset="-122"/>
                <a:ea typeface="微软雅黑" panose="020B0503020204020204" pitchFamily="34" charset="-122"/>
              </a:rPr>
              <a:t>精读功能名称</a:t>
            </a:r>
            <a:r>
              <a:rPr lang="en-US" altLang="zh-CN" sz="1600" dirty="0">
                <a:solidFill>
                  <a:schemeClr val="tx1"/>
                </a:solidFill>
                <a:latin typeface="微软雅黑" panose="020B0503020204020204" pitchFamily="34" charset="-122"/>
                <a:ea typeface="微软雅黑" panose="020B0503020204020204" pitchFamily="34" charset="-122"/>
              </a:rPr>
              <a:t>: 删除文件夹 </a:t>
            </a:r>
            <a:endParaRPr lang="en-US" altLang="zh-CN" sz="1600" dirty="0">
              <a:solidFill>
                <a:schemeClr val="tx1"/>
              </a:solidFill>
              <a:latin typeface="微软雅黑" panose="020B0503020204020204" pitchFamily="34" charset="-122"/>
              <a:ea typeface="微软雅黑" panose="020B0503020204020204" pitchFamily="34" charset="-122"/>
            </a:endParaRPr>
          </a:p>
          <a:p>
            <a:pPr algn="l">
              <a:lnSpc>
                <a:spcPct val="130000"/>
              </a:lnSpc>
              <a:spcBef>
                <a:spcPts val="600"/>
              </a:spcBef>
              <a:spcAft>
                <a:spcPts val="0"/>
              </a:spcAft>
              <a:buClrTx/>
              <a:buSzTx/>
              <a:buFontTx/>
              <a:defRPr/>
            </a:pPr>
            <a:endParaRPr lang="en-US" altLang="zh-CN" sz="1600" dirty="0">
              <a:solidFill>
                <a:schemeClr val="tx1"/>
              </a:solidFill>
              <a:latin typeface="微软雅黑" panose="020B0503020204020204" pitchFamily="34" charset="-122"/>
              <a:ea typeface="微软雅黑" panose="020B0503020204020204" pitchFamily="34" charset="-122"/>
            </a:endParaRPr>
          </a:p>
          <a:p>
            <a:pPr algn="l">
              <a:lnSpc>
                <a:spcPct val="130000"/>
              </a:lnSpc>
              <a:spcBef>
                <a:spcPts val="600"/>
              </a:spcBef>
              <a:spcAft>
                <a:spcPts val="0"/>
              </a:spcAft>
              <a:buClrTx/>
              <a:buSzTx/>
              <a:buFontTx/>
              <a:defRPr/>
            </a:pPr>
            <a:r>
              <a:rPr lang="zh-CN" altLang="en-US" sz="1600" dirty="0">
                <a:solidFill>
                  <a:schemeClr val="tx1"/>
                </a:solidFill>
                <a:latin typeface="微软雅黑" panose="020B0503020204020204" pitchFamily="34" charset="-122"/>
                <a:ea typeface="微软雅黑" panose="020B0503020204020204" pitchFamily="34" charset="-122"/>
              </a:rPr>
              <a:t>精读功能描述</a:t>
            </a:r>
            <a:r>
              <a:rPr lang="en-US" altLang="zh-CN" sz="1600" dirty="0">
                <a:solidFill>
                  <a:schemeClr val="tx1"/>
                </a:solidFill>
                <a:latin typeface="微软雅黑" panose="020B0503020204020204" pitchFamily="34" charset="-122"/>
                <a:ea typeface="微软雅黑" panose="020B0503020204020204" pitchFamily="34" charset="-122"/>
              </a:rPr>
              <a:t>: 删除文件夹</a:t>
            </a:r>
            <a:endParaRPr lang="en-US" altLang="zh-CN" sz="1600" dirty="0">
              <a:solidFill>
                <a:schemeClr val="tx1"/>
              </a:solidFill>
              <a:latin typeface="微软雅黑" panose="020B0503020204020204" pitchFamily="34" charset="-122"/>
              <a:ea typeface="微软雅黑" panose="020B0503020204020204" pitchFamily="34" charset="-122"/>
            </a:endParaRPr>
          </a:p>
        </p:txBody>
      </p:sp>
      <p:sp>
        <p:nvSpPr>
          <p:cNvPr id="48" name="矩形 47"/>
          <p:cNvSpPr/>
          <p:nvPr>
            <p:custDataLst>
              <p:tags r:id="rId1"/>
            </p:custDataLst>
          </p:nvPr>
        </p:nvSpPr>
        <p:spPr>
          <a:xfrm>
            <a:off x="4912995" y="1050290"/>
            <a:ext cx="6903085" cy="5391150"/>
          </a:xfrm>
          <a:prstGeom prst="rect">
            <a:avLst/>
          </a:prstGeom>
          <a:noFill/>
          <a:ln w="12700" cap="flat" cmpd="sng" algn="ctr">
            <a:solidFill>
              <a:srgbClr val="024282"/>
            </a:solidFill>
            <a:prstDash val="solid"/>
            <a:miter lim="800000"/>
          </a:ln>
          <a:effectLst/>
        </p:spPr>
        <p:txBody>
          <a:bodyPr rtlCol="0" anchor="ctr"/>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11" name="圆角矩形 6"/>
          <p:cNvSpPr/>
          <p:nvPr/>
        </p:nvSpPr>
        <p:spPr>
          <a:xfrm>
            <a:off x="4913196" y="1158000"/>
            <a:ext cx="3177540" cy="348121"/>
          </a:xfrm>
          <a:prstGeom prst="roundRect">
            <a:avLst>
              <a:gd name="adj" fmla="val 37046"/>
            </a:avLst>
          </a:prstGeom>
          <a:gradFill>
            <a:gsLst>
              <a:gs pos="53000">
                <a:srgbClr val="024282"/>
              </a:gs>
              <a:gs pos="95000">
                <a:srgbClr val="024282">
                  <a:alpha val="0"/>
                </a:srgbClr>
              </a:gs>
              <a:gs pos="0">
                <a:srgbClr val="024282"/>
              </a:gs>
            </a:gsLst>
            <a:lin ang="20700000" scaled="0"/>
          </a:gradFill>
          <a:ln w="12700" cap="flat" cmpd="sng" algn="ctr">
            <a:noFill/>
            <a:prstDash val="solid"/>
            <a:miter lim="800000"/>
          </a:ln>
          <a:effectLst/>
        </p:spPr>
        <p:txBody>
          <a:bodyPr rtlCol="0" anchor="ctr"/>
          <a:p>
            <a:pPr marL="0" marR="0" lvl="0" indent="0" defTabSz="914400" rtl="0" eaLnBrk="1" fontAlgn="auto" latinLnBrk="0" hangingPunct="1">
              <a:lnSpc>
                <a:spcPct val="100000"/>
              </a:lnSpc>
              <a:spcBef>
                <a:spcPts val="0"/>
              </a:spcBef>
              <a:spcAft>
                <a:spcPts val="0"/>
              </a:spcAft>
              <a:buClrTx/>
              <a:buSzTx/>
              <a:buFontTx/>
              <a:buNone/>
              <a:defRPr/>
            </a:pPr>
            <a:r>
              <a:rPr kumimoji="0" lang="zh-CN" altLang="en-US" sz="1800"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设计顺序图</a:t>
            </a:r>
            <a:endParaRPr kumimoji="0" lang="zh-CN" altLang="en-US" sz="1800"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pic>
        <p:nvPicPr>
          <p:cNvPr id="2" name="图片 1"/>
          <p:cNvPicPr>
            <a:picLocks noChangeAspect="1"/>
          </p:cNvPicPr>
          <p:nvPr/>
        </p:nvPicPr>
        <p:blipFill>
          <a:blip r:embed="rId2"/>
          <a:stretch>
            <a:fillRect/>
          </a:stretch>
        </p:blipFill>
        <p:spPr>
          <a:xfrm>
            <a:off x="5015230" y="2331085"/>
            <a:ext cx="6800850" cy="2653665"/>
          </a:xfrm>
          <a:prstGeom prst="rect">
            <a:avLst/>
          </a:prstGeom>
        </p:spPr>
      </p:pic>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335361" y="116633"/>
            <a:ext cx="629872" cy="612768"/>
            <a:chOff x="3070727" y="196457"/>
            <a:chExt cx="692047" cy="673255"/>
          </a:xfrm>
        </p:grpSpPr>
        <p:sp>
          <p:nvSpPr>
            <p:cNvPr id="5" name="平行四边形 4"/>
            <p:cNvSpPr/>
            <p:nvPr/>
          </p:nvSpPr>
          <p:spPr>
            <a:xfrm>
              <a:off x="3070727" y="196457"/>
              <a:ext cx="629587" cy="612775"/>
            </a:xfrm>
            <a:prstGeom prst="parallelogram">
              <a:avLst/>
            </a:prstGeom>
            <a:solidFill>
              <a:srgbClr val="024282"/>
            </a:solid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6" name="平行四边形 5"/>
            <p:cNvSpPr/>
            <p:nvPr/>
          </p:nvSpPr>
          <p:spPr>
            <a:xfrm>
              <a:off x="3133187" y="256937"/>
              <a:ext cx="629587" cy="612775"/>
            </a:xfrm>
            <a:prstGeom prst="parallelogram">
              <a:avLst/>
            </a:prstGeom>
            <a:no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cxnSp>
        <p:nvCxnSpPr>
          <p:cNvPr id="7" name="直接连接符 6"/>
          <p:cNvCxnSpPr/>
          <p:nvPr/>
        </p:nvCxnSpPr>
        <p:spPr>
          <a:xfrm>
            <a:off x="367840" y="809674"/>
            <a:ext cx="11488800" cy="0"/>
          </a:xfrm>
          <a:prstGeom prst="line">
            <a:avLst/>
          </a:prstGeom>
          <a:ln w="9525">
            <a:solidFill>
              <a:srgbClr val="024282"/>
            </a:solidFill>
          </a:ln>
        </p:spPr>
        <p:style>
          <a:lnRef idx="1">
            <a:schemeClr val="accent1"/>
          </a:lnRef>
          <a:fillRef idx="0">
            <a:schemeClr val="accent1"/>
          </a:fillRef>
          <a:effectRef idx="0">
            <a:schemeClr val="accent1"/>
          </a:effectRef>
          <a:fontRef idx="minor">
            <a:schemeClr val="tx1"/>
          </a:fontRef>
        </p:style>
      </p:cxnSp>
      <p:sp>
        <p:nvSpPr>
          <p:cNvPr id="10" name="文本占位符 5"/>
          <p:cNvSpPr txBox="1"/>
          <p:nvPr/>
        </p:nvSpPr>
        <p:spPr>
          <a:xfrm>
            <a:off x="1127448" y="193957"/>
            <a:ext cx="5040313" cy="612775"/>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000"/>
              </a:spcBef>
              <a:buFont typeface="Arial" panose="020B0604020202020204" pitchFamily="34" charset="0"/>
              <a:buNone/>
              <a:defRPr sz="3200" b="1" kern="1200">
                <a:solidFill>
                  <a:srgbClr val="024282"/>
                </a:solidFill>
                <a:latin typeface="微软雅黑" panose="020B0503020204020204" pitchFamily="34" charset="-122"/>
                <a:ea typeface="微软雅黑" panose="020B0503020204020204" pitchFamily="34"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defRPr/>
            </a:pPr>
            <a:r>
              <a:rPr lang="zh-CN" altLang="en-US" dirty="0"/>
              <a:t>精读小米便签</a:t>
            </a:r>
            <a:endParaRPr kumimoji="0" lang="zh-CN" altLang="en-US" sz="4800" b="1" i="0" u="none" strike="noStrike" kern="1200" cap="none" spc="0" normalizeH="0" baseline="0" noProof="0" dirty="0">
              <a:ln>
                <a:noFill/>
              </a:ln>
              <a:solidFill>
                <a:srgbClr val="024282"/>
              </a:solidFill>
              <a:effectLst/>
              <a:uLnTx/>
              <a:uFillTx/>
              <a:latin typeface="微软雅黑" panose="020B0503020204020204" pitchFamily="34" charset="-122"/>
              <a:ea typeface="微软雅黑" panose="020B0503020204020204" pitchFamily="34" charset="-122"/>
              <a:cs typeface="+mn-cs"/>
            </a:endParaRPr>
          </a:p>
        </p:txBody>
      </p:sp>
      <p:sp>
        <p:nvSpPr>
          <p:cNvPr id="15" name="矩形 14"/>
          <p:cNvSpPr/>
          <p:nvPr/>
        </p:nvSpPr>
        <p:spPr>
          <a:xfrm>
            <a:off x="302935" y="1049735"/>
            <a:ext cx="11513006" cy="5376014"/>
          </a:xfrm>
          <a:prstGeom prst="rect">
            <a:avLst/>
          </a:prstGeom>
          <a:solidFill>
            <a:srgbClr val="024282">
              <a:alpha val="20000"/>
            </a:srgbClr>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a:ln>
                <a:noFill/>
              </a:ln>
              <a:solidFill>
                <a:prstClr val="white"/>
              </a:solidFill>
              <a:effectLst/>
              <a:uLnTx/>
              <a:uFillTx/>
              <a:latin typeface="等线" panose="02010600030101010101" charset="-122"/>
              <a:ea typeface="等线" panose="02010600030101010101" charset="-122"/>
              <a:cs typeface="+mn-cs"/>
            </a:endParaRPr>
          </a:p>
        </p:txBody>
      </p:sp>
      <p:sp>
        <p:nvSpPr>
          <p:cNvPr id="48" name="矩形 47"/>
          <p:cNvSpPr/>
          <p:nvPr>
            <p:custDataLst>
              <p:tags r:id="rId1"/>
            </p:custDataLst>
          </p:nvPr>
        </p:nvSpPr>
        <p:spPr>
          <a:xfrm>
            <a:off x="335280" y="1050290"/>
            <a:ext cx="11480800" cy="5391150"/>
          </a:xfrm>
          <a:prstGeom prst="rect">
            <a:avLst/>
          </a:prstGeom>
          <a:noFill/>
          <a:ln w="12700" cap="flat" cmpd="sng" algn="ctr">
            <a:solidFill>
              <a:srgbClr val="024282"/>
            </a:solidFill>
            <a:prstDash val="solid"/>
            <a:miter lim="800000"/>
          </a:ln>
          <a:effectLst/>
        </p:spPr>
        <p:txBody>
          <a:bodyPr rtlCol="0" anchor="ctr"/>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11" name="圆角矩形 6"/>
          <p:cNvSpPr/>
          <p:nvPr/>
        </p:nvSpPr>
        <p:spPr>
          <a:xfrm>
            <a:off x="499946" y="1211975"/>
            <a:ext cx="3177540" cy="348121"/>
          </a:xfrm>
          <a:prstGeom prst="roundRect">
            <a:avLst>
              <a:gd name="adj" fmla="val 37046"/>
            </a:avLst>
          </a:prstGeom>
          <a:gradFill>
            <a:gsLst>
              <a:gs pos="53000">
                <a:srgbClr val="024282"/>
              </a:gs>
              <a:gs pos="95000">
                <a:srgbClr val="024282">
                  <a:alpha val="0"/>
                </a:srgbClr>
              </a:gs>
              <a:gs pos="0">
                <a:srgbClr val="024282"/>
              </a:gs>
            </a:gsLst>
            <a:lin ang="20700000" scaled="0"/>
          </a:gradFill>
          <a:ln w="12700" cap="flat" cmpd="sng" algn="ctr">
            <a:noFill/>
            <a:prstDash val="solid"/>
            <a:miter lim="800000"/>
          </a:ln>
          <a:effectLst/>
        </p:spPr>
        <p:txBody>
          <a:bodyPr rtlCol="0" anchor="ctr"/>
          <a:p>
            <a:pPr marL="0" marR="0" lvl="0" indent="0" defTabSz="914400" rtl="0" eaLnBrk="1" fontAlgn="auto" latinLnBrk="0" hangingPunct="1">
              <a:lnSpc>
                <a:spcPct val="100000"/>
              </a:lnSpc>
              <a:spcBef>
                <a:spcPts val="0"/>
              </a:spcBef>
              <a:spcAft>
                <a:spcPts val="0"/>
              </a:spcAft>
              <a:buClrTx/>
              <a:buSzTx/>
              <a:buFontTx/>
              <a:buNone/>
              <a:defRPr/>
            </a:pPr>
            <a:r>
              <a:rPr kumimoji="0" lang="zh-CN" altLang="en-US" sz="1800"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设计类图</a:t>
            </a:r>
            <a:endParaRPr kumimoji="0" lang="zh-CN" altLang="en-US" sz="1800"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pic>
        <p:nvPicPr>
          <p:cNvPr id="2" name="图片 1"/>
          <p:cNvPicPr>
            <a:picLocks noChangeAspect="1"/>
          </p:cNvPicPr>
          <p:nvPr/>
        </p:nvPicPr>
        <p:blipFill>
          <a:blip r:embed="rId2"/>
          <a:stretch>
            <a:fillRect/>
          </a:stretch>
        </p:blipFill>
        <p:spPr>
          <a:xfrm>
            <a:off x="2520315" y="1833880"/>
            <a:ext cx="7670165" cy="3472815"/>
          </a:xfrm>
          <a:prstGeom prst="rect">
            <a:avLst/>
          </a:prstGeom>
        </p:spPr>
      </p:pic>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335361" y="116633"/>
            <a:ext cx="629872" cy="612768"/>
            <a:chOff x="3070727" y="196457"/>
            <a:chExt cx="692047" cy="673255"/>
          </a:xfrm>
        </p:grpSpPr>
        <p:sp>
          <p:nvSpPr>
            <p:cNvPr id="5" name="平行四边形 4"/>
            <p:cNvSpPr/>
            <p:nvPr/>
          </p:nvSpPr>
          <p:spPr>
            <a:xfrm>
              <a:off x="3070727" y="196457"/>
              <a:ext cx="629587" cy="612775"/>
            </a:xfrm>
            <a:prstGeom prst="parallelogram">
              <a:avLst/>
            </a:prstGeom>
            <a:solidFill>
              <a:srgbClr val="024282"/>
            </a:solid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6" name="平行四边形 5"/>
            <p:cNvSpPr/>
            <p:nvPr/>
          </p:nvSpPr>
          <p:spPr>
            <a:xfrm>
              <a:off x="3133187" y="256937"/>
              <a:ext cx="629587" cy="612775"/>
            </a:xfrm>
            <a:prstGeom prst="parallelogram">
              <a:avLst/>
            </a:prstGeom>
            <a:no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cxnSp>
        <p:nvCxnSpPr>
          <p:cNvPr id="7" name="直接连接符 6"/>
          <p:cNvCxnSpPr/>
          <p:nvPr/>
        </p:nvCxnSpPr>
        <p:spPr>
          <a:xfrm>
            <a:off x="367840" y="809674"/>
            <a:ext cx="11488800" cy="0"/>
          </a:xfrm>
          <a:prstGeom prst="line">
            <a:avLst/>
          </a:prstGeom>
          <a:ln w="9525">
            <a:solidFill>
              <a:srgbClr val="024282"/>
            </a:solidFill>
          </a:ln>
        </p:spPr>
        <p:style>
          <a:lnRef idx="1">
            <a:schemeClr val="accent1"/>
          </a:lnRef>
          <a:fillRef idx="0">
            <a:schemeClr val="accent1"/>
          </a:fillRef>
          <a:effectRef idx="0">
            <a:schemeClr val="accent1"/>
          </a:effectRef>
          <a:fontRef idx="minor">
            <a:schemeClr val="tx1"/>
          </a:fontRef>
        </p:style>
      </p:cxnSp>
      <p:sp>
        <p:nvSpPr>
          <p:cNvPr id="10" name="文本占位符 5"/>
          <p:cNvSpPr txBox="1"/>
          <p:nvPr/>
        </p:nvSpPr>
        <p:spPr>
          <a:xfrm>
            <a:off x="1127448" y="193957"/>
            <a:ext cx="5040313" cy="612775"/>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000"/>
              </a:spcBef>
              <a:buFont typeface="Arial" panose="020B0604020202020204" pitchFamily="34" charset="0"/>
              <a:buNone/>
              <a:defRPr sz="3200" b="1" kern="1200">
                <a:solidFill>
                  <a:srgbClr val="024282"/>
                </a:solidFill>
                <a:latin typeface="微软雅黑" panose="020B0503020204020204" pitchFamily="34" charset="-122"/>
                <a:ea typeface="微软雅黑" panose="020B0503020204020204" pitchFamily="34"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defRPr/>
            </a:pPr>
            <a:r>
              <a:rPr lang="zh-CN" altLang="en-US" dirty="0"/>
              <a:t>精读小米便签</a:t>
            </a:r>
            <a:endParaRPr kumimoji="0" lang="zh-CN" altLang="en-US" sz="4800" b="1" i="0" u="none" strike="noStrike" kern="1200" cap="none" spc="0" normalizeH="0" baseline="0" noProof="0" dirty="0">
              <a:ln>
                <a:noFill/>
              </a:ln>
              <a:solidFill>
                <a:srgbClr val="024282"/>
              </a:solidFill>
              <a:effectLst/>
              <a:uLnTx/>
              <a:uFillTx/>
              <a:latin typeface="微软雅黑" panose="020B0503020204020204" pitchFamily="34" charset="-122"/>
              <a:ea typeface="微软雅黑" panose="020B0503020204020204" pitchFamily="34" charset="-122"/>
              <a:cs typeface="+mn-cs"/>
            </a:endParaRPr>
          </a:p>
        </p:txBody>
      </p:sp>
      <p:sp>
        <p:nvSpPr>
          <p:cNvPr id="15" name="矩形 14"/>
          <p:cNvSpPr/>
          <p:nvPr/>
        </p:nvSpPr>
        <p:spPr>
          <a:xfrm>
            <a:off x="302935" y="1049735"/>
            <a:ext cx="11513006" cy="5376014"/>
          </a:xfrm>
          <a:prstGeom prst="rect">
            <a:avLst/>
          </a:prstGeom>
          <a:solidFill>
            <a:srgbClr val="024282">
              <a:alpha val="20000"/>
            </a:srgbClr>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a:ln>
                <a:noFill/>
              </a:ln>
              <a:solidFill>
                <a:prstClr val="white"/>
              </a:solidFill>
              <a:effectLst/>
              <a:uLnTx/>
              <a:uFillTx/>
              <a:latin typeface="等线" panose="02010600030101010101" charset="-122"/>
              <a:ea typeface="等线" panose="02010600030101010101" charset="-122"/>
              <a:cs typeface="+mn-cs"/>
            </a:endParaRPr>
          </a:p>
        </p:txBody>
      </p:sp>
      <p:sp>
        <p:nvSpPr>
          <p:cNvPr id="48" name="矩形 47"/>
          <p:cNvSpPr/>
          <p:nvPr>
            <p:custDataLst>
              <p:tags r:id="rId1"/>
            </p:custDataLst>
          </p:nvPr>
        </p:nvSpPr>
        <p:spPr>
          <a:xfrm>
            <a:off x="335280" y="1050290"/>
            <a:ext cx="11480800" cy="5391150"/>
          </a:xfrm>
          <a:prstGeom prst="rect">
            <a:avLst/>
          </a:prstGeom>
          <a:noFill/>
          <a:ln w="12700" cap="flat" cmpd="sng" algn="ctr">
            <a:solidFill>
              <a:srgbClr val="024282"/>
            </a:solidFill>
            <a:prstDash val="solid"/>
            <a:miter lim="800000"/>
          </a:ln>
          <a:effectLst/>
        </p:spPr>
        <p:txBody>
          <a:bodyPr rtlCol="0" anchor="ctr"/>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11" name="圆角矩形 6"/>
          <p:cNvSpPr/>
          <p:nvPr/>
        </p:nvSpPr>
        <p:spPr>
          <a:xfrm>
            <a:off x="499946" y="1211975"/>
            <a:ext cx="3177540" cy="348121"/>
          </a:xfrm>
          <a:prstGeom prst="roundRect">
            <a:avLst>
              <a:gd name="adj" fmla="val 37046"/>
            </a:avLst>
          </a:prstGeom>
          <a:gradFill>
            <a:gsLst>
              <a:gs pos="53000">
                <a:srgbClr val="024282"/>
              </a:gs>
              <a:gs pos="95000">
                <a:srgbClr val="024282">
                  <a:alpha val="0"/>
                </a:srgbClr>
              </a:gs>
              <a:gs pos="0">
                <a:srgbClr val="024282"/>
              </a:gs>
            </a:gsLst>
            <a:lin ang="20700000" scaled="0"/>
          </a:gradFill>
          <a:ln w="12700" cap="flat" cmpd="sng" algn="ctr">
            <a:noFill/>
            <a:prstDash val="solid"/>
            <a:miter lim="800000"/>
          </a:ln>
          <a:effectLst/>
        </p:spPr>
        <p:txBody>
          <a:bodyPr rtlCol="0" anchor="ctr"/>
          <a:p>
            <a:pPr marL="0" marR="0" lvl="0" indent="0" defTabSz="914400" rtl="0" eaLnBrk="1" fontAlgn="auto" latinLnBrk="0" hangingPunct="1">
              <a:lnSpc>
                <a:spcPct val="100000"/>
              </a:lnSpc>
              <a:spcBef>
                <a:spcPts val="0"/>
              </a:spcBef>
              <a:spcAft>
                <a:spcPts val="0"/>
              </a:spcAft>
              <a:buClrTx/>
              <a:buSzTx/>
              <a:buFontTx/>
              <a:buNone/>
              <a:defRPr/>
            </a:pPr>
            <a:r>
              <a:rPr kumimoji="0" lang="zh-CN" altLang="en-US" sz="1800"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代码标注情况</a:t>
            </a:r>
            <a:endParaRPr kumimoji="0" lang="zh-CN" altLang="en-US" sz="1800"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2" name="文本框 1"/>
          <p:cNvSpPr txBox="1"/>
          <p:nvPr/>
        </p:nvSpPr>
        <p:spPr>
          <a:xfrm>
            <a:off x="716280" y="1833880"/>
            <a:ext cx="10535920" cy="4246245"/>
          </a:xfrm>
          <a:prstGeom prst="rect">
            <a:avLst/>
          </a:prstGeom>
          <a:noFill/>
        </p:spPr>
        <p:txBody>
          <a:bodyPr wrap="square" rtlCol="0">
            <a:spAutoFit/>
          </a:bodyPr>
          <a:p>
            <a:r>
              <a:rPr lang="zh-CN" altLang="en-US"/>
              <a:t>（1）类名：deletefolder()</a:t>
            </a:r>
            <a:endParaRPr lang="zh-CN" altLang="en-US"/>
          </a:p>
          <a:p>
            <a:r>
              <a:rPr lang="zh-CN" altLang="en-US"/>
              <a:t>（2）private void deleteFolder(long folderId) {</a:t>
            </a:r>
            <a:endParaRPr lang="zh-CN" altLang="en-US"/>
          </a:p>
          <a:p>
            <a:r>
              <a:rPr lang="zh-CN" altLang="en-US"/>
              <a:t>（3）    if (folderId == Notes.ID_ROOT_FOLDER) {</a:t>
            </a:r>
            <a:endParaRPr lang="zh-CN" altLang="en-US"/>
          </a:p>
          <a:p>
            <a:r>
              <a:rPr lang="zh-CN" altLang="en-US"/>
              <a:t>（4）        Log.e(TAG, "Wrong folder id, should not happen " + folderId);</a:t>
            </a:r>
            <a:endParaRPr lang="zh-CN" altLang="en-US"/>
          </a:p>
          <a:p>
            <a:r>
              <a:rPr lang="zh-CN" altLang="en-US"/>
              <a:t>（5）        return;</a:t>
            </a:r>
            <a:endParaRPr lang="zh-CN" altLang="en-US"/>
          </a:p>
          <a:p>
            <a:r>
              <a:rPr lang="zh-CN" altLang="en-US"/>
              <a:t>（6）        //检查传入的文件夹id是否为根id，是则记录一条错误tag并返回</a:t>
            </a:r>
            <a:endParaRPr lang="zh-CN" altLang="en-US"/>
          </a:p>
          <a:p>
            <a:r>
              <a:rPr lang="zh-CN" altLang="en-US"/>
              <a:t>（7）    }</a:t>
            </a:r>
            <a:endParaRPr lang="zh-CN" altLang="en-US"/>
          </a:p>
          <a:p>
            <a:r>
              <a:rPr lang="zh-CN" altLang="en-US"/>
              <a:t>（8）</a:t>
            </a:r>
            <a:endParaRPr lang="zh-CN" altLang="en-US"/>
          </a:p>
          <a:p>
            <a:r>
              <a:rPr lang="zh-CN" altLang="en-US"/>
              <a:t>（9）    HashSet&lt;Long&gt; ids = new HashSet&lt;Long&gt;();</a:t>
            </a:r>
            <a:endParaRPr lang="zh-CN" altLang="en-US"/>
          </a:p>
          <a:p>
            <a:r>
              <a:rPr lang="zh-CN" altLang="en-US"/>
              <a:t>（10）    ids.add(folderId);</a:t>
            </a:r>
            <a:endParaRPr lang="zh-CN" altLang="en-US"/>
          </a:p>
          <a:p>
            <a:r>
              <a:rPr lang="zh-CN" altLang="en-US"/>
              <a:t>（11）    //创建一个对象ids，存储将要删除的文件夹id，将传入的folderid传入ids</a:t>
            </a:r>
            <a:endParaRPr lang="zh-CN" altLang="en-US"/>
          </a:p>
          <a:p>
            <a:r>
              <a:rPr lang="zh-CN" altLang="en-US"/>
              <a:t>（12）    HashSet&lt;AppWidgetAttribute&gt; widgets = DataUtils.getFolderNoteWidget(mContentResolver,</a:t>
            </a:r>
            <a:endParaRPr lang="zh-CN" altLang="en-US"/>
          </a:p>
          <a:p>
            <a:r>
              <a:rPr lang="zh-CN" altLang="en-US"/>
              <a:t>（13）            folderId);</a:t>
            </a:r>
            <a:endParaRPr lang="zh-CN" altLang="en-US"/>
          </a:p>
          <a:p>
            <a:r>
              <a:rPr lang="zh-CN" altLang="en-US"/>
              <a:t>（14）    //调用DataUtils.getFolderNoteWidget方法，传入mContentResolver,folderId，获取并联的桌面部件</a:t>
            </a:r>
            <a:endParaRPr lang="zh-CN" altLang="en-US"/>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335361" y="116633"/>
            <a:ext cx="629872" cy="612768"/>
            <a:chOff x="3070727" y="196457"/>
            <a:chExt cx="692047" cy="673255"/>
          </a:xfrm>
        </p:grpSpPr>
        <p:sp>
          <p:nvSpPr>
            <p:cNvPr id="5" name="平行四边形 4"/>
            <p:cNvSpPr/>
            <p:nvPr/>
          </p:nvSpPr>
          <p:spPr>
            <a:xfrm>
              <a:off x="3070727" y="196457"/>
              <a:ext cx="629587" cy="612775"/>
            </a:xfrm>
            <a:prstGeom prst="parallelogram">
              <a:avLst/>
            </a:prstGeom>
            <a:solidFill>
              <a:srgbClr val="024282"/>
            </a:solid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6" name="平行四边形 5"/>
            <p:cNvSpPr/>
            <p:nvPr/>
          </p:nvSpPr>
          <p:spPr>
            <a:xfrm>
              <a:off x="3133187" y="256937"/>
              <a:ext cx="629587" cy="612775"/>
            </a:xfrm>
            <a:prstGeom prst="parallelogram">
              <a:avLst/>
            </a:prstGeom>
            <a:no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cxnSp>
        <p:nvCxnSpPr>
          <p:cNvPr id="7" name="直接连接符 6"/>
          <p:cNvCxnSpPr/>
          <p:nvPr/>
        </p:nvCxnSpPr>
        <p:spPr>
          <a:xfrm>
            <a:off x="367840" y="809674"/>
            <a:ext cx="11488800" cy="0"/>
          </a:xfrm>
          <a:prstGeom prst="line">
            <a:avLst/>
          </a:prstGeom>
          <a:ln w="9525">
            <a:solidFill>
              <a:srgbClr val="024282"/>
            </a:solidFill>
          </a:ln>
        </p:spPr>
        <p:style>
          <a:lnRef idx="1">
            <a:schemeClr val="accent1"/>
          </a:lnRef>
          <a:fillRef idx="0">
            <a:schemeClr val="accent1"/>
          </a:fillRef>
          <a:effectRef idx="0">
            <a:schemeClr val="accent1"/>
          </a:effectRef>
          <a:fontRef idx="minor">
            <a:schemeClr val="tx1"/>
          </a:fontRef>
        </p:style>
      </p:cxnSp>
      <p:sp>
        <p:nvSpPr>
          <p:cNvPr id="10" name="文本占位符 5"/>
          <p:cNvSpPr txBox="1"/>
          <p:nvPr/>
        </p:nvSpPr>
        <p:spPr>
          <a:xfrm>
            <a:off x="1127448" y="193957"/>
            <a:ext cx="5040313" cy="612775"/>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000"/>
              </a:spcBef>
              <a:buFont typeface="Arial" panose="020B0604020202020204" pitchFamily="34" charset="0"/>
              <a:buNone/>
              <a:defRPr sz="3200" b="1" kern="1200">
                <a:solidFill>
                  <a:srgbClr val="024282"/>
                </a:solidFill>
                <a:latin typeface="微软雅黑" panose="020B0503020204020204" pitchFamily="34" charset="-122"/>
                <a:ea typeface="微软雅黑" panose="020B0503020204020204" pitchFamily="34"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defRPr/>
            </a:pPr>
            <a:r>
              <a:rPr lang="zh-CN" altLang="en-US" dirty="0"/>
              <a:t>精读小米便签</a:t>
            </a:r>
            <a:endParaRPr kumimoji="0" lang="zh-CN" altLang="en-US" sz="4800" b="1" i="0" u="none" strike="noStrike" kern="1200" cap="none" spc="0" normalizeH="0" baseline="0" noProof="0" dirty="0">
              <a:ln>
                <a:noFill/>
              </a:ln>
              <a:solidFill>
                <a:srgbClr val="024282"/>
              </a:solidFill>
              <a:effectLst/>
              <a:uLnTx/>
              <a:uFillTx/>
              <a:latin typeface="微软雅黑" panose="020B0503020204020204" pitchFamily="34" charset="-122"/>
              <a:ea typeface="微软雅黑" panose="020B0503020204020204" pitchFamily="34" charset="-122"/>
              <a:cs typeface="+mn-cs"/>
            </a:endParaRPr>
          </a:p>
        </p:txBody>
      </p:sp>
      <p:sp>
        <p:nvSpPr>
          <p:cNvPr id="15" name="矩形 14"/>
          <p:cNvSpPr/>
          <p:nvPr/>
        </p:nvSpPr>
        <p:spPr>
          <a:xfrm>
            <a:off x="302935" y="1049735"/>
            <a:ext cx="11513006" cy="5376014"/>
          </a:xfrm>
          <a:prstGeom prst="rect">
            <a:avLst/>
          </a:prstGeom>
          <a:solidFill>
            <a:srgbClr val="024282">
              <a:alpha val="20000"/>
            </a:srgbClr>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a:ln>
                <a:noFill/>
              </a:ln>
              <a:solidFill>
                <a:prstClr val="white"/>
              </a:solidFill>
              <a:effectLst/>
              <a:uLnTx/>
              <a:uFillTx/>
              <a:latin typeface="等线" panose="02010600030101010101" charset="-122"/>
              <a:ea typeface="等线" panose="02010600030101010101" charset="-122"/>
              <a:cs typeface="+mn-cs"/>
            </a:endParaRPr>
          </a:p>
        </p:txBody>
      </p:sp>
      <p:sp>
        <p:nvSpPr>
          <p:cNvPr id="48" name="矩形 47"/>
          <p:cNvSpPr/>
          <p:nvPr>
            <p:custDataLst>
              <p:tags r:id="rId1"/>
            </p:custDataLst>
          </p:nvPr>
        </p:nvSpPr>
        <p:spPr>
          <a:xfrm>
            <a:off x="335280" y="1050290"/>
            <a:ext cx="11480800" cy="5391150"/>
          </a:xfrm>
          <a:prstGeom prst="rect">
            <a:avLst/>
          </a:prstGeom>
          <a:noFill/>
          <a:ln w="12700" cap="flat" cmpd="sng" algn="ctr">
            <a:solidFill>
              <a:srgbClr val="024282"/>
            </a:solidFill>
            <a:prstDash val="solid"/>
            <a:miter lim="800000"/>
          </a:ln>
          <a:effectLst/>
        </p:spPr>
        <p:txBody>
          <a:bodyPr rtlCol="0" anchor="ctr"/>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11" name="圆角矩形 6"/>
          <p:cNvSpPr/>
          <p:nvPr/>
        </p:nvSpPr>
        <p:spPr>
          <a:xfrm>
            <a:off x="499946" y="1211975"/>
            <a:ext cx="3177540" cy="348121"/>
          </a:xfrm>
          <a:prstGeom prst="roundRect">
            <a:avLst>
              <a:gd name="adj" fmla="val 37046"/>
            </a:avLst>
          </a:prstGeom>
          <a:gradFill>
            <a:gsLst>
              <a:gs pos="53000">
                <a:srgbClr val="024282"/>
              </a:gs>
              <a:gs pos="95000">
                <a:srgbClr val="024282">
                  <a:alpha val="0"/>
                </a:srgbClr>
              </a:gs>
              <a:gs pos="0">
                <a:srgbClr val="024282"/>
              </a:gs>
            </a:gsLst>
            <a:lin ang="20700000" scaled="0"/>
          </a:gradFill>
          <a:ln w="12700" cap="flat" cmpd="sng" algn="ctr">
            <a:noFill/>
            <a:prstDash val="solid"/>
            <a:miter lim="800000"/>
          </a:ln>
          <a:effectLst/>
        </p:spPr>
        <p:txBody>
          <a:bodyPr rtlCol="0" anchor="ctr"/>
          <a:p>
            <a:pPr marL="0" marR="0" lvl="0" indent="0" defTabSz="914400" rtl="0" eaLnBrk="1" fontAlgn="auto" latinLnBrk="0" hangingPunct="1">
              <a:lnSpc>
                <a:spcPct val="100000"/>
              </a:lnSpc>
              <a:spcBef>
                <a:spcPts val="0"/>
              </a:spcBef>
              <a:spcAft>
                <a:spcPts val="0"/>
              </a:spcAft>
              <a:buClrTx/>
              <a:buSzTx/>
              <a:buFontTx/>
              <a:buNone/>
              <a:defRPr/>
            </a:pPr>
            <a:r>
              <a:rPr kumimoji="0" lang="zh-CN" altLang="en-US" sz="1800"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代码标注情况</a:t>
            </a:r>
            <a:endParaRPr kumimoji="0" lang="zh-CN" altLang="en-US" sz="1800"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3" name="文本框 2"/>
          <p:cNvSpPr txBox="1"/>
          <p:nvPr/>
        </p:nvSpPr>
        <p:spPr>
          <a:xfrm>
            <a:off x="499745" y="1560195"/>
            <a:ext cx="10695305" cy="5077460"/>
          </a:xfrm>
          <a:prstGeom prst="rect">
            <a:avLst/>
          </a:prstGeom>
          <a:noFill/>
        </p:spPr>
        <p:txBody>
          <a:bodyPr wrap="square" rtlCol="0">
            <a:spAutoFit/>
          </a:bodyPr>
          <a:p>
            <a:r>
              <a:rPr lang="zh-CN" altLang="en-US"/>
              <a:t>（15）    if (!isSyncMode()) {</a:t>
            </a:r>
            <a:endParaRPr lang="zh-CN" altLang="en-US"/>
          </a:p>
          <a:p>
            <a:r>
              <a:rPr lang="zh-CN" altLang="en-US"/>
              <a:t>（16）        //调用issyncmode方法检查是否处于同步状态</a:t>
            </a:r>
            <a:endParaRPr lang="zh-CN" altLang="en-US"/>
          </a:p>
          <a:p>
            <a:r>
              <a:rPr lang="zh-CN" altLang="en-US"/>
              <a:t>（17）        // if not synced, delete folder directly</a:t>
            </a:r>
            <a:endParaRPr lang="zh-CN" altLang="en-US"/>
          </a:p>
          <a:p>
            <a:r>
              <a:rPr lang="zh-CN" altLang="en-US"/>
              <a:t>（18）        DataUtils.batchDeleteNotes(mContentResolver, ids);</a:t>
            </a:r>
            <a:endParaRPr lang="zh-CN" altLang="en-US"/>
          </a:p>
          <a:p>
            <a:r>
              <a:rPr lang="zh-CN" altLang="en-US"/>
              <a:t>（19）        //不是则删除文件夹，调用DataUtils.batchDeleteNotes方法，传入mContentResolver, ids批量删除内容</a:t>
            </a:r>
            <a:endParaRPr lang="zh-CN" altLang="en-US"/>
          </a:p>
          <a:p>
            <a:r>
              <a:rPr lang="zh-CN" altLang="en-US"/>
              <a:t>（20）    } else {</a:t>
            </a:r>
            <a:endParaRPr lang="zh-CN" altLang="en-US"/>
          </a:p>
          <a:p>
            <a:r>
              <a:rPr lang="zh-CN" altLang="en-US"/>
              <a:t>（21）        // in sync mode, we'll move the deleted folder into the trash folder</a:t>
            </a:r>
            <a:endParaRPr lang="zh-CN" altLang="en-US"/>
          </a:p>
          <a:p>
            <a:r>
              <a:rPr lang="zh-CN" altLang="en-US"/>
              <a:t>（22）        DataUtils.batchMoveToFolder(mContentResolver, ids, Notes.ID_TRASH_FOLER);</a:t>
            </a:r>
            <a:endParaRPr lang="zh-CN" altLang="en-US"/>
          </a:p>
          <a:p>
            <a:r>
              <a:rPr lang="zh-CN" altLang="en-US"/>
              <a:t>（23）        //在同步模式下调用DataUtils.batchMoveToFolder方法将内容移到垃圾箱</a:t>
            </a:r>
            <a:endParaRPr lang="zh-CN" altLang="en-US"/>
          </a:p>
          <a:p>
            <a:r>
              <a:rPr lang="zh-CN" altLang="en-US"/>
              <a:t>（24）    }</a:t>
            </a:r>
            <a:endParaRPr lang="zh-CN" altLang="en-US"/>
          </a:p>
          <a:p>
            <a:r>
              <a:rPr lang="zh-CN" altLang="en-US"/>
              <a:t>（25）    if (widgets != null) {</a:t>
            </a:r>
            <a:endParaRPr lang="zh-CN" altLang="en-US"/>
          </a:p>
          <a:p>
            <a:r>
              <a:rPr lang="zh-CN" altLang="en-US"/>
              <a:t>（26）        for (AppWidgetAttribute widget : widgets) {</a:t>
            </a:r>
            <a:endParaRPr lang="zh-CN" altLang="en-US"/>
          </a:p>
          <a:p>
            <a:r>
              <a:rPr lang="zh-CN" altLang="en-US"/>
              <a:t>（27）            //widget如果不为空则遍历列表</a:t>
            </a:r>
            <a:endParaRPr lang="zh-CN" altLang="en-US"/>
          </a:p>
          <a:p>
            <a:r>
              <a:rPr lang="zh-CN" altLang="en-US"/>
              <a:t>（28）            if (widget.widgetId != AppWidgetManager.INVALID_APPWIDGET_ID</a:t>
            </a:r>
            <a:endParaRPr lang="zh-CN" altLang="en-US"/>
          </a:p>
          <a:p>
            <a:r>
              <a:rPr lang="zh-CN" altLang="en-US"/>
              <a:t>（29）                    &amp;&amp; widget.widgetType != Notes.TYPE_WIDGET_INVALIDE) {</a:t>
            </a:r>
            <a:endParaRPr lang="zh-CN" altLang="en-US"/>
          </a:p>
          <a:p>
            <a:r>
              <a:rPr lang="zh-CN" altLang="en-US"/>
              <a:t>（30）                //检查id和部件是否有效</a:t>
            </a:r>
            <a:endParaRPr lang="zh-CN" altLang="en-US"/>
          </a:p>
          <a:p>
            <a:endParaRPr lang="zh-CN" altLang="en-US"/>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335361" y="116633"/>
            <a:ext cx="629872" cy="612768"/>
            <a:chOff x="3070727" y="196457"/>
            <a:chExt cx="692047" cy="673255"/>
          </a:xfrm>
        </p:grpSpPr>
        <p:sp>
          <p:nvSpPr>
            <p:cNvPr id="5" name="平行四边形 4"/>
            <p:cNvSpPr/>
            <p:nvPr/>
          </p:nvSpPr>
          <p:spPr>
            <a:xfrm>
              <a:off x="3070727" y="196457"/>
              <a:ext cx="629587" cy="612775"/>
            </a:xfrm>
            <a:prstGeom prst="parallelogram">
              <a:avLst/>
            </a:prstGeom>
            <a:solidFill>
              <a:srgbClr val="024282"/>
            </a:solid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6" name="平行四边形 5"/>
            <p:cNvSpPr/>
            <p:nvPr/>
          </p:nvSpPr>
          <p:spPr>
            <a:xfrm>
              <a:off x="3133187" y="256937"/>
              <a:ext cx="629587" cy="612775"/>
            </a:xfrm>
            <a:prstGeom prst="parallelogram">
              <a:avLst/>
            </a:prstGeom>
            <a:no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cxnSp>
        <p:nvCxnSpPr>
          <p:cNvPr id="7" name="直接连接符 6"/>
          <p:cNvCxnSpPr/>
          <p:nvPr/>
        </p:nvCxnSpPr>
        <p:spPr>
          <a:xfrm>
            <a:off x="367840" y="809674"/>
            <a:ext cx="11488800" cy="0"/>
          </a:xfrm>
          <a:prstGeom prst="line">
            <a:avLst/>
          </a:prstGeom>
          <a:ln w="9525">
            <a:solidFill>
              <a:srgbClr val="024282"/>
            </a:solidFill>
          </a:ln>
        </p:spPr>
        <p:style>
          <a:lnRef idx="1">
            <a:schemeClr val="accent1"/>
          </a:lnRef>
          <a:fillRef idx="0">
            <a:schemeClr val="accent1"/>
          </a:fillRef>
          <a:effectRef idx="0">
            <a:schemeClr val="accent1"/>
          </a:effectRef>
          <a:fontRef idx="minor">
            <a:schemeClr val="tx1"/>
          </a:fontRef>
        </p:style>
      </p:cxnSp>
      <p:sp>
        <p:nvSpPr>
          <p:cNvPr id="10" name="文本占位符 5"/>
          <p:cNvSpPr txBox="1"/>
          <p:nvPr/>
        </p:nvSpPr>
        <p:spPr>
          <a:xfrm>
            <a:off x="1127448" y="193957"/>
            <a:ext cx="5040313" cy="612775"/>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000"/>
              </a:spcBef>
              <a:buFont typeface="Arial" panose="020B0604020202020204" pitchFamily="34" charset="0"/>
              <a:buNone/>
              <a:defRPr sz="3200" b="1" kern="1200">
                <a:solidFill>
                  <a:srgbClr val="024282"/>
                </a:solidFill>
                <a:latin typeface="微软雅黑" panose="020B0503020204020204" pitchFamily="34" charset="-122"/>
                <a:ea typeface="微软雅黑" panose="020B0503020204020204" pitchFamily="34"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defRPr/>
            </a:pPr>
            <a:r>
              <a:rPr lang="zh-CN" altLang="en-US" dirty="0"/>
              <a:t>精读小米便签</a:t>
            </a:r>
            <a:endParaRPr kumimoji="0" lang="zh-CN" altLang="en-US" sz="4800" b="1" i="0" u="none" strike="noStrike" kern="1200" cap="none" spc="0" normalizeH="0" baseline="0" noProof="0" dirty="0">
              <a:ln>
                <a:noFill/>
              </a:ln>
              <a:solidFill>
                <a:srgbClr val="024282"/>
              </a:solidFill>
              <a:effectLst/>
              <a:uLnTx/>
              <a:uFillTx/>
              <a:latin typeface="微软雅黑" panose="020B0503020204020204" pitchFamily="34" charset="-122"/>
              <a:ea typeface="微软雅黑" panose="020B0503020204020204" pitchFamily="34" charset="-122"/>
              <a:cs typeface="+mn-cs"/>
            </a:endParaRPr>
          </a:p>
        </p:txBody>
      </p:sp>
      <p:sp>
        <p:nvSpPr>
          <p:cNvPr id="15" name="矩形 14"/>
          <p:cNvSpPr/>
          <p:nvPr/>
        </p:nvSpPr>
        <p:spPr>
          <a:xfrm>
            <a:off x="302935" y="1049735"/>
            <a:ext cx="11513006" cy="5376014"/>
          </a:xfrm>
          <a:prstGeom prst="rect">
            <a:avLst/>
          </a:prstGeom>
          <a:solidFill>
            <a:srgbClr val="024282">
              <a:alpha val="20000"/>
            </a:srgbClr>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a:ln>
                <a:noFill/>
              </a:ln>
              <a:solidFill>
                <a:prstClr val="white"/>
              </a:solidFill>
              <a:effectLst/>
              <a:uLnTx/>
              <a:uFillTx/>
              <a:latin typeface="等线" panose="02010600030101010101" charset="-122"/>
              <a:ea typeface="等线" panose="02010600030101010101" charset="-122"/>
              <a:cs typeface="+mn-cs"/>
            </a:endParaRPr>
          </a:p>
        </p:txBody>
      </p:sp>
      <p:sp>
        <p:nvSpPr>
          <p:cNvPr id="48" name="矩形 47"/>
          <p:cNvSpPr/>
          <p:nvPr>
            <p:custDataLst>
              <p:tags r:id="rId1"/>
            </p:custDataLst>
          </p:nvPr>
        </p:nvSpPr>
        <p:spPr>
          <a:xfrm>
            <a:off x="335280" y="1050290"/>
            <a:ext cx="11480800" cy="5391150"/>
          </a:xfrm>
          <a:prstGeom prst="rect">
            <a:avLst/>
          </a:prstGeom>
          <a:noFill/>
          <a:ln w="12700" cap="flat" cmpd="sng" algn="ctr">
            <a:solidFill>
              <a:srgbClr val="024282"/>
            </a:solidFill>
            <a:prstDash val="solid"/>
            <a:miter lim="800000"/>
          </a:ln>
          <a:effectLst/>
        </p:spPr>
        <p:txBody>
          <a:bodyPr rtlCol="0" anchor="ctr"/>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11" name="圆角矩形 6"/>
          <p:cNvSpPr/>
          <p:nvPr/>
        </p:nvSpPr>
        <p:spPr>
          <a:xfrm>
            <a:off x="499946" y="1211975"/>
            <a:ext cx="3177540" cy="348121"/>
          </a:xfrm>
          <a:prstGeom prst="roundRect">
            <a:avLst>
              <a:gd name="adj" fmla="val 37046"/>
            </a:avLst>
          </a:prstGeom>
          <a:gradFill>
            <a:gsLst>
              <a:gs pos="53000">
                <a:srgbClr val="024282"/>
              </a:gs>
              <a:gs pos="95000">
                <a:srgbClr val="024282">
                  <a:alpha val="0"/>
                </a:srgbClr>
              </a:gs>
              <a:gs pos="0">
                <a:srgbClr val="024282"/>
              </a:gs>
            </a:gsLst>
            <a:lin ang="20700000" scaled="0"/>
          </a:gradFill>
          <a:ln w="12700" cap="flat" cmpd="sng" algn="ctr">
            <a:noFill/>
            <a:prstDash val="solid"/>
            <a:miter lim="800000"/>
          </a:ln>
          <a:effectLst/>
        </p:spPr>
        <p:txBody>
          <a:bodyPr rtlCol="0" anchor="ctr"/>
          <a:p>
            <a:pPr marL="0" marR="0" lvl="0" indent="0" defTabSz="914400" rtl="0" eaLnBrk="1" fontAlgn="auto" latinLnBrk="0" hangingPunct="1">
              <a:lnSpc>
                <a:spcPct val="100000"/>
              </a:lnSpc>
              <a:spcBef>
                <a:spcPts val="0"/>
              </a:spcBef>
              <a:spcAft>
                <a:spcPts val="0"/>
              </a:spcAft>
              <a:buClrTx/>
              <a:buSzTx/>
              <a:buFontTx/>
              <a:buNone/>
              <a:defRPr/>
            </a:pPr>
            <a:r>
              <a:rPr kumimoji="0" lang="zh-CN" altLang="en-US" sz="1800"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代码标注情况</a:t>
            </a:r>
            <a:endParaRPr kumimoji="0" lang="zh-CN" altLang="en-US" sz="1800"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3" name="文本框 2"/>
          <p:cNvSpPr txBox="1"/>
          <p:nvPr/>
        </p:nvSpPr>
        <p:spPr>
          <a:xfrm>
            <a:off x="335280" y="1666240"/>
            <a:ext cx="4064000" cy="2861310"/>
          </a:xfrm>
          <a:prstGeom prst="rect">
            <a:avLst/>
          </a:prstGeom>
          <a:noFill/>
        </p:spPr>
        <p:txBody>
          <a:bodyPr wrap="square" rtlCol="0">
            <a:spAutoFit/>
          </a:bodyPr>
          <a:p>
            <a:r>
              <a:rPr lang="zh-CN" altLang="en-US">
                <a:sym typeface="+mn-ea"/>
              </a:rPr>
              <a:t>（31）                updateWidget(widget.widgetId, widget.widgetType);</a:t>
            </a:r>
            <a:endParaRPr lang="zh-CN" altLang="en-US"/>
          </a:p>
          <a:p>
            <a:r>
              <a:rPr lang="zh-CN" altLang="en-US">
                <a:sym typeface="+mn-ea"/>
              </a:rPr>
              <a:t>（32）                //有效则调用updateWidget方法更新部件</a:t>
            </a:r>
            <a:endParaRPr lang="zh-CN" altLang="en-US"/>
          </a:p>
          <a:p>
            <a:r>
              <a:rPr lang="zh-CN" altLang="en-US">
                <a:sym typeface="+mn-ea"/>
              </a:rPr>
              <a:t>（33）            }</a:t>
            </a:r>
            <a:endParaRPr lang="zh-CN" altLang="en-US"/>
          </a:p>
          <a:p>
            <a:r>
              <a:rPr lang="zh-CN" altLang="en-US">
                <a:sym typeface="+mn-ea"/>
              </a:rPr>
              <a:t>（34）        }</a:t>
            </a:r>
            <a:endParaRPr lang="zh-CN" altLang="en-US"/>
          </a:p>
          <a:p>
            <a:r>
              <a:rPr lang="zh-CN" altLang="en-US">
                <a:sym typeface="+mn-ea"/>
              </a:rPr>
              <a:t>（35）    }</a:t>
            </a:r>
            <a:endParaRPr lang="zh-CN" altLang="en-US"/>
          </a:p>
          <a:p>
            <a:r>
              <a:rPr lang="zh-CN" altLang="en-US">
                <a:sym typeface="+mn-ea"/>
              </a:rPr>
              <a:t>（36）}</a:t>
            </a:r>
            <a:endParaRPr lang="zh-CN" altLang="en-US"/>
          </a:p>
          <a:p>
            <a:endParaRPr lang="zh-CN" altLang="en-US"/>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335361" y="116633"/>
            <a:ext cx="629872" cy="612768"/>
            <a:chOff x="3070727" y="196457"/>
            <a:chExt cx="692047" cy="673255"/>
          </a:xfrm>
        </p:grpSpPr>
        <p:sp>
          <p:nvSpPr>
            <p:cNvPr id="5" name="平行四边形 4"/>
            <p:cNvSpPr/>
            <p:nvPr/>
          </p:nvSpPr>
          <p:spPr>
            <a:xfrm>
              <a:off x="3070727" y="196457"/>
              <a:ext cx="629587" cy="612775"/>
            </a:xfrm>
            <a:prstGeom prst="parallelogram">
              <a:avLst/>
            </a:prstGeom>
            <a:solidFill>
              <a:srgbClr val="024282"/>
            </a:solid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6" name="平行四边形 5"/>
            <p:cNvSpPr/>
            <p:nvPr/>
          </p:nvSpPr>
          <p:spPr>
            <a:xfrm>
              <a:off x="3133187" y="256937"/>
              <a:ext cx="629587" cy="612775"/>
            </a:xfrm>
            <a:prstGeom prst="parallelogram">
              <a:avLst/>
            </a:prstGeom>
            <a:no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cxnSp>
        <p:nvCxnSpPr>
          <p:cNvPr id="7" name="直接连接符 6"/>
          <p:cNvCxnSpPr/>
          <p:nvPr/>
        </p:nvCxnSpPr>
        <p:spPr>
          <a:xfrm>
            <a:off x="367840" y="809674"/>
            <a:ext cx="11488800" cy="0"/>
          </a:xfrm>
          <a:prstGeom prst="line">
            <a:avLst/>
          </a:prstGeom>
          <a:ln w="9525">
            <a:solidFill>
              <a:srgbClr val="024282"/>
            </a:solidFill>
          </a:ln>
        </p:spPr>
        <p:style>
          <a:lnRef idx="1">
            <a:schemeClr val="accent1"/>
          </a:lnRef>
          <a:fillRef idx="0">
            <a:schemeClr val="accent1"/>
          </a:fillRef>
          <a:effectRef idx="0">
            <a:schemeClr val="accent1"/>
          </a:effectRef>
          <a:fontRef idx="minor">
            <a:schemeClr val="tx1"/>
          </a:fontRef>
        </p:style>
      </p:cxnSp>
      <p:sp>
        <p:nvSpPr>
          <p:cNvPr id="10" name="文本占位符 5"/>
          <p:cNvSpPr txBox="1"/>
          <p:nvPr/>
        </p:nvSpPr>
        <p:spPr>
          <a:xfrm>
            <a:off x="1127448" y="193957"/>
            <a:ext cx="5040313" cy="612775"/>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000"/>
              </a:spcBef>
              <a:buFont typeface="Arial" panose="020B0604020202020204" pitchFamily="34" charset="0"/>
              <a:buNone/>
              <a:defRPr sz="3200" b="1" kern="1200">
                <a:solidFill>
                  <a:srgbClr val="024282"/>
                </a:solidFill>
                <a:latin typeface="微软雅黑" panose="020B0503020204020204" pitchFamily="34" charset="-122"/>
                <a:ea typeface="微软雅黑" panose="020B0503020204020204" pitchFamily="34"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defRPr/>
            </a:pPr>
            <a:r>
              <a:rPr lang="zh-CN" altLang="en-US" dirty="0"/>
              <a:t>精读小米便签</a:t>
            </a:r>
            <a:endParaRPr kumimoji="0" lang="zh-CN" altLang="en-US" sz="4800" b="1" i="0" u="none" strike="noStrike" kern="1200" cap="none" spc="0" normalizeH="0" baseline="0" noProof="0" dirty="0">
              <a:ln>
                <a:noFill/>
              </a:ln>
              <a:solidFill>
                <a:srgbClr val="024282"/>
              </a:solidFill>
              <a:effectLst/>
              <a:uLnTx/>
              <a:uFillTx/>
              <a:latin typeface="微软雅黑" panose="020B0503020204020204" pitchFamily="34" charset="-122"/>
              <a:ea typeface="微软雅黑" panose="020B0503020204020204" pitchFamily="34" charset="-122"/>
              <a:cs typeface="+mn-cs"/>
            </a:endParaRPr>
          </a:p>
        </p:txBody>
      </p:sp>
      <p:sp>
        <p:nvSpPr>
          <p:cNvPr id="15" name="矩形 14"/>
          <p:cNvSpPr/>
          <p:nvPr/>
        </p:nvSpPr>
        <p:spPr>
          <a:xfrm>
            <a:off x="302935" y="1049735"/>
            <a:ext cx="11513006" cy="5376014"/>
          </a:xfrm>
          <a:prstGeom prst="rect">
            <a:avLst/>
          </a:prstGeom>
          <a:solidFill>
            <a:srgbClr val="024282">
              <a:alpha val="20000"/>
            </a:srgbClr>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a:ln>
                <a:noFill/>
              </a:ln>
              <a:solidFill>
                <a:prstClr val="white"/>
              </a:solidFill>
              <a:effectLst/>
              <a:uLnTx/>
              <a:uFillTx/>
              <a:latin typeface="等线" panose="02010600030101010101" charset="-122"/>
              <a:ea typeface="等线" panose="02010600030101010101" charset="-122"/>
              <a:cs typeface="+mn-cs"/>
            </a:endParaRPr>
          </a:p>
        </p:txBody>
      </p:sp>
      <p:sp>
        <p:nvSpPr>
          <p:cNvPr id="48" name="矩形 47"/>
          <p:cNvSpPr/>
          <p:nvPr>
            <p:custDataLst>
              <p:tags r:id="rId1"/>
            </p:custDataLst>
          </p:nvPr>
        </p:nvSpPr>
        <p:spPr>
          <a:xfrm>
            <a:off x="335280" y="1050290"/>
            <a:ext cx="11480800" cy="5391150"/>
          </a:xfrm>
          <a:prstGeom prst="rect">
            <a:avLst/>
          </a:prstGeom>
          <a:noFill/>
          <a:ln w="12700" cap="flat" cmpd="sng" algn="ctr">
            <a:solidFill>
              <a:srgbClr val="024282"/>
            </a:solidFill>
            <a:prstDash val="solid"/>
            <a:miter lim="800000"/>
          </a:ln>
          <a:effectLst/>
        </p:spPr>
        <p:txBody>
          <a:bodyPr rtlCol="0" anchor="ctr"/>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11" name="圆角矩形 6"/>
          <p:cNvSpPr/>
          <p:nvPr/>
        </p:nvSpPr>
        <p:spPr>
          <a:xfrm>
            <a:off x="499946" y="1211975"/>
            <a:ext cx="3177540" cy="348121"/>
          </a:xfrm>
          <a:prstGeom prst="roundRect">
            <a:avLst>
              <a:gd name="adj" fmla="val 37046"/>
            </a:avLst>
          </a:prstGeom>
          <a:gradFill>
            <a:gsLst>
              <a:gs pos="53000">
                <a:srgbClr val="024282"/>
              </a:gs>
              <a:gs pos="95000">
                <a:srgbClr val="024282">
                  <a:alpha val="0"/>
                </a:srgbClr>
              </a:gs>
              <a:gs pos="0">
                <a:srgbClr val="024282"/>
              </a:gs>
            </a:gsLst>
            <a:lin ang="20700000" scaled="0"/>
          </a:gradFill>
          <a:ln w="12700" cap="flat" cmpd="sng" algn="ctr">
            <a:noFill/>
            <a:prstDash val="solid"/>
            <a:miter lim="800000"/>
          </a:ln>
          <a:effectLst/>
        </p:spPr>
        <p:txBody>
          <a:bodyPr rtlCol="0" anchor="ctr"/>
          <a:p>
            <a:pPr marL="0" marR="0" lvl="0" indent="0" defTabSz="914400" rtl="0" eaLnBrk="1" fontAlgn="auto" latinLnBrk="0" hangingPunct="1">
              <a:lnSpc>
                <a:spcPct val="100000"/>
              </a:lnSpc>
              <a:spcBef>
                <a:spcPts val="0"/>
              </a:spcBef>
              <a:spcAft>
                <a:spcPts val="0"/>
              </a:spcAft>
              <a:buClrTx/>
              <a:buSzTx/>
              <a:buFontTx/>
              <a:buNone/>
              <a:defRPr/>
            </a:pPr>
            <a:r>
              <a:rPr kumimoji="0" lang="zh-CN" altLang="en-US" sz="1800"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代码标注情况</a:t>
            </a:r>
            <a:endParaRPr kumimoji="0" lang="zh-CN" altLang="en-US" sz="1800"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2" name="文本框 1"/>
          <p:cNvSpPr txBox="1"/>
          <p:nvPr/>
        </p:nvSpPr>
        <p:spPr>
          <a:xfrm>
            <a:off x="499745" y="1560195"/>
            <a:ext cx="11028680" cy="4523105"/>
          </a:xfrm>
          <a:prstGeom prst="rect">
            <a:avLst/>
          </a:prstGeom>
          <a:noFill/>
        </p:spPr>
        <p:txBody>
          <a:bodyPr wrap="square" rtlCol="0">
            <a:spAutoFit/>
          </a:bodyPr>
          <a:p>
            <a:r>
              <a:rPr lang="zh-CN" altLang="en-US"/>
              <a:t>类名：private void update(Context context, AppWidgetManager appWidgetManager, int[] appWidgetIds,</a:t>
            </a:r>
            <a:endParaRPr lang="zh-CN" altLang="en-US"/>
          </a:p>
          <a:p>
            <a:r>
              <a:rPr lang="zh-CN" altLang="en-US"/>
              <a:t>        boolean privacyMode)</a:t>
            </a:r>
            <a:endParaRPr lang="zh-CN" altLang="en-US"/>
          </a:p>
          <a:p>
            <a:endParaRPr lang="zh-CN" altLang="en-US"/>
          </a:p>
          <a:p>
            <a:r>
              <a:rPr lang="zh-CN" altLang="en-US"/>
              <a:t>private void update(Context context, AppWidgetManager appWidgetManager, int[] appWidgetIds,</a:t>
            </a:r>
            <a:endParaRPr lang="zh-CN" altLang="en-US"/>
          </a:p>
          <a:p>
            <a:r>
              <a:rPr lang="zh-CN" altLang="en-US"/>
              <a:t>        boolean privacyMode) {</a:t>
            </a:r>
            <a:endParaRPr lang="zh-CN" altLang="en-US"/>
          </a:p>
          <a:p>
            <a:r>
              <a:rPr lang="zh-CN" altLang="en-US"/>
              <a:t>    //update 方法接收四个参数：Context 对象，AppWidgetManager 对象，appWidgetIds 数组和 privacyMode 布尔值，表示是否处于隐私模式。</a:t>
            </a:r>
            <a:endParaRPr lang="zh-CN" altLang="en-US"/>
          </a:p>
          <a:p>
            <a:r>
              <a:rPr lang="zh-CN" altLang="en-US"/>
              <a:t>    for (int i = 0; i &lt; appWidgetIds.length; i++) {</a:t>
            </a:r>
            <a:endParaRPr lang="zh-CN" altLang="en-US"/>
          </a:p>
          <a:p>
            <a:r>
              <a:rPr lang="zh-CN" altLang="en-US"/>
              <a:t>        //for 循环遍历 appWidgetIds 数组，对每个小部件执行更新操作。</a:t>
            </a:r>
            <a:endParaRPr lang="zh-CN" altLang="en-US"/>
          </a:p>
          <a:p>
            <a:r>
              <a:rPr lang="zh-CN" altLang="en-US"/>
              <a:t>        if (appWidgetIds[i] != AppWidgetManager.INVALID_APPWIDGET_ID) {</a:t>
            </a:r>
            <a:endParaRPr lang="zh-CN" altLang="en-US"/>
          </a:p>
          <a:p>
            <a:r>
              <a:rPr lang="zh-CN" altLang="en-US"/>
              <a:t>            //在循环中，首先检查当前小部件 ID 是否有效</a:t>
            </a:r>
            <a:endParaRPr lang="zh-CN" altLang="en-US"/>
          </a:p>
          <a:p>
            <a:r>
              <a:rPr lang="zh-CN" altLang="en-US"/>
              <a:t>            int bgId = ResourceParser.getDefaultBgId(context);</a:t>
            </a:r>
            <a:endParaRPr lang="zh-CN" altLang="en-US"/>
          </a:p>
          <a:p>
            <a:r>
              <a:rPr lang="zh-CN" altLang="en-US"/>
              <a:t>            //获取小部件的默认背景 ID，并初始化 snippet（一小段文本）为空字符串。</a:t>
            </a:r>
            <a:endParaRPr lang="zh-CN" altLang="en-US"/>
          </a:p>
          <a:p>
            <a:r>
              <a:rPr lang="zh-CN" altLang="en-US"/>
              <a:t>            String snippet = "";</a:t>
            </a:r>
            <a:endParaRPr lang="zh-CN" altLang="en-US"/>
          </a:p>
          <a:p>
            <a:r>
              <a:rPr lang="zh-CN" altLang="en-US"/>
              <a:t>            Intent intent = new Intent(context, NoteEditActivity.class);</a:t>
            </a:r>
            <a:endParaRPr lang="zh-CN" altLang="en-US"/>
          </a:p>
          <a:p>
            <a:r>
              <a:rPr lang="zh-CN" altLang="en-US"/>
              <a:t>            //创建一个指向 NoteEditActivity 的 Intent 对象，用于处理小部件的点击事件</a:t>
            </a:r>
            <a:endParaRPr lang="zh-CN" altLang="en-US"/>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335361" y="116633"/>
            <a:ext cx="629872" cy="612768"/>
            <a:chOff x="3070727" y="196457"/>
            <a:chExt cx="692047" cy="673255"/>
          </a:xfrm>
        </p:grpSpPr>
        <p:sp>
          <p:nvSpPr>
            <p:cNvPr id="5" name="平行四边形 4"/>
            <p:cNvSpPr/>
            <p:nvPr/>
          </p:nvSpPr>
          <p:spPr>
            <a:xfrm>
              <a:off x="3070727" y="196457"/>
              <a:ext cx="629587" cy="612775"/>
            </a:xfrm>
            <a:prstGeom prst="parallelogram">
              <a:avLst/>
            </a:prstGeom>
            <a:solidFill>
              <a:srgbClr val="024282"/>
            </a:solid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6" name="平行四边形 5"/>
            <p:cNvSpPr/>
            <p:nvPr/>
          </p:nvSpPr>
          <p:spPr>
            <a:xfrm>
              <a:off x="3133187" y="256937"/>
              <a:ext cx="629587" cy="612775"/>
            </a:xfrm>
            <a:prstGeom prst="parallelogram">
              <a:avLst/>
            </a:prstGeom>
            <a:no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cxnSp>
        <p:nvCxnSpPr>
          <p:cNvPr id="7" name="直接连接符 6"/>
          <p:cNvCxnSpPr/>
          <p:nvPr/>
        </p:nvCxnSpPr>
        <p:spPr>
          <a:xfrm>
            <a:off x="367840" y="809674"/>
            <a:ext cx="11488800" cy="0"/>
          </a:xfrm>
          <a:prstGeom prst="line">
            <a:avLst/>
          </a:prstGeom>
          <a:ln w="9525">
            <a:solidFill>
              <a:srgbClr val="024282"/>
            </a:solidFill>
          </a:ln>
        </p:spPr>
        <p:style>
          <a:lnRef idx="1">
            <a:schemeClr val="accent1"/>
          </a:lnRef>
          <a:fillRef idx="0">
            <a:schemeClr val="accent1"/>
          </a:fillRef>
          <a:effectRef idx="0">
            <a:schemeClr val="accent1"/>
          </a:effectRef>
          <a:fontRef idx="minor">
            <a:schemeClr val="tx1"/>
          </a:fontRef>
        </p:style>
      </p:cxnSp>
      <p:sp>
        <p:nvSpPr>
          <p:cNvPr id="10" name="文本占位符 5"/>
          <p:cNvSpPr txBox="1"/>
          <p:nvPr/>
        </p:nvSpPr>
        <p:spPr>
          <a:xfrm>
            <a:off x="1127448" y="193957"/>
            <a:ext cx="5040313" cy="612775"/>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000"/>
              </a:spcBef>
              <a:buFont typeface="Arial" panose="020B0604020202020204" pitchFamily="34" charset="0"/>
              <a:buNone/>
              <a:defRPr sz="3200" b="1" kern="1200">
                <a:solidFill>
                  <a:srgbClr val="024282"/>
                </a:solidFill>
                <a:latin typeface="微软雅黑" panose="020B0503020204020204" pitchFamily="34" charset="-122"/>
                <a:ea typeface="微软雅黑" panose="020B0503020204020204" pitchFamily="34"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defRPr/>
            </a:pPr>
            <a:r>
              <a:rPr lang="zh-CN" altLang="en-US" dirty="0"/>
              <a:t>精读小米便签</a:t>
            </a:r>
            <a:endParaRPr kumimoji="0" lang="zh-CN" altLang="en-US" sz="4800" b="1" i="0" u="none" strike="noStrike" kern="1200" cap="none" spc="0" normalizeH="0" baseline="0" noProof="0" dirty="0">
              <a:ln>
                <a:noFill/>
              </a:ln>
              <a:solidFill>
                <a:srgbClr val="024282"/>
              </a:solidFill>
              <a:effectLst/>
              <a:uLnTx/>
              <a:uFillTx/>
              <a:latin typeface="微软雅黑" panose="020B0503020204020204" pitchFamily="34" charset="-122"/>
              <a:ea typeface="微软雅黑" panose="020B0503020204020204" pitchFamily="34" charset="-122"/>
              <a:cs typeface="+mn-cs"/>
            </a:endParaRPr>
          </a:p>
        </p:txBody>
      </p:sp>
      <p:sp>
        <p:nvSpPr>
          <p:cNvPr id="15" name="矩形 14"/>
          <p:cNvSpPr/>
          <p:nvPr/>
        </p:nvSpPr>
        <p:spPr>
          <a:xfrm>
            <a:off x="302935" y="1049735"/>
            <a:ext cx="11513006" cy="5376014"/>
          </a:xfrm>
          <a:prstGeom prst="rect">
            <a:avLst/>
          </a:prstGeom>
          <a:solidFill>
            <a:srgbClr val="024282">
              <a:alpha val="20000"/>
            </a:srgbClr>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a:ln>
                <a:noFill/>
              </a:ln>
              <a:solidFill>
                <a:prstClr val="white"/>
              </a:solidFill>
              <a:effectLst/>
              <a:uLnTx/>
              <a:uFillTx/>
              <a:latin typeface="等线" panose="02010600030101010101" charset="-122"/>
              <a:ea typeface="等线" panose="02010600030101010101" charset="-122"/>
              <a:cs typeface="+mn-cs"/>
            </a:endParaRPr>
          </a:p>
        </p:txBody>
      </p:sp>
      <p:sp>
        <p:nvSpPr>
          <p:cNvPr id="48" name="矩形 47"/>
          <p:cNvSpPr/>
          <p:nvPr>
            <p:custDataLst>
              <p:tags r:id="rId1"/>
            </p:custDataLst>
          </p:nvPr>
        </p:nvSpPr>
        <p:spPr>
          <a:xfrm>
            <a:off x="335280" y="1050290"/>
            <a:ext cx="11480800" cy="5391150"/>
          </a:xfrm>
          <a:prstGeom prst="rect">
            <a:avLst/>
          </a:prstGeom>
          <a:noFill/>
          <a:ln w="12700" cap="flat" cmpd="sng" algn="ctr">
            <a:solidFill>
              <a:srgbClr val="024282"/>
            </a:solidFill>
            <a:prstDash val="solid"/>
            <a:miter lim="800000"/>
          </a:ln>
          <a:effectLst/>
        </p:spPr>
        <p:txBody>
          <a:bodyPr rtlCol="0" anchor="ctr"/>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11" name="圆角矩形 6"/>
          <p:cNvSpPr/>
          <p:nvPr/>
        </p:nvSpPr>
        <p:spPr>
          <a:xfrm>
            <a:off x="499946" y="1211975"/>
            <a:ext cx="3177540" cy="348121"/>
          </a:xfrm>
          <a:prstGeom prst="roundRect">
            <a:avLst>
              <a:gd name="adj" fmla="val 37046"/>
            </a:avLst>
          </a:prstGeom>
          <a:gradFill>
            <a:gsLst>
              <a:gs pos="53000">
                <a:srgbClr val="024282"/>
              </a:gs>
              <a:gs pos="95000">
                <a:srgbClr val="024282">
                  <a:alpha val="0"/>
                </a:srgbClr>
              </a:gs>
              <a:gs pos="0">
                <a:srgbClr val="024282"/>
              </a:gs>
            </a:gsLst>
            <a:lin ang="20700000" scaled="0"/>
          </a:gradFill>
          <a:ln w="12700" cap="flat" cmpd="sng" algn="ctr">
            <a:noFill/>
            <a:prstDash val="solid"/>
            <a:miter lim="800000"/>
          </a:ln>
          <a:effectLst/>
        </p:spPr>
        <p:txBody>
          <a:bodyPr rtlCol="0" anchor="ctr"/>
          <a:p>
            <a:pPr marL="0" marR="0" lvl="0" indent="0" defTabSz="914400" rtl="0" eaLnBrk="1" fontAlgn="auto" latinLnBrk="0" hangingPunct="1">
              <a:lnSpc>
                <a:spcPct val="100000"/>
              </a:lnSpc>
              <a:spcBef>
                <a:spcPts val="0"/>
              </a:spcBef>
              <a:spcAft>
                <a:spcPts val="0"/>
              </a:spcAft>
              <a:buClrTx/>
              <a:buSzTx/>
              <a:buFontTx/>
              <a:buNone/>
              <a:defRPr/>
            </a:pPr>
            <a:r>
              <a:rPr kumimoji="0" lang="zh-CN" altLang="en-US" sz="1800"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代码标注情况</a:t>
            </a:r>
            <a:endParaRPr kumimoji="0" lang="zh-CN" altLang="en-US" sz="1800"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2" name="文本框 1"/>
          <p:cNvSpPr txBox="1"/>
          <p:nvPr/>
        </p:nvSpPr>
        <p:spPr>
          <a:xfrm>
            <a:off x="445135" y="1672590"/>
            <a:ext cx="11090910" cy="3969385"/>
          </a:xfrm>
          <a:prstGeom prst="rect">
            <a:avLst/>
          </a:prstGeom>
          <a:noFill/>
        </p:spPr>
        <p:txBody>
          <a:bodyPr wrap="square" rtlCol="0">
            <a:spAutoFit/>
          </a:bodyPr>
          <a:p>
            <a:r>
              <a:rPr lang="zh-CN" altLang="en-US"/>
              <a:t>            intent.setFlags(Intent.FLAG_ACTIVITY_SINGLE_TOP);</a:t>
            </a:r>
            <a:endParaRPr lang="zh-CN" altLang="en-US"/>
          </a:p>
          <a:p>
            <a:r>
              <a:rPr lang="zh-CN" altLang="en-US"/>
              <a:t>            intent.putExtra(Notes.INTENT_EXTRA_WIDGET_ID, appWidgetIds[i]);</a:t>
            </a:r>
            <a:endParaRPr lang="zh-CN" altLang="en-US"/>
          </a:p>
          <a:p>
            <a:r>
              <a:rPr lang="zh-CN" altLang="en-US"/>
              <a:t>            intent.putExtra(Notes.INTENT_EXTRA_WIDGET_TYPE, getWidgetType());</a:t>
            </a:r>
            <a:endParaRPr lang="zh-CN" altLang="en-US"/>
          </a:p>
          <a:p>
            <a:endParaRPr lang="zh-CN" altLang="en-US"/>
          </a:p>
          <a:p>
            <a:r>
              <a:rPr lang="zh-CN" altLang="en-US"/>
              <a:t>            Cursor c = getNoteWidgetInfo(context, appWidgetIds[i]);</a:t>
            </a:r>
            <a:endParaRPr lang="zh-CN" altLang="en-US"/>
          </a:p>
          <a:p>
            <a:r>
              <a:rPr lang="zh-CN" altLang="en-US"/>
              <a:t>            //使用 getNoteWidgetInfo 方法获取与当前小部件相关的数据库记录的信息，包括 snippet 和背景颜色等。</a:t>
            </a:r>
            <a:endParaRPr lang="zh-CN" altLang="en-US"/>
          </a:p>
          <a:p>
            <a:r>
              <a:rPr lang="zh-CN" altLang="en-US"/>
              <a:t>            if (c != null &amp;&amp; c.moveToFirst()) {</a:t>
            </a:r>
            <a:endParaRPr lang="zh-CN" altLang="en-US"/>
          </a:p>
          <a:p>
            <a:r>
              <a:rPr lang="zh-CN" altLang="en-US"/>
              <a:t>                if (c.getCount() &gt; 1) {</a:t>
            </a:r>
            <a:endParaRPr lang="zh-CN" altLang="en-US"/>
          </a:p>
          <a:p>
            <a:r>
              <a:rPr lang="zh-CN" altLang="en-US"/>
              <a:t>                    Log.e(TAG, "Multiple message with same widget id:" + appWidgetIds[i]);</a:t>
            </a:r>
            <a:endParaRPr lang="zh-CN" altLang="en-US"/>
          </a:p>
          <a:p>
            <a:r>
              <a:rPr lang="zh-CN" altLang="en-US"/>
              <a:t>                    c.close();</a:t>
            </a:r>
            <a:endParaRPr lang="zh-CN" altLang="en-US"/>
          </a:p>
          <a:p>
            <a:r>
              <a:rPr lang="zh-CN" altLang="en-US"/>
              <a:t>                    return;</a:t>
            </a:r>
            <a:endParaRPr lang="zh-CN" altLang="en-US"/>
          </a:p>
          <a:p>
            <a:r>
              <a:rPr lang="zh-CN" altLang="en-US"/>
              <a:t>                }</a:t>
            </a:r>
            <a:endParaRPr lang="zh-CN" altLang="en-US"/>
          </a:p>
          <a:p>
            <a:r>
              <a:rPr lang="zh-CN" altLang="en-US"/>
              <a:t>                //如果数据库中存在相关记录，则更新 snippet 和背景 ID，并为 Intent 设置额外的信息，例如 ACTION_VIEW 和 EXTRA_UID</a:t>
            </a:r>
            <a:endParaRPr lang="zh-CN" altLang="en-US"/>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335361" y="116633"/>
            <a:ext cx="629872" cy="612768"/>
            <a:chOff x="3070727" y="196457"/>
            <a:chExt cx="692047" cy="673255"/>
          </a:xfrm>
        </p:grpSpPr>
        <p:sp>
          <p:nvSpPr>
            <p:cNvPr id="5" name="平行四边形 4"/>
            <p:cNvSpPr/>
            <p:nvPr/>
          </p:nvSpPr>
          <p:spPr>
            <a:xfrm>
              <a:off x="3070727" y="196457"/>
              <a:ext cx="629587" cy="612775"/>
            </a:xfrm>
            <a:prstGeom prst="parallelogram">
              <a:avLst/>
            </a:prstGeom>
            <a:solidFill>
              <a:srgbClr val="024282"/>
            </a:solid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6" name="平行四边形 5"/>
            <p:cNvSpPr/>
            <p:nvPr/>
          </p:nvSpPr>
          <p:spPr>
            <a:xfrm>
              <a:off x="3133187" y="256937"/>
              <a:ext cx="629587" cy="612775"/>
            </a:xfrm>
            <a:prstGeom prst="parallelogram">
              <a:avLst/>
            </a:prstGeom>
            <a:no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cxnSp>
        <p:nvCxnSpPr>
          <p:cNvPr id="7" name="直接连接符 6"/>
          <p:cNvCxnSpPr/>
          <p:nvPr/>
        </p:nvCxnSpPr>
        <p:spPr>
          <a:xfrm>
            <a:off x="367840" y="809674"/>
            <a:ext cx="11488800" cy="0"/>
          </a:xfrm>
          <a:prstGeom prst="line">
            <a:avLst/>
          </a:prstGeom>
          <a:ln w="9525">
            <a:solidFill>
              <a:srgbClr val="024282"/>
            </a:solidFill>
          </a:ln>
        </p:spPr>
        <p:style>
          <a:lnRef idx="1">
            <a:schemeClr val="accent1"/>
          </a:lnRef>
          <a:fillRef idx="0">
            <a:schemeClr val="accent1"/>
          </a:fillRef>
          <a:effectRef idx="0">
            <a:schemeClr val="accent1"/>
          </a:effectRef>
          <a:fontRef idx="minor">
            <a:schemeClr val="tx1"/>
          </a:fontRef>
        </p:style>
      </p:cxnSp>
      <p:sp>
        <p:nvSpPr>
          <p:cNvPr id="10" name="文本占位符 5"/>
          <p:cNvSpPr txBox="1"/>
          <p:nvPr/>
        </p:nvSpPr>
        <p:spPr>
          <a:xfrm>
            <a:off x="1127448" y="193957"/>
            <a:ext cx="5040313" cy="612775"/>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000"/>
              </a:spcBef>
              <a:buFont typeface="Arial" panose="020B0604020202020204" pitchFamily="34" charset="0"/>
              <a:buNone/>
              <a:defRPr sz="3200" b="1" kern="1200">
                <a:solidFill>
                  <a:srgbClr val="024282"/>
                </a:solidFill>
                <a:latin typeface="微软雅黑" panose="020B0503020204020204" pitchFamily="34" charset="-122"/>
                <a:ea typeface="微软雅黑" panose="020B0503020204020204" pitchFamily="34"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defRPr/>
            </a:pPr>
            <a:r>
              <a:rPr lang="zh-CN" altLang="en-US" dirty="0"/>
              <a:t>精读小米便签</a:t>
            </a:r>
            <a:endParaRPr kumimoji="0" lang="zh-CN" altLang="en-US" sz="4800" b="1" i="0" u="none" strike="noStrike" kern="1200" cap="none" spc="0" normalizeH="0" baseline="0" noProof="0" dirty="0">
              <a:ln>
                <a:noFill/>
              </a:ln>
              <a:solidFill>
                <a:srgbClr val="024282"/>
              </a:solidFill>
              <a:effectLst/>
              <a:uLnTx/>
              <a:uFillTx/>
              <a:latin typeface="微软雅黑" panose="020B0503020204020204" pitchFamily="34" charset="-122"/>
              <a:ea typeface="微软雅黑" panose="020B0503020204020204" pitchFamily="34" charset="-122"/>
              <a:cs typeface="+mn-cs"/>
            </a:endParaRPr>
          </a:p>
        </p:txBody>
      </p:sp>
      <p:sp>
        <p:nvSpPr>
          <p:cNvPr id="15" name="矩形 14"/>
          <p:cNvSpPr/>
          <p:nvPr/>
        </p:nvSpPr>
        <p:spPr>
          <a:xfrm>
            <a:off x="302935" y="1049735"/>
            <a:ext cx="11513006" cy="5376014"/>
          </a:xfrm>
          <a:prstGeom prst="rect">
            <a:avLst/>
          </a:prstGeom>
          <a:solidFill>
            <a:srgbClr val="024282">
              <a:alpha val="20000"/>
            </a:srgbClr>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a:ln>
                <a:noFill/>
              </a:ln>
              <a:solidFill>
                <a:prstClr val="white"/>
              </a:solidFill>
              <a:effectLst/>
              <a:uLnTx/>
              <a:uFillTx/>
              <a:latin typeface="等线" panose="02010600030101010101" charset="-122"/>
              <a:ea typeface="等线" panose="02010600030101010101" charset="-122"/>
              <a:cs typeface="+mn-cs"/>
            </a:endParaRPr>
          </a:p>
        </p:txBody>
      </p:sp>
      <p:sp>
        <p:nvSpPr>
          <p:cNvPr id="48" name="矩形 47"/>
          <p:cNvSpPr/>
          <p:nvPr>
            <p:custDataLst>
              <p:tags r:id="rId1"/>
            </p:custDataLst>
          </p:nvPr>
        </p:nvSpPr>
        <p:spPr>
          <a:xfrm>
            <a:off x="335280" y="1050290"/>
            <a:ext cx="11480800" cy="5391150"/>
          </a:xfrm>
          <a:prstGeom prst="rect">
            <a:avLst/>
          </a:prstGeom>
          <a:noFill/>
          <a:ln w="12700" cap="flat" cmpd="sng" algn="ctr">
            <a:solidFill>
              <a:srgbClr val="024282"/>
            </a:solidFill>
            <a:prstDash val="solid"/>
            <a:miter lim="800000"/>
          </a:ln>
          <a:effectLst/>
        </p:spPr>
        <p:txBody>
          <a:bodyPr rtlCol="0" anchor="ctr"/>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11" name="圆角矩形 6"/>
          <p:cNvSpPr/>
          <p:nvPr/>
        </p:nvSpPr>
        <p:spPr>
          <a:xfrm>
            <a:off x="499946" y="1211975"/>
            <a:ext cx="3177540" cy="348121"/>
          </a:xfrm>
          <a:prstGeom prst="roundRect">
            <a:avLst>
              <a:gd name="adj" fmla="val 37046"/>
            </a:avLst>
          </a:prstGeom>
          <a:gradFill>
            <a:gsLst>
              <a:gs pos="53000">
                <a:srgbClr val="024282"/>
              </a:gs>
              <a:gs pos="95000">
                <a:srgbClr val="024282">
                  <a:alpha val="0"/>
                </a:srgbClr>
              </a:gs>
              <a:gs pos="0">
                <a:srgbClr val="024282"/>
              </a:gs>
            </a:gsLst>
            <a:lin ang="20700000" scaled="0"/>
          </a:gradFill>
          <a:ln w="12700" cap="flat" cmpd="sng" algn="ctr">
            <a:noFill/>
            <a:prstDash val="solid"/>
            <a:miter lim="800000"/>
          </a:ln>
          <a:effectLst/>
        </p:spPr>
        <p:txBody>
          <a:bodyPr rtlCol="0" anchor="ctr"/>
          <a:p>
            <a:pPr marL="0" marR="0" lvl="0" indent="0" defTabSz="914400" rtl="0" eaLnBrk="1" fontAlgn="auto" latinLnBrk="0" hangingPunct="1">
              <a:lnSpc>
                <a:spcPct val="100000"/>
              </a:lnSpc>
              <a:spcBef>
                <a:spcPts val="0"/>
              </a:spcBef>
              <a:spcAft>
                <a:spcPts val="0"/>
              </a:spcAft>
              <a:buClrTx/>
              <a:buSzTx/>
              <a:buFontTx/>
              <a:buNone/>
              <a:defRPr/>
            </a:pPr>
            <a:r>
              <a:rPr kumimoji="0" lang="zh-CN" altLang="en-US" sz="1800"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代码标注情况</a:t>
            </a:r>
            <a:endParaRPr kumimoji="0" lang="zh-CN" altLang="en-US" sz="1800"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3" name="文本框 2"/>
          <p:cNvSpPr txBox="1"/>
          <p:nvPr/>
        </p:nvSpPr>
        <p:spPr>
          <a:xfrm>
            <a:off x="335280" y="1666240"/>
            <a:ext cx="10587355" cy="3969385"/>
          </a:xfrm>
          <a:prstGeom prst="rect">
            <a:avLst/>
          </a:prstGeom>
          <a:noFill/>
        </p:spPr>
        <p:txBody>
          <a:bodyPr wrap="square" rtlCol="0">
            <a:spAutoFit/>
          </a:bodyPr>
          <a:p>
            <a:r>
              <a:rPr lang="zh-CN" altLang="en-US"/>
              <a:t>                snippet = c.getString(COLUMN_SNIPPET);</a:t>
            </a:r>
            <a:endParaRPr lang="zh-CN" altLang="en-US"/>
          </a:p>
          <a:p>
            <a:r>
              <a:rPr lang="zh-CN" altLang="en-US"/>
              <a:t>                bgId = c.getInt(COLUMN_BG_COLOR_ID);</a:t>
            </a:r>
            <a:endParaRPr lang="zh-CN" altLang="en-US"/>
          </a:p>
          <a:p>
            <a:r>
              <a:rPr lang="zh-CN" altLang="en-US"/>
              <a:t>                intent.putExtra(Intent.EXTRA_UID, c.getLong(COLUMN_ID));</a:t>
            </a:r>
            <a:endParaRPr lang="zh-CN" altLang="en-US"/>
          </a:p>
          <a:p>
            <a:r>
              <a:rPr lang="zh-CN" altLang="en-US"/>
              <a:t>                intent.setAction(Intent.ACTION_VIEW);</a:t>
            </a:r>
            <a:endParaRPr lang="zh-CN" altLang="en-US"/>
          </a:p>
          <a:p>
            <a:r>
              <a:rPr lang="zh-CN" altLang="en-US"/>
              <a:t>            } else {</a:t>
            </a:r>
            <a:endParaRPr lang="zh-CN" altLang="en-US"/>
          </a:p>
          <a:p>
            <a:r>
              <a:rPr lang="zh-CN" altLang="en-US"/>
              <a:t>                snippet = context.getResources().getString(R.string.widget_havenot_content);</a:t>
            </a:r>
            <a:endParaRPr lang="zh-CN" altLang="en-US"/>
          </a:p>
          <a:p>
            <a:r>
              <a:rPr lang="zh-CN" altLang="en-US"/>
              <a:t>                intent.setAction(Intent.ACTION_INSERT_OR_EDIT);</a:t>
            </a:r>
            <a:endParaRPr lang="zh-CN" altLang="en-US"/>
          </a:p>
          <a:p>
            <a:r>
              <a:rPr lang="zh-CN" altLang="en-US"/>
              <a:t>                //如果数据库中不存在相关记录，则设置默认的 snippet 和 ACTION_INSERT_OR_EDIT 动作。</a:t>
            </a:r>
            <a:endParaRPr lang="zh-CN" altLang="en-US"/>
          </a:p>
          <a:p>
            <a:r>
              <a:rPr lang="zh-CN" altLang="en-US"/>
              <a:t>            }</a:t>
            </a:r>
            <a:endParaRPr lang="zh-CN" altLang="en-US"/>
          </a:p>
          <a:p>
            <a:endParaRPr lang="zh-CN" altLang="en-US"/>
          </a:p>
          <a:p>
            <a:r>
              <a:rPr lang="zh-CN" altLang="en-US"/>
              <a:t>            if (c != null) {</a:t>
            </a:r>
            <a:endParaRPr lang="zh-CN" altLang="en-US"/>
          </a:p>
          <a:p>
            <a:r>
              <a:rPr lang="zh-CN" altLang="en-US"/>
              <a:t>                c.close();</a:t>
            </a:r>
            <a:endParaRPr lang="zh-CN" altLang="en-US"/>
          </a:p>
          <a:p>
            <a:r>
              <a:rPr lang="zh-CN" altLang="en-US"/>
              <a:t>            }</a:t>
            </a:r>
            <a:endParaRPr lang="zh-CN" altLang="en-US"/>
          </a:p>
          <a:p>
            <a:r>
              <a:rPr lang="zh-CN" altLang="en-US"/>
              <a:t>            //关闭数据库游标，以释放资源</a:t>
            </a:r>
            <a:endParaRPr lang="zh-CN" altLang="en-US"/>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335361" y="116633"/>
            <a:ext cx="629872" cy="612768"/>
            <a:chOff x="3070727" y="196457"/>
            <a:chExt cx="692047" cy="673255"/>
          </a:xfrm>
        </p:grpSpPr>
        <p:sp>
          <p:nvSpPr>
            <p:cNvPr id="5" name="平行四边形 4"/>
            <p:cNvSpPr/>
            <p:nvPr/>
          </p:nvSpPr>
          <p:spPr>
            <a:xfrm>
              <a:off x="3070727" y="196457"/>
              <a:ext cx="629587" cy="612775"/>
            </a:xfrm>
            <a:prstGeom prst="parallelogram">
              <a:avLst/>
            </a:prstGeom>
            <a:solidFill>
              <a:srgbClr val="024282"/>
            </a:solid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6" name="平行四边形 5"/>
            <p:cNvSpPr/>
            <p:nvPr/>
          </p:nvSpPr>
          <p:spPr>
            <a:xfrm>
              <a:off x="3133187" y="256937"/>
              <a:ext cx="629587" cy="612775"/>
            </a:xfrm>
            <a:prstGeom prst="parallelogram">
              <a:avLst/>
            </a:prstGeom>
            <a:no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cxnSp>
        <p:nvCxnSpPr>
          <p:cNvPr id="7" name="直接连接符 6"/>
          <p:cNvCxnSpPr/>
          <p:nvPr/>
        </p:nvCxnSpPr>
        <p:spPr>
          <a:xfrm>
            <a:off x="367840" y="809674"/>
            <a:ext cx="11488800" cy="0"/>
          </a:xfrm>
          <a:prstGeom prst="line">
            <a:avLst/>
          </a:prstGeom>
          <a:ln w="9525">
            <a:solidFill>
              <a:srgbClr val="024282"/>
            </a:solidFill>
          </a:ln>
        </p:spPr>
        <p:style>
          <a:lnRef idx="1">
            <a:schemeClr val="accent1"/>
          </a:lnRef>
          <a:fillRef idx="0">
            <a:schemeClr val="accent1"/>
          </a:fillRef>
          <a:effectRef idx="0">
            <a:schemeClr val="accent1"/>
          </a:effectRef>
          <a:fontRef idx="minor">
            <a:schemeClr val="tx1"/>
          </a:fontRef>
        </p:style>
      </p:cxnSp>
      <p:sp>
        <p:nvSpPr>
          <p:cNvPr id="10" name="文本占位符 5"/>
          <p:cNvSpPr txBox="1"/>
          <p:nvPr/>
        </p:nvSpPr>
        <p:spPr>
          <a:xfrm>
            <a:off x="1127448" y="193957"/>
            <a:ext cx="5040313" cy="612775"/>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000"/>
              </a:spcBef>
              <a:buFont typeface="Arial" panose="020B0604020202020204" pitchFamily="34" charset="0"/>
              <a:buNone/>
              <a:defRPr sz="3200" b="1" kern="1200">
                <a:solidFill>
                  <a:srgbClr val="024282"/>
                </a:solidFill>
                <a:latin typeface="微软雅黑" panose="020B0503020204020204" pitchFamily="34" charset="-122"/>
                <a:ea typeface="微软雅黑" panose="020B0503020204020204" pitchFamily="34"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defRPr/>
            </a:pPr>
            <a:r>
              <a:rPr lang="zh-CN" altLang="en-US" dirty="0"/>
              <a:t>精读小米便签</a:t>
            </a:r>
            <a:endParaRPr kumimoji="0" lang="zh-CN" altLang="en-US" sz="4800" b="1" i="0" u="none" strike="noStrike" kern="1200" cap="none" spc="0" normalizeH="0" baseline="0" noProof="0" dirty="0">
              <a:ln>
                <a:noFill/>
              </a:ln>
              <a:solidFill>
                <a:srgbClr val="024282"/>
              </a:solidFill>
              <a:effectLst/>
              <a:uLnTx/>
              <a:uFillTx/>
              <a:latin typeface="微软雅黑" panose="020B0503020204020204" pitchFamily="34" charset="-122"/>
              <a:ea typeface="微软雅黑" panose="020B0503020204020204" pitchFamily="34" charset="-122"/>
              <a:cs typeface="+mn-cs"/>
            </a:endParaRPr>
          </a:p>
        </p:txBody>
      </p:sp>
      <p:sp>
        <p:nvSpPr>
          <p:cNvPr id="15" name="矩形 14"/>
          <p:cNvSpPr/>
          <p:nvPr/>
        </p:nvSpPr>
        <p:spPr>
          <a:xfrm>
            <a:off x="302935" y="1049735"/>
            <a:ext cx="11513006" cy="5376014"/>
          </a:xfrm>
          <a:prstGeom prst="rect">
            <a:avLst/>
          </a:prstGeom>
          <a:solidFill>
            <a:srgbClr val="024282">
              <a:alpha val="20000"/>
            </a:srgbClr>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a:ln>
                <a:noFill/>
              </a:ln>
              <a:solidFill>
                <a:prstClr val="white"/>
              </a:solidFill>
              <a:effectLst/>
              <a:uLnTx/>
              <a:uFillTx/>
              <a:latin typeface="等线" panose="02010600030101010101" charset="-122"/>
              <a:ea typeface="等线" panose="02010600030101010101" charset="-122"/>
              <a:cs typeface="+mn-cs"/>
            </a:endParaRPr>
          </a:p>
        </p:txBody>
      </p:sp>
      <p:sp>
        <p:nvSpPr>
          <p:cNvPr id="48" name="矩形 47"/>
          <p:cNvSpPr/>
          <p:nvPr>
            <p:custDataLst>
              <p:tags r:id="rId1"/>
            </p:custDataLst>
          </p:nvPr>
        </p:nvSpPr>
        <p:spPr>
          <a:xfrm>
            <a:off x="335280" y="1050290"/>
            <a:ext cx="11480800" cy="5391150"/>
          </a:xfrm>
          <a:prstGeom prst="rect">
            <a:avLst/>
          </a:prstGeom>
          <a:noFill/>
          <a:ln w="12700" cap="flat" cmpd="sng" algn="ctr">
            <a:solidFill>
              <a:srgbClr val="024282"/>
            </a:solidFill>
            <a:prstDash val="solid"/>
            <a:miter lim="800000"/>
          </a:ln>
          <a:effectLst/>
        </p:spPr>
        <p:txBody>
          <a:bodyPr rtlCol="0" anchor="ctr"/>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11" name="圆角矩形 6"/>
          <p:cNvSpPr/>
          <p:nvPr/>
        </p:nvSpPr>
        <p:spPr>
          <a:xfrm>
            <a:off x="499946" y="1211975"/>
            <a:ext cx="3177540" cy="348121"/>
          </a:xfrm>
          <a:prstGeom prst="roundRect">
            <a:avLst>
              <a:gd name="adj" fmla="val 37046"/>
            </a:avLst>
          </a:prstGeom>
          <a:gradFill>
            <a:gsLst>
              <a:gs pos="53000">
                <a:srgbClr val="024282"/>
              </a:gs>
              <a:gs pos="95000">
                <a:srgbClr val="024282">
                  <a:alpha val="0"/>
                </a:srgbClr>
              </a:gs>
              <a:gs pos="0">
                <a:srgbClr val="024282"/>
              </a:gs>
            </a:gsLst>
            <a:lin ang="20700000" scaled="0"/>
          </a:gradFill>
          <a:ln w="12700" cap="flat" cmpd="sng" algn="ctr">
            <a:noFill/>
            <a:prstDash val="solid"/>
            <a:miter lim="800000"/>
          </a:ln>
          <a:effectLst/>
        </p:spPr>
        <p:txBody>
          <a:bodyPr rtlCol="0" anchor="ctr"/>
          <a:p>
            <a:pPr marL="0" marR="0" lvl="0" indent="0" defTabSz="914400" rtl="0" eaLnBrk="1" fontAlgn="auto" latinLnBrk="0" hangingPunct="1">
              <a:lnSpc>
                <a:spcPct val="100000"/>
              </a:lnSpc>
              <a:spcBef>
                <a:spcPts val="0"/>
              </a:spcBef>
              <a:spcAft>
                <a:spcPts val="0"/>
              </a:spcAft>
              <a:buClrTx/>
              <a:buSzTx/>
              <a:buFontTx/>
              <a:buNone/>
              <a:defRPr/>
            </a:pPr>
            <a:r>
              <a:rPr kumimoji="0" lang="zh-CN" altLang="en-US" sz="1800"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代码标注情况</a:t>
            </a:r>
            <a:endParaRPr kumimoji="0" lang="zh-CN" altLang="en-US" sz="1800"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3" name="文本框 2"/>
          <p:cNvSpPr txBox="1"/>
          <p:nvPr/>
        </p:nvSpPr>
        <p:spPr>
          <a:xfrm>
            <a:off x="335280" y="1666240"/>
            <a:ext cx="10587355" cy="4246245"/>
          </a:xfrm>
          <a:prstGeom prst="rect">
            <a:avLst/>
          </a:prstGeom>
          <a:noFill/>
        </p:spPr>
        <p:txBody>
          <a:bodyPr wrap="square" rtlCol="0">
            <a:spAutoFit/>
          </a:bodyPr>
          <a:p>
            <a:r>
              <a:rPr lang="zh-CN" altLang="en-US"/>
              <a:t>            RemoteViews rv = new RemoteViews(context.getPackageName(), getLayoutId());</a:t>
            </a:r>
            <a:endParaRPr lang="zh-CN" altLang="en-US"/>
          </a:p>
          <a:p>
            <a:r>
              <a:rPr lang="zh-CN" altLang="en-US"/>
              <a:t>            //创建 RemoteViews 对象，用于更新小部件的布局。</a:t>
            </a:r>
            <a:endParaRPr lang="zh-CN" altLang="en-US"/>
          </a:p>
          <a:p>
            <a:r>
              <a:rPr lang="zh-CN" altLang="en-US"/>
              <a:t>            rv.setImageViewResource(R.id.widget_bg_image, getBgResourceId(bgId));</a:t>
            </a:r>
            <a:endParaRPr lang="zh-CN" altLang="en-US"/>
          </a:p>
          <a:p>
            <a:r>
              <a:rPr lang="zh-CN" altLang="en-US"/>
              <a:t>            intent.putExtra(Notes.INTENT_EXTRA_BACKGROUND_ID, bgId);</a:t>
            </a:r>
            <a:endParaRPr lang="zh-CN" altLang="en-US"/>
          </a:p>
          <a:p>
            <a:r>
              <a:rPr lang="zh-CN" altLang="en-US"/>
              <a:t>            //设置小部件的背景图像资源，并为 Intent 设置额外的背景 ID</a:t>
            </a:r>
            <a:endParaRPr lang="zh-CN" altLang="en-US"/>
          </a:p>
          <a:p>
            <a:r>
              <a:rPr lang="zh-CN" altLang="en-US"/>
              <a:t>            /**</a:t>
            </a:r>
            <a:endParaRPr lang="zh-CN" altLang="en-US"/>
          </a:p>
          <a:p>
            <a:r>
              <a:rPr lang="zh-CN" altLang="en-US"/>
              <a:t>             * Generate the pending intent to start host for the widget</a:t>
            </a:r>
            <a:endParaRPr lang="zh-CN" altLang="en-US"/>
          </a:p>
          <a:p>
            <a:r>
              <a:rPr lang="zh-CN" altLang="en-US"/>
              <a:t>             */</a:t>
            </a:r>
            <a:endParaRPr lang="zh-CN" altLang="en-US"/>
          </a:p>
          <a:p>
            <a:r>
              <a:rPr lang="zh-CN" altLang="en-US"/>
              <a:t>            PendingIntent pendingIntent = null;</a:t>
            </a:r>
            <a:endParaRPr lang="zh-CN" altLang="en-US"/>
          </a:p>
          <a:p>
            <a:r>
              <a:rPr lang="zh-CN" altLang="en-US"/>
              <a:t>            if (privacyMode) {</a:t>
            </a:r>
            <a:endParaRPr lang="zh-CN" altLang="en-US"/>
          </a:p>
          <a:p>
            <a:r>
              <a:rPr lang="zh-CN" altLang="en-US"/>
              <a:t>                rv.setTextViewText(R.id.widget_text,</a:t>
            </a:r>
            <a:endParaRPr lang="zh-CN" altLang="en-US"/>
          </a:p>
          <a:p>
            <a:r>
              <a:rPr lang="zh-CN" altLang="en-US"/>
              <a:t>                        context.getString(R.string.widget_under_visit_mode));</a:t>
            </a:r>
            <a:endParaRPr lang="zh-CN" altLang="en-US"/>
          </a:p>
          <a:p>
            <a:r>
              <a:rPr lang="zh-CN" altLang="en-US"/>
              <a:t>                pendingIntent = PendingIntent.getActivity(context, appWidgetIds[i], new Intent(</a:t>
            </a:r>
            <a:endParaRPr lang="zh-CN" altLang="en-US"/>
          </a:p>
          <a:p>
            <a:r>
              <a:rPr lang="zh-CN" altLang="en-US"/>
              <a:t>                        context, NotesListActivity.class), PendingIntent.FLAG_UPDATE_CURRENT);</a:t>
            </a:r>
            <a:endParaRPr lang="zh-CN" altLang="en-US"/>
          </a:p>
          <a:p>
            <a:r>
              <a:rPr lang="zh-CN" altLang="en-US"/>
              <a:t>            }//根据隐私模式设置小部件的文本内容和点击事件。如果处于隐私模式，则显示固定文本，</a:t>
            </a:r>
            <a:endParaRPr lang="zh-CN" altLang="en-US"/>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335361" y="116633"/>
            <a:ext cx="629872" cy="612768"/>
            <a:chOff x="3070727" y="196457"/>
            <a:chExt cx="692047" cy="673255"/>
          </a:xfrm>
        </p:grpSpPr>
        <p:sp>
          <p:nvSpPr>
            <p:cNvPr id="5" name="平行四边形 4"/>
            <p:cNvSpPr/>
            <p:nvPr/>
          </p:nvSpPr>
          <p:spPr>
            <a:xfrm>
              <a:off x="3070727" y="196457"/>
              <a:ext cx="629587" cy="612775"/>
            </a:xfrm>
            <a:prstGeom prst="parallelogram">
              <a:avLst/>
            </a:prstGeom>
            <a:solidFill>
              <a:srgbClr val="024282"/>
            </a:solid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6" name="平行四边形 5"/>
            <p:cNvSpPr/>
            <p:nvPr/>
          </p:nvSpPr>
          <p:spPr>
            <a:xfrm>
              <a:off x="3133187" y="256937"/>
              <a:ext cx="629587" cy="612775"/>
            </a:xfrm>
            <a:prstGeom prst="parallelogram">
              <a:avLst/>
            </a:prstGeom>
            <a:no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cxnSp>
        <p:nvCxnSpPr>
          <p:cNvPr id="7" name="直接连接符 6"/>
          <p:cNvCxnSpPr/>
          <p:nvPr/>
        </p:nvCxnSpPr>
        <p:spPr>
          <a:xfrm>
            <a:off x="367840" y="809674"/>
            <a:ext cx="11488800" cy="0"/>
          </a:xfrm>
          <a:prstGeom prst="line">
            <a:avLst/>
          </a:prstGeom>
          <a:ln w="9525">
            <a:solidFill>
              <a:srgbClr val="024282"/>
            </a:solidFill>
          </a:ln>
        </p:spPr>
        <p:style>
          <a:lnRef idx="1">
            <a:schemeClr val="accent1"/>
          </a:lnRef>
          <a:fillRef idx="0">
            <a:schemeClr val="accent1"/>
          </a:fillRef>
          <a:effectRef idx="0">
            <a:schemeClr val="accent1"/>
          </a:effectRef>
          <a:fontRef idx="minor">
            <a:schemeClr val="tx1"/>
          </a:fontRef>
        </p:style>
      </p:cxnSp>
      <p:sp>
        <p:nvSpPr>
          <p:cNvPr id="10" name="文本占位符 5"/>
          <p:cNvSpPr txBox="1"/>
          <p:nvPr/>
        </p:nvSpPr>
        <p:spPr>
          <a:xfrm>
            <a:off x="1127448" y="193957"/>
            <a:ext cx="5040313" cy="612775"/>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000"/>
              </a:spcBef>
              <a:buFont typeface="Arial" panose="020B0604020202020204" pitchFamily="34" charset="0"/>
              <a:buNone/>
              <a:defRPr sz="3200" b="1" kern="1200">
                <a:solidFill>
                  <a:srgbClr val="024282"/>
                </a:solidFill>
                <a:latin typeface="微软雅黑" panose="020B0503020204020204" pitchFamily="34" charset="-122"/>
                <a:ea typeface="微软雅黑" panose="020B0503020204020204" pitchFamily="34"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defRPr/>
            </a:pPr>
            <a:r>
              <a:rPr lang="zh-CN" altLang="en-US" dirty="0"/>
              <a:t>精读小米便签</a:t>
            </a:r>
            <a:endParaRPr kumimoji="0" lang="zh-CN" altLang="en-US" sz="4800" b="1" i="0" u="none" strike="noStrike" kern="1200" cap="none" spc="0" normalizeH="0" baseline="0" noProof="0" dirty="0">
              <a:ln>
                <a:noFill/>
              </a:ln>
              <a:solidFill>
                <a:srgbClr val="024282"/>
              </a:solidFill>
              <a:effectLst/>
              <a:uLnTx/>
              <a:uFillTx/>
              <a:latin typeface="微软雅黑" panose="020B0503020204020204" pitchFamily="34" charset="-122"/>
              <a:ea typeface="微软雅黑" panose="020B0503020204020204" pitchFamily="34" charset="-122"/>
              <a:cs typeface="+mn-cs"/>
            </a:endParaRPr>
          </a:p>
        </p:txBody>
      </p:sp>
      <p:sp>
        <p:nvSpPr>
          <p:cNvPr id="15" name="矩形 14"/>
          <p:cNvSpPr/>
          <p:nvPr/>
        </p:nvSpPr>
        <p:spPr>
          <a:xfrm>
            <a:off x="302935" y="1049735"/>
            <a:ext cx="11513006" cy="5376014"/>
          </a:xfrm>
          <a:prstGeom prst="rect">
            <a:avLst/>
          </a:prstGeom>
          <a:solidFill>
            <a:srgbClr val="024282">
              <a:alpha val="20000"/>
            </a:srgbClr>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a:ln>
                <a:noFill/>
              </a:ln>
              <a:solidFill>
                <a:prstClr val="white"/>
              </a:solidFill>
              <a:effectLst/>
              <a:uLnTx/>
              <a:uFillTx/>
              <a:latin typeface="等线" panose="02010600030101010101" charset="-122"/>
              <a:ea typeface="等线" panose="02010600030101010101" charset="-122"/>
              <a:cs typeface="+mn-cs"/>
            </a:endParaRPr>
          </a:p>
        </p:txBody>
      </p:sp>
      <p:sp>
        <p:nvSpPr>
          <p:cNvPr id="48" name="矩形 47"/>
          <p:cNvSpPr/>
          <p:nvPr>
            <p:custDataLst>
              <p:tags r:id="rId1"/>
            </p:custDataLst>
          </p:nvPr>
        </p:nvSpPr>
        <p:spPr>
          <a:xfrm>
            <a:off x="335280" y="1050290"/>
            <a:ext cx="11480800" cy="5391150"/>
          </a:xfrm>
          <a:prstGeom prst="rect">
            <a:avLst/>
          </a:prstGeom>
          <a:noFill/>
          <a:ln w="12700" cap="flat" cmpd="sng" algn="ctr">
            <a:solidFill>
              <a:srgbClr val="024282"/>
            </a:solidFill>
            <a:prstDash val="solid"/>
            <a:miter lim="800000"/>
          </a:ln>
          <a:effectLst/>
        </p:spPr>
        <p:txBody>
          <a:bodyPr rtlCol="0" anchor="ctr"/>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11" name="圆角矩形 6"/>
          <p:cNvSpPr/>
          <p:nvPr/>
        </p:nvSpPr>
        <p:spPr>
          <a:xfrm>
            <a:off x="499946" y="1211975"/>
            <a:ext cx="3177540" cy="348121"/>
          </a:xfrm>
          <a:prstGeom prst="roundRect">
            <a:avLst>
              <a:gd name="adj" fmla="val 37046"/>
            </a:avLst>
          </a:prstGeom>
          <a:gradFill>
            <a:gsLst>
              <a:gs pos="53000">
                <a:srgbClr val="024282"/>
              </a:gs>
              <a:gs pos="95000">
                <a:srgbClr val="024282">
                  <a:alpha val="0"/>
                </a:srgbClr>
              </a:gs>
              <a:gs pos="0">
                <a:srgbClr val="024282"/>
              </a:gs>
            </a:gsLst>
            <a:lin ang="20700000" scaled="0"/>
          </a:gradFill>
          <a:ln w="12700" cap="flat" cmpd="sng" algn="ctr">
            <a:noFill/>
            <a:prstDash val="solid"/>
            <a:miter lim="800000"/>
          </a:ln>
          <a:effectLst/>
        </p:spPr>
        <p:txBody>
          <a:bodyPr rtlCol="0" anchor="ctr"/>
          <a:p>
            <a:pPr marL="0" marR="0" lvl="0" indent="0" defTabSz="914400" rtl="0" eaLnBrk="1" fontAlgn="auto" latinLnBrk="0" hangingPunct="1">
              <a:lnSpc>
                <a:spcPct val="100000"/>
              </a:lnSpc>
              <a:spcBef>
                <a:spcPts val="0"/>
              </a:spcBef>
              <a:spcAft>
                <a:spcPts val="0"/>
              </a:spcAft>
              <a:buClrTx/>
              <a:buSzTx/>
              <a:buFontTx/>
              <a:buNone/>
              <a:defRPr/>
            </a:pPr>
            <a:r>
              <a:rPr kumimoji="0" lang="zh-CN" altLang="en-US" sz="1800"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代码标注情况</a:t>
            </a:r>
            <a:endParaRPr kumimoji="0" lang="zh-CN" altLang="en-US" sz="1800"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3" name="文本框 2"/>
          <p:cNvSpPr txBox="1"/>
          <p:nvPr/>
        </p:nvSpPr>
        <p:spPr>
          <a:xfrm>
            <a:off x="335280" y="1666240"/>
            <a:ext cx="10587355" cy="3692525"/>
          </a:xfrm>
          <a:prstGeom prst="rect">
            <a:avLst/>
          </a:prstGeom>
          <a:noFill/>
        </p:spPr>
        <p:txBody>
          <a:bodyPr wrap="square" rtlCol="0">
            <a:spAutoFit/>
          </a:bodyPr>
          <a:p>
            <a:r>
              <a:rPr lang="zh-CN" altLang="en-US"/>
              <a:t>            else {</a:t>
            </a:r>
            <a:endParaRPr lang="zh-CN" altLang="en-US"/>
          </a:p>
          <a:p>
            <a:r>
              <a:rPr lang="zh-CN" altLang="en-US"/>
              <a:t>                rv.setTextViewText(R.id.widget_text, snippet);</a:t>
            </a:r>
            <a:endParaRPr lang="zh-CN" altLang="en-US"/>
          </a:p>
          <a:p>
            <a:r>
              <a:rPr lang="zh-CN" altLang="en-US"/>
              <a:t>                pendingIntent = PendingIntent.getActivity(context, appWidgetIds[i], intent,</a:t>
            </a:r>
            <a:endParaRPr lang="zh-CN" altLang="en-US"/>
          </a:p>
          <a:p>
            <a:r>
              <a:rPr lang="zh-CN" altLang="en-US"/>
              <a:t>                        PendingIntent.FLAG_UPDATE_CURRENT);</a:t>
            </a:r>
            <a:endParaRPr lang="zh-CN" altLang="en-US"/>
          </a:p>
          <a:p>
            <a:r>
              <a:rPr lang="zh-CN" altLang="en-US"/>
              <a:t>            }</a:t>
            </a:r>
            <a:endParaRPr lang="zh-CN" altLang="en-US"/>
          </a:p>
          <a:p>
            <a:r>
              <a:rPr lang="zh-CN" altLang="en-US"/>
              <a:t>            //否则显示从数据库中获取的 snippet，并且点击事件将打开 NoteEditActivity 或 NotesListActivity。</a:t>
            </a:r>
            <a:endParaRPr lang="zh-CN" altLang="en-US"/>
          </a:p>
          <a:p>
            <a:endParaRPr lang="zh-CN" altLang="en-US"/>
          </a:p>
          <a:p>
            <a:r>
              <a:rPr lang="zh-CN" altLang="en-US"/>
              <a:t>            rv.setOnClickPendingIntent(R.id.widget_text, pendingIntent);</a:t>
            </a:r>
            <a:endParaRPr lang="zh-CN" altLang="en-US"/>
          </a:p>
          <a:p>
            <a:r>
              <a:rPr lang="zh-CN" altLang="en-US"/>
              <a:t>            appWidgetManager.updateAppWidget(appWidgetIds[i], rv);</a:t>
            </a:r>
            <a:endParaRPr lang="zh-CN" altLang="en-US"/>
          </a:p>
          <a:p>
            <a:r>
              <a:rPr lang="zh-CN" altLang="en-US"/>
              <a:t>        }</a:t>
            </a:r>
            <a:endParaRPr lang="zh-CN" altLang="en-US"/>
          </a:p>
          <a:p>
            <a:r>
              <a:rPr lang="zh-CN" altLang="en-US"/>
              <a:t>        //最后，使用 appWidgetManager.updateAppWidget 方法更新小部件的视图。</a:t>
            </a:r>
            <a:endParaRPr lang="zh-CN" altLang="en-US"/>
          </a:p>
          <a:p>
            <a:r>
              <a:rPr lang="zh-CN" altLang="en-US"/>
              <a:t>    }</a:t>
            </a:r>
            <a:endParaRPr lang="zh-CN" altLang="en-US"/>
          </a:p>
          <a:p>
            <a:r>
              <a:rPr lang="zh-CN" altLang="en-US"/>
              <a:t>}</a:t>
            </a:r>
            <a:endParaRPr lang="zh-CN" altLang="en-US"/>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335361" y="116633"/>
            <a:ext cx="629872" cy="612768"/>
            <a:chOff x="3070727" y="196457"/>
            <a:chExt cx="692047" cy="673255"/>
          </a:xfrm>
        </p:grpSpPr>
        <p:sp>
          <p:nvSpPr>
            <p:cNvPr id="5" name="平行四边形 4"/>
            <p:cNvSpPr/>
            <p:nvPr/>
          </p:nvSpPr>
          <p:spPr>
            <a:xfrm>
              <a:off x="3070727" y="196457"/>
              <a:ext cx="629587" cy="612775"/>
            </a:xfrm>
            <a:prstGeom prst="parallelogram">
              <a:avLst/>
            </a:prstGeom>
            <a:solidFill>
              <a:srgbClr val="024282"/>
            </a:solid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6" name="平行四边形 5"/>
            <p:cNvSpPr/>
            <p:nvPr/>
          </p:nvSpPr>
          <p:spPr>
            <a:xfrm>
              <a:off x="3133187" y="256937"/>
              <a:ext cx="629587" cy="612775"/>
            </a:xfrm>
            <a:prstGeom prst="parallelogram">
              <a:avLst/>
            </a:prstGeom>
            <a:no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cxnSp>
        <p:nvCxnSpPr>
          <p:cNvPr id="7" name="直接连接符 6"/>
          <p:cNvCxnSpPr/>
          <p:nvPr/>
        </p:nvCxnSpPr>
        <p:spPr>
          <a:xfrm>
            <a:off x="367840" y="809674"/>
            <a:ext cx="11488800" cy="0"/>
          </a:xfrm>
          <a:prstGeom prst="line">
            <a:avLst/>
          </a:prstGeom>
          <a:ln w="9525">
            <a:solidFill>
              <a:srgbClr val="024282"/>
            </a:solidFill>
          </a:ln>
        </p:spPr>
        <p:style>
          <a:lnRef idx="1">
            <a:schemeClr val="accent1"/>
          </a:lnRef>
          <a:fillRef idx="0">
            <a:schemeClr val="accent1"/>
          </a:fillRef>
          <a:effectRef idx="0">
            <a:schemeClr val="accent1"/>
          </a:effectRef>
          <a:fontRef idx="minor">
            <a:schemeClr val="tx1"/>
          </a:fontRef>
        </p:style>
      </p:cxnSp>
      <p:sp>
        <p:nvSpPr>
          <p:cNvPr id="10" name="文本占位符 5"/>
          <p:cNvSpPr txBox="1"/>
          <p:nvPr/>
        </p:nvSpPr>
        <p:spPr>
          <a:xfrm>
            <a:off x="1127448" y="193957"/>
            <a:ext cx="5040313" cy="612775"/>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000"/>
              </a:spcBef>
              <a:buFont typeface="Arial" panose="020B0604020202020204" pitchFamily="34" charset="0"/>
              <a:buNone/>
              <a:defRPr sz="3200" b="1" kern="1200">
                <a:solidFill>
                  <a:srgbClr val="024282"/>
                </a:solidFill>
                <a:latin typeface="微软雅黑" panose="020B0503020204020204" pitchFamily="34" charset="-122"/>
                <a:ea typeface="微软雅黑" panose="020B0503020204020204" pitchFamily="34"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defRPr/>
            </a:pPr>
            <a:r>
              <a:rPr lang="zh-CN" altLang="en-US" dirty="0"/>
              <a:t>精读小米便签</a:t>
            </a:r>
            <a:endParaRPr kumimoji="0" lang="zh-CN" altLang="en-US" sz="4800" b="1" i="0" u="none" strike="noStrike" kern="1200" cap="none" spc="0" normalizeH="0" baseline="0" noProof="0" dirty="0">
              <a:ln>
                <a:noFill/>
              </a:ln>
              <a:solidFill>
                <a:srgbClr val="024282"/>
              </a:solidFill>
              <a:effectLst/>
              <a:uLnTx/>
              <a:uFillTx/>
              <a:latin typeface="微软雅黑" panose="020B0503020204020204" pitchFamily="34" charset="-122"/>
              <a:ea typeface="微软雅黑" panose="020B0503020204020204" pitchFamily="34" charset="-122"/>
              <a:cs typeface="+mn-cs"/>
            </a:endParaRPr>
          </a:p>
        </p:txBody>
      </p:sp>
      <p:sp>
        <p:nvSpPr>
          <p:cNvPr id="15" name="矩形 14"/>
          <p:cNvSpPr/>
          <p:nvPr/>
        </p:nvSpPr>
        <p:spPr>
          <a:xfrm>
            <a:off x="302935" y="1049735"/>
            <a:ext cx="11513006" cy="5376014"/>
          </a:xfrm>
          <a:prstGeom prst="rect">
            <a:avLst/>
          </a:prstGeom>
          <a:solidFill>
            <a:srgbClr val="024282">
              <a:alpha val="20000"/>
            </a:srgbClr>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a:ln>
                <a:noFill/>
              </a:ln>
              <a:solidFill>
                <a:prstClr val="white"/>
              </a:solidFill>
              <a:effectLst/>
              <a:uLnTx/>
              <a:uFillTx/>
              <a:latin typeface="等线" panose="02010600030101010101" charset="-122"/>
              <a:ea typeface="等线" panose="02010600030101010101" charset="-122"/>
              <a:cs typeface="+mn-cs"/>
            </a:endParaRPr>
          </a:p>
        </p:txBody>
      </p:sp>
      <p:sp>
        <p:nvSpPr>
          <p:cNvPr id="18" name="文本框 17"/>
          <p:cNvSpPr txBox="1"/>
          <p:nvPr/>
        </p:nvSpPr>
        <p:spPr>
          <a:xfrm>
            <a:off x="569900" y="1286269"/>
            <a:ext cx="11086603" cy="4867055"/>
          </a:xfrm>
          <a:prstGeom prst="rect">
            <a:avLst/>
          </a:prstGeom>
          <a:noFill/>
        </p:spPr>
        <p:txBody>
          <a:bodyPr wrap="square" rtlCol="0">
            <a:normAutofit/>
          </a:bodyPr>
          <a:lstStyle/>
          <a:p>
            <a:pPr algn="l">
              <a:lnSpc>
                <a:spcPct val="130000"/>
              </a:lnSpc>
              <a:spcBef>
                <a:spcPts val="600"/>
              </a:spcBef>
              <a:spcAft>
                <a:spcPts val="0"/>
              </a:spcAft>
              <a:buClrTx/>
              <a:buSzTx/>
              <a:buFontTx/>
              <a:defRPr/>
            </a:pPr>
            <a:r>
              <a:rPr lang="en-US" altLang="zh-CN" sz="1600" dirty="0">
                <a:solidFill>
                  <a:schemeClr val="tx1"/>
                </a:solidFill>
                <a:latin typeface="微软雅黑" panose="020B0503020204020204" pitchFamily="34" charset="-122"/>
                <a:ea typeface="微软雅黑" panose="020B0503020204020204" pitchFamily="34" charset="-122"/>
              </a:rPr>
              <a:t>220340100 </a:t>
            </a:r>
            <a:r>
              <a:rPr lang="zh-CN" altLang="en-US" sz="1600" dirty="0">
                <a:solidFill>
                  <a:schemeClr val="tx1"/>
                </a:solidFill>
                <a:latin typeface="微软雅黑" panose="020B0503020204020204" pitchFamily="34" charset="-122"/>
                <a:ea typeface="微软雅黑" panose="020B0503020204020204" pitchFamily="34" charset="-122"/>
              </a:rPr>
              <a:t>高克沫若</a:t>
            </a:r>
            <a:endParaRPr lang="zh-CN" altLang="en-US" sz="1600" dirty="0">
              <a:solidFill>
                <a:schemeClr val="tx1"/>
              </a:solidFill>
              <a:latin typeface="微软雅黑" panose="020B0503020204020204" pitchFamily="34" charset="-122"/>
              <a:ea typeface="微软雅黑" panose="020B0503020204020204" pitchFamily="34" charset="-122"/>
            </a:endParaRPr>
          </a:p>
          <a:p>
            <a:pPr algn="l">
              <a:lnSpc>
                <a:spcPct val="130000"/>
              </a:lnSpc>
              <a:spcBef>
                <a:spcPts val="600"/>
              </a:spcBef>
              <a:spcAft>
                <a:spcPts val="0"/>
              </a:spcAft>
              <a:buClrTx/>
              <a:buSzTx/>
              <a:buFontTx/>
              <a:defRPr/>
            </a:pPr>
            <a:endParaRPr lang="zh-CN" altLang="en-US" sz="1600" dirty="0">
              <a:solidFill>
                <a:schemeClr val="tx1"/>
              </a:solidFill>
              <a:latin typeface="微软雅黑" panose="020B0503020204020204" pitchFamily="34" charset="-122"/>
              <a:ea typeface="微软雅黑" panose="020B0503020204020204" pitchFamily="34" charset="-122"/>
            </a:endParaRPr>
          </a:p>
          <a:p>
            <a:pPr algn="l">
              <a:lnSpc>
                <a:spcPct val="130000"/>
              </a:lnSpc>
              <a:spcBef>
                <a:spcPts val="600"/>
              </a:spcBef>
              <a:spcAft>
                <a:spcPts val="0"/>
              </a:spcAft>
              <a:buClrTx/>
              <a:buSzTx/>
              <a:buFontTx/>
              <a:defRPr/>
            </a:pPr>
            <a:r>
              <a:rPr lang="zh-CN" altLang="en-US" sz="1600" dirty="0">
                <a:solidFill>
                  <a:schemeClr val="tx1"/>
                </a:solidFill>
                <a:latin typeface="微软雅黑" panose="020B0503020204020204" pitchFamily="34" charset="-122"/>
                <a:ea typeface="微软雅黑" panose="020B0503020204020204" pitchFamily="34" charset="-122"/>
              </a:rPr>
              <a:t>精读功能名称</a:t>
            </a:r>
            <a:r>
              <a:rPr lang="en-US" altLang="zh-CN" sz="1600" dirty="0">
                <a:solidFill>
                  <a:schemeClr val="tx1"/>
                </a:solidFill>
                <a:latin typeface="微软雅黑" panose="020B0503020204020204" pitchFamily="34" charset="-122"/>
                <a:ea typeface="微软雅黑" panose="020B0503020204020204" pitchFamily="34" charset="-122"/>
              </a:rPr>
              <a:t>: </a:t>
            </a:r>
            <a:r>
              <a:rPr lang="zh-CN" altLang="en-US" sz="1600" dirty="0">
                <a:solidFill>
                  <a:schemeClr val="tx1"/>
                </a:solidFill>
                <a:latin typeface="微软雅黑" panose="020B0503020204020204" pitchFamily="34" charset="-122"/>
                <a:ea typeface="微软雅黑" panose="020B0503020204020204" pitchFamily="34" charset="-122"/>
              </a:rPr>
              <a:t>修改字体大小</a:t>
            </a:r>
            <a:r>
              <a:rPr lang="en-US" altLang="zh-CN" sz="1600" dirty="0">
                <a:solidFill>
                  <a:schemeClr val="tx1"/>
                </a:solidFill>
                <a:latin typeface="微软雅黑" panose="020B0503020204020204" pitchFamily="34" charset="-122"/>
                <a:ea typeface="微软雅黑" panose="020B0503020204020204" pitchFamily="34" charset="-122"/>
              </a:rPr>
              <a:t> </a:t>
            </a:r>
            <a:endParaRPr lang="en-US" altLang="zh-CN" sz="1600" dirty="0">
              <a:solidFill>
                <a:schemeClr val="tx1"/>
              </a:solidFill>
              <a:latin typeface="微软雅黑" panose="020B0503020204020204" pitchFamily="34" charset="-122"/>
              <a:ea typeface="微软雅黑" panose="020B0503020204020204" pitchFamily="34" charset="-122"/>
            </a:endParaRPr>
          </a:p>
          <a:p>
            <a:pPr algn="l">
              <a:lnSpc>
                <a:spcPct val="130000"/>
              </a:lnSpc>
              <a:spcBef>
                <a:spcPts val="600"/>
              </a:spcBef>
              <a:spcAft>
                <a:spcPts val="0"/>
              </a:spcAft>
              <a:buClrTx/>
              <a:buSzTx/>
              <a:buFontTx/>
              <a:defRPr/>
            </a:pPr>
            <a:endParaRPr lang="en-US" altLang="zh-CN" sz="1600" dirty="0">
              <a:solidFill>
                <a:schemeClr val="tx1"/>
              </a:solidFill>
              <a:latin typeface="微软雅黑" panose="020B0503020204020204" pitchFamily="34" charset="-122"/>
              <a:ea typeface="微软雅黑" panose="020B0503020204020204" pitchFamily="34" charset="-122"/>
            </a:endParaRPr>
          </a:p>
          <a:p>
            <a:pPr algn="l">
              <a:lnSpc>
                <a:spcPct val="130000"/>
              </a:lnSpc>
              <a:spcBef>
                <a:spcPts val="600"/>
              </a:spcBef>
              <a:spcAft>
                <a:spcPts val="0"/>
              </a:spcAft>
              <a:buClrTx/>
              <a:buSzTx/>
              <a:buFontTx/>
              <a:defRPr/>
            </a:pPr>
            <a:r>
              <a:rPr lang="zh-CN" altLang="en-US" sz="1600" dirty="0">
                <a:solidFill>
                  <a:schemeClr val="tx1"/>
                </a:solidFill>
                <a:latin typeface="微软雅黑" panose="020B0503020204020204" pitchFamily="34" charset="-122"/>
                <a:ea typeface="微软雅黑" panose="020B0503020204020204" pitchFamily="34" charset="-122"/>
              </a:rPr>
              <a:t>精读功能描述</a:t>
            </a:r>
            <a:r>
              <a:rPr lang="en-US" altLang="zh-CN" sz="1600" dirty="0">
                <a:solidFill>
                  <a:schemeClr val="tx1"/>
                </a:solidFill>
                <a:latin typeface="微软雅黑" panose="020B0503020204020204" pitchFamily="34" charset="-122"/>
                <a:ea typeface="微软雅黑" panose="020B0503020204020204" pitchFamily="34" charset="-122"/>
              </a:rPr>
              <a:t>: 修改便签内部字体大小</a:t>
            </a:r>
            <a:endParaRPr lang="en-US" altLang="zh-CN" sz="1600" dirty="0">
              <a:solidFill>
                <a:schemeClr val="tx1"/>
              </a:solidFill>
              <a:latin typeface="微软雅黑" panose="020B0503020204020204" pitchFamily="34" charset="-122"/>
              <a:ea typeface="微软雅黑" panose="020B0503020204020204" pitchFamily="34" charset="-122"/>
            </a:endParaRPr>
          </a:p>
        </p:txBody>
      </p:sp>
      <p:sp>
        <p:nvSpPr>
          <p:cNvPr id="48" name="矩形 47"/>
          <p:cNvSpPr/>
          <p:nvPr>
            <p:custDataLst>
              <p:tags r:id="rId1"/>
            </p:custDataLst>
          </p:nvPr>
        </p:nvSpPr>
        <p:spPr>
          <a:xfrm>
            <a:off x="4912995" y="1050290"/>
            <a:ext cx="6903085" cy="5391150"/>
          </a:xfrm>
          <a:prstGeom prst="rect">
            <a:avLst/>
          </a:prstGeom>
          <a:noFill/>
          <a:ln w="12700" cap="flat" cmpd="sng" algn="ctr">
            <a:solidFill>
              <a:srgbClr val="024282"/>
            </a:solidFill>
            <a:prstDash val="solid"/>
            <a:miter lim="800000"/>
          </a:ln>
          <a:effectLst/>
        </p:spPr>
        <p:txBody>
          <a:bodyPr rtlCol="0" anchor="ctr"/>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11" name="圆角矩形 6"/>
          <p:cNvSpPr/>
          <p:nvPr/>
        </p:nvSpPr>
        <p:spPr>
          <a:xfrm>
            <a:off x="4913196" y="1158000"/>
            <a:ext cx="3177540" cy="348121"/>
          </a:xfrm>
          <a:prstGeom prst="roundRect">
            <a:avLst>
              <a:gd name="adj" fmla="val 37046"/>
            </a:avLst>
          </a:prstGeom>
          <a:gradFill>
            <a:gsLst>
              <a:gs pos="53000">
                <a:srgbClr val="024282"/>
              </a:gs>
              <a:gs pos="95000">
                <a:srgbClr val="024282">
                  <a:alpha val="0"/>
                </a:srgbClr>
              </a:gs>
              <a:gs pos="0">
                <a:srgbClr val="024282"/>
              </a:gs>
            </a:gsLst>
            <a:lin ang="20700000" scaled="0"/>
          </a:gradFill>
          <a:ln w="12700" cap="flat" cmpd="sng" algn="ctr">
            <a:noFill/>
            <a:prstDash val="solid"/>
            <a:miter lim="800000"/>
          </a:ln>
          <a:effectLst/>
        </p:spPr>
        <p:txBody>
          <a:bodyPr rtlCol="0" anchor="ctr"/>
          <a:p>
            <a:pPr marL="0" marR="0" lvl="0" indent="0" defTabSz="914400" rtl="0" eaLnBrk="1" fontAlgn="auto" latinLnBrk="0" hangingPunct="1">
              <a:lnSpc>
                <a:spcPct val="100000"/>
              </a:lnSpc>
              <a:spcBef>
                <a:spcPts val="0"/>
              </a:spcBef>
              <a:spcAft>
                <a:spcPts val="0"/>
              </a:spcAft>
              <a:buClrTx/>
              <a:buSzTx/>
              <a:buFontTx/>
              <a:buNone/>
              <a:defRPr/>
            </a:pPr>
            <a:r>
              <a:rPr kumimoji="0" lang="zh-CN" altLang="en-US" sz="1800"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设计顺序图</a:t>
            </a:r>
            <a:endParaRPr kumimoji="0" lang="zh-CN" altLang="en-US" sz="1800"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pic>
        <p:nvPicPr>
          <p:cNvPr id="3" name="图片 2"/>
          <p:cNvPicPr>
            <a:picLocks noChangeAspect="1"/>
          </p:cNvPicPr>
          <p:nvPr/>
        </p:nvPicPr>
        <p:blipFill>
          <a:blip r:embed="rId2"/>
          <a:stretch>
            <a:fillRect/>
          </a:stretch>
        </p:blipFill>
        <p:spPr>
          <a:xfrm>
            <a:off x="4912995" y="2232660"/>
            <a:ext cx="6896100" cy="2264410"/>
          </a:xfrm>
          <a:prstGeom prst="rect">
            <a:avLst/>
          </a:prstGeom>
          <a:noFill/>
          <a:ln>
            <a:noFill/>
          </a:ln>
        </p:spPr>
      </p:pic>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335361" y="116633"/>
            <a:ext cx="629872" cy="612768"/>
            <a:chOff x="3070727" y="196457"/>
            <a:chExt cx="692047" cy="673255"/>
          </a:xfrm>
        </p:grpSpPr>
        <p:sp>
          <p:nvSpPr>
            <p:cNvPr id="5" name="平行四边形 4"/>
            <p:cNvSpPr/>
            <p:nvPr/>
          </p:nvSpPr>
          <p:spPr>
            <a:xfrm>
              <a:off x="3070727" y="196457"/>
              <a:ext cx="629587" cy="612775"/>
            </a:xfrm>
            <a:prstGeom prst="parallelogram">
              <a:avLst/>
            </a:prstGeom>
            <a:solidFill>
              <a:srgbClr val="024282"/>
            </a:solid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6" name="平行四边形 5"/>
            <p:cNvSpPr/>
            <p:nvPr/>
          </p:nvSpPr>
          <p:spPr>
            <a:xfrm>
              <a:off x="3133187" y="256937"/>
              <a:ext cx="629587" cy="612775"/>
            </a:xfrm>
            <a:prstGeom prst="parallelogram">
              <a:avLst/>
            </a:prstGeom>
            <a:no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cxnSp>
        <p:nvCxnSpPr>
          <p:cNvPr id="7" name="直接连接符 6"/>
          <p:cNvCxnSpPr/>
          <p:nvPr/>
        </p:nvCxnSpPr>
        <p:spPr>
          <a:xfrm>
            <a:off x="367840" y="809674"/>
            <a:ext cx="11488800" cy="0"/>
          </a:xfrm>
          <a:prstGeom prst="line">
            <a:avLst/>
          </a:prstGeom>
          <a:ln w="9525">
            <a:solidFill>
              <a:srgbClr val="024282"/>
            </a:solidFill>
          </a:ln>
        </p:spPr>
        <p:style>
          <a:lnRef idx="1">
            <a:schemeClr val="accent1"/>
          </a:lnRef>
          <a:fillRef idx="0">
            <a:schemeClr val="accent1"/>
          </a:fillRef>
          <a:effectRef idx="0">
            <a:schemeClr val="accent1"/>
          </a:effectRef>
          <a:fontRef idx="minor">
            <a:schemeClr val="tx1"/>
          </a:fontRef>
        </p:style>
      </p:cxnSp>
      <p:sp>
        <p:nvSpPr>
          <p:cNvPr id="10" name="文本占位符 5"/>
          <p:cNvSpPr txBox="1"/>
          <p:nvPr/>
        </p:nvSpPr>
        <p:spPr>
          <a:xfrm>
            <a:off x="1127448" y="193957"/>
            <a:ext cx="5040313" cy="612775"/>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000"/>
              </a:spcBef>
              <a:buFont typeface="Arial" panose="020B0604020202020204" pitchFamily="34" charset="0"/>
              <a:buNone/>
              <a:defRPr sz="3200" b="1" kern="1200">
                <a:solidFill>
                  <a:srgbClr val="024282"/>
                </a:solidFill>
                <a:latin typeface="微软雅黑" panose="020B0503020204020204" pitchFamily="34" charset="-122"/>
                <a:ea typeface="微软雅黑" panose="020B0503020204020204" pitchFamily="34"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defRPr/>
            </a:pPr>
            <a:r>
              <a:rPr lang="zh-CN" altLang="en-US" dirty="0"/>
              <a:t>精读小米便签</a:t>
            </a:r>
            <a:endParaRPr kumimoji="0" lang="zh-CN" altLang="en-US" sz="4800" b="1" i="0" u="none" strike="noStrike" kern="1200" cap="none" spc="0" normalizeH="0" baseline="0" noProof="0" dirty="0">
              <a:ln>
                <a:noFill/>
              </a:ln>
              <a:solidFill>
                <a:srgbClr val="024282"/>
              </a:solidFill>
              <a:effectLst/>
              <a:uLnTx/>
              <a:uFillTx/>
              <a:latin typeface="微软雅黑" panose="020B0503020204020204" pitchFamily="34" charset="-122"/>
              <a:ea typeface="微软雅黑" panose="020B0503020204020204" pitchFamily="34" charset="-122"/>
              <a:cs typeface="+mn-cs"/>
            </a:endParaRPr>
          </a:p>
        </p:txBody>
      </p:sp>
      <p:sp>
        <p:nvSpPr>
          <p:cNvPr id="15" name="矩形 14"/>
          <p:cNvSpPr/>
          <p:nvPr/>
        </p:nvSpPr>
        <p:spPr>
          <a:xfrm>
            <a:off x="302935" y="1049735"/>
            <a:ext cx="11513006" cy="5376014"/>
          </a:xfrm>
          <a:prstGeom prst="rect">
            <a:avLst/>
          </a:prstGeom>
          <a:solidFill>
            <a:srgbClr val="024282">
              <a:alpha val="20000"/>
            </a:srgbClr>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a:ln>
                <a:noFill/>
              </a:ln>
              <a:solidFill>
                <a:prstClr val="white"/>
              </a:solidFill>
              <a:effectLst/>
              <a:uLnTx/>
              <a:uFillTx/>
              <a:latin typeface="等线" panose="02010600030101010101" charset="-122"/>
              <a:ea typeface="等线" panose="02010600030101010101" charset="-122"/>
              <a:cs typeface="+mn-cs"/>
            </a:endParaRPr>
          </a:p>
        </p:txBody>
      </p:sp>
      <p:sp>
        <p:nvSpPr>
          <p:cNvPr id="48" name="矩形 47"/>
          <p:cNvSpPr/>
          <p:nvPr>
            <p:custDataLst>
              <p:tags r:id="rId1"/>
            </p:custDataLst>
          </p:nvPr>
        </p:nvSpPr>
        <p:spPr>
          <a:xfrm>
            <a:off x="335280" y="1050290"/>
            <a:ext cx="11480800" cy="5391150"/>
          </a:xfrm>
          <a:prstGeom prst="rect">
            <a:avLst/>
          </a:prstGeom>
          <a:noFill/>
          <a:ln w="12700" cap="flat" cmpd="sng" algn="ctr">
            <a:solidFill>
              <a:srgbClr val="024282"/>
            </a:solidFill>
            <a:prstDash val="solid"/>
            <a:miter lim="800000"/>
          </a:ln>
          <a:effectLst/>
        </p:spPr>
        <p:txBody>
          <a:bodyPr rtlCol="0" anchor="ctr"/>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11" name="圆角矩形 6"/>
          <p:cNvSpPr/>
          <p:nvPr/>
        </p:nvSpPr>
        <p:spPr>
          <a:xfrm>
            <a:off x="499946" y="1211975"/>
            <a:ext cx="3177540" cy="348121"/>
          </a:xfrm>
          <a:prstGeom prst="roundRect">
            <a:avLst>
              <a:gd name="adj" fmla="val 37046"/>
            </a:avLst>
          </a:prstGeom>
          <a:gradFill>
            <a:gsLst>
              <a:gs pos="53000">
                <a:srgbClr val="024282"/>
              </a:gs>
              <a:gs pos="95000">
                <a:srgbClr val="024282">
                  <a:alpha val="0"/>
                </a:srgbClr>
              </a:gs>
              <a:gs pos="0">
                <a:srgbClr val="024282"/>
              </a:gs>
            </a:gsLst>
            <a:lin ang="20700000" scaled="0"/>
          </a:gradFill>
          <a:ln w="12700" cap="flat" cmpd="sng" algn="ctr">
            <a:noFill/>
            <a:prstDash val="solid"/>
            <a:miter lim="800000"/>
          </a:ln>
          <a:effectLst/>
        </p:spPr>
        <p:txBody>
          <a:bodyPr rtlCol="0" anchor="ctr"/>
          <a:p>
            <a:pPr marL="0" marR="0" lvl="0" indent="0" defTabSz="914400" rtl="0" eaLnBrk="1" fontAlgn="auto" latinLnBrk="0" hangingPunct="1">
              <a:lnSpc>
                <a:spcPct val="100000"/>
              </a:lnSpc>
              <a:spcBef>
                <a:spcPts val="0"/>
              </a:spcBef>
              <a:spcAft>
                <a:spcPts val="0"/>
              </a:spcAft>
              <a:buClrTx/>
              <a:buSzTx/>
              <a:buFontTx/>
              <a:buNone/>
              <a:defRPr/>
            </a:pPr>
            <a:r>
              <a:rPr kumimoji="0" lang="zh-CN" altLang="en-US" sz="1800"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设计类图</a:t>
            </a:r>
            <a:endParaRPr kumimoji="0" lang="zh-CN" altLang="en-US" sz="1800"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pic>
        <p:nvPicPr>
          <p:cNvPr id="2" name="图片 1"/>
          <p:cNvPicPr>
            <a:picLocks noChangeAspect="1"/>
          </p:cNvPicPr>
          <p:nvPr/>
        </p:nvPicPr>
        <p:blipFill>
          <a:blip r:embed="rId2"/>
          <a:stretch>
            <a:fillRect/>
          </a:stretch>
        </p:blipFill>
        <p:spPr>
          <a:xfrm>
            <a:off x="2630805" y="1719580"/>
            <a:ext cx="7474585" cy="4509135"/>
          </a:xfrm>
          <a:prstGeom prst="rect">
            <a:avLst/>
          </a:prstGeom>
          <a:noFill/>
          <a:ln>
            <a:noFill/>
          </a:ln>
        </p:spPr>
      </p:pic>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335361" y="116633"/>
            <a:ext cx="629872" cy="612768"/>
            <a:chOff x="3070727" y="196457"/>
            <a:chExt cx="692047" cy="673255"/>
          </a:xfrm>
        </p:grpSpPr>
        <p:sp>
          <p:nvSpPr>
            <p:cNvPr id="5" name="平行四边形 4"/>
            <p:cNvSpPr/>
            <p:nvPr/>
          </p:nvSpPr>
          <p:spPr>
            <a:xfrm>
              <a:off x="3070727" y="196457"/>
              <a:ext cx="629587" cy="612775"/>
            </a:xfrm>
            <a:prstGeom prst="parallelogram">
              <a:avLst/>
            </a:prstGeom>
            <a:solidFill>
              <a:srgbClr val="024282"/>
            </a:solid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6" name="平行四边形 5"/>
            <p:cNvSpPr/>
            <p:nvPr/>
          </p:nvSpPr>
          <p:spPr>
            <a:xfrm>
              <a:off x="3133187" y="256937"/>
              <a:ext cx="629587" cy="612775"/>
            </a:xfrm>
            <a:prstGeom prst="parallelogram">
              <a:avLst/>
            </a:prstGeom>
            <a:no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cxnSp>
        <p:nvCxnSpPr>
          <p:cNvPr id="7" name="直接连接符 6"/>
          <p:cNvCxnSpPr/>
          <p:nvPr/>
        </p:nvCxnSpPr>
        <p:spPr>
          <a:xfrm>
            <a:off x="367840" y="809674"/>
            <a:ext cx="11488800" cy="0"/>
          </a:xfrm>
          <a:prstGeom prst="line">
            <a:avLst/>
          </a:prstGeom>
          <a:ln w="9525">
            <a:solidFill>
              <a:srgbClr val="024282"/>
            </a:solidFill>
          </a:ln>
        </p:spPr>
        <p:style>
          <a:lnRef idx="1">
            <a:schemeClr val="accent1"/>
          </a:lnRef>
          <a:fillRef idx="0">
            <a:schemeClr val="accent1"/>
          </a:fillRef>
          <a:effectRef idx="0">
            <a:schemeClr val="accent1"/>
          </a:effectRef>
          <a:fontRef idx="minor">
            <a:schemeClr val="tx1"/>
          </a:fontRef>
        </p:style>
      </p:cxnSp>
      <p:sp>
        <p:nvSpPr>
          <p:cNvPr id="10" name="文本占位符 5"/>
          <p:cNvSpPr txBox="1"/>
          <p:nvPr/>
        </p:nvSpPr>
        <p:spPr>
          <a:xfrm>
            <a:off x="1127448" y="193957"/>
            <a:ext cx="5040313" cy="612775"/>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000"/>
              </a:spcBef>
              <a:buFont typeface="Arial" panose="020B0604020202020204" pitchFamily="34" charset="0"/>
              <a:buNone/>
              <a:defRPr sz="3200" b="1" kern="1200">
                <a:solidFill>
                  <a:srgbClr val="024282"/>
                </a:solidFill>
                <a:latin typeface="微软雅黑" panose="020B0503020204020204" pitchFamily="34" charset="-122"/>
                <a:ea typeface="微软雅黑" panose="020B0503020204020204" pitchFamily="34"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defRPr/>
            </a:pPr>
            <a:r>
              <a:rPr lang="zh-CN" altLang="en-US" dirty="0"/>
              <a:t>精读小米便签</a:t>
            </a:r>
            <a:endParaRPr kumimoji="0" lang="zh-CN" altLang="en-US" sz="4800" b="1" i="0" u="none" strike="noStrike" kern="1200" cap="none" spc="0" normalizeH="0" baseline="0" noProof="0" dirty="0">
              <a:ln>
                <a:noFill/>
              </a:ln>
              <a:solidFill>
                <a:srgbClr val="024282"/>
              </a:solidFill>
              <a:effectLst/>
              <a:uLnTx/>
              <a:uFillTx/>
              <a:latin typeface="微软雅黑" panose="020B0503020204020204" pitchFamily="34" charset="-122"/>
              <a:ea typeface="微软雅黑" panose="020B0503020204020204" pitchFamily="34" charset="-122"/>
              <a:cs typeface="+mn-cs"/>
            </a:endParaRPr>
          </a:p>
        </p:txBody>
      </p:sp>
      <p:sp>
        <p:nvSpPr>
          <p:cNvPr id="15" name="矩形 14"/>
          <p:cNvSpPr/>
          <p:nvPr/>
        </p:nvSpPr>
        <p:spPr>
          <a:xfrm>
            <a:off x="302935" y="1049735"/>
            <a:ext cx="11513006" cy="5376014"/>
          </a:xfrm>
          <a:prstGeom prst="rect">
            <a:avLst/>
          </a:prstGeom>
          <a:solidFill>
            <a:srgbClr val="024282">
              <a:alpha val="20000"/>
            </a:srgbClr>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a:ln>
                <a:noFill/>
              </a:ln>
              <a:solidFill>
                <a:prstClr val="white"/>
              </a:solidFill>
              <a:effectLst/>
              <a:uLnTx/>
              <a:uFillTx/>
              <a:latin typeface="等线" panose="02010600030101010101" charset="-122"/>
              <a:ea typeface="等线" panose="02010600030101010101" charset="-122"/>
              <a:cs typeface="+mn-cs"/>
            </a:endParaRPr>
          </a:p>
        </p:txBody>
      </p:sp>
      <p:sp>
        <p:nvSpPr>
          <p:cNvPr id="48" name="矩形 47"/>
          <p:cNvSpPr/>
          <p:nvPr>
            <p:custDataLst>
              <p:tags r:id="rId1"/>
            </p:custDataLst>
          </p:nvPr>
        </p:nvSpPr>
        <p:spPr>
          <a:xfrm>
            <a:off x="335280" y="1050290"/>
            <a:ext cx="11480800" cy="5391150"/>
          </a:xfrm>
          <a:prstGeom prst="rect">
            <a:avLst/>
          </a:prstGeom>
          <a:noFill/>
          <a:ln w="12700" cap="flat" cmpd="sng" algn="ctr">
            <a:solidFill>
              <a:srgbClr val="024282"/>
            </a:solidFill>
            <a:prstDash val="solid"/>
            <a:miter lim="800000"/>
          </a:ln>
          <a:effectLst/>
        </p:spPr>
        <p:txBody>
          <a:bodyPr rtlCol="0" anchor="ctr"/>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11" name="圆角矩形 6"/>
          <p:cNvSpPr/>
          <p:nvPr/>
        </p:nvSpPr>
        <p:spPr>
          <a:xfrm>
            <a:off x="499946" y="1211975"/>
            <a:ext cx="3177540" cy="348121"/>
          </a:xfrm>
          <a:prstGeom prst="roundRect">
            <a:avLst>
              <a:gd name="adj" fmla="val 37046"/>
            </a:avLst>
          </a:prstGeom>
          <a:gradFill>
            <a:gsLst>
              <a:gs pos="53000">
                <a:srgbClr val="024282"/>
              </a:gs>
              <a:gs pos="95000">
                <a:srgbClr val="024282">
                  <a:alpha val="0"/>
                </a:srgbClr>
              </a:gs>
              <a:gs pos="0">
                <a:srgbClr val="024282"/>
              </a:gs>
            </a:gsLst>
            <a:lin ang="20700000" scaled="0"/>
          </a:gradFill>
          <a:ln w="12700" cap="flat" cmpd="sng" algn="ctr">
            <a:noFill/>
            <a:prstDash val="solid"/>
            <a:miter lim="800000"/>
          </a:ln>
          <a:effectLst/>
        </p:spPr>
        <p:txBody>
          <a:bodyPr rtlCol="0" anchor="ctr"/>
          <a:p>
            <a:pPr marL="0" marR="0" lvl="0" indent="0" defTabSz="914400" rtl="0" eaLnBrk="1" fontAlgn="auto" latinLnBrk="0" hangingPunct="1">
              <a:lnSpc>
                <a:spcPct val="100000"/>
              </a:lnSpc>
              <a:spcBef>
                <a:spcPts val="0"/>
              </a:spcBef>
              <a:spcAft>
                <a:spcPts val="0"/>
              </a:spcAft>
              <a:buClrTx/>
              <a:buSzTx/>
              <a:buFontTx/>
              <a:buNone/>
              <a:defRPr/>
            </a:pPr>
            <a:r>
              <a:rPr kumimoji="0" lang="zh-CN" altLang="en-US" sz="1800"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代码标注情况</a:t>
            </a:r>
            <a:endParaRPr kumimoji="0" lang="zh-CN" altLang="en-US" sz="1800"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2" name="文本框 1"/>
          <p:cNvSpPr txBox="1"/>
          <p:nvPr/>
        </p:nvSpPr>
        <p:spPr>
          <a:xfrm>
            <a:off x="499745" y="1471930"/>
            <a:ext cx="11394440" cy="4246245"/>
          </a:xfrm>
          <a:prstGeom prst="rect">
            <a:avLst/>
          </a:prstGeom>
          <a:noFill/>
        </p:spPr>
        <p:txBody>
          <a:bodyPr wrap="square" rtlCol="0">
            <a:spAutoFit/>
          </a:bodyPr>
          <a:p>
            <a:r>
              <a:rPr lang="zh-CN" altLang="en-US"/>
              <a:t>（1）类名：WorkingNote</a:t>
            </a:r>
            <a:endParaRPr lang="zh-CN" altLang="en-US"/>
          </a:p>
          <a:p>
            <a:r>
              <a:rPr lang="zh-CN" altLang="en-US"/>
              <a:t>package net.micode.notes.model;</a:t>
            </a:r>
            <a:endParaRPr lang="zh-CN" altLang="en-US"/>
          </a:p>
          <a:p>
            <a:r>
              <a:rPr lang="zh-CN" altLang="en-US"/>
              <a:t> </a:t>
            </a:r>
            <a:endParaRPr lang="zh-CN" altLang="en-US"/>
          </a:p>
          <a:p>
            <a:r>
              <a:rPr lang="zh-CN" altLang="en-US"/>
              <a:t>public class WorkingNote {</a:t>
            </a:r>
            <a:endParaRPr lang="zh-CN" altLang="en-US"/>
          </a:p>
          <a:p>
            <a:r>
              <a:rPr lang="zh-CN" altLang="en-US"/>
              <a:t>    // Note for the working note</a:t>
            </a:r>
            <a:endParaRPr lang="zh-CN" altLang="en-US"/>
          </a:p>
          <a:p>
            <a:r>
              <a:rPr lang="zh-CN" altLang="en-US"/>
              <a:t>    private Note mNote;</a:t>
            </a:r>
            <a:endParaRPr lang="zh-CN" altLang="en-US"/>
          </a:p>
          <a:p>
            <a:r>
              <a:rPr lang="zh-CN" altLang="en-US"/>
              <a:t>    // Note Id</a:t>
            </a:r>
            <a:endParaRPr lang="zh-CN" altLang="en-US"/>
          </a:p>
          <a:p>
            <a:r>
              <a:rPr lang="zh-CN" altLang="en-US"/>
              <a:t>    private long mNoteId;</a:t>
            </a:r>
            <a:endParaRPr lang="zh-CN" altLang="en-US"/>
          </a:p>
          <a:p>
            <a:r>
              <a:rPr lang="zh-CN" altLang="en-US"/>
              <a:t>    // Note content</a:t>
            </a:r>
            <a:endParaRPr lang="zh-CN" altLang="en-US"/>
          </a:p>
          <a:p>
            <a:r>
              <a:rPr lang="zh-CN" altLang="en-US"/>
              <a:t>    private String mContent;</a:t>
            </a:r>
            <a:endParaRPr lang="zh-CN" altLang="en-US"/>
          </a:p>
          <a:p>
            <a:r>
              <a:rPr lang="zh-CN" altLang="en-US"/>
              <a:t>    // Note mode</a:t>
            </a:r>
            <a:endParaRPr lang="zh-CN" altLang="en-US"/>
          </a:p>
          <a:p>
            <a:r>
              <a:rPr lang="zh-CN" altLang="en-US"/>
              <a:t>    private int mMode;</a:t>
            </a:r>
            <a:endParaRPr lang="zh-CN" altLang="en-US"/>
          </a:p>
          <a:p>
            <a:r>
              <a:rPr lang="zh-CN" altLang="en-US"/>
              <a:t> </a:t>
            </a:r>
            <a:endParaRPr lang="zh-CN" altLang="en-US"/>
          </a:p>
          <a:p>
            <a:r>
              <a:rPr lang="zh-CN" altLang="en-US"/>
              <a:t> </a:t>
            </a:r>
            <a:endParaRPr lang="zh-CN" altLang="en-US"/>
          </a:p>
          <a:p>
            <a:r>
              <a:rPr lang="zh-CN" altLang="en-US"/>
              <a:t>    private NoteSettingChangedListener mNoteSettingStatusListener;</a:t>
            </a:r>
            <a:endParaRPr lang="zh-CN" altLang="en-US"/>
          </a:p>
        </p:txBody>
      </p:sp>
      <p:sp>
        <p:nvSpPr>
          <p:cNvPr id="3" name="文本框 2"/>
          <p:cNvSpPr txBox="1"/>
          <p:nvPr/>
        </p:nvSpPr>
        <p:spPr>
          <a:xfrm>
            <a:off x="6918325" y="1748790"/>
            <a:ext cx="4064000" cy="3692525"/>
          </a:xfrm>
          <a:prstGeom prst="rect">
            <a:avLst/>
          </a:prstGeom>
          <a:noFill/>
        </p:spPr>
        <p:txBody>
          <a:bodyPr wrap="square" rtlCol="0">
            <a:spAutoFit/>
          </a:bodyPr>
          <a:p>
            <a:r>
              <a:rPr lang="zh-CN" altLang="en-US">
                <a:sym typeface="+mn-ea"/>
              </a:rPr>
              <a:t>    private long mAlertDate;</a:t>
            </a:r>
            <a:endParaRPr lang="zh-CN" altLang="en-US"/>
          </a:p>
          <a:p>
            <a:r>
              <a:rPr lang="zh-CN" altLang="en-US">
                <a:sym typeface="+mn-ea"/>
              </a:rPr>
              <a:t>    private long mModifiedDate;</a:t>
            </a:r>
            <a:endParaRPr lang="zh-CN" altLang="en-US"/>
          </a:p>
          <a:p>
            <a:r>
              <a:rPr lang="zh-CN" altLang="en-US">
                <a:sym typeface="+mn-ea"/>
              </a:rPr>
              <a:t>    private int mBgColorId;</a:t>
            </a:r>
            <a:endParaRPr lang="zh-CN" altLang="en-US"/>
          </a:p>
          <a:p>
            <a:r>
              <a:rPr lang="zh-CN" altLang="en-US">
                <a:sym typeface="+mn-ea"/>
              </a:rPr>
              <a:t>    private int mWidgetId;</a:t>
            </a:r>
            <a:endParaRPr lang="zh-CN" altLang="en-US"/>
          </a:p>
          <a:p>
            <a:r>
              <a:rPr lang="zh-CN" altLang="en-US">
                <a:sym typeface="+mn-ea"/>
              </a:rPr>
              <a:t>    private int mWidgetType;</a:t>
            </a:r>
            <a:endParaRPr lang="zh-CN" altLang="en-US"/>
          </a:p>
          <a:p>
            <a:r>
              <a:rPr lang="zh-CN" altLang="en-US">
                <a:sym typeface="+mn-ea"/>
              </a:rPr>
              <a:t>    private long mFolderId;</a:t>
            </a:r>
            <a:endParaRPr lang="zh-CN" altLang="en-US"/>
          </a:p>
          <a:p>
            <a:r>
              <a:rPr lang="zh-CN" altLang="en-US">
                <a:sym typeface="+mn-ea"/>
              </a:rPr>
              <a:t>    private Context mContext;</a:t>
            </a:r>
            <a:endParaRPr lang="zh-CN" altLang="en-US"/>
          </a:p>
          <a:p>
            <a:r>
              <a:rPr lang="zh-CN" altLang="en-US">
                <a:sym typeface="+mn-ea"/>
              </a:rPr>
              <a:t> </a:t>
            </a:r>
            <a:endParaRPr lang="zh-CN" altLang="en-US"/>
          </a:p>
          <a:p>
            <a:r>
              <a:rPr lang="zh-CN" altLang="en-US">
                <a:sym typeface="+mn-ea"/>
              </a:rPr>
              <a:t>    private static final String TAG = "WorkingNote";</a:t>
            </a:r>
            <a:endParaRPr lang="zh-CN" altLang="en-US"/>
          </a:p>
          <a:p>
            <a:r>
              <a:rPr lang="zh-CN" altLang="en-US">
                <a:sym typeface="+mn-ea"/>
              </a:rPr>
              <a:t> </a:t>
            </a:r>
            <a:endParaRPr lang="zh-CN" altLang="en-US"/>
          </a:p>
          <a:p>
            <a:r>
              <a:rPr lang="zh-CN" altLang="en-US">
                <a:sym typeface="+mn-ea"/>
              </a:rPr>
              <a:t>    private boolean mIsDeleted;</a:t>
            </a:r>
            <a:endParaRPr lang="zh-CN" altLang="en-US"/>
          </a:p>
          <a:p>
            <a:endParaRPr lang="zh-CN" altLang="en-US"/>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335361" y="116633"/>
            <a:ext cx="629872" cy="612768"/>
            <a:chOff x="3070727" y="196457"/>
            <a:chExt cx="692047" cy="673255"/>
          </a:xfrm>
        </p:grpSpPr>
        <p:sp>
          <p:nvSpPr>
            <p:cNvPr id="5" name="平行四边形 4"/>
            <p:cNvSpPr/>
            <p:nvPr/>
          </p:nvSpPr>
          <p:spPr>
            <a:xfrm>
              <a:off x="3070727" y="196457"/>
              <a:ext cx="629587" cy="612775"/>
            </a:xfrm>
            <a:prstGeom prst="parallelogram">
              <a:avLst/>
            </a:prstGeom>
            <a:solidFill>
              <a:srgbClr val="024282"/>
            </a:solid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6" name="平行四边形 5"/>
            <p:cNvSpPr/>
            <p:nvPr/>
          </p:nvSpPr>
          <p:spPr>
            <a:xfrm>
              <a:off x="3133187" y="256937"/>
              <a:ext cx="629587" cy="612775"/>
            </a:xfrm>
            <a:prstGeom prst="parallelogram">
              <a:avLst/>
            </a:prstGeom>
            <a:no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cxnSp>
        <p:nvCxnSpPr>
          <p:cNvPr id="7" name="直接连接符 6"/>
          <p:cNvCxnSpPr/>
          <p:nvPr/>
        </p:nvCxnSpPr>
        <p:spPr>
          <a:xfrm>
            <a:off x="367840" y="809674"/>
            <a:ext cx="11488800" cy="0"/>
          </a:xfrm>
          <a:prstGeom prst="line">
            <a:avLst/>
          </a:prstGeom>
          <a:ln w="9525">
            <a:solidFill>
              <a:srgbClr val="024282"/>
            </a:solidFill>
          </a:ln>
        </p:spPr>
        <p:style>
          <a:lnRef idx="1">
            <a:schemeClr val="accent1"/>
          </a:lnRef>
          <a:fillRef idx="0">
            <a:schemeClr val="accent1"/>
          </a:fillRef>
          <a:effectRef idx="0">
            <a:schemeClr val="accent1"/>
          </a:effectRef>
          <a:fontRef idx="minor">
            <a:schemeClr val="tx1"/>
          </a:fontRef>
        </p:style>
      </p:cxnSp>
      <p:sp>
        <p:nvSpPr>
          <p:cNvPr id="10" name="文本占位符 5"/>
          <p:cNvSpPr txBox="1"/>
          <p:nvPr/>
        </p:nvSpPr>
        <p:spPr>
          <a:xfrm>
            <a:off x="1127448" y="193957"/>
            <a:ext cx="5040313" cy="612775"/>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000"/>
              </a:spcBef>
              <a:buFont typeface="Arial" panose="020B0604020202020204" pitchFamily="34" charset="0"/>
              <a:buNone/>
              <a:defRPr sz="3200" b="1" kern="1200">
                <a:solidFill>
                  <a:srgbClr val="024282"/>
                </a:solidFill>
                <a:latin typeface="微软雅黑" panose="020B0503020204020204" pitchFamily="34" charset="-122"/>
                <a:ea typeface="微软雅黑" panose="020B0503020204020204" pitchFamily="34"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defRPr/>
            </a:pPr>
            <a:r>
              <a:rPr lang="zh-CN" altLang="en-US" dirty="0"/>
              <a:t>精读小米便签</a:t>
            </a:r>
            <a:endParaRPr kumimoji="0" lang="zh-CN" altLang="en-US" sz="4800" b="1" i="0" u="none" strike="noStrike" kern="1200" cap="none" spc="0" normalizeH="0" baseline="0" noProof="0" dirty="0">
              <a:ln>
                <a:noFill/>
              </a:ln>
              <a:solidFill>
                <a:srgbClr val="024282"/>
              </a:solidFill>
              <a:effectLst/>
              <a:uLnTx/>
              <a:uFillTx/>
              <a:latin typeface="微软雅黑" panose="020B0503020204020204" pitchFamily="34" charset="-122"/>
              <a:ea typeface="微软雅黑" panose="020B0503020204020204" pitchFamily="34" charset="-122"/>
              <a:cs typeface="+mn-cs"/>
            </a:endParaRPr>
          </a:p>
        </p:txBody>
      </p:sp>
      <p:sp>
        <p:nvSpPr>
          <p:cNvPr id="15" name="矩形 14"/>
          <p:cNvSpPr/>
          <p:nvPr/>
        </p:nvSpPr>
        <p:spPr>
          <a:xfrm>
            <a:off x="302935" y="1049735"/>
            <a:ext cx="11513006" cy="5376014"/>
          </a:xfrm>
          <a:prstGeom prst="rect">
            <a:avLst/>
          </a:prstGeom>
          <a:solidFill>
            <a:srgbClr val="024282">
              <a:alpha val="20000"/>
            </a:srgbClr>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a:ln>
                <a:noFill/>
              </a:ln>
              <a:solidFill>
                <a:prstClr val="white"/>
              </a:solidFill>
              <a:effectLst/>
              <a:uLnTx/>
              <a:uFillTx/>
              <a:latin typeface="等线" panose="02010600030101010101" charset="-122"/>
              <a:ea typeface="等线" panose="02010600030101010101" charset="-122"/>
              <a:cs typeface="+mn-cs"/>
            </a:endParaRPr>
          </a:p>
        </p:txBody>
      </p:sp>
      <p:sp>
        <p:nvSpPr>
          <p:cNvPr id="48" name="矩形 47"/>
          <p:cNvSpPr/>
          <p:nvPr>
            <p:custDataLst>
              <p:tags r:id="rId1"/>
            </p:custDataLst>
          </p:nvPr>
        </p:nvSpPr>
        <p:spPr>
          <a:xfrm>
            <a:off x="335280" y="1050290"/>
            <a:ext cx="11480800" cy="5391150"/>
          </a:xfrm>
          <a:prstGeom prst="rect">
            <a:avLst/>
          </a:prstGeom>
          <a:noFill/>
          <a:ln w="12700" cap="flat" cmpd="sng" algn="ctr">
            <a:solidFill>
              <a:srgbClr val="024282"/>
            </a:solidFill>
            <a:prstDash val="solid"/>
            <a:miter lim="800000"/>
          </a:ln>
          <a:effectLst/>
        </p:spPr>
        <p:txBody>
          <a:bodyPr rtlCol="0" anchor="ctr"/>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11" name="圆角矩形 6"/>
          <p:cNvSpPr/>
          <p:nvPr/>
        </p:nvSpPr>
        <p:spPr>
          <a:xfrm>
            <a:off x="499946" y="1211975"/>
            <a:ext cx="3177540" cy="348121"/>
          </a:xfrm>
          <a:prstGeom prst="roundRect">
            <a:avLst>
              <a:gd name="adj" fmla="val 37046"/>
            </a:avLst>
          </a:prstGeom>
          <a:gradFill>
            <a:gsLst>
              <a:gs pos="53000">
                <a:srgbClr val="024282"/>
              </a:gs>
              <a:gs pos="95000">
                <a:srgbClr val="024282">
                  <a:alpha val="0"/>
                </a:srgbClr>
              </a:gs>
              <a:gs pos="0">
                <a:srgbClr val="024282"/>
              </a:gs>
            </a:gsLst>
            <a:lin ang="20700000" scaled="0"/>
          </a:gradFill>
          <a:ln w="12700" cap="flat" cmpd="sng" algn="ctr">
            <a:noFill/>
            <a:prstDash val="solid"/>
            <a:miter lim="800000"/>
          </a:ln>
          <a:effectLst/>
        </p:spPr>
        <p:txBody>
          <a:bodyPr rtlCol="0" anchor="ctr"/>
          <a:p>
            <a:pPr marL="0" marR="0" lvl="0" indent="0" defTabSz="914400" rtl="0" eaLnBrk="1" fontAlgn="auto" latinLnBrk="0" hangingPunct="1">
              <a:lnSpc>
                <a:spcPct val="100000"/>
              </a:lnSpc>
              <a:spcBef>
                <a:spcPts val="0"/>
              </a:spcBef>
              <a:spcAft>
                <a:spcPts val="0"/>
              </a:spcAft>
              <a:buClrTx/>
              <a:buSzTx/>
              <a:buFontTx/>
              <a:buNone/>
              <a:defRPr/>
            </a:pPr>
            <a:r>
              <a:rPr kumimoji="0" lang="zh-CN" altLang="en-US" sz="1800"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代码标注情况</a:t>
            </a:r>
            <a:endParaRPr kumimoji="0" lang="zh-CN" altLang="en-US" sz="1800"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2" name="文本框 1"/>
          <p:cNvSpPr txBox="1"/>
          <p:nvPr/>
        </p:nvSpPr>
        <p:spPr>
          <a:xfrm>
            <a:off x="613410" y="1641475"/>
            <a:ext cx="6921500" cy="4799965"/>
          </a:xfrm>
          <a:prstGeom prst="rect">
            <a:avLst/>
          </a:prstGeom>
          <a:noFill/>
        </p:spPr>
        <p:txBody>
          <a:bodyPr wrap="square" rtlCol="0">
            <a:spAutoFit/>
          </a:bodyPr>
          <a:p>
            <a:r>
              <a:rPr lang="zh-CN" altLang="en-US"/>
              <a:t>    private static final String TAG = "WorkingNote";</a:t>
            </a:r>
            <a:endParaRPr lang="zh-CN" altLang="en-US"/>
          </a:p>
          <a:p>
            <a:r>
              <a:rPr lang="zh-CN" altLang="en-US"/>
              <a:t> </a:t>
            </a:r>
            <a:endParaRPr lang="zh-CN" altLang="en-US"/>
          </a:p>
          <a:p>
            <a:r>
              <a:rPr lang="zh-CN" altLang="en-US"/>
              <a:t>    private boolean mIsDeleted;</a:t>
            </a:r>
            <a:endParaRPr lang="zh-CN" altLang="en-US"/>
          </a:p>
          <a:p>
            <a:r>
              <a:rPr lang="zh-CN" altLang="en-US"/>
              <a:t> </a:t>
            </a:r>
            <a:endParaRPr lang="zh-CN" altLang="en-US"/>
          </a:p>
          <a:p>
            <a:r>
              <a:rPr lang="zh-CN" altLang="en-US"/>
              <a:t>    private NoteSettingChangedListener mNoteSettingStatusListener;</a:t>
            </a:r>
            <a:endParaRPr lang="zh-CN" altLang="en-US"/>
          </a:p>
          <a:p>
            <a:r>
              <a:rPr lang="zh-CN" altLang="en-US"/>
              <a:t>    </a:t>
            </a:r>
            <a:endParaRPr lang="zh-CN" altLang="en-US"/>
          </a:p>
          <a:p>
            <a:r>
              <a:rPr lang="zh-CN" altLang="en-US"/>
              <a:t>    // 声明 DATA_PROJECTION字符串数组</a:t>
            </a:r>
            <a:endParaRPr lang="zh-CN" altLang="en-US"/>
          </a:p>
          <a:p>
            <a:r>
              <a:rPr lang="zh-CN" altLang="en-US"/>
              <a:t>    public static final String[] DATA_PROJECTION = new String[] {</a:t>
            </a:r>
            <a:endParaRPr lang="zh-CN" altLang="en-US"/>
          </a:p>
          <a:p>
            <a:r>
              <a:rPr lang="zh-CN" altLang="en-US"/>
              <a:t>            DataColumns.ID,</a:t>
            </a:r>
            <a:endParaRPr lang="zh-CN" altLang="en-US"/>
          </a:p>
          <a:p>
            <a:r>
              <a:rPr lang="zh-CN" altLang="en-US"/>
              <a:t>            DataColumns.CONTENT,</a:t>
            </a:r>
            <a:endParaRPr lang="zh-CN" altLang="en-US"/>
          </a:p>
          <a:p>
            <a:r>
              <a:rPr lang="zh-CN" altLang="en-US"/>
              <a:t>            DataColumns.MIME_TYPE,</a:t>
            </a:r>
            <a:endParaRPr lang="zh-CN" altLang="en-US"/>
          </a:p>
          <a:p>
            <a:r>
              <a:rPr lang="zh-CN" altLang="en-US"/>
              <a:t>            DataColumns.DATA1,</a:t>
            </a:r>
            <a:endParaRPr lang="zh-CN" altLang="en-US"/>
          </a:p>
          <a:p>
            <a:r>
              <a:rPr lang="zh-CN" altLang="en-US"/>
              <a:t>            DataColumns.DATA2,</a:t>
            </a:r>
            <a:endParaRPr lang="zh-CN" altLang="en-US"/>
          </a:p>
          <a:p>
            <a:r>
              <a:rPr lang="zh-CN" altLang="en-US"/>
              <a:t>            DataColumns.DATA3,</a:t>
            </a:r>
            <a:endParaRPr lang="zh-CN" altLang="en-US"/>
          </a:p>
          <a:p>
            <a:r>
              <a:rPr lang="zh-CN" altLang="en-US"/>
              <a:t>            DataColumns.DATA4,</a:t>
            </a:r>
            <a:endParaRPr lang="zh-CN" altLang="en-US"/>
          </a:p>
          <a:p>
            <a:r>
              <a:rPr lang="zh-CN" altLang="en-US"/>
              <a:t>    };</a:t>
            </a:r>
            <a:endParaRPr lang="zh-CN" altLang="en-US"/>
          </a:p>
          <a:p>
            <a:r>
              <a:rPr lang="zh-CN" altLang="en-US"/>
              <a:t>    </a:t>
            </a:r>
            <a:endParaRPr lang="zh-CN" altLang="en-US"/>
          </a:p>
        </p:txBody>
      </p:sp>
      <p:sp>
        <p:nvSpPr>
          <p:cNvPr id="3" name="文本框 2"/>
          <p:cNvSpPr txBox="1"/>
          <p:nvPr/>
        </p:nvSpPr>
        <p:spPr>
          <a:xfrm>
            <a:off x="7121525" y="1641475"/>
            <a:ext cx="4064000" cy="3138170"/>
          </a:xfrm>
          <a:prstGeom prst="rect">
            <a:avLst/>
          </a:prstGeom>
          <a:noFill/>
        </p:spPr>
        <p:txBody>
          <a:bodyPr wrap="square" rtlCol="0">
            <a:spAutoFit/>
          </a:bodyPr>
          <a:p>
            <a:r>
              <a:rPr lang="zh-CN" altLang="en-US">
                <a:sym typeface="+mn-ea"/>
              </a:rPr>
              <a:t> // 声明 NOTE_PROJECTION字符串数组</a:t>
            </a:r>
            <a:endParaRPr lang="zh-CN" altLang="en-US"/>
          </a:p>
          <a:p>
            <a:r>
              <a:rPr lang="zh-CN" altLang="en-US">
                <a:sym typeface="+mn-ea"/>
              </a:rPr>
              <a:t>    public static final String[] NOTE_PROJECTION = new String[] {</a:t>
            </a:r>
            <a:endParaRPr lang="zh-CN" altLang="en-US"/>
          </a:p>
          <a:p>
            <a:r>
              <a:rPr lang="zh-CN" altLang="en-US">
                <a:sym typeface="+mn-ea"/>
              </a:rPr>
              <a:t>            NoteColumns.PARENT_ID,</a:t>
            </a:r>
            <a:endParaRPr lang="zh-CN" altLang="en-US"/>
          </a:p>
          <a:p>
            <a:r>
              <a:rPr lang="zh-CN" altLang="en-US">
                <a:sym typeface="+mn-ea"/>
              </a:rPr>
              <a:t>            NoteColumns.ALERTED_DATE,</a:t>
            </a:r>
            <a:endParaRPr lang="zh-CN" altLang="en-US"/>
          </a:p>
          <a:p>
            <a:r>
              <a:rPr lang="zh-CN" altLang="en-US">
                <a:sym typeface="+mn-ea"/>
              </a:rPr>
              <a:t>            NoteColumns.BG_COLOR_ID,</a:t>
            </a:r>
            <a:endParaRPr lang="zh-CN" altLang="en-US"/>
          </a:p>
          <a:p>
            <a:r>
              <a:rPr lang="zh-CN" altLang="en-US">
                <a:sym typeface="+mn-ea"/>
              </a:rPr>
              <a:t>            NoteColumns.WIDGET_ID,</a:t>
            </a:r>
            <a:endParaRPr lang="zh-CN" altLang="en-US"/>
          </a:p>
          <a:p>
            <a:r>
              <a:rPr lang="zh-CN" altLang="en-US">
                <a:sym typeface="+mn-ea"/>
              </a:rPr>
              <a:t>            NoteColumns.WIDGET_TYPE,</a:t>
            </a:r>
            <a:endParaRPr lang="zh-CN" altLang="en-US"/>
          </a:p>
          <a:p>
            <a:r>
              <a:rPr lang="zh-CN" altLang="en-US">
                <a:sym typeface="+mn-ea"/>
              </a:rPr>
              <a:t>            NoteColumns.MODIFIED_DATE</a:t>
            </a:r>
            <a:endParaRPr lang="zh-CN" altLang="en-US"/>
          </a:p>
          <a:p>
            <a:r>
              <a:rPr lang="zh-CN" altLang="en-US">
                <a:sym typeface="+mn-ea"/>
              </a:rPr>
              <a:t>    };</a:t>
            </a:r>
            <a:endParaRPr lang="zh-CN" altLang="en-US"/>
          </a:p>
          <a:p>
            <a:endParaRPr lang="zh-CN" altLang="en-US"/>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335361" y="116633"/>
            <a:ext cx="629872" cy="612768"/>
            <a:chOff x="3070727" y="196457"/>
            <a:chExt cx="692047" cy="673255"/>
          </a:xfrm>
        </p:grpSpPr>
        <p:sp>
          <p:nvSpPr>
            <p:cNvPr id="5" name="平行四边形 4"/>
            <p:cNvSpPr/>
            <p:nvPr/>
          </p:nvSpPr>
          <p:spPr>
            <a:xfrm>
              <a:off x="3070727" y="196457"/>
              <a:ext cx="629587" cy="612775"/>
            </a:xfrm>
            <a:prstGeom prst="parallelogram">
              <a:avLst/>
            </a:prstGeom>
            <a:solidFill>
              <a:srgbClr val="024282"/>
            </a:solid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6" name="平行四边形 5"/>
            <p:cNvSpPr/>
            <p:nvPr/>
          </p:nvSpPr>
          <p:spPr>
            <a:xfrm>
              <a:off x="3133187" y="256937"/>
              <a:ext cx="629587" cy="612775"/>
            </a:xfrm>
            <a:prstGeom prst="parallelogram">
              <a:avLst/>
            </a:prstGeom>
            <a:no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cxnSp>
        <p:nvCxnSpPr>
          <p:cNvPr id="7" name="直接连接符 6"/>
          <p:cNvCxnSpPr/>
          <p:nvPr/>
        </p:nvCxnSpPr>
        <p:spPr>
          <a:xfrm>
            <a:off x="367840" y="809674"/>
            <a:ext cx="11488800" cy="0"/>
          </a:xfrm>
          <a:prstGeom prst="line">
            <a:avLst/>
          </a:prstGeom>
          <a:ln w="9525">
            <a:solidFill>
              <a:srgbClr val="024282"/>
            </a:solidFill>
          </a:ln>
        </p:spPr>
        <p:style>
          <a:lnRef idx="1">
            <a:schemeClr val="accent1"/>
          </a:lnRef>
          <a:fillRef idx="0">
            <a:schemeClr val="accent1"/>
          </a:fillRef>
          <a:effectRef idx="0">
            <a:schemeClr val="accent1"/>
          </a:effectRef>
          <a:fontRef idx="minor">
            <a:schemeClr val="tx1"/>
          </a:fontRef>
        </p:style>
      </p:cxnSp>
      <p:sp>
        <p:nvSpPr>
          <p:cNvPr id="10" name="文本占位符 5"/>
          <p:cNvSpPr txBox="1"/>
          <p:nvPr/>
        </p:nvSpPr>
        <p:spPr>
          <a:xfrm>
            <a:off x="1127448" y="193957"/>
            <a:ext cx="5040313" cy="612775"/>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000"/>
              </a:spcBef>
              <a:buFont typeface="Arial" panose="020B0604020202020204" pitchFamily="34" charset="0"/>
              <a:buNone/>
              <a:defRPr sz="3200" b="1" kern="1200">
                <a:solidFill>
                  <a:srgbClr val="024282"/>
                </a:solidFill>
                <a:latin typeface="微软雅黑" panose="020B0503020204020204" pitchFamily="34" charset="-122"/>
                <a:ea typeface="微软雅黑" panose="020B0503020204020204" pitchFamily="34"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defRPr/>
            </a:pPr>
            <a:r>
              <a:rPr lang="zh-CN" altLang="en-US" dirty="0"/>
              <a:t>精读小米便签</a:t>
            </a:r>
            <a:endParaRPr kumimoji="0" lang="zh-CN" altLang="en-US" sz="4800" b="1" i="0" u="none" strike="noStrike" kern="1200" cap="none" spc="0" normalizeH="0" baseline="0" noProof="0" dirty="0">
              <a:ln>
                <a:noFill/>
              </a:ln>
              <a:solidFill>
                <a:srgbClr val="024282"/>
              </a:solidFill>
              <a:effectLst/>
              <a:uLnTx/>
              <a:uFillTx/>
              <a:latin typeface="微软雅黑" panose="020B0503020204020204" pitchFamily="34" charset="-122"/>
              <a:ea typeface="微软雅黑" panose="020B0503020204020204" pitchFamily="34" charset="-122"/>
              <a:cs typeface="+mn-cs"/>
            </a:endParaRPr>
          </a:p>
        </p:txBody>
      </p:sp>
      <p:sp>
        <p:nvSpPr>
          <p:cNvPr id="15" name="矩形 14"/>
          <p:cNvSpPr/>
          <p:nvPr/>
        </p:nvSpPr>
        <p:spPr>
          <a:xfrm>
            <a:off x="302935" y="1049735"/>
            <a:ext cx="11513006" cy="5376014"/>
          </a:xfrm>
          <a:prstGeom prst="rect">
            <a:avLst/>
          </a:prstGeom>
          <a:solidFill>
            <a:srgbClr val="024282">
              <a:alpha val="20000"/>
            </a:srgbClr>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a:ln>
                <a:noFill/>
              </a:ln>
              <a:solidFill>
                <a:prstClr val="white"/>
              </a:solidFill>
              <a:effectLst/>
              <a:uLnTx/>
              <a:uFillTx/>
              <a:latin typeface="等线" panose="02010600030101010101" charset="-122"/>
              <a:ea typeface="等线" panose="02010600030101010101" charset="-122"/>
              <a:cs typeface="+mn-cs"/>
            </a:endParaRPr>
          </a:p>
        </p:txBody>
      </p:sp>
      <p:sp>
        <p:nvSpPr>
          <p:cNvPr id="48" name="矩形 47"/>
          <p:cNvSpPr/>
          <p:nvPr>
            <p:custDataLst>
              <p:tags r:id="rId1"/>
            </p:custDataLst>
          </p:nvPr>
        </p:nvSpPr>
        <p:spPr>
          <a:xfrm>
            <a:off x="335280" y="1050290"/>
            <a:ext cx="11480800" cy="5391150"/>
          </a:xfrm>
          <a:prstGeom prst="rect">
            <a:avLst/>
          </a:prstGeom>
          <a:noFill/>
          <a:ln w="12700" cap="flat" cmpd="sng" algn="ctr">
            <a:solidFill>
              <a:srgbClr val="024282"/>
            </a:solidFill>
            <a:prstDash val="solid"/>
            <a:miter lim="800000"/>
          </a:ln>
          <a:effectLst/>
        </p:spPr>
        <p:txBody>
          <a:bodyPr rtlCol="0" anchor="ctr"/>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11" name="圆角矩形 6"/>
          <p:cNvSpPr/>
          <p:nvPr/>
        </p:nvSpPr>
        <p:spPr>
          <a:xfrm>
            <a:off x="499946" y="1211975"/>
            <a:ext cx="3177540" cy="348121"/>
          </a:xfrm>
          <a:prstGeom prst="roundRect">
            <a:avLst>
              <a:gd name="adj" fmla="val 37046"/>
            </a:avLst>
          </a:prstGeom>
          <a:gradFill>
            <a:gsLst>
              <a:gs pos="53000">
                <a:srgbClr val="024282"/>
              </a:gs>
              <a:gs pos="95000">
                <a:srgbClr val="024282">
                  <a:alpha val="0"/>
                </a:srgbClr>
              </a:gs>
              <a:gs pos="0">
                <a:srgbClr val="024282"/>
              </a:gs>
            </a:gsLst>
            <a:lin ang="20700000" scaled="0"/>
          </a:gradFill>
          <a:ln w="12700" cap="flat" cmpd="sng" algn="ctr">
            <a:noFill/>
            <a:prstDash val="solid"/>
            <a:miter lim="800000"/>
          </a:ln>
          <a:effectLst/>
        </p:spPr>
        <p:txBody>
          <a:bodyPr rtlCol="0" anchor="ctr"/>
          <a:p>
            <a:pPr marL="0" marR="0" lvl="0" indent="0" defTabSz="914400" rtl="0" eaLnBrk="1" fontAlgn="auto" latinLnBrk="0" hangingPunct="1">
              <a:lnSpc>
                <a:spcPct val="100000"/>
              </a:lnSpc>
              <a:spcBef>
                <a:spcPts val="0"/>
              </a:spcBef>
              <a:spcAft>
                <a:spcPts val="0"/>
              </a:spcAft>
              <a:buClrTx/>
              <a:buSzTx/>
              <a:buFontTx/>
              <a:buNone/>
              <a:defRPr/>
            </a:pPr>
            <a:r>
              <a:rPr kumimoji="0" lang="zh-CN" altLang="en-US" sz="1800"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代码标注情况</a:t>
            </a:r>
            <a:endParaRPr kumimoji="0" lang="zh-CN" altLang="en-US" sz="1800"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3" name="文本框 2"/>
          <p:cNvSpPr txBox="1"/>
          <p:nvPr/>
        </p:nvSpPr>
        <p:spPr>
          <a:xfrm>
            <a:off x="499745" y="1560195"/>
            <a:ext cx="10243820" cy="5354320"/>
          </a:xfrm>
          <a:prstGeom prst="rect">
            <a:avLst/>
          </a:prstGeom>
          <a:noFill/>
        </p:spPr>
        <p:txBody>
          <a:bodyPr wrap="square" rtlCol="0">
            <a:spAutoFit/>
          </a:bodyPr>
          <a:p>
            <a:r>
              <a:rPr lang="zh-CN" altLang="en-US"/>
              <a:t>    // WorkingNote的构造函数</a:t>
            </a:r>
            <a:endParaRPr lang="zh-CN" altLang="en-US"/>
          </a:p>
          <a:p>
            <a:r>
              <a:rPr lang="zh-CN" altLang="en-US"/>
              <a:t>    // Existing note construct</a:t>
            </a:r>
            <a:endParaRPr lang="zh-CN" altLang="en-US"/>
          </a:p>
          <a:p>
            <a:r>
              <a:rPr lang="zh-CN" altLang="en-US"/>
              <a:t>    private WorkingNote(Context context, long noteId, long folderId) {</a:t>
            </a:r>
            <a:endParaRPr lang="zh-CN" altLang="en-US"/>
          </a:p>
          <a:p>
            <a:r>
              <a:rPr lang="zh-CN" altLang="en-US"/>
              <a:t>        mContext = context;</a:t>
            </a:r>
            <a:endParaRPr lang="zh-CN" altLang="en-US"/>
          </a:p>
          <a:p>
            <a:r>
              <a:rPr lang="zh-CN" altLang="en-US"/>
              <a:t>        mNoteId = noteId;</a:t>
            </a:r>
            <a:endParaRPr lang="zh-CN" altLang="en-US"/>
          </a:p>
          <a:p>
            <a:r>
              <a:rPr lang="zh-CN" altLang="en-US"/>
              <a:t>        mFolderId = folderId;</a:t>
            </a:r>
            <a:endParaRPr lang="zh-CN" altLang="en-US"/>
          </a:p>
          <a:p>
            <a:r>
              <a:rPr lang="zh-CN" altLang="en-US"/>
              <a:t>        mIsDeleted = false;</a:t>
            </a:r>
            <a:endParaRPr lang="zh-CN" altLang="en-US"/>
          </a:p>
          <a:p>
            <a:r>
              <a:rPr lang="zh-CN" altLang="en-US"/>
              <a:t>        mNote = new Note();</a:t>
            </a:r>
            <a:endParaRPr lang="zh-CN" altLang="en-US"/>
          </a:p>
          <a:p>
            <a:r>
              <a:rPr lang="zh-CN" altLang="en-US"/>
              <a:t>        loadNote();</a:t>
            </a:r>
            <a:endParaRPr lang="zh-CN" altLang="en-US"/>
          </a:p>
          <a:p>
            <a:r>
              <a:rPr lang="zh-CN" altLang="en-US"/>
              <a:t>    }</a:t>
            </a:r>
            <a:endParaRPr lang="zh-CN" altLang="en-US"/>
          </a:p>
          <a:p>
            <a:r>
              <a:rPr lang="zh-CN" altLang="en-US"/>
              <a:t>    </a:t>
            </a:r>
            <a:endParaRPr lang="zh-CN" altLang="en-US"/>
          </a:p>
          <a:p>
            <a:r>
              <a:rPr lang="zh-CN" altLang="en-US"/>
              <a:t>    // 加载Note</a:t>
            </a:r>
            <a:endParaRPr lang="zh-CN" altLang="en-US"/>
          </a:p>
          <a:p>
            <a:r>
              <a:rPr lang="zh-CN" altLang="en-US"/>
              <a:t>    // 通过数据库调用query函数找到第一个条目</a:t>
            </a:r>
            <a:endParaRPr lang="zh-CN" altLang="en-US"/>
          </a:p>
          <a:p>
            <a:r>
              <a:rPr lang="zh-CN" altLang="en-US"/>
              <a:t>    private void loadNote() {</a:t>
            </a:r>
            <a:endParaRPr lang="zh-CN" altLang="en-US"/>
          </a:p>
          <a:p>
            <a:r>
              <a:rPr lang="zh-CN" altLang="en-US"/>
              <a:t>        Cursor cursor = mContext.getContentResolver().query(</a:t>
            </a:r>
            <a:endParaRPr lang="zh-CN" altLang="en-US"/>
          </a:p>
          <a:p>
            <a:r>
              <a:rPr lang="zh-CN" altLang="en-US"/>
              <a:t>                ContentUris.withAppendedId(Notes.CONTENT_NOTE_URI, mNoteId), NOTE_PROJECTION, null,</a:t>
            </a:r>
            <a:endParaRPr lang="zh-CN" altLang="en-US"/>
          </a:p>
          <a:p>
            <a:r>
              <a:rPr lang="zh-CN" altLang="en-US"/>
              <a:t>                null, null);</a:t>
            </a:r>
            <a:r>
              <a:rPr lang="en-US" altLang="zh-CN"/>
              <a:t> </a:t>
            </a:r>
            <a:endParaRPr lang="zh-CN" altLang="en-US"/>
          </a:p>
          <a:p>
            <a:r>
              <a:rPr lang="zh-CN" altLang="en-US"/>
              <a:t>        </a:t>
            </a:r>
            <a:endParaRPr lang="zh-CN" altLang="en-US"/>
          </a:p>
          <a:p>
            <a:r>
              <a:rPr lang="zh-CN" altLang="en-US"/>
              <a:t>       </a:t>
            </a:r>
            <a:endParaRPr lang="zh-CN" altLang="en-US"/>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335361" y="116633"/>
            <a:ext cx="629872" cy="612768"/>
            <a:chOff x="3070727" y="196457"/>
            <a:chExt cx="692047" cy="673255"/>
          </a:xfrm>
        </p:grpSpPr>
        <p:sp>
          <p:nvSpPr>
            <p:cNvPr id="5" name="平行四边形 4"/>
            <p:cNvSpPr/>
            <p:nvPr/>
          </p:nvSpPr>
          <p:spPr>
            <a:xfrm>
              <a:off x="3070727" y="196457"/>
              <a:ext cx="629587" cy="612775"/>
            </a:xfrm>
            <a:prstGeom prst="parallelogram">
              <a:avLst/>
            </a:prstGeom>
            <a:solidFill>
              <a:srgbClr val="024282"/>
            </a:solid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6" name="平行四边形 5"/>
            <p:cNvSpPr/>
            <p:nvPr/>
          </p:nvSpPr>
          <p:spPr>
            <a:xfrm>
              <a:off x="3133187" y="256937"/>
              <a:ext cx="629587" cy="612775"/>
            </a:xfrm>
            <a:prstGeom prst="parallelogram">
              <a:avLst/>
            </a:prstGeom>
            <a:no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cxnSp>
        <p:nvCxnSpPr>
          <p:cNvPr id="7" name="直接连接符 6"/>
          <p:cNvCxnSpPr/>
          <p:nvPr/>
        </p:nvCxnSpPr>
        <p:spPr>
          <a:xfrm>
            <a:off x="367840" y="809674"/>
            <a:ext cx="11488800" cy="0"/>
          </a:xfrm>
          <a:prstGeom prst="line">
            <a:avLst/>
          </a:prstGeom>
          <a:ln w="9525">
            <a:solidFill>
              <a:srgbClr val="024282"/>
            </a:solidFill>
          </a:ln>
        </p:spPr>
        <p:style>
          <a:lnRef idx="1">
            <a:schemeClr val="accent1"/>
          </a:lnRef>
          <a:fillRef idx="0">
            <a:schemeClr val="accent1"/>
          </a:fillRef>
          <a:effectRef idx="0">
            <a:schemeClr val="accent1"/>
          </a:effectRef>
          <a:fontRef idx="minor">
            <a:schemeClr val="tx1"/>
          </a:fontRef>
        </p:style>
      </p:cxnSp>
      <p:sp>
        <p:nvSpPr>
          <p:cNvPr id="10" name="文本占位符 5"/>
          <p:cNvSpPr txBox="1"/>
          <p:nvPr/>
        </p:nvSpPr>
        <p:spPr>
          <a:xfrm>
            <a:off x="1127448" y="193957"/>
            <a:ext cx="5040313" cy="612775"/>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000"/>
              </a:spcBef>
              <a:buFont typeface="Arial" panose="020B0604020202020204" pitchFamily="34" charset="0"/>
              <a:buNone/>
              <a:defRPr sz="3200" b="1" kern="1200">
                <a:solidFill>
                  <a:srgbClr val="024282"/>
                </a:solidFill>
                <a:latin typeface="微软雅黑" panose="020B0503020204020204" pitchFamily="34" charset="-122"/>
                <a:ea typeface="微软雅黑" panose="020B0503020204020204" pitchFamily="34"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defRPr/>
            </a:pPr>
            <a:r>
              <a:rPr lang="zh-CN" altLang="en-US" dirty="0"/>
              <a:t>精读小米便签</a:t>
            </a:r>
            <a:endParaRPr kumimoji="0" lang="zh-CN" altLang="en-US" sz="4800" b="1" i="0" u="none" strike="noStrike" kern="1200" cap="none" spc="0" normalizeH="0" baseline="0" noProof="0" dirty="0">
              <a:ln>
                <a:noFill/>
              </a:ln>
              <a:solidFill>
                <a:srgbClr val="024282"/>
              </a:solidFill>
              <a:effectLst/>
              <a:uLnTx/>
              <a:uFillTx/>
              <a:latin typeface="微软雅黑" panose="020B0503020204020204" pitchFamily="34" charset="-122"/>
              <a:ea typeface="微软雅黑" panose="020B0503020204020204" pitchFamily="34" charset="-122"/>
              <a:cs typeface="+mn-cs"/>
            </a:endParaRPr>
          </a:p>
        </p:txBody>
      </p:sp>
      <p:sp>
        <p:nvSpPr>
          <p:cNvPr id="15" name="矩形 14"/>
          <p:cNvSpPr/>
          <p:nvPr/>
        </p:nvSpPr>
        <p:spPr>
          <a:xfrm>
            <a:off x="302935" y="1049735"/>
            <a:ext cx="11513006" cy="5376014"/>
          </a:xfrm>
          <a:prstGeom prst="rect">
            <a:avLst/>
          </a:prstGeom>
          <a:solidFill>
            <a:srgbClr val="024282">
              <a:alpha val="20000"/>
            </a:srgbClr>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a:ln>
                <a:noFill/>
              </a:ln>
              <a:solidFill>
                <a:prstClr val="white"/>
              </a:solidFill>
              <a:effectLst/>
              <a:uLnTx/>
              <a:uFillTx/>
              <a:latin typeface="等线" panose="02010600030101010101" charset="-122"/>
              <a:ea typeface="等线" panose="02010600030101010101" charset="-122"/>
              <a:cs typeface="+mn-cs"/>
            </a:endParaRPr>
          </a:p>
        </p:txBody>
      </p:sp>
      <p:sp>
        <p:nvSpPr>
          <p:cNvPr id="48" name="矩形 47"/>
          <p:cNvSpPr/>
          <p:nvPr>
            <p:custDataLst>
              <p:tags r:id="rId1"/>
            </p:custDataLst>
          </p:nvPr>
        </p:nvSpPr>
        <p:spPr>
          <a:xfrm>
            <a:off x="335280" y="1050290"/>
            <a:ext cx="11480800" cy="5391150"/>
          </a:xfrm>
          <a:prstGeom prst="rect">
            <a:avLst/>
          </a:prstGeom>
          <a:noFill/>
          <a:ln w="12700" cap="flat" cmpd="sng" algn="ctr">
            <a:solidFill>
              <a:srgbClr val="024282"/>
            </a:solidFill>
            <a:prstDash val="solid"/>
            <a:miter lim="800000"/>
          </a:ln>
          <a:effectLst/>
        </p:spPr>
        <p:txBody>
          <a:bodyPr rtlCol="0" anchor="ctr"/>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11" name="圆角矩形 6"/>
          <p:cNvSpPr/>
          <p:nvPr/>
        </p:nvSpPr>
        <p:spPr>
          <a:xfrm>
            <a:off x="499946" y="1079895"/>
            <a:ext cx="3177540" cy="348121"/>
          </a:xfrm>
          <a:prstGeom prst="roundRect">
            <a:avLst>
              <a:gd name="adj" fmla="val 37046"/>
            </a:avLst>
          </a:prstGeom>
          <a:gradFill>
            <a:gsLst>
              <a:gs pos="53000">
                <a:srgbClr val="024282"/>
              </a:gs>
              <a:gs pos="95000">
                <a:srgbClr val="024282">
                  <a:alpha val="0"/>
                </a:srgbClr>
              </a:gs>
              <a:gs pos="0">
                <a:srgbClr val="024282"/>
              </a:gs>
            </a:gsLst>
            <a:lin ang="20700000" scaled="0"/>
          </a:gradFill>
          <a:ln w="12700" cap="flat" cmpd="sng" algn="ctr">
            <a:noFill/>
            <a:prstDash val="solid"/>
            <a:miter lim="800000"/>
          </a:ln>
          <a:effectLst/>
        </p:spPr>
        <p:txBody>
          <a:bodyPr rtlCol="0" anchor="ctr"/>
          <a:p>
            <a:pPr marL="0" marR="0" lvl="0" indent="0" defTabSz="914400" rtl="0" eaLnBrk="1" fontAlgn="auto" latinLnBrk="0" hangingPunct="1">
              <a:lnSpc>
                <a:spcPct val="100000"/>
              </a:lnSpc>
              <a:spcBef>
                <a:spcPts val="0"/>
              </a:spcBef>
              <a:spcAft>
                <a:spcPts val="0"/>
              </a:spcAft>
              <a:buClrTx/>
              <a:buSzTx/>
              <a:buFontTx/>
              <a:buNone/>
              <a:defRPr/>
            </a:pPr>
            <a:r>
              <a:rPr kumimoji="0" lang="zh-CN" altLang="en-US" sz="1800"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代码标注情况</a:t>
            </a:r>
            <a:endParaRPr kumimoji="0" lang="zh-CN" altLang="en-US" sz="1800"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2" name="文本框 1"/>
          <p:cNvSpPr txBox="1"/>
          <p:nvPr/>
        </p:nvSpPr>
        <p:spPr>
          <a:xfrm>
            <a:off x="392430" y="1428115"/>
            <a:ext cx="10586720" cy="5354320"/>
          </a:xfrm>
          <a:prstGeom prst="rect">
            <a:avLst/>
          </a:prstGeom>
          <a:noFill/>
        </p:spPr>
        <p:txBody>
          <a:bodyPr wrap="square" rtlCol="0">
            <a:spAutoFit/>
          </a:bodyPr>
          <a:p>
            <a:r>
              <a:rPr lang="zh-CN" altLang="en-US"/>
              <a:t>        // 若存在，储存相应信息</a:t>
            </a:r>
            <a:endParaRPr lang="zh-CN" altLang="en-US"/>
          </a:p>
          <a:p>
            <a:r>
              <a:rPr lang="zh-CN" altLang="en-US"/>
              <a:t>        if (cursor != null) {</a:t>
            </a:r>
            <a:endParaRPr lang="zh-CN" altLang="en-US"/>
          </a:p>
          <a:p>
            <a:r>
              <a:rPr lang="zh-CN" altLang="en-US"/>
              <a:t>            if (cursor.moveToFirst()) {</a:t>
            </a:r>
            <a:endParaRPr lang="zh-CN" altLang="en-US"/>
          </a:p>
          <a:p>
            <a:r>
              <a:rPr lang="zh-CN" altLang="en-US"/>
              <a:t>                mFolderId = cursor.getLong(NOTE_PARENT_ID_COLUMN);</a:t>
            </a:r>
            <a:endParaRPr lang="zh-CN" altLang="en-US"/>
          </a:p>
          <a:p>
            <a:r>
              <a:rPr lang="zh-CN" altLang="en-US"/>
              <a:t>                mBgColorId = cursor.getInt(NOTE_BG_COLOR_ID_COLUMN);</a:t>
            </a:r>
            <a:endParaRPr lang="zh-CN" altLang="en-US"/>
          </a:p>
          <a:p>
            <a:r>
              <a:rPr lang="zh-CN" altLang="en-US"/>
              <a:t>                mWidgetId = cursor.getInt(NOTE_WIDGET_ID_COLUMN);</a:t>
            </a:r>
            <a:endParaRPr lang="zh-CN" altLang="en-US"/>
          </a:p>
          <a:p>
            <a:r>
              <a:rPr lang="zh-CN" altLang="en-US"/>
              <a:t>                mWidgetType = cursor.getInt(NOTE_WIDGET_TYPE_COLUMN);</a:t>
            </a:r>
            <a:endParaRPr lang="zh-CN" altLang="en-US"/>
          </a:p>
          <a:p>
            <a:r>
              <a:rPr lang="zh-CN" altLang="en-US"/>
              <a:t>                mAlertDate = cursor.getLong(NOTE_ALERTED_DATE_COLUMN);</a:t>
            </a:r>
            <a:endParaRPr lang="zh-CN" altLang="en-US"/>
          </a:p>
          <a:p>
            <a:r>
              <a:rPr lang="zh-CN" altLang="en-US"/>
              <a:t>                mModifiedDate = cursor.getLong(NOTE_MODIFIED_DATE_COLUMN);</a:t>
            </a:r>
            <a:endParaRPr lang="zh-CN" altLang="en-US"/>
          </a:p>
          <a:p>
            <a:r>
              <a:rPr lang="zh-CN" altLang="en-US"/>
              <a:t>            }</a:t>
            </a:r>
            <a:endParaRPr lang="zh-CN" altLang="en-US"/>
          </a:p>
          <a:p>
            <a:r>
              <a:rPr lang="zh-CN" altLang="en-US"/>
              <a:t>            cursor.close();</a:t>
            </a:r>
            <a:endParaRPr lang="zh-CN" altLang="en-US"/>
          </a:p>
          <a:p>
            <a:r>
              <a:rPr lang="zh-CN" altLang="en-US"/>
              <a:t>        // 若不存在，报错</a:t>
            </a:r>
            <a:endParaRPr lang="zh-CN" altLang="en-US"/>
          </a:p>
          <a:p>
            <a:r>
              <a:rPr lang="zh-CN" altLang="en-US"/>
              <a:t>        } else {</a:t>
            </a:r>
            <a:endParaRPr lang="zh-CN" altLang="en-US"/>
          </a:p>
          <a:p>
            <a:r>
              <a:rPr lang="zh-CN" altLang="en-US"/>
              <a:t>            Log.e(TAG, "No note with id:" + mNoteId);</a:t>
            </a:r>
            <a:endParaRPr lang="zh-CN" altLang="en-US"/>
          </a:p>
          <a:p>
            <a:r>
              <a:rPr lang="zh-CN" altLang="en-US"/>
              <a:t>            throw new IllegalArgumentException("Unable to find note with id " + mNoteId);</a:t>
            </a:r>
            <a:endParaRPr lang="zh-CN" altLang="en-US"/>
          </a:p>
          <a:p>
            <a:r>
              <a:rPr lang="zh-CN" altLang="en-US"/>
              <a:t>        }</a:t>
            </a:r>
            <a:endParaRPr lang="zh-CN" altLang="en-US"/>
          </a:p>
          <a:p>
            <a:r>
              <a:rPr lang="zh-CN" altLang="en-US"/>
              <a:t>        loadNoteData();</a:t>
            </a:r>
            <a:endParaRPr lang="zh-CN" altLang="en-US"/>
          </a:p>
          <a:p>
            <a:r>
              <a:rPr lang="zh-CN" altLang="en-US"/>
              <a:t>    }</a:t>
            </a:r>
            <a:endParaRPr lang="zh-CN" altLang="en-US"/>
          </a:p>
          <a:p>
            <a:r>
              <a:rPr lang="zh-CN" altLang="en-US"/>
              <a:t> </a:t>
            </a:r>
            <a:endParaRPr lang="zh-CN" altLang="en-US"/>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335361" y="116633"/>
            <a:ext cx="629872" cy="612768"/>
            <a:chOff x="3070727" y="196457"/>
            <a:chExt cx="692047" cy="673255"/>
          </a:xfrm>
        </p:grpSpPr>
        <p:sp>
          <p:nvSpPr>
            <p:cNvPr id="5" name="平行四边形 4"/>
            <p:cNvSpPr/>
            <p:nvPr/>
          </p:nvSpPr>
          <p:spPr>
            <a:xfrm>
              <a:off x="3070727" y="196457"/>
              <a:ext cx="629587" cy="612775"/>
            </a:xfrm>
            <a:prstGeom prst="parallelogram">
              <a:avLst/>
            </a:prstGeom>
            <a:solidFill>
              <a:srgbClr val="024282"/>
            </a:solid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6" name="平行四边形 5"/>
            <p:cNvSpPr/>
            <p:nvPr/>
          </p:nvSpPr>
          <p:spPr>
            <a:xfrm>
              <a:off x="3133187" y="256937"/>
              <a:ext cx="629587" cy="612775"/>
            </a:xfrm>
            <a:prstGeom prst="parallelogram">
              <a:avLst/>
            </a:prstGeom>
            <a:no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cxnSp>
        <p:nvCxnSpPr>
          <p:cNvPr id="7" name="直接连接符 6"/>
          <p:cNvCxnSpPr/>
          <p:nvPr/>
        </p:nvCxnSpPr>
        <p:spPr>
          <a:xfrm>
            <a:off x="367840" y="809674"/>
            <a:ext cx="11488800" cy="0"/>
          </a:xfrm>
          <a:prstGeom prst="line">
            <a:avLst/>
          </a:prstGeom>
          <a:ln w="9525">
            <a:solidFill>
              <a:srgbClr val="024282"/>
            </a:solidFill>
          </a:ln>
        </p:spPr>
        <p:style>
          <a:lnRef idx="1">
            <a:schemeClr val="accent1"/>
          </a:lnRef>
          <a:fillRef idx="0">
            <a:schemeClr val="accent1"/>
          </a:fillRef>
          <a:effectRef idx="0">
            <a:schemeClr val="accent1"/>
          </a:effectRef>
          <a:fontRef idx="minor">
            <a:schemeClr val="tx1"/>
          </a:fontRef>
        </p:style>
      </p:cxnSp>
      <p:sp>
        <p:nvSpPr>
          <p:cNvPr id="10" name="文本占位符 5"/>
          <p:cNvSpPr txBox="1"/>
          <p:nvPr/>
        </p:nvSpPr>
        <p:spPr>
          <a:xfrm>
            <a:off x="1127448" y="193957"/>
            <a:ext cx="5040313" cy="612775"/>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000"/>
              </a:spcBef>
              <a:buFont typeface="Arial" panose="020B0604020202020204" pitchFamily="34" charset="0"/>
              <a:buNone/>
              <a:defRPr sz="3200" b="1" kern="1200">
                <a:solidFill>
                  <a:srgbClr val="024282"/>
                </a:solidFill>
                <a:latin typeface="微软雅黑" panose="020B0503020204020204" pitchFamily="34" charset="-122"/>
                <a:ea typeface="微软雅黑" panose="020B0503020204020204" pitchFamily="34"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defRPr/>
            </a:pPr>
            <a:r>
              <a:rPr lang="zh-CN" altLang="en-US" dirty="0"/>
              <a:t>精读小米便签</a:t>
            </a:r>
            <a:endParaRPr kumimoji="0" lang="zh-CN" altLang="en-US" sz="4800" b="1" i="0" u="none" strike="noStrike" kern="1200" cap="none" spc="0" normalizeH="0" baseline="0" noProof="0" dirty="0">
              <a:ln>
                <a:noFill/>
              </a:ln>
              <a:solidFill>
                <a:srgbClr val="024282"/>
              </a:solidFill>
              <a:effectLst/>
              <a:uLnTx/>
              <a:uFillTx/>
              <a:latin typeface="微软雅黑" panose="020B0503020204020204" pitchFamily="34" charset="-122"/>
              <a:ea typeface="微软雅黑" panose="020B0503020204020204" pitchFamily="34" charset="-122"/>
              <a:cs typeface="+mn-cs"/>
            </a:endParaRPr>
          </a:p>
        </p:txBody>
      </p:sp>
      <p:sp>
        <p:nvSpPr>
          <p:cNvPr id="15" name="矩形 14"/>
          <p:cNvSpPr/>
          <p:nvPr/>
        </p:nvSpPr>
        <p:spPr>
          <a:xfrm>
            <a:off x="302935" y="1049735"/>
            <a:ext cx="11513006" cy="5376014"/>
          </a:xfrm>
          <a:prstGeom prst="rect">
            <a:avLst/>
          </a:prstGeom>
          <a:solidFill>
            <a:srgbClr val="024282">
              <a:alpha val="20000"/>
            </a:srgbClr>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a:ln>
                <a:noFill/>
              </a:ln>
              <a:solidFill>
                <a:prstClr val="white"/>
              </a:solidFill>
              <a:effectLst/>
              <a:uLnTx/>
              <a:uFillTx/>
              <a:latin typeface="等线" panose="02010600030101010101" charset="-122"/>
              <a:ea typeface="等线" panose="02010600030101010101" charset="-122"/>
              <a:cs typeface="+mn-cs"/>
            </a:endParaRPr>
          </a:p>
        </p:txBody>
      </p:sp>
      <p:sp>
        <p:nvSpPr>
          <p:cNvPr id="48" name="矩形 47"/>
          <p:cNvSpPr/>
          <p:nvPr>
            <p:custDataLst>
              <p:tags r:id="rId1"/>
            </p:custDataLst>
          </p:nvPr>
        </p:nvSpPr>
        <p:spPr>
          <a:xfrm>
            <a:off x="335280" y="1050290"/>
            <a:ext cx="11480800" cy="5391150"/>
          </a:xfrm>
          <a:prstGeom prst="rect">
            <a:avLst/>
          </a:prstGeom>
          <a:noFill/>
          <a:ln w="12700" cap="flat" cmpd="sng" algn="ctr">
            <a:solidFill>
              <a:srgbClr val="024282"/>
            </a:solidFill>
            <a:prstDash val="solid"/>
            <a:miter lim="800000"/>
          </a:ln>
          <a:effectLst/>
        </p:spPr>
        <p:txBody>
          <a:bodyPr rtlCol="0" anchor="ctr"/>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11" name="圆角矩形 6"/>
          <p:cNvSpPr/>
          <p:nvPr/>
        </p:nvSpPr>
        <p:spPr>
          <a:xfrm>
            <a:off x="499946" y="1211975"/>
            <a:ext cx="3177540" cy="348121"/>
          </a:xfrm>
          <a:prstGeom prst="roundRect">
            <a:avLst>
              <a:gd name="adj" fmla="val 37046"/>
            </a:avLst>
          </a:prstGeom>
          <a:gradFill>
            <a:gsLst>
              <a:gs pos="53000">
                <a:srgbClr val="024282"/>
              </a:gs>
              <a:gs pos="95000">
                <a:srgbClr val="024282">
                  <a:alpha val="0"/>
                </a:srgbClr>
              </a:gs>
              <a:gs pos="0">
                <a:srgbClr val="024282"/>
              </a:gs>
            </a:gsLst>
            <a:lin ang="20700000" scaled="0"/>
          </a:gradFill>
          <a:ln w="12700" cap="flat" cmpd="sng" algn="ctr">
            <a:noFill/>
            <a:prstDash val="solid"/>
            <a:miter lim="800000"/>
          </a:ln>
          <a:effectLst/>
        </p:spPr>
        <p:txBody>
          <a:bodyPr rtlCol="0" anchor="ctr"/>
          <a:p>
            <a:pPr marL="0" marR="0" lvl="0" indent="0" defTabSz="914400" rtl="0" eaLnBrk="1" fontAlgn="auto" latinLnBrk="0" hangingPunct="1">
              <a:lnSpc>
                <a:spcPct val="100000"/>
              </a:lnSpc>
              <a:spcBef>
                <a:spcPts val="0"/>
              </a:spcBef>
              <a:spcAft>
                <a:spcPts val="0"/>
              </a:spcAft>
              <a:buClrTx/>
              <a:buSzTx/>
              <a:buFontTx/>
              <a:buNone/>
              <a:defRPr/>
            </a:pPr>
            <a:r>
              <a:rPr kumimoji="0" lang="zh-CN" altLang="en-US" sz="1800"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代码标注情况</a:t>
            </a:r>
            <a:endParaRPr kumimoji="0" lang="zh-CN" altLang="en-US" sz="1800"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2" name="文本框 1"/>
          <p:cNvSpPr txBox="1"/>
          <p:nvPr/>
        </p:nvSpPr>
        <p:spPr>
          <a:xfrm>
            <a:off x="392430" y="1653540"/>
            <a:ext cx="11868785" cy="5077460"/>
          </a:xfrm>
          <a:prstGeom prst="rect">
            <a:avLst/>
          </a:prstGeom>
          <a:noFill/>
        </p:spPr>
        <p:txBody>
          <a:bodyPr wrap="square" rtlCol="0">
            <a:spAutoFit/>
          </a:bodyPr>
          <a:p>
            <a:r>
              <a:rPr lang="zh-CN" altLang="en-US"/>
              <a:t>    // 加载NoteData</a:t>
            </a:r>
            <a:endParaRPr lang="zh-CN" altLang="en-US"/>
          </a:p>
          <a:p>
            <a:r>
              <a:rPr lang="zh-CN" altLang="en-US"/>
              <a:t>    private void loadNoteData() {</a:t>
            </a:r>
            <a:endParaRPr lang="zh-CN" altLang="en-US"/>
          </a:p>
          <a:p>
            <a:r>
              <a:rPr lang="zh-CN" altLang="en-US"/>
              <a:t>        Cursor cursor = mContext.getContentResolver().query(Notes.CONTENT_DATA_URI, DATA_PROJECTION,</a:t>
            </a:r>
            <a:endParaRPr lang="zh-CN" altLang="en-US"/>
          </a:p>
          <a:p>
            <a:r>
              <a:rPr lang="zh-CN" altLang="en-US"/>
              <a:t>                DataColumns.NOTE_ID + "=?", new String[] {</a:t>
            </a:r>
            <a:endParaRPr lang="zh-CN" altLang="en-US"/>
          </a:p>
          <a:p>
            <a:r>
              <a:rPr lang="zh-CN" altLang="en-US"/>
              <a:t>                    String.valueOf(mNoteId)</a:t>
            </a:r>
            <a:endParaRPr lang="zh-CN" altLang="en-US"/>
          </a:p>
          <a:p>
            <a:r>
              <a:rPr lang="zh-CN" altLang="en-US"/>
              <a:t>                }, null);</a:t>
            </a:r>
            <a:endParaRPr lang="zh-CN" altLang="en-US"/>
          </a:p>
          <a:p>
            <a:r>
              <a:rPr lang="zh-CN" altLang="en-US"/>
              <a:t> </a:t>
            </a:r>
            <a:endParaRPr lang="zh-CN" altLang="en-US"/>
          </a:p>
          <a:p>
            <a:r>
              <a:rPr lang="zh-CN" altLang="en-US"/>
              <a:t>        if (cursor != null) {</a:t>
            </a:r>
            <a:endParaRPr lang="zh-CN" altLang="en-US"/>
          </a:p>
          <a:p>
            <a:r>
              <a:rPr lang="zh-CN" altLang="en-US"/>
              <a:t>        	// 查到信息不为空</a:t>
            </a:r>
            <a:endParaRPr lang="zh-CN" altLang="en-US"/>
          </a:p>
          <a:p>
            <a:r>
              <a:rPr lang="zh-CN" altLang="en-US"/>
              <a:t>            if (cursor.moveToFirst()) { // 查看第一项是否存在 </a:t>
            </a:r>
            <a:endParaRPr lang="zh-CN" altLang="en-US"/>
          </a:p>
          <a:p>
            <a:r>
              <a:rPr lang="zh-CN" altLang="en-US"/>
              <a:t>                do {</a:t>
            </a:r>
            <a:endParaRPr lang="zh-CN" altLang="en-US"/>
          </a:p>
          <a:p>
            <a:r>
              <a:rPr lang="zh-CN" altLang="en-US"/>
              <a:t>                    String type = cursor.getString(DATA_MIME_TYPE_COLUMN);</a:t>
            </a:r>
            <a:endParaRPr lang="zh-CN" altLang="en-US"/>
          </a:p>
          <a:p>
            <a:r>
              <a:rPr lang="zh-CN" altLang="en-US"/>
              <a:t>                    if (DataConstants.NOTE.equals(type)) {</a:t>
            </a:r>
            <a:endParaRPr lang="zh-CN" altLang="en-US"/>
          </a:p>
          <a:p>
            <a:r>
              <a:rPr lang="zh-CN" altLang="en-US"/>
              <a:t>                        mContent = cursor.getString(DATA_CONTENT_COLUMN);</a:t>
            </a:r>
            <a:endParaRPr lang="zh-CN" altLang="en-US"/>
          </a:p>
          <a:p>
            <a:r>
              <a:rPr lang="zh-CN" altLang="en-US"/>
              <a:t>                        mMode = cursor.getInt(DATA_MODE_COLUMN);</a:t>
            </a:r>
            <a:endParaRPr lang="zh-CN" altLang="en-US"/>
          </a:p>
          <a:p>
            <a:r>
              <a:rPr lang="zh-CN" altLang="en-US"/>
              <a:t>                        mNote.setTextDataId(cursor.getLong(DATA_ID_COLUMN));</a:t>
            </a:r>
            <a:endParaRPr lang="zh-CN" altLang="en-US"/>
          </a:p>
          <a:p>
            <a:r>
              <a:rPr lang="zh-CN" altLang="en-US"/>
              <a:t>                    } else if (DataConstants.CALL_NOTE.equals(type)) {</a:t>
            </a:r>
            <a:endParaRPr lang="zh-CN" altLang="en-US"/>
          </a:p>
          <a:p>
            <a:endParaRPr lang="zh-CN" altLang="en-US"/>
          </a:p>
        </p:txBody>
      </p:sp>
      <p:sp>
        <p:nvSpPr>
          <p:cNvPr id="3" name="文本框 2"/>
          <p:cNvSpPr txBox="1"/>
          <p:nvPr/>
        </p:nvSpPr>
        <p:spPr>
          <a:xfrm>
            <a:off x="7224395" y="2239645"/>
            <a:ext cx="4731385" cy="4554220"/>
          </a:xfrm>
          <a:prstGeom prst="rect">
            <a:avLst/>
          </a:prstGeom>
          <a:noFill/>
        </p:spPr>
        <p:txBody>
          <a:bodyPr wrap="square" rtlCol="0">
            <a:spAutoFit/>
          </a:bodyPr>
          <a:p>
            <a:r>
              <a:rPr lang="zh-CN" altLang="en-US">
                <a:sym typeface="+mn-ea"/>
              </a:rPr>
              <a:t>                        </a:t>
            </a:r>
            <a:r>
              <a:rPr lang="zh-CN" altLang="en-US" sz="1600">
                <a:sym typeface="+mn-ea"/>
              </a:rPr>
              <a:t>mNote.setCallDataId(cursor.getLong(DATA_ID_COLUMN));</a:t>
            </a:r>
            <a:endParaRPr lang="zh-CN" altLang="en-US" sz="1600"/>
          </a:p>
          <a:p>
            <a:r>
              <a:rPr lang="zh-CN" altLang="en-US" sz="1600">
                <a:sym typeface="+mn-ea"/>
              </a:rPr>
              <a:t>                    } else {</a:t>
            </a:r>
            <a:endParaRPr lang="zh-CN" altLang="en-US" sz="1600"/>
          </a:p>
          <a:p>
            <a:r>
              <a:rPr lang="zh-CN" altLang="en-US" sz="1600">
                <a:sym typeface="+mn-ea"/>
              </a:rPr>
              <a:t>                        Log.d(TAG, "Wrong note type with type:" + type);</a:t>
            </a:r>
            <a:endParaRPr lang="zh-CN" altLang="en-US" sz="1600"/>
          </a:p>
          <a:p>
            <a:r>
              <a:rPr lang="zh-CN" altLang="en-US" sz="1600">
                <a:sym typeface="+mn-ea"/>
              </a:rPr>
              <a:t>                    }</a:t>
            </a:r>
            <a:endParaRPr lang="zh-CN" altLang="en-US" sz="1600"/>
          </a:p>
          <a:p>
            <a:r>
              <a:rPr lang="zh-CN" altLang="en-US" sz="1600">
                <a:sym typeface="+mn-ea"/>
              </a:rPr>
              <a:t>                } while (cursor.moveToNext());//查阅所有项,直到为空</a:t>
            </a:r>
            <a:endParaRPr lang="zh-CN" altLang="en-US" sz="1600"/>
          </a:p>
          <a:p>
            <a:r>
              <a:rPr lang="zh-CN" altLang="en-US" sz="1600">
                <a:sym typeface="+mn-ea"/>
              </a:rPr>
              <a:t>            }</a:t>
            </a:r>
            <a:endParaRPr lang="zh-CN" altLang="en-US" sz="1600"/>
          </a:p>
          <a:p>
            <a:r>
              <a:rPr lang="zh-CN" altLang="en-US" sz="1600">
                <a:sym typeface="+mn-ea"/>
              </a:rPr>
              <a:t>            cursor.close();</a:t>
            </a:r>
            <a:endParaRPr lang="zh-CN" altLang="en-US" sz="1600"/>
          </a:p>
          <a:p>
            <a:r>
              <a:rPr lang="zh-CN" altLang="en-US" sz="1600">
                <a:sym typeface="+mn-ea"/>
              </a:rPr>
              <a:t>        } else {</a:t>
            </a:r>
            <a:endParaRPr lang="zh-CN" altLang="en-US" sz="1600"/>
          </a:p>
          <a:p>
            <a:r>
              <a:rPr lang="zh-CN" altLang="en-US" sz="1600">
                <a:sym typeface="+mn-ea"/>
              </a:rPr>
              <a:t>            Log.e(TAG, "No data with id:" + mNoteId);</a:t>
            </a:r>
            <a:endParaRPr lang="zh-CN" altLang="en-US" sz="1600"/>
          </a:p>
          <a:p>
            <a:r>
              <a:rPr lang="zh-CN" altLang="en-US" sz="1600">
                <a:sym typeface="+mn-ea"/>
              </a:rPr>
              <a:t>            throw new IllegalArgumentException("Unable to find note's data with id " + mNoteId);</a:t>
            </a:r>
            <a:endParaRPr lang="zh-CN" altLang="en-US" sz="1600"/>
          </a:p>
          <a:p>
            <a:r>
              <a:rPr lang="zh-CN" altLang="en-US" sz="1600">
                <a:sym typeface="+mn-ea"/>
              </a:rPr>
              <a:t>        }</a:t>
            </a:r>
            <a:endParaRPr lang="zh-CN" altLang="en-US" sz="1600"/>
          </a:p>
          <a:p>
            <a:r>
              <a:rPr lang="zh-CN" altLang="en-US" sz="1600">
                <a:sym typeface="+mn-ea"/>
              </a:rPr>
              <a:t>    }</a:t>
            </a:r>
            <a:endParaRPr lang="zh-CN" altLang="en-US" sz="1600"/>
          </a:p>
          <a:p>
            <a:endParaRPr lang="zh-CN" altLang="en-US" sz="1600"/>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335361" y="116633"/>
            <a:ext cx="629872" cy="612768"/>
            <a:chOff x="3070727" y="196457"/>
            <a:chExt cx="692047" cy="673255"/>
          </a:xfrm>
        </p:grpSpPr>
        <p:sp>
          <p:nvSpPr>
            <p:cNvPr id="5" name="平行四边形 4"/>
            <p:cNvSpPr/>
            <p:nvPr/>
          </p:nvSpPr>
          <p:spPr>
            <a:xfrm>
              <a:off x="3070727" y="196457"/>
              <a:ext cx="629587" cy="612775"/>
            </a:xfrm>
            <a:prstGeom prst="parallelogram">
              <a:avLst/>
            </a:prstGeom>
            <a:solidFill>
              <a:srgbClr val="024282"/>
            </a:solid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6" name="平行四边形 5"/>
            <p:cNvSpPr/>
            <p:nvPr/>
          </p:nvSpPr>
          <p:spPr>
            <a:xfrm>
              <a:off x="3133187" y="256937"/>
              <a:ext cx="629587" cy="612775"/>
            </a:xfrm>
            <a:prstGeom prst="parallelogram">
              <a:avLst/>
            </a:prstGeom>
            <a:no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cxnSp>
        <p:nvCxnSpPr>
          <p:cNvPr id="7" name="直接连接符 6"/>
          <p:cNvCxnSpPr/>
          <p:nvPr/>
        </p:nvCxnSpPr>
        <p:spPr>
          <a:xfrm>
            <a:off x="367840" y="809674"/>
            <a:ext cx="11488800" cy="0"/>
          </a:xfrm>
          <a:prstGeom prst="line">
            <a:avLst/>
          </a:prstGeom>
          <a:ln w="9525">
            <a:solidFill>
              <a:srgbClr val="024282"/>
            </a:solidFill>
          </a:ln>
        </p:spPr>
        <p:style>
          <a:lnRef idx="1">
            <a:schemeClr val="accent1"/>
          </a:lnRef>
          <a:fillRef idx="0">
            <a:schemeClr val="accent1"/>
          </a:fillRef>
          <a:effectRef idx="0">
            <a:schemeClr val="accent1"/>
          </a:effectRef>
          <a:fontRef idx="minor">
            <a:schemeClr val="tx1"/>
          </a:fontRef>
        </p:style>
      </p:cxnSp>
      <p:sp>
        <p:nvSpPr>
          <p:cNvPr id="10" name="文本占位符 5"/>
          <p:cNvSpPr txBox="1"/>
          <p:nvPr/>
        </p:nvSpPr>
        <p:spPr>
          <a:xfrm>
            <a:off x="1127448" y="193957"/>
            <a:ext cx="5040313" cy="612775"/>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000"/>
              </a:spcBef>
              <a:buFont typeface="Arial" panose="020B0604020202020204" pitchFamily="34" charset="0"/>
              <a:buNone/>
              <a:defRPr sz="3200" b="1" kern="1200">
                <a:solidFill>
                  <a:srgbClr val="024282"/>
                </a:solidFill>
                <a:latin typeface="微软雅黑" panose="020B0503020204020204" pitchFamily="34" charset="-122"/>
                <a:ea typeface="微软雅黑" panose="020B0503020204020204" pitchFamily="34"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defRPr/>
            </a:pPr>
            <a:r>
              <a:rPr lang="zh-CN" altLang="en-US" dirty="0"/>
              <a:t>精读小米便签</a:t>
            </a:r>
            <a:endParaRPr kumimoji="0" lang="zh-CN" altLang="en-US" sz="4800" b="1" i="0" u="none" strike="noStrike" kern="1200" cap="none" spc="0" normalizeH="0" baseline="0" noProof="0" dirty="0">
              <a:ln>
                <a:noFill/>
              </a:ln>
              <a:solidFill>
                <a:srgbClr val="024282"/>
              </a:solidFill>
              <a:effectLst/>
              <a:uLnTx/>
              <a:uFillTx/>
              <a:latin typeface="微软雅黑" panose="020B0503020204020204" pitchFamily="34" charset="-122"/>
              <a:ea typeface="微软雅黑" panose="020B0503020204020204" pitchFamily="34" charset="-122"/>
              <a:cs typeface="+mn-cs"/>
            </a:endParaRPr>
          </a:p>
        </p:txBody>
      </p:sp>
      <p:sp>
        <p:nvSpPr>
          <p:cNvPr id="15" name="矩形 14"/>
          <p:cNvSpPr/>
          <p:nvPr/>
        </p:nvSpPr>
        <p:spPr>
          <a:xfrm>
            <a:off x="302935" y="1049735"/>
            <a:ext cx="11513006" cy="5376014"/>
          </a:xfrm>
          <a:prstGeom prst="rect">
            <a:avLst/>
          </a:prstGeom>
          <a:solidFill>
            <a:srgbClr val="024282">
              <a:alpha val="20000"/>
            </a:srgbClr>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a:ln>
                <a:noFill/>
              </a:ln>
              <a:solidFill>
                <a:prstClr val="white"/>
              </a:solidFill>
              <a:effectLst/>
              <a:uLnTx/>
              <a:uFillTx/>
              <a:latin typeface="等线" panose="02010600030101010101" charset="-122"/>
              <a:ea typeface="等线" panose="02010600030101010101" charset="-122"/>
              <a:cs typeface="+mn-cs"/>
            </a:endParaRPr>
          </a:p>
        </p:txBody>
      </p:sp>
      <p:sp>
        <p:nvSpPr>
          <p:cNvPr id="18" name="文本框 17"/>
          <p:cNvSpPr txBox="1"/>
          <p:nvPr/>
        </p:nvSpPr>
        <p:spPr>
          <a:xfrm>
            <a:off x="569900" y="1286269"/>
            <a:ext cx="11086603" cy="4867055"/>
          </a:xfrm>
          <a:prstGeom prst="rect">
            <a:avLst/>
          </a:prstGeom>
          <a:noFill/>
        </p:spPr>
        <p:txBody>
          <a:bodyPr wrap="square" rtlCol="0">
            <a:normAutofit/>
          </a:bodyPr>
          <a:lstStyle/>
          <a:p>
            <a:pPr algn="l">
              <a:lnSpc>
                <a:spcPct val="130000"/>
              </a:lnSpc>
              <a:spcBef>
                <a:spcPts val="600"/>
              </a:spcBef>
              <a:spcAft>
                <a:spcPts val="0"/>
              </a:spcAft>
              <a:buClrTx/>
              <a:buSzTx/>
              <a:buFontTx/>
              <a:defRPr/>
            </a:pPr>
            <a:r>
              <a:rPr lang="en-US" altLang="zh-CN" sz="1600" dirty="0">
                <a:solidFill>
                  <a:schemeClr val="tx1"/>
                </a:solidFill>
                <a:latin typeface="微软雅黑" panose="020B0503020204020204" pitchFamily="34" charset="-122"/>
                <a:ea typeface="微软雅黑" panose="020B0503020204020204" pitchFamily="34" charset="-122"/>
              </a:rPr>
              <a:t>220340126 </a:t>
            </a:r>
            <a:r>
              <a:rPr lang="zh-CN" altLang="en-US" sz="1600" dirty="0">
                <a:solidFill>
                  <a:schemeClr val="tx1"/>
                </a:solidFill>
                <a:latin typeface="微软雅黑" panose="020B0503020204020204" pitchFamily="34" charset="-122"/>
                <a:ea typeface="微软雅黑" panose="020B0503020204020204" pitchFamily="34" charset="-122"/>
              </a:rPr>
              <a:t>马凤涛</a:t>
            </a:r>
            <a:endParaRPr lang="zh-CN" altLang="en-US" sz="1600" dirty="0">
              <a:solidFill>
                <a:schemeClr val="tx1"/>
              </a:solidFill>
              <a:latin typeface="微软雅黑" panose="020B0503020204020204" pitchFamily="34" charset="-122"/>
              <a:ea typeface="微软雅黑" panose="020B0503020204020204" pitchFamily="34" charset="-122"/>
            </a:endParaRPr>
          </a:p>
          <a:p>
            <a:pPr algn="l">
              <a:lnSpc>
                <a:spcPct val="130000"/>
              </a:lnSpc>
              <a:spcBef>
                <a:spcPts val="600"/>
              </a:spcBef>
              <a:spcAft>
                <a:spcPts val="0"/>
              </a:spcAft>
              <a:buClrTx/>
              <a:buSzTx/>
              <a:buFontTx/>
              <a:defRPr/>
            </a:pPr>
            <a:endParaRPr lang="zh-CN" altLang="en-US" sz="1600" dirty="0">
              <a:solidFill>
                <a:schemeClr val="tx1"/>
              </a:solidFill>
              <a:latin typeface="微软雅黑" panose="020B0503020204020204" pitchFamily="34" charset="-122"/>
              <a:ea typeface="微软雅黑" panose="020B0503020204020204" pitchFamily="34" charset="-122"/>
            </a:endParaRPr>
          </a:p>
          <a:p>
            <a:pPr algn="l">
              <a:lnSpc>
                <a:spcPct val="130000"/>
              </a:lnSpc>
              <a:spcBef>
                <a:spcPts val="600"/>
              </a:spcBef>
              <a:spcAft>
                <a:spcPts val="0"/>
              </a:spcAft>
              <a:buClrTx/>
              <a:buSzTx/>
              <a:buFontTx/>
              <a:defRPr/>
            </a:pPr>
            <a:r>
              <a:rPr lang="zh-CN" altLang="en-US" sz="1600" dirty="0">
                <a:solidFill>
                  <a:schemeClr val="tx1"/>
                </a:solidFill>
                <a:latin typeface="微软雅黑" panose="020B0503020204020204" pitchFamily="34" charset="-122"/>
                <a:ea typeface="微软雅黑" panose="020B0503020204020204" pitchFamily="34" charset="-122"/>
              </a:rPr>
              <a:t>精读功能名称</a:t>
            </a:r>
            <a:r>
              <a:rPr lang="en-US" altLang="zh-CN" sz="1600" dirty="0">
                <a:solidFill>
                  <a:schemeClr val="tx1"/>
                </a:solidFill>
                <a:latin typeface="微软雅黑" panose="020B0503020204020204" pitchFamily="34" charset="-122"/>
                <a:ea typeface="微软雅黑" panose="020B0503020204020204" pitchFamily="34" charset="-122"/>
              </a:rPr>
              <a:t>: 闹钟提醒 </a:t>
            </a:r>
            <a:endParaRPr lang="en-US" altLang="zh-CN" sz="1600" dirty="0">
              <a:solidFill>
                <a:schemeClr val="tx1"/>
              </a:solidFill>
              <a:latin typeface="微软雅黑" panose="020B0503020204020204" pitchFamily="34" charset="-122"/>
              <a:ea typeface="微软雅黑" panose="020B0503020204020204" pitchFamily="34" charset="-122"/>
            </a:endParaRPr>
          </a:p>
          <a:p>
            <a:pPr algn="l">
              <a:lnSpc>
                <a:spcPct val="130000"/>
              </a:lnSpc>
              <a:spcBef>
                <a:spcPts val="600"/>
              </a:spcBef>
              <a:spcAft>
                <a:spcPts val="0"/>
              </a:spcAft>
              <a:buClrTx/>
              <a:buSzTx/>
              <a:buFontTx/>
              <a:defRPr/>
            </a:pPr>
            <a:endParaRPr lang="en-US" altLang="zh-CN" sz="1600" dirty="0">
              <a:solidFill>
                <a:schemeClr val="tx1"/>
              </a:solidFill>
              <a:latin typeface="微软雅黑" panose="020B0503020204020204" pitchFamily="34" charset="-122"/>
              <a:ea typeface="微软雅黑" panose="020B0503020204020204" pitchFamily="34" charset="-122"/>
            </a:endParaRPr>
          </a:p>
          <a:p>
            <a:pPr algn="l">
              <a:lnSpc>
                <a:spcPct val="130000"/>
              </a:lnSpc>
              <a:spcBef>
                <a:spcPts val="600"/>
              </a:spcBef>
              <a:spcAft>
                <a:spcPts val="0"/>
              </a:spcAft>
              <a:buClrTx/>
              <a:buSzTx/>
              <a:buFontTx/>
              <a:defRPr/>
            </a:pPr>
            <a:r>
              <a:rPr lang="zh-CN" altLang="en-US" sz="1600" dirty="0">
                <a:solidFill>
                  <a:schemeClr val="tx1"/>
                </a:solidFill>
                <a:latin typeface="微软雅黑" panose="020B0503020204020204" pitchFamily="34" charset="-122"/>
                <a:ea typeface="微软雅黑" panose="020B0503020204020204" pitchFamily="34" charset="-122"/>
              </a:rPr>
              <a:t>精读功能描述</a:t>
            </a:r>
            <a:r>
              <a:rPr lang="en-US" altLang="zh-CN" sz="1600" dirty="0">
                <a:solidFill>
                  <a:schemeClr val="tx1"/>
                </a:solidFill>
                <a:latin typeface="微软雅黑" panose="020B0503020204020204" pitchFamily="34" charset="-122"/>
                <a:ea typeface="微软雅黑" panose="020B0503020204020204" pitchFamily="34" charset="-122"/>
              </a:rPr>
              <a:t>: </a:t>
            </a:r>
            <a:endParaRPr lang="en-US" altLang="zh-CN" sz="1600" dirty="0">
              <a:solidFill>
                <a:schemeClr val="tx1"/>
              </a:solidFill>
              <a:latin typeface="微软雅黑" panose="020B0503020204020204" pitchFamily="34" charset="-122"/>
              <a:ea typeface="微软雅黑" panose="020B0503020204020204" pitchFamily="34" charset="-122"/>
            </a:endParaRPr>
          </a:p>
        </p:txBody>
      </p:sp>
      <p:sp>
        <p:nvSpPr>
          <p:cNvPr id="48" name="矩形 47"/>
          <p:cNvSpPr/>
          <p:nvPr>
            <p:custDataLst>
              <p:tags r:id="rId1"/>
            </p:custDataLst>
          </p:nvPr>
        </p:nvSpPr>
        <p:spPr>
          <a:xfrm>
            <a:off x="4912995" y="1050290"/>
            <a:ext cx="6903085" cy="5391150"/>
          </a:xfrm>
          <a:prstGeom prst="rect">
            <a:avLst/>
          </a:prstGeom>
          <a:noFill/>
          <a:ln w="12700" cap="flat" cmpd="sng" algn="ctr">
            <a:solidFill>
              <a:srgbClr val="024282"/>
            </a:solidFill>
            <a:prstDash val="solid"/>
            <a:miter lim="800000"/>
          </a:ln>
          <a:effectLst/>
        </p:spPr>
        <p:txBody>
          <a:bodyPr rtlCol="0" anchor="ctr"/>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11" name="圆角矩形 6"/>
          <p:cNvSpPr/>
          <p:nvPr/>
        </p:nvSpPr>
        <p:spPr>
          <a:xfrm>
            <a:off x="4913196" y="1158000"/>
            <a:ext cx="3177540" cy="348121"/>
          </a:xfrm>
          <a:prstGeom prst="roundRect">
            <a:avLst>
              <a:gd name="adj" fmla="val 37046"/>
            </a:avLst>
          </a:prstGeom>
          <a:gradFill>
            <a:gsLst>
              <a:gs pos="53000">
                <a:srgbClr val="024282"/>
              </a:gs>
              <a:gs pos="95000">
                <a:srgbClr val="024282">
                  <a:alpha val="0"/>
                </a:srgbClr>
              </a:gs>
              <a:gs pos="0">
                <a:srgbClr val="024282"/>
              </a:gs>
            </a:gsLst>
            <a:lin ang="20700000" scaled="0"/>
          </a:gradFill>
          <a:ln w="12700" cap="flat" cmpd="sng" algn="ctr">
            <a:noFill/>
            <a:prstDash val="solid"/>
            <a:miter lim="800000"/>
          </a:ln>
          <a:effectLst/>
        </p:spPr>
        <p:txBody>
          <a:bodyPr rtlCol="0" anchor="ctr"/>
          <a:p>
            <a:pPr marL="0" marR="0" lvl="0" indent="0" defTabSz="914400" rtl="0" eaLnBrk="1" fontAlgn="auto" latinLnBrk="0" hangingPunct="1">
              <a:lnSpc>
                <a:spcPct val="100000"/>
              </a:lnSpc>
              <a:spcBef>
                <a:spcPts val="0"/>
              </a:spcBef>
              <a:spcAft>
                <a:spcPts val="0"/>
              </a:spcAft>
              <a:buClrTx/>
              <a:buSzTx/>
              <a:buFontTx/>
              <a:buNone/>
              <a:defRPr/>
            </a:pPr>
            <a:r>
              <a:rPr kumimoji="0" lang="zh-CN" altLang="en-US" sz="1800"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设计顺序图</a:t>
            </a:r>
            <a:endParaRPr kumimoji="0" lang="zh-CN" altLang="en-US" sz="1800"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2" name="文本框 1"/>
          <p:cNvSpPr txBox="1"/>
          <p:nvPr/>
        </p:nvSpPr>
        <p:spPr>
          <a:xfrm>
            <a:off x="569595" y="3274060"/>
            <a:ext cx="4064000" cy="617220"/>
          </a:xfrm>
          <a:prstGeom prst="rect">
            <a:avLst/>
          </a:prstGeom>
          <a:noFill/>
        </p:spPr>
        <p:txBody>
          <a:bodyPr wrap="square" rtlCol="0">
            <a:noAutofit/>
          </a:bodyPr>
          <a:p>
            <a:r>
              <a:rPr lang="zh-CN" altLang="en-US" sz="1600">
                <a:latin typeface="微软雅黑" panose="020B0503020204020204" pitchFamily="34" charset="-122"/>
                <a:ea typeface="微软雅黑" panose="020B0503020204020204" pitchFamily="34" charset="-122"/>
                <a:cs typeface="微软雅黑" panose="020B0503020204020204" pitchFamily="34" charset="-122"/>
              </a:rPr>
              <a:t>在便签编辑页面中，选择“提醒我”选项后，会弹出选择框，用于选择提醒时间，选择完成后会在便签上显示闹钟的图标，到了提醒时间时，系统会弹出对话框显示便签内容并响铃</a:t>
            </a:r>
            <a:endParaRPr lang="zh-CN" altLang="en-US" sz="1600">
              <a:latin typeface="微软雅黑" panose="020B0503020204020204" pitchFamily="34" charset="-122"/>
              <a:ea typeface="微软雅黑" panose="020B0503020204020204" pitchFamily="34" charset="-122"/>
              <a:cs typeface="微软雅黑" panose="020B0503020204020204" pitchFamily="34" charset="-122"/>
            </a:endParaRPr>
          </a:p>
        </p:txBody>
      </p:sp>
      <p:pic>
        <p:nvPicPr>
          <p:cNvPr id="3" name="图片 4"/>
          <p:cNvPicPr>
            <a:picLocks noChangeAspect="1"/>
          </p:cNvPicPr>
          <p:nvPr/>
        </p:nvPicPr>
        <p:blipFill>
          <a:blip r:embed="rId2"/>
          <a:stretch>
            <a:fillRect/>
          </a:stretch>
        </p:blipFill>
        <p:spPr>
          <a:xfrm>
            <a:off x="5092065" y="1970405"/>
            <a:ext cx="6564630" cy="3086100"/>
          </a:xfrm>
          <a:prstGeom prst="rect">
            <a:avLst/>
          </a:prstGeom>
          <a:noFill/>
          <a:ln>
            <a:noFill/>
          </a:ln>
        </p:spPr>
      </p:pic>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335361" y="116633"/>
            <a:ext cx="629872" cy="612768"/>
            <a:chOff x="3070727" y="196457"/>
            <a:chExt cx="692047" cy="673255"/>
          </a:xfrm>
        </p:grpSpPr>
        <p:sp>
          <p:nvSpPr>
            <p:cNvPr id="5" name="平行四边形 4"/>
            <p:cNvSpPr/>
            <p:nvPr/>
          </p:nvSpPr>
          <p:spPr>
            <a:xfrm>
              <a:off x="3070727" y="196457"/>
              <a:ext cx="629587" cy="612775"/>
            </a:xfrm>
            <a:prstGeom prst="parallelogram">
              <a:avLst/>
            </a:prstGeom>
            <a:solidFill>
              <a:srgbClr val="024282"/>
            </a:solid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6" name="平行四边形 5"/>
            <p:cNvSpPr/>
            <p:nvPr/>
          </p:nvSpPr>
          <p:spPr>
            <a:xfrm>
              <a:off x="3133187" y="256937"/>
              <a:ext cx="629587" cy="612775"/>
            </a:xfrm>
            <a:prstGeom prst="parallelogram">
              <a:avLst/>
            </a:prstGeom>
            <a:no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cxnSp>
        <p:nvCxnSpPr>
          <p:cNvPr id="7" name="直接连接符 6"/>
          <p:cNvCxnSpPr/>
          <p:nvPr/>
        </p:nvCxnSpPr>
        <p:spPr>
          <a:xfrm>
            <a:off x="367840" y="809674"/>
            <a:ext cx="11488800" cy="0"/>
          </a:xfrm>
          <a:prstGeom prst="line">
            <a:avLst/>
          </a:prstGeom>
          <a:ln w="9525">
            <a:solidFill>
              <a:srgbClr val="024282"/>
            </a:solidFill>
          </a:ln>
        </p:spPr>
        <p:style>
          <a:lnRef idx="1">
            <a:schemeClr val="accent1"/>
          </a:lnRef>
          <a:fillRef idx="0">
            <a:schemeClr val="accent1"/>
          </a:fillRef>
          <a:effectRef idx="0">
            <a:schemeClr val="accent1"/>
          </a:effectRef>
          <a:fontRef idx="minor">
            <a:schemeClr val="tx1"/>
          </a:fontRef>
        </p:style>
      </p:cxnSp>
      <p:sp>
        <p:nvSpPr>
          <p:cNvPr id="10" name="文本占位符 5"/>
          <p:cNvSpPr txBox="1"/>
          <p:nvPr/>
        </p:nvSpPr>
        <p:spPr>
          <a:xfrm>
            <a:off x="1127448" y="193957"/>
            <a:ext cx="5040313" cy="612775"/>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000"/>
              </a:spcBef>
              <a:buFont typeface="Arial" panose="020B0604020202020204" pitchFamily="34" charset="0"/>
              <a:buNone/>
              <a:defRPr sz="3200" b="1" kern="1200">
                <a:solidFill>
                  <a:srgbClr val="024282"/>
                </a:solidFill>
                <a:latin typeface="微软雅黑" panose="020B0503020204020204" pitchFamily="34" charset="-122"/>
                <a:ea typeface="微软雅黑" panose="020B0503020204020204" pitchFamily="34"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defRPr/>
            </a:pPr>
            <a:r>
              <a:rPr lang="zh-CN" altLang="en-US" dirty="0"/>
              <a:t>精读小米便签</a:t>
            </a:r>
            <a:endParaRPr kumimoji="0" lang="zh-CN" altLang="en-US" sz="4800" b="1" i="0" u="none" strike="noStrike" kern="1200" cap="none" spc="0" normalizeH="0" baseline="0" noProof="0" dirty="0">
              <a:ln>
                <a:noFill/>
              </a:ln>
              <a:solidFill>
                <a:srgbClr val="024282"/>
              </a:solidFill>
              <a:effectLst/>
              <a:uLnTx/>
              <a:uFillTx/>
              <a:latin typeface="微软雅黑" panose="020B0503020204020204" pitchFamily="34" charset="-122"/>
              <a:ea typeface="微软雅黑" panose="020B0503020204020204" pitchFamily="34" charset="-122"/>
              <a:cs typeface="+mn-cs"/>
            </a:endParaRPr>
          </a:p>
        </p:txBody>
      </p:sp>
      <p:sp>
        <p:nvSpPr>
          <p:cNvPr id="15" name="矩形 14"/>
          <p:cNvSpPr/>
          <p:nvPr/>
        </p:nvSpPr>
        <p:spPr>
          <a:xfrm>
            <a:off x="302935" y="1049735"/>
            <a:ext cx="11513006" cy="5376014"/>
          </a:xfrm>
          <a:prstGeom prst="rect">
            <a:avLst/>
          </a:prstGeom>
          <a:solidFill>
            <a:srgbClr val="024282">
              <a:alpha val="20000"/>
            </a:srgbClr>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a:ln>
                <a:noFill/>
              </a:ln>
              <a:solidFill>
                <a:prstClr val="white"/>
              </a:solidFill>
              <a:effectLst/>
              <a:uLnTx/>
              <a:uFillTx/>
              <a:latin typeface="等线" panose="02010600030101010101" charset="-122"/>
              <a:ea typeface="等线" panose="02010600030101010101" charset="-122"/>
              <a:cs typeface="+mn-cs"/>
            </a:endParaRPr>
          </a:p>
        </p:txBody>
      </p:sp>
      <p:sp>
        <p:nvSpPr>
          <p:cNvPr id="48" name="矩形 47"/>
          <p:cNvSpPr/>
          <p:nvPr>
            <p:custDataLst>
              <p:tags r:id="rId1"/>
            </p:custDataLst>
          </p:nvPr>
        </p:nvSpPr>
        <p:spPr>
          <a:xfrm>
            <a:off x="335280" y="1050290"/>
            <a:ext cx="11480800" cy="5391150"/>
          </a:xfrm>
          <a:prstGeom prst="rect">
            <a:avLst/>
          </a:prstGeom>
          <a:noFill/>
          <a:ln w="12700" cap="flat" cmpd="sng" algn="ctr">
            <a:solidFill>
              <a:srgbClr val="024282"/>
            </a:solidFill>
            <a:prstDash val="solid"/>
            <a:miter lim="800000"/>
          </a:ln>
          <a:effectLst/>
        </p:spPr>
        <p:txBody>
          <a:bodyPr rtlCol="0" anchor="ctr"/>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11" name="圆角矩形 6"/>
          <p:cNvSpPr/>
          <p:nvPr/>
        </p:nvSpPr>
        <p:spPr>
          <a:xfrm>
            <a:off x="499946" y="1211975"/>
            <a:ext cx="3177540" cy="348121"/>
          </a:xfrm>
          <a:prstGeom prst="roundRect">
            <a:avLst>
              <a:gd name="adj" fmla="val 37046"/>
            </a:avLst>
          </a:prstGeom>
          <a:gradFill>
            <a:gsLst>
              <a:gs pos="53000">
                <a:srgbClr val="024282"/>
              </a:gs>
              <a:gs pos="95000">
                <a:srgbClr val="024282">
                  <a:alpha val="0"/>
                </a:srgbClr>
              </a:gs>
              <a:gs pos="0">
                <a:srgbClr val="024282"/>
              </a:gs>
            </a:gsLst>
            <a:lin ang="20700000" scaled="0"/>
          </a:gradFill>
          <a:ln w="12700" cap="flat" cmpd="sng" algn="ctr">
            <a:noFill/>
            <a:prstDash val="solid"/>
            <a:miter lim="800000"/>
          </a:ln>
          <a:effectLst/>
        </p:spPr>
        <p:txBody>
          <a:bodyPr rtlCol="0" anchor="ctr"/>
          <a:p>
            <a:pPr marL="0" marR="0" lvl="0" indent="0" defTabSz="914400" rtl="0" eaLnBrk="1" fontAlgn="auto" latinLnBrk="0" hangingPunct="1">
              <a:lnSpc>
                <a:spcPct val="100000"/>
              </a:lnSpc>
              <a:spcBef>
                <a:spcPts val="0"/>
              </a:spcBef>
              <a:spcAft>
                <a:spcPts val="0"/>
              </a:spcAft>
              <a:buClrTx/>
              <a:buSzTx/>
              <a:buFontTx/>
              <a:buNone/>
              <a:defRPr/>
            </a:pPr>
            <a:r>
              <a:rPr kumimoji="0" lang="zh-CN" altLang="en-US" sz="1800"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设计类图</a:t>
            </a:r>
            <a:endParaRPr kumimoji="0" lang="zh-CN" altLang="en-US" sz="1800"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pic>
        <p:nvPicPr>
          <p:cNvPr id="2" name="图片 5"/>
          <p:cNvPicPr>
            <a:picLocks noChangeAspect="1"/>
          </p:cNvPicPr>
          <p:nvPr/>
        </p:nvPicPr>
        <p:blipFill>
          <a:blip r:embed="rId2"/>
          <a:stretch>
            <a:fillRect/>
          </a:stretch>
        </p:blipFill>
        <p:spPr>
          <a:xfrm>
            <a:off x="2342515" y="1772285"/>
            <a:ext cx="7807960" cy="4300220"/>
          </a:xfrm>
          <a:prstGeom prst="rect">
            <a:avLst/>
          </a:prstGeom>
          <a:noFill/>
          <a:ln>
            <a:noFill/>
          </a:ln>
        </p:spPr>
      </p:pic>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335361" y="116633"/>
            <a:ext cx="629872" cy="612768"/>
            <a:chOff x="3070727" y="196457"/>
            <a:chExt cx="692047" cy="673255"/>
          </a:xfrm>
        </p:grpSpPr>
        <p:sp>
          <p:nvSpPr>
            <p:cNvPr id="5" name="平行四边形 4"/>
            <p:cNvSpPr/>
            <p:nvPr/>
          </p:nvSpPr>
          <p:spPr>
            <a:xfrm>
              <a:off x="3070727" y="196457"/>
              <a:ext cx="629587" cy="612775"/>
            </a:xfrm>
            <a:prstGeom prst="parallelogram">
              <a:avLst/>
            </a:prstGeom>
            <a:solidFill>
              <a:srgbClr val="024282"/>
            </a:solid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6" name="平行四边形 5"/>
            <p:cNvSpPr/>
            <p:nvPr/>
          </p:nvSpPr>
          <p:spPr>
            <a:xfrm>
              <a:off x="3133187" y="256937"/>
              <a:ext cx="629587" cy="612775"/>
            </a:xfrm>
            <a:prstGeom prst="parallelogram">
              <a:avLst/>
            </a:prstGeom>
            <a:no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cxnSp>
        <p:nvCxnSpPr>
          <p:cNvPr id="7" name="直接连接符 6"/>
          <p:cNvCxnSpPr/>
          <p:nvPr/>
        </p:nvCxnSpPr>
        <p:spPr>
          <a:xfrm>
            <a:off x="367840" y="809674"/>
            <a:ext cx="11488800" cy="0"/>
          </a:xfrm>
          <a:prstGeom prst="line">
            <a:avLst/>
          </a:prstGeom>
          <a:ln w="9525">
            <a:solidFill>
              <a:srgbClr val="024282"/>
            </a:solidFill>
          </a:ln>
        </p:spPr>
        <p:style>
          <a:lnRef idx="1">
            <a:schemeClr val="accent1"/>
          </a:lnRef>
          <a:fillRef idx="0">
            <a:schemeClr val="accent1"/>
          </a:fillRef>
          <a:effectRef idx="0">
            <a:schemeClr val="accent1"/>
          </a:effectRef>
          <a:fontRef idx="minor">
            <a:schemeClr val="tx1"/>
          </a:fontRef>
        </p:style>
      </p:cxnSp>
      <p:sp>
        <p:nvSpPr>
          <p:cNvPr id="10" name="文本占位符 5"/>
          <p:cNvSpPr txBox="1"/>
          <p:nvPr/>
        </p:nvSpPr>
        <p:spPr>
          <a:xfrm>
            <a:off x="1127448" y="193957"/>
            <a:ext cx="5040313" cy="612775"/>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000"/>
              </a:spcBef>
              <a:buFont typeface="Arial" panose="020B0604020202020204" pitchFamily="34" charset="0"/>
              <a:buNone/>
              <a:defRPr sz="3200" b="1" kern="1200">
                <a:solidFill>
                  <a:srgbClr val="024282"/>
                </a:solidFill>
                <a:latin typeface="微软雅黑" panose="020B0503020204020204" pitchFamily="34" charset="-122"/>
                <a:ea typeface="微软雅黑" panose="020B0503020204020204" pitchFamily="34"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defRPr/>
            </a:pPr>
            <a:r>
              <a:rPr lang="zh-CN" altLang="en-US" dirty="0"/>
              <a:t>精读小米便签</a:t>
            </a:r>
            <a:endParaRPr kumimoji="0" lang="zh-CN" altLang="en-US" sz="4800" b="1" i="0" u="none" strike="noStrike" kern="1200" cap="none" spc="0" normalizeH="0" baseline="0" noProof="0" dirty="0">
              <a:ln>
                <a:noFill/>
              </a:ln>
              <a:solidFill>
                <a:srgbClr val="024282"/>
              </a:solidFill>
              <a:effectLst/>
              <a:uLnTx/>
              <a:uFillTx/>
              <a:latin typeface="微软雅黑" panose="020B0503020204020204" pitchFamily="34" charset="-122"/>
              <a:ea typeface="微软雅黑" panose="020B0503020204020204" pitchFamily="34" charset="-122"/>
              <a:cs typeface="+mn-cs"/>
            </a:endParaRPr>
          </a:p>
        </p:txBody>
      </p:sp>
      <p:sp>
        <p:nvSpPr>
          <p:cNvPr id="15" name="矩形 14"/>
          <p:cNvSpPr/>
          <p:nvPr/>
        </p:nvSpPr>
        <p:spPr>
          <a:xfrm>
            <a:off x="302935" y="1049735"/>
            <a:ext cx="11513006" cy="5376014"/>
          </a:xfrm>
          <a:prstGeom prst="rect">
            <a:avLst/>
          </a:prstGeom>
          <a:solidFill>
            <a:srgbClr val="024282">
              <a:alpha val="20000"/>
            </a:srgbClr>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a:ln>
                <a:noFill/>
              </a:ln>
              <a:solidFill>
                <a:prstClr val="white"/>
              </a:solidFill>
              <a:effectLst/>
              <a:uLnTx/>
              <a:uFillTx/>
              <a:latin typeface="等线" panose="02010600030101010101" charset="-122"/>
              <a:ea typeface="等线" panose="02010600030101010101" charset="-122"/>
              <a:cs typeface="+mn-cs"/>
            </a:endParaRPr>
          </a:p>
        </p:txBody>
      </p:sp>
      <p:sp>
        <p:nvSpPr>
          <p:cNvPr id="48" name="矩形 47"/>
          <p:cNvSpPr/>
          <p:nvPr>
            <p:custDataLst>
              <p:tags r:id="rId1"/>
            </p:custDataLst>
          </p:nvPr>
        </p:nvSpPr>
        <p:spPr>
          <a:xfrm>
            <a:off x="335280" y="1050290"/>
            <a:ext cx="11480800" cy="5391150"/>
          </a:xfrm>
          <a:prstGeom prst="rect">
            <a:avLst/>
          </a:prstGeom>
          <a:noFill/>
          <a:ln w="12700" cap="flat" cmpd="sng" algn="ctr">
            <a:solidFill>
              <a:srgbClr val="024282"/>
            </a:solidFill>
            <a:prstDash val="solid"/>
            <a:miter lim="800000"/>
          </a:ln>
          <a:effectLst/>
        </p:spPr>
        <p:txBody>
          <a:bodyPr rtlCol="0" anchor="ctr"/>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11" name="圆角矩形 6"/>
          <p:cNvSpPr/>
          <p:nvPr/>
        </p:nvSpPr>
        <p:spPr>
          <a:xfrm>
            <a:off x="499946" y="1211975"/>
            <a:ext cx="3177540" cy="348121"/>
          </a:xfrm>
          <a:prstGeom prst="roundRect">
            <a:avLst>
              <a:gd name="adj" fmla="val 37046"/>
            </a:avLst>
          </a:prstGeom>
          <a:gradFill>
            <a:gsLst>
              <a:gs pos="53000">
                <a:srgbClr val="024282"/>
              </a:gs>
              <a:gs pos="95000">
                <a:srgbClr val="024282">
                  <a:alpha val="0"/>
                </a:srgbClr>
              </a:gs>
              <a:gs pos="0">
                <a:srgbClr val="024282"/>
              </a:gs>
            </a:gsLst>
            <a:lin ang="20700000" scaled="0"/>
          </a:gradFill>
          <a:ln w="12700" cap="flat" cmpd="sng" algn="ctr">
            <a:noFill/>
            <a:prstDash val="solid"/>
            <a:miter lim="800000"/>
          </a:ln>
          <a:effectLst/>
        </p:spPr>
        <p:txBody>
          <a:bodyPr rtlCol="0" anchor="ctr"/>
          <a:p>
            <a:pPr marL="0" marR="0" lvl="0" indent="0" defTabSz="914400" rtl="0" eaLnBrk="1" fontAlgn="auto" latinLnBrk="0" hangingPunct="1">
              <a:lnSpc>
                <a:spcPct val="100000"/>
              </a:lnSpc>
              <a:spcBef>
                <a:spcPts val="0"/>
              </a:spcBef>
              <a:spcAft>
                <a:spcPts val="0"/>
              </a:spcAft>
              <a:buClrTx/>
              <a:buSzTx/>
              <a:buFontTx/>
              <a:buNone/>
              <a:defRPr/>
            </a:pPr>
            <a:r>
              <a:rPr kumimoji="0" lang="zh-CN" altLang="en-US" sz="1800"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代码标注情况</a:t>
            </a:r>
            <a:endParaRPr kumimoji="0" lang="zh-CN" altLang="en-US" sz="1800"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3" name="文本框 2"/>
          <p:cNvSpPr txBox="1"/>
          <p:nvPr/>
        </p:nvSpPr>
        <p:spPr>
          <a:xfrm>
            <a:off x="752475" y="1753870"/>
            <a:ext cx="10727055" cy="3969385"/>
          </a:xfrm>
          <a:prstGeom prst="rect">
            <a:avLst/>
          </a:prstGeom>
          <a:noFill/>
        </p:spPr>
        <p:txBody>
          <a:bodyPr wrap="square" rtlCol="0">
            <a:spAutoFit/>
          </a:bodyPr>
          <a:p>
            <a:r>
              <a:rPr lang="zh-CN" altLang="en-US"/>
              <a:t>类名：DateTimePickerDialog</a:t>
            </a:r>
            <a:endParaRPr lang="zh-CN" altLang="en-US"/>
          </a:p>
          <a:p>
            <a:r>
              <a:rPr lang="zh-CN" altLang="en-US"/>
              <a:t>public class DateTimePickerDialog extends AlertDialog implements OnClickListener {</a:t>
            </a:r>
            <a:endParaRPr lang="zh-CN" altLang="en-US"/>
          </a:p>
          <a:p>
            <a:r>
              <a:rPr lang="zh-CN" altLang="en-US">
                <a:solidFill>
                  <a:srgbClr val="FF0000"/>
                </a:solidFill>
              </a:rPr>
              <a:t>//它主要用于创建一个自定义的日期和时间选择器对话框。</a:t>
            </a:r>
            <a:endParaRPr lang="zh-CN" altLang="en-US"/>
          </a:p>
          <a:p>
            <a:r>
              <a:rPr lang="zh-CN" altLang="en-US"/>
              <a:t>    private Calendar mDate = Calendar.getInstance();</a:t>
            </a:r>
            <a:endParaRPr lang="zh-CN" altLang="en-US"/>
          </a:p>
          <a:p>
            <a:r>
              <a:rPr lang="zh-CN" altLang="en-US"/>
              <a:t>   </a:t>
            </a:r>
            <a:r>
              <a:rPr lang="zh-CN" altLang="en-US">
                <a:solidFill>
                  <a:srgbClr val="FF0000"/>
                </a:solidFill>
              </a:rPr>
              <a:t> //它主要用于判断是否为24小时制，默认为false。</a:t>
            </a:r>
            <a:endParaRPr lang="zh-CN" altLang="en-US"/>
          </a:p>
          <a:p>
            <a:r>
              <a:rPr lang="zh-CN" altLang="en-US"/>
              <a:t>    private boolean mIs24HourView;</a:t>
            </a:r>
            <a:endParaRPr lang="zh-CN" altLang="en-US"/>
          </a:p>
          <a:p>
            <a:r>
              <a:rPr lang="zh-CN" altLang="en-US"/>
              <a:t>    </a:t>
            </a:r>
            <a:r>
              <a:rPr lang="zh-CN" altLang="en-US">
                <a:solidFill>
                  <a:srgbClr val="FF0000"/>
                </a:solidFill>
              </a:rPr>
              <a:t>//它主要用于设置一个回调接口，当用户点击确定按钮时，会调用该接口的OnDateTimeSet方法。</a:t>
            </a:r>
            <a:endParaRPr lang="zh-CN" altLang="en-US"/>
          </a:p>
          <a:p>
            <a:r>
              <a:rPr lang="zh-CN" altLang="en-US"/>
              <a:t>    private OnDateTimeSetListener mOnDateTimeSetListener;</a:t>
            </a:r>
            <a:endParaRPr lang="zh-CN" altLang="en-US"/>
          </a:p>
          <a:p>
            <a:r>
              <a:rPr lang="zh-CN" altLang="en-US"/>
              <a:t>    </a:t>
            </a:r>
            <a:r>
              <a:rPr lang="zh-CN" altLang="en-US">
                <a:solidFill>
                  <a:srgbClr val="FF0000"/>
                </a:solidFill>
              </a:rPr>
              <a:t>//它主要用于设置一个日期和时间选择器，该选择器用于显示当前的时间和日期。</a:t>
            </a:r>
            <a:endParaRPr lang="zh-CN" altLang="en-US"/>
          </a:p>
          <a:p>
            <a:r>
              <a:rPr lang="zh-CN" altLang="en-US"/>
              <a:t>    private DateTimePicker mDateTimePicker;</a:t>
            </a:r>
            <a:endParaRPr lang="zh-CN" altLang="en-US"/>
          </a:p>
          <a:p>
            <a:r>
              <a:rPr lang="zh-CN" altLang="en-US"/>
              <a:t>   </a:t>
            </a:r>
            <a:r>
              <a:rPr lang="zh-CN" altLang="en-US">
                <a:solidFill>
                  <a:srgbClr val="FF0000"/>
                </a:solidFill>
              </a:rPr>
              <a:t> //它主要用于创建一个自定义的日期和时间选择器对话框。</a:t>
            </a:r>
            <a:endParaRPr lang="zh-CN" altLang="en-US">
              <a:solidFill>
                <a:srgbClr val="FF0000"/>
              </a:solidFill>
            </a:endParaRPr>
          </a:p>
          <a:p>
            <a:r>
              <a:rPr lang="zh-CN" altLang="en-US"/>
              <a:t>    public interface OnDateTimeSetListener {</a:t>
            </a:r>
            <a:endParaRPr lang="zh-CN" altLang="en-US"/>
          </a:p>
          <a:p>
            <a:r>
              <a:rPr lang="zh-CN" altLang="en-US"/>
              <a:t>        void OnDateTimeSet(AlertDialog dialog, long date);</a:t>
            </a:r>
            <a:endParaRPr lang="zh-CN" altLang="en-US"/>
          </a:p>
          <a:p>
            <a:r>
              <a:rPr lang="zh-CN" altLang="en-US"/>
              <a:t>    }</a:t>
            </a:r>
            <a:r>
              <a:rPr lang="zh-CN" altLang="en-US">
                <a:solidFill>
                  <a:srgbClr val="FF0000"/>
                </a:solidFill>
              </a:rPr>
              <a:t>//它主要用于创建一个自定义的日期和时间选择器对话框。</a:t>
            </a:r>
            <a:endParaRPr lang="zh-CN" altLang="en-US">
              <a:solidFill>
                <a:srgbClr val="FF0000"/>
              </a:solidFill>
            </a:endParaRP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335361" y="116633"/>
            <a:ext cx="629872" cy="612768"/>
            <a:chOff x="3070727" y="196457"/>
            <a:chExt cx="692047" cy="673255"/>
          </a:xfrm>
        </p:grpSpPr>
        <p:sp>
          <p:nvSpPr>
            <p:cNvPr id="5" name="平行四边形 4"/>
            <p:cNvSpPr/>
            <p:nvPr/>
          </p:nvSpPr>
          <p:spPr>
            <a:xfrm>
              <a:off x="3070727" y="196457"/>
              <a:ext cx="629587" cy="612775"/>
            </a:xfrm>
            <a:prstGeom prst="parallelogram">
              <a:avLst/>
            </a:prstGeom>
            <a:solidFill>
              <a:srgbClr val="024282"/>
            </a:solid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6" name="平行四边形 5"/>
            <p:cNvSpPr/>
            <p:nvPr/>
          </p:nvSpPr>
          <p:spPr>
            <a:xfrm>
              <a:off x="3133187" y="256937"/>
              <a:ext cx="629587" cy="612775"/>
            </a:xfrm>
            <a:prstGeom prst="parallelogram">
              <a:avLst/>
            </a:prstGeom>
            <a:no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cxnSp>
        <p:nvCxnSpPr>
          <p:cNvPr id="7" name="直接连接符 6"/>
          <p:cNvCxnSpPr/>
          <p:nvPr/>
        </p:nvCxnSpPr>
        <p:spPr>
          <a:xfrm>
            <a:off x="367840" y="809674"/>
            <a:ext cx="11488800" cy="0"/>
          </a:xfrm>
          <a:prstGeom prst="line">
            <a:avLst/>
          </a:prstGeom>
          <a:ln w="9525">
            <a:solidFill>
              <a:srgbClr val="024282"/>
            </a:solidFill>
          </a:ln>
        </p:spPr>
        <p:style>
          <a:lnRef idx="1">
            <a:schemeClr val="accent1"/>
          </a:lnRef>
          <a:fillRef idx="0">
            <a:schemeClr val="accent1"/>
          </a:fillRef>
          <a:effectRef idx="0">
            <a:schemeClr val="accent1"/>
          </a:effectRef>
          <a:fontRef idx="minor">
            <a:schemeClr val="tx1"/>
          </a:fontRef>
        </p:style>
      </p:cxnSp>
      <p:sp>
        <p:nvSpPr>
          <p:cNvPr id="10" name="文本占位符 5"/>
          <p:cNvSpPr txBox="1"/>
          <p:nvPr/>
        </p:nvSpPr>
        <p:spPr>
          <a:xfrm>
            <a:off x="1127448" y="193957"/>
            <a:ext cx="5040313" cy="612775"/>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000"/>
              </a:spcBef>
              <a:buFont typeface="Arial" panose="020B0604020202020204" pitchFamily="34" charset="0"/>
              <a:buNone/>
              <a:defRPr sz="3200" b="1" kern="1200">
                <a:solidFill>
                  <a:srgbClr val="024282"/>
                </a:solidFill>
                <a:latin typeface="微软雅黑" panose="020B0503020204020204" pitchFamily="34" charset="-122"/>
                <a:ea typeface="微软雅黑" panose="020B0503020204020204" pitchFamily="34"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defRPr/>
            </a:pPr>
            <a:r>
              <a:rPr lang="zh-CN" altLang="en-US" dirty="0"/>
              <a:t>精读小米便签</a:t>
            </a:r>
            <a:endParaRPr kumimoji="0" lang="zh-CN" altLang="en-US" sz="4800" b="1" i="0" u="none" strike="noStrike" kern="1200" cap="none" spc="0" normalizeH="0" baseline="0" noProof="0" dirty="0">
              <a:ln>
                <a:noFill/>
              </a:ln>
              <a:solidFill>
                <a:srgbClr val="024282"/>
              </a:solidFill>
              <a:effectLst/>
              <a:uLnTx/>
              <a:uFillTx/>
              <a:latin typeface="微软雅黑" panose="020B0503020204020204" pitchFamily="34" charset="-122"/>
              <a:ea typeface="微软雅黑" panose="020B0503020204020204" pitchFamily="34" charset="-122"/>
              <a:cs typeface="+mn-cs"/>
            </a:endParaRPr>
          </a:p>
        </p:txBody>
      </p:sp>
      <p:sp>
        <p:nvSpPr>
          <p:cNvPr id="15" name="矩形 14"/>
          <p:cNvSpPr/>
          <p:nvPr/>
        </p:nvSpPr>
        <p:spPr>
          <a:xfrm>
            <a:off x="302935" y="1049735"/>
            <a:ext cx="11513006" cy="5376014"/>
          </a:xfrm>
          <a:prstGeom prst="rect">
            <a:avLst/>
          </a:prstGeom>
          <a:solidFill>
            <a:srgbClr val="024282">
              <a:alpha val="20000"/>
            </a:srgbClr>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a:ln>
                <a:noFill/>
              </a:ln>
              <a:solidFill>
                <a:prstClr val="white"/>
              </a:solidFill>
              <a:effectLst/>
              <a:uLnTx/>
              <a:uFillTx/>
              <a:latin typeface="等线" panose="02010600030101010101" charset="-122"/>
              <a:ea typeface="等线" panose="02010600030101010101" charset="-122"/>
              <a:cs typeface="+mn-cs"/>
            </a:endParaRPr>
          </a:p>
        </p:txBody>
      </p:sp>
      <p:sp>
        <p:nvSpPr>
          <p:cNvPr id="48" name="矩形 47"/>
          <p:cNvSpPr/>
          <p:nvPr>
            <p:custDataLst>
              <p:tags r:id="rId1"/>
            </p:custDataLst>
          </p:nvPr>
        </p:nvSpPr>
        <p:spPr>
          <a:xfrm>
            <a:off x="335280" y="1050290"/>
            <a:ext cx="11480800" cy="5391150"/>
          </a:xfrm>
          <a:prstGeom prst="rect">
            <a:avLst/>
          </a:prstGeom>
          <a:noFill/>
          <a:ln w="12700" cap="flat" cmpd="sng" algn="ctr">
            <a:solidFill>
              <a:srgbClr val="024282"/>
            </a:solidFill>
            <a:prstDash val="solid"/>
            <a:miter lim="800000"/>
          </a:ln>
          <a:effectLst/>
        </p:spPr>
        <p:txBody>
          <a:bodyPr rtlCol="0" anchor="ctr"/>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11" name="圆角矩形 6"/>
          <p:cNvSpPr/>
          <p:nvPr/>
        </p:nvSpPr>
        <p:spPr>
          <a:xfrm>
            <a:off x="499946" y="1211975"/>
            <a:ext cx="3177540" cy="348121"/>
          </a:xfrm>
          <a:prstGeom prst="roundRect">
            <a:avLst>
              <a:gd name="adj" fmla="val 37046"/>
            </a:avLst>
          </a:prstGeom>
          <a:gradFill>
            <a:gsLst>
              <a:gs pos="53000">
                <a:srgbClr val="024282"/>
              </a:gs>
              <a:gs pos="95000">
                <a:srgbClr val="024282">
                  <a:alpha val="0"/>
                </a:srgbClr>
              </a:gs>
              <a:gs pos="0">
                <a:srgbClr val="024282"/>
              </a:gs>
            </a:gsLst>
            <a:lin ang="20700000" scaled="0"/>
          </a:gradFill>
          <a:ln w="12700" cap="flat" cmpd="sng" algn="ctr">
            <a:noFill/>
            <a:prstDash val="solid"/>
            <a:miter lim="800000"/>
          </a:ln>
          <a:effectLst/>
        </p:spPr>
        <p:txBody>
          <a:bodyPr rtlCol="0" anchor="ctr"/>
          <a:p>
            <a:pPr marL="0" marR="0" lvl="0" indent="0" defTabSz="914400" rtl="0" eaLnBrk="1" fontAlgn="auto" latinLnBrk="0" hangingPunct="1">
              <a:lnSpc>
                <a:spcPct val="100000"/>
              </a:lnSpc>
              <a:spcBef>
                <a:spcPts val="0"/>
              </a:spcBef>
              <a:spcAft>
                <a:spcPts val="0"/>
              </a:spcAft>
              <a:buClrTx/>
              <a:buSzTx/>
              <a:buFontTx/>
              <a:buNone/>
              <a:defRPr/>
            </a:pPr>
            <a:r>
              <a:rPr kumimoji="0" lang="zh-CN" altLang="en-US" sz="1800"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代码标注情况</a:t>
            </a:r>
            <a:endParaRPr kumimoji="0" lang="zh-CN" altLang="en-US" sz="1800"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2" name="文本框 1"/>
          <p:cNvSpPr txBox="1"/>
          <p:nvPr/>
        </p:nvSpPr>
        <p:spPr>
          <a:xfrm>
            <a:off x="499745" y="1560195"/>
            <a:ext cx="11130280" cy="4799965"/>
          </a:xfrm>
          <a:prstGeom prst="rect">
            <a:avLst/>
          </a:prstGeom>
          <a:noFill/>
        </p:spPr>
        <p:txBody>
          <a:bodyPr wrap="square" rtlCol="0">
            <a:spAutoFit/>
          </a:bodyPr>
          <a:p>
            <a:r>
              <a:rPr lang="zh-CN" altLang="en-US" sz="1700"/>
              <a:t>public DateTimePickerDialog(Context context, long date) {</a:t>
            </a:r>
            <a:endParaRPr lang="zh-CN" altLang="en-US" sz="1700"/>
          </a:p>
          <a:p>
            <a:r>
              <a:rPr lang="zh-CN" altLang="en-US" sz="1700"/>
              <a:t>       </a:t>
            </a:r>
            <a:r>
              <a:rPr lang="zh-CN" altLang="en-US" sz="1700">
                <a:solidFill>
                  <a:srgbClr val="FF0000"/>
                </a:solidFill>
              </a:rPr>
              <a:t> //它主要用于创建一个自定义的日期和时间选择器对话框。</a:t>
            </a:r>
            <a:endParaRPr lang="zh-CN" altLang="en-US" sz="1700"/>
          </a:p>
          <a:p>
            <a:r>
              <a:rPr lang="zh-CN" altLang="en-US" sz="1700"/>
              <a:t>        super(context);</a:t>
            </a:r>
            <a:endParaRPr lang="zh-CN" altLang="en-US" sz="1700"/>
          </a:p>
          <a:p>
            <a:r>
              <a:rPr lang="zh-CN" altLang="en-US" sz="1700"/>
              <a:t>        //对数据库的操作</a:t>
            </a:r>
            <a:endParaRPr lang="zh-CN" altLang="en-US" sz="1700"/>
          </a:p>
          <a:p>
            <a:r>
              <a:rPr lang="zh-CN" altLang="en-US" sz="1700"/>
              <a:t>        mDateTimePicker = new DateTimePicker(context);</a:t>
            </a:r>
            <a:endParaRPr lang="zh-CN" altLang="en-US" sz="1700"/>
          </a:p>
          <a:p>
            <a:r>
              <a:rPr lang="zh-CN" altLang="en-US" sz="1700"/>
              <a:t>        setView(mDateTimePicker);</a:t>
            </a:r>
            <a:r>
              <a:rPr lang="zh-CN" altLang="en-US" sz="1700">
                <a:solidFill>
                  <a:srgbClr val="FF0000"/>
                </a:solidFill>
              </a:rPr>
              <a:t>//用于显示当前的时间和日期。</a:t>
            </a:r>
            <a:endParaRPr lang="zh-CN" altLang="en-US" sz="1700"/>
          </a:p>
          <a:p>
            <a:r>
              <a:rPr lang="zh-CN" altLang="en-US" sz="1700"/>
              <a:t>        mDateTimePicker.setOnDateTimeChangedListener(new OnDateTimeChangedListener() {</a:t>
            </a:r>
            <a:endParaRPr lang="zh-CN" altLang="en-US" sz="1700"/>
          </a:p>
          <a:p>
            <a:r>
              <a:rPr lang="zh-CN" altLang="en-US" sz="1700"/>
              <a:t>           </a:t>
            </a:r>
            <a:r>
              <a:rPr lang="zh-CN" altLang="en-US" sz="1700">
                <a:solidFill>
                  <a:srgbClr val="FF0000"/>
                </a:solidFill>
              </a:rPr>
              <a:t> //设置了一个日期和时间变化监听器。当用户在DateTimePicker中更改日期和时间时，这个监听器会被触发</a:t>
            </a:r>
            <a:r>
              <a:rPr lang="zh-CN" altLang="en-US" sz="1700"/>
              <a:t>。</a:t>
            </a:r>
            <a:endParaRPr lang="zh-CN" altLang="en-US" sz="1700"/>
          </a:p>
          <a:p>
            <a:r>
              <a:rPr lang="zh-CN" altLang="en-US" sz="1700"/>
              <a:t>            public void onDateTimeChanged(DateTimePicker view, int year, int month,</a:t>
            </a:r>
            <a:endParaRPr lang="zh-CN" altLang="en-US" sz="1700"/>
          </a:p>
          <a:p>
            <a:r>
              <a:rPr lang="zh-CN" altLang="en-US" sz="1700"/>
              <a:t>                    int dayOfMonth, int hourOfDay, int minute) {</a:t>
            </a:r>
            <a:endParaRPr lang="zh-CN" altLang="en-US" sz="1700"/>
          </a:p>
          <a:p>
            <a:r>
              <a:rPr lang="zh-CN" altLang="en-US" sz="1700"/>
              <a:t>                mDate.set(Calendar.YEAR, year);//设置年</a:t>
            </a:r>
            <a:endParaRPr lang="zh-CN" altLang="en-US" sz="1700"/>
          </a:p>
          <a:p>
            <a:r>
              <a:rPr lang="zh-CN" altLang="en-US" sz="1700"/>
              <a:t>                mDate.set(Calendar.MONTH, month);//设置月</a:t>
            </a:r>
            <a:endParaRPr lang="zh-CN" altLang="en-US" sz="1700"/>
          </a:p>
          <a:p>
            <a:r>
              <a:rPr lang="zh-CN" altLang="en-US" sz="1700"/>
              <a:t>                mDate.set(Calendar.DAY_OF_MONTH, dayOfMonth);//设置天</a:t>
            </a:r>
            <a:endParaRPr lang="zh-CN" altLang="en-US" sz="1700"/>
          </a:p>
          <a:p>
            <a:r>
              <a:rPr lang="zh-CN" altLang="en-US" sz="1700"/>
              <a:t>                mDate.set(Calendar.HOUR_OF_DAY, hourOfDay);//设置小时</a:t>
            </a:r>
            <a:endParaRPr lang="zh-CN" altLang="en-US" sz="1700"/>
          </a:p>
          <a:p>
            <a:r>
              <a:rPr lang="zh-CN" altLang="en-US" sz="1700"/>
              <a:t>                mDate.set(Calendar.MINUTE, minute);//设置分钟</a:t>
            </a:r>
            <a:endParaRPr lang="zh-CN" altLang="en-US" sz="1700"/>
          </a:p>
          <a:p>
            <a:r>
              <a:rPr lang="zh-CN" altLang="en-US" sz="1700"/>
              <a:t>                updateTitle(mDate.getTimeInMillis());//更新标题</a:t>
            </a:r>
            <a:endParaRPr lang="zh-CN" altLang="en-US" sz="1700"/>
          </a:p>
          <a:p>
            <a:r>
              <a:rPr lang="zh-CN" altLang="en-US" sz="1700"/>
              <a:t>            }</a:t>
            </a:r>
            <a:r>
              <a:rPr lang="zh-CN" altLang="en-US" sz="1700">
                <a:solidFill>
                  <a:srgbClr val="FF0000"/>
                </a:solidFill>
              </a:rPr>
              <a:t>//设置了一个日期和时间变化监听器。当用户在DateTimePicker中更改日期和时间时，这个监听器会被触发。</a:t>
            </a:r>
            <a:endParaRPr lang="zh-CN" altLang="en-US" sz="1700"/>
          </a:p>
          <a:p>
            <a:r>
              <a:rPr lang="zh-CN" altLang="en-US" sz="1700"/>
              <a:t>        });</a:t>
            </a:r>
            <a:endParaRPr lang="zh-CN" altLang="en-US" sz="1700"/>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335361" y="116633"/>
            <a:ext cx="629872" cy="612768"/>
            <a:chOff x="3070727" y="196457"/>
            <a:chExt cx="692047" cy="673255"/>
          </a:xfrm>
        </p:grpSpPr>
        <p:sp>
          <p:nvSpPr>
            <p:cNvPr id="5" name="平行四边形 4"/>
            <p:cNvSpPr/>
            <p:nvPr/>
          </p:nvSpPr>
          <p:spPr>
            <a:xfrm>
              <a:off x="3070727" y="196457"/>
              <a:ext cx="629587" cy="612775"/>
            </a:xfrm>
            <a:prstGeom prst="parallelogram">
              <a:avLst/>
            </a:prstGeom>
            <a:solidFill>
              <a:srgbClr val="024282"/>
            </a:solid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6" name="平行四边形 5"/>
            <p:cNvSpPr/>
            <p:nvPr/>
          </p:nvSpPr>
          <p:spPr>
            <a:xfrm>
              <a:off x="3133187" y="256937"/>
              <a:ext cx="629587" cy="612775"/>
            </a:xfrm>
            <a:prstGeom prst="parallelogram">
              <a:avLst/>
            </a:prstGeom>
            <a:no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cxnSp>
        <p:nvCxnSpPr>
          <p:cNvPr id="7" name="直接连接符 6"/>
          <p:cNvCxnSpPr/>
          <p:nvPr/>
        </p:nvCxnSpPr>
        <p:spPr>
          <a:xfrm>
            <a:off x="367840" y="809674"/>
            <a:ext cx="11488800" cy="0"/>
          </a:xfrm>
          <a:prstGeom prst="line">
            <a:avLst/>
          </a:prstGeom>
          <a:ln w="9525">
            <a:solidFill>
              <a:srgbClr val="024282"/>
            </a:solidFill>
          </a:ln>
        </p:spPr>
        <p:style>
          <a:lnRef idx="1">
            <a:schemeClr val="accent1"/>
          </a:lnRef>
          <a:fillRef idx="0">
            <a:schemeClr val="accent1"/>
          </a:fillRef>
          <a:effectRef idx="0">
            <a:schemeClr val="accent1"/>
          </a:effectRef>
          <a:fontRef idx="minor">
            <a:schemeClr val="tx1"/>
          </a:fontRef>
        </p:style>
      </p:cxnSp>
      <p:sp>
        <p:nvSpPr>
          <p:cNvPr id="10" name="文本占位符 5"/>
          <p:cNvSpPr txBox="1"/>
          <p:nvPr/>
        </p:nvSpPr>
        <p:spPr>
          <a:xfrm>
            <a:off x="1127448" y="193957"/>
            <a:ext cx="5040313" cy="612775"/>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000"/>
              </a:spcBef>
              <a:buFont typeface="Arial" panose="020B0604020202020204" pitchFamily="34" charset="0"/>
              <a:buNone/>
              <a:defRPr sz="3200" b="1" kern="1200">
                <a:solidFill>
                  <a:srgbClr val="024282"/>
                </a:solidFill>
                <a:latin typeface="微软雅黑" panose="020B0503020204020204" pitchFamily="34" charset="-122"/>
                <a:ea typeface="微软雅黑" panose="020B0503020204020204" pitchFamily="34"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defRPr/>
            </a:pPr>
            <a:r>
              <a:rPr lang="zh-CN" altLang="en-US" dirty="0"/>
              <a:t>精读小米便签</a:t>
            </a:r>
            <a:endParaRPr kumimoji="0" lang="zh-CN" altLang="en-US" sz="4800" b="1" i="0" u="none" strike="noStrike" kern="1200" cap="none" spc="0" normalizeH="0" baseline="0" noProof="0" dirty="0">
              <a:ln>
                <a:noFill/>
              </a:ln>
              <a:solidFill>
                <a:srgbClr val="024282"/>
              </a:solidFill>
              <a:effectLst/>
              <a:uLnTx/>
              <a:uFillTx/>
              <a:latin typeface="微软雅黑" panose="020B0503020204020204" pitchFamily="34" charset="-122"/>
              <a:ea typeface="微软雅黑" panose="020B0503020204020204" pitchFamily="34" charset="-122"/>
              <a:cs typeface="+mn-cs"/>
            </a:endParaRPr>
          </a:p>
        </p:txBody>
      </p:sp>
      <p:sp>
        <p:nvSpPr>
          <p:cNvPr id="15" name="矩形 14"/>
          <p:cNvSpPr/>
          <p:nvPr/>
        </p:nvSpPr>
        <p:spPr>
          <a:xfrm>
            <a:off x="302935" y="1049735"/>
            <a:ext cx="11513006" cy="5376014"/>
          </a:xfrm>
          <a:prstGeom prst="rect">
            <a:avLst/>
          </a:prstGeom>
          <a:solidFill>
            <a:srgbClr val="024282">
              <a:alpha val="20000"/>
            </a:srgbClr>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a:ln>
                <a:noFill/>
              </a:ln>
              <a:solidFill>
                <a:prstClr val="white"/>
              </a:solidFill>
              <a:effectLst/>
              <a:uLnTx/>
              <a:uFillTx/>
              <a:latin typeface="等线" panose="02010600030101010101" charset="-122"/>
              <a:ea typeface="等线" panose="02010600030101010101" charset="-122"/>
              <a:cs typeface="+mn-cs"/>
            </a:endParaRPr>
          </a:p>
        </p:txBody>
      </p:sp>
      <p:sp>
        <p:nvSpPr>
          <p:cNvPr id="48" name="矩形 47"/>
          <p:cNvSpPr/>
          <p:nvPr>
            <p:custDataLst>
              <p:tags r:id="rId1"/>
            </p:custDataLst>
          </p:nvPr>
        </p:nvSpPr>
        <p:spPr>
          <a:xfrm>
            <a:off x="335280" y="1050290"/>
            <a:ext cx="11480800" cy="5391150"/>
          </a:xfrm>
          <a:prstGeom prst="rect">
            <a:avLst/>
          </a:prstGeom>
          <a:noFill/>
          <a:ln w="12700" cap="flat" cmpd="sng" algn="ctr">
            <a:solidFill>
              <a:srgbClr val="024282"/>
            </a:solidFill>
            <a:prstDash val="solid"/>
            <a:miter lim="800000"/>
          </a:ln>
          <a:effectLst/>
        </p:spPr>
        <p:txBody>
          <a:bodyPr rtlCol="0" anchor="ctr"/>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11" name="圆角矩形 6"/>
          <p:cNvSpPr/>
          <p:nvPr/>
        </p:nvSpPr>
        <p:spPr>
          <a:xfrm>
            <a:off x="499946" y="1211975"/>
            <a:ext cx="3177540" cy="348121"/>
          </a:xfrm>
          <a:prstGeom prst="roundRect">
            <a:avLst>
              <a:gd name="adj" fmla="val 37046"/>
            </a:avLst>
          </a:prstGeom>
          <a:gradFill>
            <a:gsLst>
              <a:gs pos="53000">
                <a:srgbClr val="024282"/>
              </a:gs>
              <a:gs pos="95000">
                <a:srgbClr val="024282">
                  <a:alpha val="0"/>
                </a:srgbClr>
              </a:gs>
              <a:gs pos="0">
                <a:srgbClr val="024282"/>
              </a:gs>
            </a:gsLst>
            <a:lin ang="20700000" scaled="0"/>
          </a:gradFill>
          <a:ln w="12700" cap="flat" cmpd="sng" algn="ctr">
            <a:noFill/>
            <a:prstDash val="solid"/>
            <a:miter lim="800000"/>
          </a:ln>
          <a:effectLst/>
        </p:spPr>
        <p:txBody>
          <a:bodyPr rtlCol="0" anchor="ctr"/>
          <a:p>
            <a:pPr marL="0" marR="0" lvl="0" indent="0" defTabSz="914400" rtl="0" eaLnBrk="1" fontAlgn="auto" latinLnBrk="0" hangingPunct="1">
              <a:lnSpc>
                <a:spcPct val="100000"/>
              </a:lnSpc>
              <a:spcBef>
                <a:spcPts val="0"/>
              </a:spcBef>
              <a:spcAft>
                <a:spcPts val="0"/>
              </a:spcAft>
              <a:buClrTx/>
              <a:buSzTx/>
              <a:buFontTx/>
              <a:buNone/>
              <a:defRPr/>
            </a:pPr>
            <a:r>
              <a:rPr kumimoji="0" lang="zh-CN" altLang="en-US" sz="1800"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代码标注情况</a:t>
            </a:r>
            <a:endParaRPr kumimoji="0" lang="zh-CN" altLang="en-US" sz="1800"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2" name="文本框 1"/>
          <p:cNvSpPr txBox="1"/>
          <p:nvPr/>
        </p:nvSpPr>
        <p:spPr>
          <a:xfrm>
            <a:off x="628650" y="1699895"/>
            <a:ext cx="10695940" cy="4536440"/>
          </a:xfrm>
          <a:prstGeom prst="rect">
            <a:avLst/>
          </a:prstGeom>
          <a:noFill/>
        </p:spPr>
        <p:txBody>
          <a:bodyPr wrap="square" rtlCol="0">
            <a:noAutofit/>
          </a:bodyPr>
          <a:p>
            <a:r>
              <a:rPr lang="zh-CN" altLang="en-US"/>
              <a:t>mDate.setTimeInMillis(date);</a:t>
            </a:r>
            <a:r>
              <a:rPr lang="zh-CN" altLang="en-US">
                <a:solidFill>
                  <a:srgbClr val="FF0000"/>
                </a:solidFill>
              </a:rPr>
              <a:t>//得到当前的时间</a:t>
            </a:r>
            <a:endParaRPr lang="zh-CN" altLang="en-US">
              <a:solidFill>
                <a:srgbClr val="FF0000"/>
              </a:solidFill>
            </a:endParaRPr>
          </a:p>
          <a:p>
            <a:r>
              <a:rPr lang="zh-CN" altLang="en-US"/>
              <a:t>        mDate.set(Calendar.SECOND, 0);/</a:t>
            </a:r>
            <a:r>
              <a:rPr lang="zh-CN" altLang="en-US">
                <a:solidFill>
                  <a:srgbClr val="FF0000"/>
                </a:solidFill>
              </a:rPr>
              <a:t>/得到系统当前时间，并设置秒为0</a:t>
            </a:r>
            <a:endParaRPr lang="zh-CN" altLang="en-US">
              <a:solidFill>
                <a:srgbClr val="FF0000"/>
              </a:solidFill>
            </a:endParaRPr>
          </a:p>
          <a:p>
            <a:r>
              <a:rPr lang="zh-CN" altLang="en-US"/>
              <a:t>        mDateTimePicker.setCurrentDate(mDate.getTimeInMillis());</a:t>
            </a:r>
            <a:endParaRPr lang="zh-CN" altLang="en-US"/>
          </a:p>
          <a:p>
            <a:r>
              <a:rPr lang="zh-CN" altLang="en-US"/>
              <a:t>        setButton(context.getString(R.string.datetime_dialog_ok), this);</a:t>
            </a:r>
            <a:endParaRPr lang="zh-CN" altLang="en-US"/>
          </a:p>
          <a:p>
            <a:r>
              <a:rPr lang="zh-CN" altLang="en-US"/>
              <a:t>        setButton2(context.getString(R.string.datetime_dialog_cancel), (OnClickListener)null);</a:t>
            </a:r>
            <a:endParaRPr lang="zh-CN" altLang="en-US"/>
          </a:p>
          <a:p>
            <a:r>
              <a:rPr lang="zh-CN" altLang="en-US"/>
              <a:t>        set24HourView(DateFormat.is24HourFormat(this.getContext()));</a:t>
            </a:r>
            <a:endParaRPr lang="zh-CN" altLang="en-US"/>
          </a:p>
          <a:p>
            <a:r>
              <a:rPr lang="zh-CN" altLang="en-US"/>
              <a:t>        </a:t>
            </a:r>
            <a:r>
              <a:rPr lang="zh-CN" altLang="en-US">
                <a:solidFill>
                  <a:srgbClr val="FF0000"/>
                </a:solidFill>
              </a:rPr>
              <a:t>//决定DateTimePicker是否使用24小时制。</a:t>
            </a:r>
            <a:endParaRPr lang="zh-CN" altLang="en-US"/>
          </a:p>
          <a:p>
            <a:r>
              <a:rPr lang="zh-CN" altLang="en-US"/>
              <a:t>        updateTitle(mDate.getTimeInMillis());</a:t>
            </a:r>
            <a:r>
              <a:rPr lang="zh-CN" altLang="en-US">
                <a:solidFill>
                  <a:srgbClr val="FF0000"/>
                </a:solidFill>
              </a:rPr>
              <a:t>//使用当前的日期和时间更新对话框的标题。</a:t>
            </a:r>
            <a:endParaRPr lang="zh-CN" altLang="en-US"/>
          </a:p>
          <a:p>
            <a:endParaRPr lang="zh-CN" altLang="en-US"/>
          </a:p>
          <a:p>
            <a:r>
              <a:rPr lang="zh-CN" altLang="en-US"/>
              <a:t>    }  </a:t>
            </a:r>
            <a:r>
              <a:rPr lang="zh-CN" altLang="en-US">
                <a:solidFill>
                  <a:srgbClr val="FF0000"/>
                </a:solidFill>
              </a:rPr>
              <a:t> /*为对话框设置两个按钮：一个“确定”按钮和一个“取消”按钮。</a:t>
            </a:r>
            <a:endParaRPr lang="zh-CN" altLang="en-US">
              <a:solidFill>
                <a:srgbClr val="FF0000"/>
              </a:solidFill>
            </a:endParaRPr>
          </a:p>
          <a:p>
            <a:r>
              <a:rPr lang="zh-CN" altLang="en-US">
                <a:solidFill>
                  <a:srgbClr val="FF0000"/>
                </a:solidFill>
              </a:rPr>
              <a:t>    当点击“确定”按钮时，会触发此类的onClick方法。 */</a:t>
            </a:r>
            <a:endParaRPr lang="zh-CN" altLang="en-US">
              <a:solidFill>
                <a:srgbClr val="FF0000"/>
              </a:solidFill>
            </a:endParaRPr>
          </a:p>
          <a:p>
            <a:endParaRPr lang="zh-CN" altLang="en-US"/>
          </a:p>
          <a:p>
            <a:r>
              <a:rPr lang="zh-CN" altLang="en-US"/>
              <a:t>    public void set24HourView(boolean is24HourView) {</a:t>
            </a:r>
            <a:endParaRPr lang="zh-CN" altLang="en-US"/>
          </a:p>
          <a:p>
            <a:r>
              <a:rPr lang="zh-CN" altLang="en-US"/>
              <a:t>        mIs24HourView = is24HourView;</a:t>
            </a:r>
            <a:endParaRPr lang="zh-CN" altLang="en-US"/>
          </a:p>
          <a:p>
            <a:r>
              <a:rPr lang="zh-CN" altLang="en-US"/>
              <a:t>    }</a:t>
            </a:r>
            <a:endParaRPr lang="zh-CN" altLang="en-US"/>
          </a:p>
          <a:p>
            <a:r>
              <a:rPr lang="zh-CN" altLang="en-US"/>
              <a:t> </a:t>
            </a:r>
            <a:r>
              <a:rPr lang="zh-CN" altLang="en-US">
                <a:solidFill>
                  <a:srgbClr val="FF0000"/>
                </a:solidFill>
              </a:rPr>
              <a:t>   //设置是否为24小时制显示。</a:t>
            </a:r>
            <a:endParaRPr lang="zh-CN" altLang="en-US"/>
          </a:p>
          <a:p>
            <a:r>
              <a:rPr lang="zh-CN" altLang="en-US"/>
              <a:t>    </a:t>
            </a:r>
            <a:endParaRPr lang="zh-CN" altLang="en-US"/>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335361" y="116633"/>
            <a:ext cx="629872" cy="612768"/>
            <a:chOff x="3070727" y="196457"/>
            <a:chExt cx="692047" cy="673255"/>
          </a:xfrm>
        </p:grpSpPr>
        <p:sp>
          <p:nvSpPr>
            <p:cNvPr id="5" name="平行四边形 4"/>
            <p:cNvSpPr/>
            <p:nvPr/>
          </p:nvSpPr>
          <p:spPr>
            <a:xfrm>
              <a:off x="3070727" y="196457"/>
              <a:ext cx="629587" cy="612775"/>
            </a:xfrm>
            <a:prstGeom prst="parallelogram">
              <a:avLst/>
            </a:prstGeom>
            <a:solidFill>
              <a:srgbClr val="024282"/>
            </a:solid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6" name="平行四边形 5"/>
            <p:cNvSpPr/>
            <p:nvPr/>
          </p:nvSpPr>
          <p:spPr>
            <a:xfrm>
              <a:off x="3133187" y="256937"/>
              <a:ext cx="629587" cy="612775"/>
            </a:xfrm>
            <a:prstGeom prst="parallelogram">
              <a:avLst/>
            </a:prstGeom>
            <a:no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cxnSp>
        <p:nvCxnSpPr>
          <p:cNvPr id="7" name="直接连接符 6"/>
          <p:cNvCxnSpPr/>
          <p:nvPr/>
        </p:nvCxnSpPr>
        <p:spPr>
          <a:xfrm>
            <a:off x="367840" y="809674"/>
            <a:ext cx="11488800" cy="0"/>
          </a:xfrm>
          <a:prstGeom prst="line">
            <a:avLst/>
          </a:prstGeom>
          <a:ln w="9525">
            <a:solidFill>
              <a:srgbClr val="024282"/>
            </a:solidFill>
          </a:ln>
        </p:spPr>
        <p:style>
          <a:lnRef idx="1">
            <a:schemeClr val="accent1"/>
          </a:lnRef>
          <a:fillRef idx="0">
            <a:schemeClr val="accent1"/>
          </a:fillRef>
          <a:effectRef idx="0">
            <a:schemeClr val="accent1"/>
          </a:effectRef>
          <a:fontRef idx="minor">
            <a:schemeClr val="tx1"/>
          </a:fontRef>
        </p:style>
      </p:cxnSp>
      <p:sp>
        <p:nvSpPr>
          <p:cNvPr id="10" name="文本占位符 5"/>
          <p:cNvSpPr txBox="1"/>
          <p:nvPr/>
        </p:nvSpPr>
        <p:spPr>
          <a:xfrm>
            <a:off x="1127448" y="193957"/>
            <a:ext cx="5040313" cy="612775"/>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000"/>
              </a:spcBef>
              <a:buFont typeface="Arial" panose="020B0604020202020204" pitchFamily="34" charset="0"/>
              <a:buNone/>
              <a:defRPr sz="3200" b="1" kern="1200">
                <a:solidFill>
                  <a:srgbClr val="024282"/>
                </a:solidFill>
                <a:latin typeface="微软雅黑" panose="020B0503020204020204" pitchFamily="34" charset="-122"/>
                <a:ea typeface="微软雅黑" panose="020B0503020204020204" pitchFamily="34"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defRPr/>
            </a:pPr>
            <a:r>
              <a:rPr lang="zh-CN" altLang="en-US" dirty="0"/>
              <a:t>精读小米便签</a:t>
            </a:r>
            <a:endParaRPr kumimoji="0" lang="zh-CN" altLang="en-US" sz="4800" b="1" i="0" u="none" strike="noStrike" kern="1200" cap="none" spc="0" normalizeH="0" baseline="0" noProof="0" dirty="0">
              <a:ln>
                <a:noFill/>
              </a:ln>
              <a:solidFill>
                <a:srgbClr val="024282"/>
              </a:solidFill>
              <a:effectLst/>
              <a:uLnTx/>
              <a:uFillTx/>
              <a:latin typeface="微软雅黑" panose="020B0503020204020204" pitchFamily="34" charset="-122"/>
              <a:ea typeface="微软雅黑" panose="020B0503020204020204" pitchFamily="34" charset="-122"/>
              <a:cs typeface="+mn-cs"/>
            </a:endParaRPr>
          </a:p>
        </p:txBody>
      </p:sp>
      <p:sp>
        <p:nvSpPr>
          <p:cNvPr id="15" name="矩形 14"/>
          <p:cNvSpPr/>
          <p:nvPr/>
        </p:nvSpPr>
        <p:spPr>
          <a:xfrm>
            <a:off x="302935" y="1049735"/>
            <a:ext cx="11513006" cy="5376014"/>
          </a:xfrm>
          <a:prstGeom prst="rect">
            <a:avLst/>
          </a:prstGeom>
          <a:solidFill>
            <a:srgbClr val="024282">
              <a:alpha val="20000"/>
            </a:srgbClr>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a:ln>
                <a:noFill/>
              </a:ln>
              <a:solidFill>
                <a:prstClr val="white"/>
              </a:solidFill>
              <a:effectLst/>
              <a:uLnTx/>
              <a:uFillTx/>
              <a:latin typeface="等线" panose="02010600030101010101" charset="-122"/>
              <a:ea typeface="等线" panose="02010600030101010101" charset="-122"/>
              <a:cs typeface="+mn-cs"/>
            </a:endParaRPr>
          </a:p>
        </p:txBody>
      </p:sp>
      <p:sp>
        <p:nvSpPr>
          <p:cNvPr id="48" name="矩形 47"/>
          <p:cNvSpPr/>
          <p:nvPr>
            <p:custDataLst>
              <p:tags r:id="rId1"/>
            </p:custDataLst>
          </p:nvPr>
        </p:nvSpPr>
        <p:spPr>
          <a:xfrm>
            <a:off x="335280" y="1050290"/>
            <a:ext cx="11480800" cy="5391150"/>
          </a:xfrm>
          <a:prstGeom prst="rect">
            <a:avLst/>
          </a:prstGeom>
          <a:noFill/>
          <a:ln w="12700" cap="flat" cmpd="sng" algn="ctr">
            <a:solidFill>
              <a:srgbClr val="024282"/>
            </a:solidFill>
            <a:prstDash val="solid"/>
            <a:miter lim="800000"/>
          </a:ln>
          <a:effectLst/>
        </p:spPr>
        <p:txBody>
          <a:bodyPr rtlCol="0" anchor="ctr"/>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11" name="圆角矩形 6"/>
          <p:cNvSpPr/>
          <p:nvPr/>
        </p:nvSpPr>
        <p:spPr>
          <a:xfrm>
            <a:off x="499946" y="1111645"/>
            <a:ext cx="3177540" cy="348121"/>
          </a:xfrm>
          <a:prstGeom prst="roundRect">
            <a:avLst>
              <a:gd name="adj" fmla="val 37046"/>
            </a:avLst>
          </a:prstGeom>
          <a:gradFill>
            <a:gsLst>
              <a:gs pos="53000">
                <a:srgbClr val="024282"/>
              </a:gs>
              <a:gs pos="95000">
                <a:srgbClr val="024282">
                  <a:alpha val="0"/>
                </a:srgbClr>
              </a:gs>
              <a:gs pos="0">
                <a:srgbClr val="024282"/>
              </a:gs>
            </a:gsLst>
            <a:lin ang="20700000" scaled="0"/>
          </a:gradFill>
          <a:ln w="12700" cap="flat" cmpd="sng" algn="ctr">
            <a:noFill/>
            <a:prstDash val="solid"/>
            <a:miter lim="800000"/>
          </a:ln>
          <a:effectLst/>
        </p:spPr>
        <p:txBody>
          <a:bodyPr rtlCol="0" anchor="ctr"/>
          <a:p>
            <a:pPr marL="0" marR="0" lvl="0" indent="0" defTabSz="914400" rtl="0" eaLnBrk="1" fontAlgn="auto" latinLnBrk="0" hangingPunct="1">
              <a:lnSpc>
                <a:spcPct val="100000"/>
              </a:lnSpc>
              <a:spcBef>
                <a:spcPts val="0"/>
              </a:spcBef>
              <a:spcAft>
                <a:spcPts val="0"/>
              </a:spcAft>
              <a:buClrTx/>
              <a:buSzTx/>
              <a:buFontTx/>
              <a:buNone/>
              <a:defRPr/>
            </a:pPr>
            <a:r>
              <a:rPr kumimoji="0" lang="zh-CN" altLang="en-US" sz="1800"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代码标注情况</a:t>
            </a:r>
            <a:endParaRPr kumimoji="0" lang="zh-CN" altLang="en-US" sz="1800"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2" name="文本框 1"/>
          <p:cNvSpPr txBox="1"/>
          <p:nvPr/>
        </p:nvSpPr>
        <p:spPr>
          <a:xfrm>
            <a:off x="452755" y="1459865"/>
            <a:ext cx="10958830" cy="5061585"/>
          </a:xfrm>
          <a:prstGeom prst="rect">
            <a:avLst/>
          </a:prstGeom>
          <a:noFill/>
        </p:spPr>
        <p:txBody>
          <a:bodyPr wrap="square" rtlCol="0">
            <a:spAutoFit/>
          </a:bodyPr>
          <a:p>
            <a:r>
              <a:rPr lang="zh-CN" altLang="en-US" sz="1700"/>
              <a:t>public void setOnDateTimeSetListener(OnDateTimeSetListener callBack) {</a:t>
            </a:r>
            <a:endParaRPr lang="zh-CN" altLang="en-US" sz="1700"/>
          </a:p>
          <a:p>
            <a:r>
              <a:rPr lang="zh-CN" altLang="en-US" sz="1700"/>
              <a:t>        mOnDateTimeSetListener = callBack;</a:t>
            </a:r>
            <a:endParaRPr lang="zh-CN" altLang="en-US" sz="1700"/>
          </a:p>
          <a:p>
            <a:r>
              <a:rPr lang="zh-CN" altLang="en-US" sz="1700"/>
              <a:t>    }</a:t>
            </a:r>
            <a:r>
              <a:rPr lang="zh-CN" altLang="en-US" sz="1700">
                <a:solidFill>
                  <a:srgbClr val="FF0000"/>
                </a:solidFill>
              </a:rPr>
              <a:t>//设置日期时间设置监听器。</a:t>
            </a:r>
            <a:endParaRPr lang="zh-CN" altLang="en-US" sz="1700"/>
          </a:p>
          <a:p>
            <a:endParaRPr lang="zh-CN" altLang="en-US" sz="1700"/>
          </a:p>
          <a:p>
            <a:r>
              <a:rPr lang="zh-CN" altLang="en-US" sz="1700"/>
              <a:t>    private void updateTitle(long date) {</a:t>
            </a:r>
            <a:endParaRPr lang="zh-CN" altLang="en-US" sz="1700"/>
          </a:p>
          <a:p>
            <a:r>
              <a:rPr lang="zh-CN" altLang="en-US" sz="1700"/>
              <a:t>        int flag =</a:t>
            </a:r>
            <a:endParaRPr lang="zh-CN" altLang="en-US" sz="1700"/>
          </a:p>
          <a:p>
            <a:r>
              <a:rPr lang="zh-CN" altLang="en-US" sz="1700"/>
              <a:t>            DateUtils.FORMAT_SHOW_YEAR |</a:t>
            </a:r>
            <a:endParaRPr lang="zh-CN" altLang="en-US" sz="1700"/>
          </a:p>
          <a:p>
            <a:r>
              <a:rPr lang="zh-CN" altLang="en-US" sz="1700"/>
              <a:t>            DateUtils.FORMAT_SHOW_DATE |</a:t>
            </a:r>
            <a:endParaRPr lang="zh-CN" altLang="en-US" sz="1700"/>
          </a:p>
          <a:p>
            <a:r>
              <a:rPr lang="zh-CN" altLang="en-US" sz="1700"/>
              <a:t>            DateUtils.FORMAT_SHOW_TIME;</a:t>
            </a:r>
            <a:endParaRPr lang="zh-CN" altLang="en-US" sz="1700"/>
          </a:p>
          <a:p>
            <a:r>
              <a:rPr lang="zh-CN" altLang="en-US" sz="1700"/>
              <a:t>        flag |= mIs24HourView ? DateUtils.FORMAT_24HOUR : DateUtils.FORMAT_24HOUR;</a:t>
            </a:r>
            <a:endParaRPr lang="zh-CN" altLang="en-US" sz="1700"/>
          </a:p>
          <a:p>
            <a:r>
              <a:rPr lang="zh-CN" altLang="en-US" sz="1700"/>
              <a:t>        setTitle(DateUtils.formatDateTime(this.getContext(), date, flag));</a:t>
            </a:r>
            <a:endParaRPr lang="zh-CN" altLang="en-US" sz="1700"/>
          </a:p>
          <a:p>
            <a:r>
              <a:rPr lang="zh-CN" altLang="en-US" sz="1700"/>
              <a:t>    }</a:t>
            </a:r>
            <a:r>
              <a:rPr lang="zh-CN" altLang="en-US" sz="1700">
                <a:solidFill>
                  <a:srgbClr val="FF0000"/>
                </a:solidFill>
              </a:rPr>
              <a:t>//使用当前的日期和时间更新对话框的标题。</a:t>
            </a:r>
            <a:endParaRPr lang="zh-CN" altLang="en-US" sz="1700"/>
          </a:p>
          <a:p>
            <a:endParaRPr lang="zh-CN" altLang="en-US" sz="1700"/>
          </a:p>
          <a:p>
            <a:r>
              <a:rPr lang="zh-CN" altLang="en-US" sz="1700"/>
              <a:t>    public void onClick(DialogInterface arg0, int arg1) {</a:t>
            </a:r>
            <a:endParaRPr lang="zh-CN" altLang="en-US" sz="1700"/>
          </a:p>
          <a:p>
            <a:r>
              <a:rPr lang="zh-CN" altLang="en-US" sz="1700"/>
              <a:t>        if (mOnDateTimeSetListener != null) {</a:t>
            </a:r>
            <a:endParaRPr lang="zh-CN" altLang="en-US" sz="1700"/>
          </a:p>
          <a:p>
            <a:r>
              <a:rPr lang="zh-CN" altLang="en-US" sz="1700"/>
              <a:t>            mOnDateTimeSetListener.OnDateTimeSet(this, mDate.getTimeInMillis());</a:t>
            </a:r>
            <a:endParaRPr lang="zh-CN" altLang="en-US" sz="1700"/>
          </a:p>
          <a:p>
            <a:r>
              <a:rPr lang="zh-CN" altLang="en-US" sz="1700"/>
              <a:t>        }</a:t>
            </a:r>
            <a:endParaRPr lang="zh-CN" altLang="en-US" sz="1700"/>
          </a:p>
          <a:p>
            <a:r>
              <a:rPr lang="zh-CN" altLang="en-US" sz="1700"/>
              <a:t>    }</a:t>
            </a:r>
            <a:r>
              <a:rPr lang="zh-CN" altLang="en-US" sz="1700">
                <a:solidFill>
                  <a:srgbClr val="FF0000"/>
                </a:solidFill>
              </a:rPr>
              <a:t>//当点击“确定”按钮时，会触发此类的onClick方法。</a:t>
            </a:r>
            <a:endParaRPr lang="zh-CN" altLang="en-US" sz="1700"/>
          </a:p>
          <a:p>
            <a:r>
              <a:rPr lang="zh-CN" altLang="en-US" sz="1700"/>
              <a:t>}</a:t>
            </a:r>
            <a:endParaRPr lang="zh-CN" altLang="en-US" sz="1700"/>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335361" y="116633"/>
            <a:ext cx="629872" cy="612768"/>
            <a:chOff x="3070727" y="196457"/>
            <a:chExt cx="692047" cy="673255"/>
          </a:xfrm>
        </p:grpSpPr>
        <p:sp>
          <p:nvSpPr>
            <p:cNvPr id="5" name="平行四边形 4"/>
            <p:cNvSpPr/>
            <p:nvPr/>
          </p:nvSpPr>
          <p:spPr>
            <a:xfrm>
              <a:off x="3070727" y="196457"/>
              <a:ext cx="629587" cy="612775"/>
            </a:xfrm>
            <a:prstGeom prst="parallelogram">
              <a:avLst/>
            </a:prstGeom>
            <a:solidFill>
              <a:srgbClr val="024282"/>
            </a:solid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6" name="平行四边形 5"/>
            <p:cNvSpPr/>
            <p:nvPr/>
          </p:nvSpPr>
          <p:spPr>
            <a:xfrm>
              <a:off x="3133187" y="256937"/>
              <a:ext cx="629587" cy="612775"/>
            </a:xfrm>
            <a:prstGeom prst="parallelogram">
              <a:avLst/>
            </a:prstGeom>
            <a:no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cxnSp>
        <p:nvCxnSpPr>
          <p:cNvPr id="7" name="直接连接符 6"/>
          <p:cNvCxnSpPr/>
          <p:nvPr/>
        </p:nvCxnSpPr>
        <p:spPr>
          <a:xfrm>
            <a:off x="367840" y="809674"/>
            <a:ext cx="11488800" cy="0"/>
          </a:xfrm>
          <a:prstGeom prst="line">
            <a:avLst/>
          </a:prstGeom>
          <a:ln w="9525">
            <a:solidFill>
              <a:srgbClr val="024282"/>
            </a:solidFill>
          </a:ln>
        </p:spPr>
        <p:style>
          <a:lnRef idx="1">
            <a:schemeClr val="accent1"/>
          </a:lnRef>
          <a:fillRef idx="0">
            <a:schemeClr val="accent1"/>
          </a:fillRef>
          <a:effectRef idx="0">
            <a:schemeClr val="accent1"/>
          </a:effectRef>
          <a:fontRef idx="minor">
            <a:schemeClr val="tx1"/>
          </a:fontRef>
        </p:style>
      </p:cxnSp>
      <p:sp>
        <p:nvSpPr>
          <p:cNvPr id="10" name="文本占位符 5"/>
          <p:cNvSpPr txBox="1"/>
          <p:nvPr/>
        </p:nvSpPr>
        <p:spPr>
          <a:xfrm>
            <a:off x="1127448" y="193957"/>
            <a:ext cx="5040313" cy="612775"/>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000"/>
              </a:spcBef>
              <a:buFont typeface="Arial" panose="020B0604020202020204" pitchFamily="34" charset="0"/>
              <a:buNone/>
              <a:defRPr sz="3200" b="1" kern="1200">
                <a:solidFill>
                  <a:srgbClr val="024282"/>
                </a:solidFill>
                <a:latin typeface="微软雅黑" panose="020B0503020204020204" pitchFamily="34" charset="-122"/>
                <a:ea typeface="微软雅黑" panose="020B0503020204020204" pitchFamily="34"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defRPr/>
            </a:pPr>
            <a:r>
              <a:rPr lang="zh-CN" altLang="en-US" dirty="0"/>
              <a:t>精读小米便签</a:t>
            </a:r>
            <a:endParaRPr kumimoji="0" lang="zh-CN" altLang="en-US" sz="4800" b="1" i="0" u="none" strike="noStrike" kern="1200" cap="none" spc="0" normalizeH="0" baseline="0" noProof="0" dirty="0">
              <a:ln>
                <a:noFill/>
              </a:ln>
              <a:solidFill>
                <a:srgbClr val="024282"/>
              </a:solidFill>
              <a:effectLst/>
              <a:uLnTx/>
              <a:uFillTx/>
              <a:latin typeface="微软雅黑" panose="020B0503020204020204" pitchFamily="34" charset="-122"/>
              <a:ea typeface="微软雅黑" panose="020B0503020204020204" pitchFamily="34" charset="-122"/>
              <a:cs typeface="+mn-cs"/>
            </a:endParaRPr>
          </a:p>
        </p:txBody>
      </p:sp>
      <p:sp>
        <p:nvSpPr>
          <p:cNvPr id="15" name="矩形 14"/>
          <p:cNvSpPr/>
          <p:nvPr/>
        </p:nvSpPr>
        <p:spPr>
          <a:xfrm>
            <a:off x="302935" y="1049735"/>
            <a:ext cx="11513006" cy="5376014"/>
          </a:xfrm>
          <a:prstGeom prst="rect">
            <a:avLst/>
          </a:prstGeom>
          <a:solidFill>
            <a:srgbClr val="024282">
              <a:alpha val="20000"/>
            </a:srgbClr>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a:ln>
                <a:noFill/>
              </a:ln>
              <a:solidFill>
                <a:prstClr val="white"/>
              </a:solidFill>
              <a:effectLst/>
              <a:uLnTx/>
              <a:uFillTx/>
              <a:latin typeface="等线" panose="02010600030101010101" charset="-122"/>
              <a:ea typeface="等线" panose="02010600030101010101" charset="-122"/>
              <a:cs typeface="+mn-cs"/>
            </a:endParaRPr>
          </a:p>
        </p:txBody>
      </p:sp>
      <p:sp>
        <p:nvSpPr>
          <p:cNvPr id="18" name="文本框 17"/>
          <p:cNvSpPr txBox="1"/>
          <p:nvPr/>
        </p:nvSpPr>
        <p:spPr>
          <a:xfrm>
            <a:off x="571170" y="1285634"/>
            <a:ext cx="11086603" cy="4867055"/>
          </a:xfrm>
          <a:prstGeom prst="rect">
            <a:avLst/>
          </a:prstGeom>
          <a:noFill/>
        </p:spPr>
        <p:txBody>
          <a:bodyPr wrap="square" rtlCol="0">
            <a:normAutofit/>
          </a:bodyPr>
          <a:lstStyle/>
          <a:p>
            <a:pPr algn="l">
              <a:lnSpc>
                <a:spcPct val="130000"/>
              </a:lnSpc>
              <a:spcBef>
                <a:spcPts val="600"/>
              </a:spcBef>
              <a:spcAft>
                <a:spcPts val="0"/>
              </a:spcAft>
              <a:buClrTx/>
              <a:buSzTx/>
              <a:buFontTx/>
              <a:defRPr/>
            </a:pPr>
            <a:r>
              <a:rPr lang="en-US" altLang="zh-CN" sz="1600" dirty="0">
                <a:solidFill>
                  <a:schemeClr val="tx1"/>
                </a:solidFill>
                <a:latin typeface="微软雅黑" panose="020B0503020204020204" pitchFamily="34" charset="-122"/>
                <a:ea typeface="微软雅黑" panose="020B0503020204020204" pitchFamily="34" charset="-122"/>
              </a:rPr>
              <a:t>220340117 </a:t>
            </a:r>
            <a:r>
              <a:rPr lang="zh-CN" altLang="en-US" sz="1600" dirty="0">
                <a:solidFill>
                  <a:schemeClr val="tx1"/>
                </a:solidFill>
                <a:latin typeface="微软雅黑" panose="020B0503020204020204" pitchFamily="34" charset="-122"/>
                <a:ea typeface="微软雅黑" panose="020B0503020204020204" pitchFamily="34" charset="-122"/>
              </a:rPr>
              <a:t>张从睿</a:t>
            </a:r>
            <a:endParaRPr lang="zh-CN" altLang="en-US" sz="1600" dirty="0">
              <a:solidFill>
                <a:schemeClr val="tx1"/>
              </a:solidFill>
              <a:latin typeface="微软雅黑" panose="020B0503020204020204" pitchFamily="34" charset="-122"/>
              <a:ea typeface="微软雅黑" panose="020B0503020204020204" pitchFamily="34" charset="-122"/>
            </a:endParaRPr>
          </a:p>
          <a:p>
            <a:pPr algn="l">
              <a:lnSpc>
                <a:spcPct val="130000"/>
              </a:lnSpc>
              <a:spcBef>
                <a:spcPts val="600"/>
              </a:spcBef>
              <a:spcAft>
                <a:spcPts val="0"/>
              </a:spcAft>
              <a:buClrTx/>
              <a:buSzTx/>
              <a:buFontTx/>
              <a:defRPr/>
            </a:pPr>
            <a:endParaRPr lang="zh-CN" altLang="en-US" sz="1600" dirty="0">
              <a:solidFill>
                <a:schemeClr val="tx1"/>
              </a:solidFill>
              <a:latin typeface="微软雅黑" panose="020B0503020204020204" pitchFamily="34" charset="-122"/>
              <a:ea typeface="微软雅黑" panose="020B0503020204020204" pitchFamily="34" charset="-122"/>
            </a:endParaRPr>
          </a:p>
          <a:p>
            <a:pPr algn="l">
              <a:lnSpc>
                <a:spcPct val="130000"/>
              </a:lnSpc>
              <a:spcBef>
                <a:spcPts val="600"/>
              </a:spcBef>
              <a:spcAft>
                <a:spcPts val="0"/>
              </a:spcAft>
              <a:buClrTx/>
              <a:buSzTx/>
              <a:buFontTx/>
              <a:defRPr/>
            </a:pPr>
            <a:r>
              <a:rPr lang="zh-CN" altLang="en-US" sz="1600" dirty="0">
                <a:solidFill>
                  <a:schemeClr val="tx1"/>
                </a:solidFill>
                <a:latin typeface="微软雅黑" panose="020B0503020204020204" pitchFamily="34" charset="-122"/>
                <a:ea typeface="微软雅黑" panose="020B0503020204020204" pitchFamily="34" charset="-122"/>
              </a:rPr>
              <a:t>精读功能名称</a:t>
            </a:r>
            <a:r>
              <a:rPr lang="en-US" altLang="zh-CN" sz="1600" dirty="0">
                <a:solidFill>
                  <a:schemeClr val="tx1"/>
                </a:solidFill>
                <a:latin typeface="微软雅黑" panose="020B0503020204020204" pitchFamily="34" charset="-122"/>
                <a:ea typeface="微软雅黑" panose="020B0503020204020204" pitchFamily="34" charset="-122"/>
              </a:rPr>
              <a:t>: </a:t>
            </a:r>
            <a:r>
              <a:rPr lang="zh-CN" altLang="en-US" sz="1600" dirty="0">
                <a:solidFill>
                  <a:schemeClr val="tx1"/>
                </a:solidFill>
                <a:latin typeface="微软雅黑" panose="020B0503020204020204" pitchFamily="34" charset="-122"/>
                <a:ea typeface="微软雅黑" panose="020B0503020204020204" pitchFamily="34" charset="-122"/>
              </a:rPr>
              <a:t>桌面</a:t>
            </a:r>
            <a:r>
              <a:rPr lang="en-US" altLang="zh-CN" sz="1600" dirty="0">
                <a:solidFill>
                  <a:schemeClr val="tx1"/>
                </a:solidFill>
                <a:latin typeface="微软雅黑" panose="020B0503020204020204" pitchFamily="34" charset="-122"/>
                <a:ea typeface="微软雅黑" panose="020B0503020204020204" pitchFamily="34" charset="-122"/>
              </a:rPr>
              <a:t> </a:t>
            </a:r>
            <a:endParaRPr lang="en-US" altLang="zh-CN" sz="1600" dirty="0">
              <a:solidFill>
                <a:schemeClr val="tx1"/>
              </a:solidFill>
              <a:latin typeface="微软雅黑" panose="020B0503020204020204" pitchFamily="34" charset="-122"/>
              <a:ea typeface="微软雅黑" panose="020B0503020204020204" pitchFamily="34" charset="-122"/>
            </a:endParaRPr>
          </a:p>
          <a:p>
            <a:pPr algn="l">
              <a:lnSpc>
                <a:spcPct val="130000"/>
              </a:lnSpc>
              <a:spcBef>
                <a:spcPts val="600"/>
              </a:spcBef>
              <a:spcAft>
                <a:spcPts val="0"/>
              </a:spcAft>
              <a:buClrTx/>
              <a:buSzTx/>
              <a:buFontTx/>
              <a:defRPr/>
            </a:pPr>
            <a:endParaRPr lang="en-US" altLang="zh-CN" sz="1600" dirty="0">
              <a:solidFill>
                <a:schemeClr val="tx1"/>
              </a:solidFill>
              <a:latin typeface="微软雅黑" panose="020B0503020204020204" pitchFamily="34" charset="-122"/>
              <a:ea typeface="微软雅黑" panose="020B0503020204020204" pitchFamily="34" charset="-122"/>
            </a:endParaRPr>
          </a:p>
          <a:p>
            <a:pPr algn="l">
              <a:lnSpc>
                <a:spcPct val="130000"/>
              </a:lnSpc>
              <a:spcBef>
                <a:spcPts val="600"/>
              </a:spcBef>
              <a:spcAft>
                <a:spcPts val="0"/>
              </a:spcAft>
              <a:buClrTx/>
              <a:buSzTx/>
              <a:buFontTx/>
              <a:defRPr/>
            </a:pPr>
            <a:r>
              <a:rPr lang="zh-CN" altLang="en-US" sz="1600" dirty="0">
                <a:solidFill>
                  <a:schemeClr val="tx1"/>
                </a:solidFill>
                <a:latin typeface="微软雅黑" panose="020B0503020204020204" pitchFamily="34" charset="-122"/>
                <a:ea typeface="微软雅黑" panose="020B0503020204020204" pitchFamily="34" charset="-122"/>
              </a:rPr>
              <a:t>精读功能描述</a:t>
            </a:r>
            <a:r>
              <a:rPr lang="en-US" altLang="zh-CN" sz="1600" dirty="0">
                <a:solidFill>
                  <a:schemeClr val="tx1"/>
                </a:solidFill>
                <a:latin typeface="微软雅黑" panose="020B0503020204020204" pitchFamily="34" charset="-122"/>
                <a:ea typeface="微软雅黑" panose="020B0503020204020204" pitchFamily="34" charset="-122"/>
              </a:rPr>
              <a:t>: 实现在小米便签中创建、</a:t>
            </a:r>
            <a:endParaRPr lang="en-US" altLang="zh-CN" sz="1600" dirty="0">
              <a:solidFill>
                <a:schemeClr val="tx1"/>
              </a:solidFill>
              <a:latin typeface="微软雅黑" panose="020B0503020204020204" pitchFamily="34" charset="-122"/>
              <a:ea typeface="微软雅黑" panose="020B0503020204020204" pitchFamily="34" charset="-122"/>
            </a:endParaRPr>
          </a:p>
          <a:p>
            <a:pPr algn="l">
              <a:lnSpc>
                <a:spcPct val="130000"/>
              </a:lnSpc>
              <a:spcBef>
                <a:spcPts val="600"/>
              </a:spcBef>
              <a:spcAft>
                <a:spcPts val="0"/>
              </a:spcAft>
              <a:buClrTx/>
              <a:buSzTx/>
              <a:buFontTx/>
              <a:defRPr/>
            </a:pPr>
            <a:r>
              <a:rPr lang="en-US" altLang="zh-CN" sz="1600" dirty="0">
                <a:solidFill>
                  <a:schemeClr val="tx1"/>
                </a:solidFill>
                <a:latin typeface="微软雅黑" panose="020B0503020204020204" pitchFamily="34" charset="-122"/>
                <a:ea typeface="微软雅黑" panose="020B0503020204020204" pitchFamily="34" charset="-122"/>
              </a:rPr>
              <a:t>编辑和管理卓面（Widget）的功能</a:t>
            </a:r>
            <a:endParaRPr lang="en-US" altLang="zh-CN" sz="1600" dirty="0">
              <a:solidFill>
                <a:schemeClr val="tx1"/>
              </a:solidFill>
              <a:latin typeface="微软雅黑" panose="020B0503020204020204" pitchFamily="34" charset="-122"/>
              <a:ea typeface="微软雅黑" panose="020B0503020204020204" pitchFamily="34" charset="-122"/>
            </a:endParaRPr>
          </a:p>
        </p:txBody>
      </p:sp>
      <p:sp>
        <p:nvSpPr>
          <p:cNvPr id="48" name="矩形 47"/>
          <p:cNvSpPr/>
          <p:nvPr>
            <p:custDataLst>
              <p:tags r:id="rId1"/>
            </p:custDataLst>
          </p:nvPr>
        </p:nvSpPr>
        <p:spPr>
          <a:xfrm>
            <a:off x="4912995" y="1050290"/>
            <a:ext cx="6903085" cy="5391150"/>
          </a:xfrm>
          <a:prstGeom prst="rect">
            <a:avLst/>
          </a:prstGeom>
          <a:noFill/>
          <a:ln w="12700" cap="flat" cmpd="sng" algn="ctr">
            <a:solidFill>
              <a:srgbClr val="024282"/>
            </a:solidFill>
            <a:prstDash val="solid"/>
            <a:miter lim="800000"/>
          </a:ln>
          <a:effectLst/>
        </p:spPr>
        <p:txBody>
          <a:bodyPr rtlCol="0" anchor="ctr"/>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11" name="圆角矩形 6"/>
          <p:cNvSpPr/>
          <p:nvPr/>
        </p:nvSpPr>
        <p:spPr>
          <a:xfrm>
            <a:off x="4913196" y="1158000"/>
            <a:ext cx="3177540" cy="348121"/>
          </a:xfrm>
          <a:prstGeom prst="roundRect">
            <a:avLst>
              <a:gd name="adj" fmla="val 37046"/>
            </a:avLst>
          </a:prstGeom>
          <a:gradFill>
            <a:gsLst>
              <a:gs pos="53000">
                <a:srgbClr val="024282"/>
              </a:gs>
              <a:gs pos="95000">
                <a:srgbClr val="024282">
                  <a:alpha val="0"/>
                </a:srgbClr>
              </a:gs>
              <a:gs pos="0">
                <a:srgbClr val="024282"/>
              </a:gs>
            </a:gsLst>
            <a:lin ang="20700000" scaled="0"/>
          </a:gradFill>
          <a:ln w="12700" cap="flat" cmpd="sng" algn="ctr">
            <a:noFill/>
            <a:prstDash val="solid"/>
            <a:miter lim="800000"/>
          </a:ln>
          <a:effectLst/>
        </p:spPr>
        <p:txBody>
          <a:bodyPr rtlCol="0" anchor="ctr"/>
          <a:p>
            <a:pPr marL="0" marR="0" lvl="0" indent="0" defTabSz="914400" rtl="0" eaLnBrk="1" fontAlgn="auto" latinLnBrk="0" hangingPunct="1">
              <a:lnSpc>
                <a:spcPct val="100000"/>
              </a:lnSpc>
              <a:spcBef>
                <a:spcPts val="0"/>
              </a:spcBef>
              <a:spcAft>
                <a:spcPts val="0"/>
              </a:spcAft>
              <a:buClrTx/>
              <a:buSzTx/>
              <a:buFontTx/>
              <a:buNone/>
              <a:defRPr/>
            </a:pPr>
            <a:r>
              <a:rPr kumimoji="0" lang="zh-CN" altLang="en-US" sz="1800"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设计顺序图</a:t>
            </a:r>
            <a:endParaRPr kumimoji="0" lang="zh-CN" altLang="en-US" sz="1800"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pic>
        <p:nvPicPr>
          <p:cNvPr id="8" name="图片 7"/>
          <p:cNvPicPr>
            <a:picLocks noChangeAspect="1"/>
          </p:cNvPicPr>
          <p:nvPr/>
        </p:nvPicPr>
        <p:blipFill>
          <a:blip r:embed="rId2"/>
          <a:stretch>
            <a:fillRect/>
          </a:stretch>
        </p:blipFill>
        <p:spPr>
          <a:xfrm>
            <a:off x="4912995" y="2061210"/>
            <a:ext cx="6903085" cy="3369310"/>
          </a:xfrm>
          <a:prstGeom prst="rect">
            <a:avLst/>
          </a:prstGeom>
        </p:spPr>
      </p:pic>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335361" y="116633"/>
            <a:ext cx="629872" cy="612768"/>
            <a:chOff x="3070727" y="196457"/>
            <a:chExt cx="692047" cy="673255"/>
          </a:xfrm>
        </p:grpSpPr>
        <p:sp>
          <p:nvSpPr>
            <p:cNvPr id="5" name="平行四边形 4"/>
            <p:cNvSpPr/>
            <p:nvPr/>
          </p:nvSpPr>
          <p:spPr>
            <a:xfrm>
              <a:off x="3070727" y="196457"/>
              <a:ext cx="629587" cy="612775"/>
            </a:xfrm>
            <a:prstGeom prst="parallelogram">
              <a:avLst/>
            </a:prstGeom>
            <a:solidFill>
              <a:srgbClr val="024282"/>
            </a:solid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6" name="平行四边形 5"/>
            <p:cNvSpPr/>
            <p:nvPr/>
          </p:nvSpPr>
          <p:spPr>
            <a:xfrm>
              <a:off x="3133187" y="256937"/>
              <a:ext cx="629587" cy="612775"/>
            </a:xfrm>
            <a:prstGeom prst="parallelogram">
              <a:avLst/>
            </a:prstGeom>
            <a:no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cxnSp>
        <p:nvCxnSpPr>
          <p:cNvPr id="7" name="直接连接符 6"/>
          <p:cNvCxnSpPr/>
          <p:nvPr/>
        </p:nvCxnSpPr>
        <p:spPr>
          <a:xfrm>
            <a:off x="367840" y="809674"/>
            <a:ext cx="11488800" cy="0"/>
          </a:xfrm>
          <a:prstGeom prst="line">
            <a:avLst/>
          </a:prstGeom>
          <a:ln w="9525">
            <a:solidFill>
              <a:srgbClr val="024282"/>
            </a:solidFill>
          </a:ln>
        </p:spPr>
        <p:style>
          <a:lnRef idx="1">
            <a:schemeClr val="accent1"/>
          </a:lnRef>
          <a:fillRef idx="0">
            <a:schemeClr val="accent1"/>
          </a:fillRef>
          <a:effectRef idx="0">
            <a:schemeClr val="accent1"/>
          </a:effectRef>
          <a:fontRef idx="minor">
            <a:schemeClr val="tx1"/>
          </a:fontRef>
        </p:style>
      </p:cxnSp>
      <p:sp>
        <p:nvSpPr>
          <p:cNvPr id="10" name="文本占位符 5"/>
          <p:cNvSpPr txBox="1"/>
          <p:nvPr/>
        </p:nvSpPr>
        <p:spPr>
          <a:xfrm>
            <a:off x="1127448" y="193957"/>
            <a:ext cx="5040313" cy="612775"/>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000"/>
              </a:spcBef>
              <a:buFont typeface="Arial" panose="020B0604020202020204" pitchFamily="34" charset="0"/>
              <a:buNone/>
              <a:defRPr sz="3200" b="1" kern="1200">
                <a:solidFill>
                  <a:srgbClr val="024282"/>
                </a:solidFill>
                <a:latin typeface="微软雅黑" panose="020B0503020204020204" pitchFamily="34" charset="-122"/>
                <a:ea typeface="微软雅黑" panose="020B0503020204020204" pitchFamily="34"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defRPr/>
            </a:pPr>
            <a:r>
              <a:rPr lang="zh-CN" altLang="en-US" dirty="0"/>
              <a:t>精读小米便签</a:t>
            </a:r>
            <a:endParaRPr kumimoji="0" lang="zh-CN" altLang="en-US" sz="4800" b="1" i="0" u="none" strike="noStrike" kern="1200" cap="none" spc="0" normalizeH="0" baseline="0" noProof="0" dirty="0">
              <a:ln>
                <a:noFill/>
              </a:ln>
              <a:solidFill>
                <a:srgbClr val="024282"/>
              </a:solidFill>
              <a:effectLst/>
              <a:uLnTx/>
              <a:uFillTx/>
              <a:latin typeface="微软雅黑" panose="020B0503020204020204" pitchFamily="34" charset="-122"/>
              <a:ea typeface="微软雅黑" panose="020B0503020204020204" pitchFamily="34" charset="-122"/>
              <a:cs typeface="+mn-cs"/>
            </a:endParaRPr>
          </a:p>
        </p:txBody>
      </p:sp>
      <p:sp>
        <p:nvSpPr>
          <p:cNvPr id="15" name="矩形 14"/>
          <p:cNvSpPr/>
          <p:nvPr/>
        </p:nvSpPr>
        <p:spPr>
          <a:xfrm>
            <a:off x="302935" y="1049735"/>
            <a:ext cx="11513006" cy="5376014"/>
          </a:xfrm>
          <a:prstGeom prst="rect">
            <a:avLst/>
          </a:prstGeom>
          <a:solidFill>
            <a:srgbClr val="024282">
              <a:alpha val="20000"/>
            </a:srgbClr>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a:ln>
                <a:noFill/>
              </a:ln>
              <a:solidFill>
                <a:prstClr val="white"/>
              </a:solidFill>
              <a:effectLst/>
              <a:uLnTx/>
              <a:uFillTx/>
              <a:latin typeface="等线" panose="02010600030101010101" charset="-122"/>
              <a:ea typeface="等线" panose="02010600030101010101" charset="-122"/>
              <a:cs typeface="+mn-cs"/>
            </a:endParaRPr>
          </a:p>
        </p:txBody>
      </p:sp>
      <p:sp>
        <p:nvSpPr>
          <p:cNvPr id="48" name="矩形 47"/>
          <p:cNvSpPr/>
          <p:nvPr>
            <p:custDataLst>
              <p:tags r:id="rId1"/>
            </p:custDataLst>
          </p:nvPr>
        </p:nvSpPr>
        <p:spPr>
          <a:xfrm>
            <a:off x="335280" y="1050290"/>
            <a:ext cx="11480800" cy="5391150"/>
          </a:xfrm>
          <a:prstGeom prst="rect">
            <a:avLst/>
          </a:prstGeom>
          <a:noFill/>
          <a:ln w="12700" cap="flat" cmpd="sng" algn="ctr">
            <a:solidFill>
              <a:srgbClr val="024282"/>
            </a:solidFill>
            <a:prstDash val="solid"/>
            <a:miter lim="800000"/>
          </a:ln>
          <a:effectLst/>
        </p:spPr>
        <p:txBody>
          <a:bodyPr rtlCol="0" anchor="ctr"/>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11" name="圆角矩形 6"/>
          <p:cNvSpPr/>
          <p:nvPr/>
        </p:nvSpPr>
        <p:spPr>
          <a:xfrm>
            <a:off x="499946" y="1211975"/>
            <a:ext cx="3177540" cy="348121"/>
          </a:xfrm>
          <a:prstGeom prst="roundRect">
            <a:avLst>
              <a:gd name="adj" fmla="val 37046"/>
            </a:avLst>
          </a:prstGeom>
          <a:gradFill>
            <a:gsLst>
              <a:gs pos="53000">
                <a:srgbClr val="024282"/>
              </a:gs>
              <a:gs pos="95000">
                <a:srgbClr val="024282">
                  <a:alpha val="0"/>
                </a:srgbClr>
              </a:gs>
              <a:gs pos="0">
                <a:srgbClr val="024282"/>
              </a:gs>
            </a:gsLst>
            <a:lin ang="20700000" scaled="0"/>
          </a:gradFill>
          <a:ln w="12700" cap="flat" cmpd="sng" algn="ctr">
            <a:noFill/>
            <a:prstDash val="solid"/>
            <a:miter lim="800000"/>
          </a:ln>
          <a:effectLst/>
        </p:spPr>
        <p:txBody>
          <a:bodyPr rtlCol="0" anchor="ctr"/>
          <a:p>
            <a:pPr marL="0" marR="0" lvl="0" indent="0" defTabSz="914400" rtl="0" eaLnBrk="1" fontAlgn="auto" latinLnBrk="0" hangingPunct="1">
              <a:lnSpc>
                <a:spcPct val="100000"/>
              </a:lnSpc>
              <a:spcBef>
                <a:spcPts val="0"/>
              </a:spcBef>
              <a:spcAft>
                <a:spcPts val="0"/>
              </a:spcAft>
              <a:buClrTx/>
              <a:buSzTx/>
              <a:buFontTx/>
              <a:buNone/>
              <a:defRPr/>
            </a:pPr>
            <a:r>
              <a:rPr kumimoji="0" lang="zh-CN" altLang="en-US" sz="1800"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设计类图</a:t>
            </a:r>
            <a:endParaRPr kumimoji="0" lang="zh-CN" altLang="en-US" sz="1800"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pic>
        <p:nvPicPr>
          <p:cNvPr id="3" name="图片 3"/>
          <p:cNvPicPr>
            <a:picLocks noChangeAspect="1"/>
          </p:cNvPicPr>
          <p:nvPr/>
        </p:nvPicPr>
        <p:blipFill>
          <a:blip r:embed="rId2"/>
          <a:srcRect l="5517" t="6836" r="3204" b="7096"/>
          <a:stretch>
            <a:fillRect/>
          </a:stretch>
        </p:blipFill>
        <p:spPr>
          <a:xfrm>
            <a:off x="3130550" y="1699260"/>
            <a:ext cx="6239510" cy="4354830"/>
          </a:xfrm>
          <a:prstGeom prst="rect">
            <a:avLst/>
          </a:prstGeom>
          <a:noFill/>
          <a:ln>
            <a:noFill/>
          </a:ln>
        </p:spPr>
      </p:pic>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335361" y="116633"/>
            <a:ext cx="629872" cy="612768"/>
            <a:chOff x="3070727" y="196457"/>
            <a:chExt cx="692047" cy="673255"/>
          </a:xfrm>
        </p:grpSpPr>
        <p:sp>
          <p:nvSpPr>
            <p:cNvPr id="5" name="平行四边形 4"/>
            <p:cNvSpPr/>
            <p:nvPr/>
          </p:nvSpPr>
          <p:spPr>
            <a:xfrm>
              <a:off x="3070727" y="196457"/>
              <a:ext cx="629587" cy="612775"/>
            </a:xfrm>
            <a:prstGeom prst="parallelogram">
              <a:avLst/>
            </a:prstGeom>
            <a:solidFill>
              <a:srgbClr val="024282"/>
            </a:solid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6" name="平行四边形 5"/>
            <p:cNvSpPr/>
            <p:nvPr/>
          </p:nvSpPr>
          <p:spPr>
            <a:xfrm>
              <a:off x="3133187" y="256937"/>
              <a:ext cx="629587" cy="612775"/>
            </a:xfrm>
            <a:prstGeom prst="parallelogram">
              <a:avLst/>
            </a:prstGeom>
            <a:no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cxnSp>
        <p:nvCxnSpPr>
          <p:cNvPr id="7" name="直接连接符 6"/>
          <p:cNvCxnSpPr/>
          <p:nvPr/>
        </p:nvCxnSpPr>
        <p:spPr>
          <a:xfrm>
            <a:off x="367840" y="809674"/>
            <a:ext cx="11488800" cy="0"/>
          </a:xfrm>
          <a:prstGeom prst="line">
            <a:avLst/>
          </a:prstGeom>
          <a:ln w="9525">
            <a:solidFill>
              <a:srgbClr val="024282"/>
            </a:solidFill>
          </a:ln>
        </p:spPr>
        <p:style>
          <a:lnRef idx="1">
            <a:schemeClr val="accent1"/>
          </a:lnRef>
          <a:fillRef idx="0">
            <a:schemeClr val="accent1"/>
          </a:fillRef>
          <a:effectRef idx="0">
            <a:schemeClr val="accent1"/>
          </a:effectRef>
          <a:fontRef idx="minor">
            <a:schemeClr val="tx1"/>
          </a:fontRef>
        </p:style>
      </p:cxnSp>
      <p:sp>
        <p:nvSpPr>
          <p:cNvPr id="10" name="文本占位符 5"/>
          <p:cNvSpPr txBox="1"/>
          <p:nvPr/>
        </p:nvSpPr>
        <p:spPr>
          <a:xfrm>
            <a:off x="1127448" y="193957"/>
            <a:ext cx="5040313" cy="612775"/>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000"/>
              </a:spcBef>
              <a:buFont typeface="Arial" panose="020B0604020202020204" pitchFamily="34" charset="0"/>
              <a:buNone/>
              <a:defRPr sz="3200" b="1" kern="1200">
                <a:solidFill>
                  <a:srgbClr val="024282"/>
                </a:solidFill>
                <a:latin typeface="微软雅黑" panose="020B0503020204020204" pitchFamily="34" charset="-122"/>
                <a:ea typeface="微软雅黑" panose="020B0503020204020204" pitchFamily="34"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defRPr/>
            </a:pPr>
            <a:r>
              <a:rPr lang="zh-CN" altLang="en-US" dirty="0"/>
              <a:t>精读小米便签</a:t>
            </a:r>
            <a:endParaRPr kumimoji="0" lang="zh-CN" altLang="en-US" sz="4800" b="1" i="0" u="none" strike="noStrike" kern="1200" cap="none" spc="0" normalizeH="0" baseline="0" noProof="0" dirty="0">
              <a:ln>
                <a:noFill/>
              </a:ln>
              <a:solidFill>
                <a:srgbClr val="024282"/>
              </a:solidFill>
              <a:effectLst/>
              <a:uLnTx/>
              <a:uFillTx/>
              <a:latin typeface="微软雅黑" panose="020B0503020204020204" pitchFamily="34" charset="-122"/>
              <a:ea typeface="微软雅黑" panose="020B0503020204020204" pitchFamily="34" charset="-122"/>
              <a:cs typeface="+mn-cs"/>
            </a:endParaRPr>
          </a:p>
        </p:txBody>
      </p:sp>
      <p:sp>
        <p:nvSpPr>
          <p:cNvPr id="15" name="矩形 14"/>
          <p:cNvSpPr/>
          <p:nvPr/>
        </p:nvSpPr>
        <p:spPr>
          <a:xfrm>
            <a:off x="302935" y="1049735"/>
            <a:ext cx="11513006" cy="5376014"/>
          </a:xfrm>
          <a:prstGeom prst="rect">
            <a:avLst/>
          </a:prstGeom>
          <a:solidFill>
            <a:srgbClr val="024282">
              <a:alpha val="20000"/>
            </a:srgbClr>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a:ln>
                <a:noFill/>
              </a:ln>
              <a:solidFill>
                <a:prstClr val="white"/>
              </a:solidFill>
              <a:effectLst/>
              <a:uLnTx/>
              <a:uFillTx/>
              <a:latin typeface="等线" panose="02010600030101010101" charset="-122"/>
              <a:ea typeface="等线" panose="02010600030101010101" charset="-122"/>
              <a:cs typeface="+mn-cs"/>
            </a:endParaRPr>
          </a:p>
        </p:txBody>
      </p:sp>
      <p:sp>
        <p:nvSpPr>
          <p:cNvPr id="48" name="矩形 47"/>
          <p:cNvSpPr/>
          <p:nvPr>
            <p:custDataLst>
              <p:tags r:id="rId1"/>
            </p:custDataLst>
          </p:nvPr>
        </p:nvSpPr>
        <p:spPr>
          <a:xfrm>
            <a:off x="335280" y="1050290"/>
            <a:ext cx="11480800" cy="5391150"/>
          </a:xfrm>
          <a:prstGeom prst="rect">
            <a:avLst/>
          </a:prstGeom>
          <a:noFill/>
          <a:ln w="12700" cap="flat" cmpd="sng" algn="ctr">
            <a:solidFill>
              <a:srgbClr val="024282"/>
            </a:solidFill>
            <a:prstDash val="solid"/>
            <a:miter lim="800000"/>
          </a:ln>
          <a:effectLst/>
        </p:spPr>
        <p:txBody>
          <a:bodyPr rtlCol="0" anchor="ctr"/>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11" name="圆角矩形 6"/>
          <p:cNvSpPr/>
          <p:nvPr/>
        </p:nvSpPr>
        <p:spPr>
          <a:xfrm>
            <a:off x="499946" y="1211975"/>
            <a:ext cx="3177540" cy="348121"/>
          </a:xfrm>
          <a:prstGeom prst="roundRect">
            <a:avLst>
              <a:gd name="adj" fmla="val 37046"/>
            </a:avLst>
          </a:prstGeom>
          <a:gradFill>
            <a:gsLst>
              <a:gs pos="53000">
                <a:srgbClr val="024282"/>
              </a:gs>
              <a:gs pos="95000">
                <a:srgbClr val="024282">
                  <a:alpha val="0"/>
                </a:srgbClr>
              </a:gs>
              <a:gs pos="0">
                <a:srgbClr val="024282"/>
              </a:gs>
            </a:gsLst>
            <a:lin ang="20700000" scaled="0"/>
          </a:gradFill>
          <a:ln w="12700" cap="flat" cmpd="sng" algn="ctr">
            <a:noFill/>
            <a:prstDash val="solid"/>
            <a:miter lim="800000"/>
          </a:ln>
          <a:effectLst/>
        </p:spPr>
        <p:txBody>
          <a:bodyPr rtlCol="0" anchor="ctr"/>
          <a:p>
            <a:pPr marL="0" marR="0" lvl="0" indent="0" defTabSz="914400" rtl="0" eaLnBrk="1" fontAlgn="auto" latinLnBrk="0" hangingPunct="1">
              <a:lnSpc>
                <a:spcPct val="100000"/>
              </a:lnSpc>
              <a:spcBef>
                <a:spcPts val="0"/>
              </a:spcBef>
              <a:spcAft>
                <a:spcPts val="0"/>
              </a:spcAft>
              <a:buClrTx/>
              <a:buSzTx/>
              <a:buFontTx/>
              <a:buNone/>
              <a:defRPr/>
            </a:pPr>
            <a:r>
              <a:rPr kumimoji="0" lang="zh-CN" altLang="en-US" sz="1800"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代码标注情况</a:t>
            </a:r>
            <a:endParaRPr kumimoji="0" lang="zh-CN" altLang="en-US" sz="1800"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2" name="文本框 1"/>
          <p:cNvSpPr txBox="1"/>
          <p:nvPr/>
        </p:nvSpPr>
        <p:spPr>
          <a:xfrm>
            <a:off x="392430" y="1720215"/>
            <a:ext cx="4064000" cy="4799965"/>
          </a:xfrm>
          <a:prstGeom prst="rect">
            <a:avLst/>
          </a:prstGeom>
          <a:noFill/>
        </p:spPr>
        <p:txBody>
          <a:bodyPr wrap="square" rtlCol="0">
            <a:spAutoFit/>
          </a:bodyPr>
          <a:p>
            <a:r>
              <a:rPr lang="zh-CN" altLang="en-US"/>
              <a:t> protected int getLayoutId() {</a:t>
            </a:r>
            <a:endParaRPr lang="zh-CN" altLang="en-US"/>
          </a:p>
          <a:p>
            <a:r>
              <a:rPr lang="zh-CN" altLang="en-US"/>
              <a:t>        return R.layout.widget_4x;</a:t>
            </a:r>
            <a:endParaRPr lang="zh-CN" altLang="en-US"/>
          </a:p>
          <a:p>
            <a:r>
              <a:rPr lang="zh-CN" altLang="en-US"/>
              <a:t>    }</a:t>
            </a:r>
            <a:endParaRPr lang="zh-CN" altLang="en-US"/>
          </a:p>
          <a:p>
            <a:endParaRPr lang="zh-CN" altLang="en-US"/>
          </a:p>
          <a:p>
            <a:r>
              <a:rPr lang="zh-CN" altLang="en-US"/>
              <a:t>    @Override</a:t>
            </a:r>
            <a:endParaRPr lang="zh-CN" altLang="en-US"/>
          </a:p>
          <a:p>
            <a:r>
              <a:rPr lang="zh-CN" altLang="en-US"/>
              <a:t>    protected int getBgResourceId(int bgId) {</a:t>
            </a:r>
            <a:endParaRPr lang="zh-CN" altLang="en-US"/>
          </a:p>
          <a:p>
            <a:r>
              <a:rPr lang="zh-CN" altLang="en-US"/>
              <a:t>        return ResourceParser.WidgetBgResources.getWidget4xBgResource(bgId);</a:t>
            </a:r>
            <a:endParaRPr lang="zh-CN" altLang="en-US"/>
          </a:p>
          <a:p>
            <a:r>
              <a:rPr lang="zh-CN" altLang="en-US"/>
              <a:t>    }</a:t>
            </a:r>
            <a:endParaRPr lang="zh-CN" altLang="en-US"/>
          </a:p>
          <a:p>
            <a:endParaRPr lang="zh-CN" altLang="en-US"/>
          </a:p>
          <a:p>
            <a:r>
              <a:rPr lang="zh-CN" altLang="en-US"/>
              <a:t>    @Override</a:t>
            </a:r>
            <a:endParaRPr lang="zh-CN" altLang="en-US"/>
          </a:p>
          <a:p>
            <a:r>
              <a:rPr lang="zh-CN" altLang="en-US"/>
              <a:t>    protected int getWidgetType() {</a:t>
            </a:r>
            <a:endParaRPr lang="zh-CN" altLang="en-US"/>
          </a:p>
          <a:p>
            <a:r>
              <a:rPr lang="zh-CN" altLang="en-US"/>
              <a:t>        return Notes.TYPE_WIDGET_4X;</a:t>
            </a:r>
            <a:endParaRPr lang="zh-CN" altLang="en-US"/>
          </a:p>
          <a:p>
            <a:r>
              <a:rPr lang="zh-CN" altLang="en-US"/>
              <a:t>    }</a:t>
            </a:r>
            <a:endParaRPr lang="zh-CN" altLang="en-US"/>
          </a:p>
          <a:p>
            <a:r>
              <a:rPr lang="zh-CN" altLang="en-US"/>
              <a:t>}</a:t>
            </a:r>
            <a:endParaRPr lang="zh-CN" altLang="en-US"/>
          </a:p>
        </p:txBody>
      </p:sp>
      <p:sp>
        <p:nvSpPr>
          <p:cNvPr id="3" name="文本框 2"/>
          <p:cNvSpPr txBox="1"/>
          <p:nvPr/>
        </p:nvSpPr>
        <p:spPr>
          <a:xfrm>
            <a:off x="6009640" y="1463675"/>
            <a:ext cx="4064000" cy="4799965"/>
          </a:xfrm>
          <a:prstGeom prst="rect">
            <a:avLst/>
          </a:prstGeom>
          <a:noFill/>
        </p:spPr>
        <p:txBody>
          <a:bodyPr wrap="square" rtlCol="0">
            <a:spAutoFit/>
          </a:bodyPr>
          <a:p>
            <a:r>
              <a:rPr lang="zh-CN" altLang="en-US">
                <a:solidFill>
                  <a:srgbClr val="FF0000"/>
                </a:solidFill>
              </a:rPr>
              <a:t>getLayoutId方法：</a:t>
            </a:r>
            <a:endParaRPr lang="zh-CN" altLang="en-US">
              <a:solidFill>
                <a:srgbClr val="FF0000"/>
              </a:solidFill>
            </a:endParaRPr>
          </a:p>
          <a:p>
            <a:r>
              <a:rPr lang="zh-CN" altLang="en-US">
                <a:solidFill>
                  <a:srgbClr val="FF0000"/>
                </a:solidFill>
              </a:rPr>
              <a:t>返回小部件的布局资源ID。</a:t>
            </a:r>
            <a:endParaRPr lang="zh-CN" altLang="en-US">
              <a:solidFill>
                <a:srgbClr val="FF0000"/>
              </a:solidFill>
            </a:endParaRPr>
          </a:p>
          <a:p>
            <a:r>
              <a:rPr lang="zh-CN" altLang="en-US">
                <a:solidFill>
                  <a:srgbClr val="FF0000"/>
                </a:solidFill>
              </a:rPr>
              <a:t>在这里，它返回R.layout.widget_4x，这意味着4x大小的笔记小部件使用widget_4x.xml布局文件。</a:t>
            </a:r>
            <a:endParaRPr lang="zh-CN" altLang="en-US">
              <a:solidFill>
                <a:srgbClr val="FF0000"/>
              </a:solidFill>
            </a:endParaRPr>
          </a:p>
          <a:p>
            <a:endParaRPr lang="zh-CN" altLang="en-US">
              <a:solidFill>
                <a:srgbClr val="FF0000"/>
              </a:solidFill>
            </a:endParaRPr>
          </a:p>
          <a:p>
            <a:r>
              <a:rPr lang="zh-CN" altLang="en-US">
                <a:solidFill>
                  <a:srgbClr val="FF0000"/>
                </a:solidFill>
              </a:rPr>
              <a:t>getBgResourceId方法：</a:t>
            </a:r>
            <a:endParaRPr lang="zh-CN" altLang="en-US">
              <a:solidFill>
                <a:srgbClr val="FF0000"/>
              </a:solidFill>
            </a:endParaRPr>
          </a:p>
          <a:p>
            <a:r>
              <a:rPr lang="zh-CN" altLang="en-US">
                <a:solidFill>
                  <a:srgbClr val="FF0000"/>
                </a:solidFill>
              </a:rPr>
              <a:t>根据传入的背景ID返回相应的资源ID。</a:t>
            </a:r>
            <a:endParaRPr lang="zh-CN" altLang="en-US">
              <a:solidFill>
                <a:srgbClr val="FF0000"/>
              </a:solidFill>
            </a:endParaRPr>
          </a:p>
          <a:p>
            <a:r>
              <a:rPr lang="zh-CN" altLang="en-US">
                <a:solidFill>
                  <a:srgbClr val="FF0000"/>
                </a:solidFill>
              </a:rPr>
              <a:t>这里使用ResourceParser.WidgetBgResources.getWidget4xBgResource(bgId)来获取4x大小小部件的背景资源ID。</a:t>
            </a:r>
            <a:endParaRPr lang="zh-CN" altLang="en-US">
              <a:solidFill>
                <a:srgbClr val="FF0000"/>
              </a:solidFill>
            </a:endParaRPr>
          </a:p>
          <a:p>
            <a:endParaRPr lang="zh-CN" altLang="en-US">
              <a:solidFill>
                <a:srgbClr val="FF0000"/>
              </a:solidFill>
            </a:endParaRPr>
          </a:p>
          <a:p>
            <a:r>
              <a:rPr lang="zh-CN" altLang="en-US">
                <a:solidFill>
                  <a:srgbClr val="FF0000"/>
                </a:solidFill>
              </a:rPr>
              <a:t>getWidgetType方法：</a:t>
            </a:r>
            <a:endParaRPr lang="zh-CN" altLang="en-US">
              <a:solidFill>
                <a:srgbClr val="FF0000"/>
              </a:solidFill>
            </a:endParaRPr>
          </a:p>
          <a:p>
            <a:r>
              <a:rPr lang="zh-CN" altLang="en-US">
                <a:solidFill>
                  <a:srgbClr val="FF0000"/>
                </a:solidFill>
              </a:rPr>
              <a:t>返回小部件的类型。</a:t>
            </a:r>
            <a:endParaRPr lang="zh-CN" altLang="en-US">
              <a:solidFill>
                <a:srgbClr val="FF0000"/>
              </a:solidFill>
            </a:endParaRPr>
          </a:p>
          <a:p>
            <a:r>
              <a:rPr lang="zh-CN" altLang="en-US">
                <a:solidFill>
                  <a:srgbClr val="FF0000"/>
                </a:solidFill>
              </a:rPr>
              <a:t>在这里，它返回Notes.TYPE_WIDGET_4X，这表示这是一个4x大小的笔记小部件。</a:t>
            </a:r>
            <a:endParaRPr lang="zh-CN" altLang="en-US">
              <a:solidFill>
                <a:srgbClr val="FF0000"/>
              </a:solidFill>
            </a:endParaRP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335361" y="116633"/>
            <a:ext cx="629872" cy="612768"/>
            <a:chOff x="3070727" y="196457"/>
            <a:chExt cx="692047" cy="673255"/>
          </a:xfrm>
        </p:grpSpPr>
        <p:sp>
          <p:nvSpPr>
            <p:cNvPr id="5" name="平行四边形 4"/>
            <p:cNvSpPr/>
            <p:nvPr/>
          </p:nvSpPr>
          <p:spPr>
            <a:xfrm>
              <a:off x="3070727" y="196457"/>
              <a:ext cx="629587" cy="612775"/>
            </a:xfrm>
            <a:prstGeom prst="parallelogram">
              <a:avLst/>
            </a:prstGeom>
            <a:solidFill>
              <a:srgbClr val="024282"/>
            </a:solid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6" name="平行四边形 5"/>
            <p:cNvSpPr/>
            <p:nvPr/>
          </p:nvSpPr>
          <p:spPr>
            <a:xfrm>
              <a:off x="3133187" y="256937"/>
              <a:ext cx="629587" cy="612775"/>
            </a:xfrm>
            <a:prstGeom prst="parallelogram">
              <a:avLst/>
            </a:prstGeom>
            <a:no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cxnSp>
        <p:nvCxnSpPr>
          <p:cNvPr id="7" name="直接连接符 6"/>
          <p:cNvCxnSpPr/>
          <p:nvPr/>
        </p:nvCxnSpPr>
        <p:spPr>
          <a:xfrm>
            <a:off x="367840" y="809674"/>
            <a:ext cx="11488800" cy="0"/>
          </a:xfrm>
          <a:prstGeom prst="line">
            <a:avLst/>
          </a:prstGeom>
          <a:ln w="9525">
            <a:solidFill>
              <a:srgbClr val="024282"/>
            </a:solidFill>
          </a:ln>
        </p:spPr>
        <p:style>
          <a:lnRef idx="1">
            <a:schemeClr val="accent1"/>
          </a:lnRef>
          <a:fillRef idx="0">
            <a:schemeClr val="accent1"/>
          </a:fillRef>
          <a:effectRef idx="0">
            <a:schemeClr val="accent1"/>
          </a:effectRef>
          <a:fontRef idx="minor">
            <a:schemeClr val="tx1"/>
          </a:fontRef>
        </p:style>
      </p:cxnSp>
      <p:sp>
        <p:nvSpPr>
          <p:cNvPr id="10" name="文本占位符 5"/>
          <p:cNvSpPr txBox="1"/>
          <p:nvPr/>
        </p:nvSpPr>
        <p:spPr>
          <a:xfrm>
            <a:off x="1127448" y="193957"/>
            <a:ext cx="5040313" cy="612775"/>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000"/>
              </a:spcBef>
              <a:buFont typeface="Arial" panose="020B0604020202020204" pitchFamily="34" charset="0"/>
              <a:buNone/>
              <a:defRPr sz="3200" b="1" kern="1200">
                <a:solidFill>
                  <a:srgbClr val="024282"/>
                </a:solidFill>
                <a:latin typeface="微软雅黑" panose="020B0503020204020204" pitchFamily="34" charset="-122"/>
                <a:ea typeface="微软雅黑" panose="020B0503020204020204" pitchFamily="34"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defRPr/>
            </a:pPr>
            <a:r>
              <a:rPr lang="zh-CN" altLang="en-US" dirty="0"/>
              <a:t>精读小米便签</a:t>
            </a:r>
            <a:endParaRPr kumimoji="0" lang="zh-CN" altLang="en-US" sz="4800" b="1" i="0" u="none" strike="noStrike" kern="1200" cap="none" spc="0" normalizeH="0" baseline="0" noProof="0" dirty="0">
              <a:ln>
                <a:noFill/>
              </a:ln>
              <a:solidFill>
                <a:srgbClr val="024282"/>
              </a:solidFill>
              <a:effectLst/>
              <a:uLnTx/>
              <a:uFillTx/>
              <a:latin typeface="微软雅黑" panose="020B0503020204020204" pitchFamily="34" charset="-122"/>
              <a:ea typeface="微软雅黑" panose="020B0503020204020204" pitchFamily="34" charset="-122"/>
              <a:cs typeface="+mn-cs"/>
            </a:endParaRPr>
          </a:p>
        </p:txBody>
      </p:sp>
      <p:sp>
        <p:nvSpPr>
          <p:cNvPr id="15" name="矩形 14"/>
          <p:cNvSpPr/>
          <p:nvPr/>
        </p:nvSpPr>
        <p:spPr>
          <a:xfrm>
            <a:off x="302935" y="1049735"/>
            <a:ext cx="11513006" cy="5376014"/>
          </a:xfrm>
          <a:prstGeom prst="rect">
            <a:avLst/>
          </a:prstGeom>
          <a:solidFill>
            <a:srgbClr val="024282">
              <a:alpha val="20000"/>
            </a:srgbClr>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a:ln>
                <a:noFill/>
              </a:ln>
              <a:solidFill>
                <a:prstClr val="white"/>
              </a:solidFill>
              <a:effectLst/>
              <a:uLnTx/>
              <a:uFillTx/>
              <a:latin typeface="等线" panose="02010600030101010101" charset="-122"/>
              <a:ea typeface="等线" panose="02010600030101010101" charset="-122"/>
              <a:cs typeface="+mn-cs"/>
            </a:endParaRPr>
          </a:p>
        </p:txBody>
      </p:sp>
      <p:sp>
        <p:nvSpPr>
          <p:cNvPr id="48" name="矩形 47"/>
          <p:cNvSpPr/>
          <p:nvPr>
            <p:custDataLst>
              <p:tags r:id="rId1"/>
            </p:custDataLst>
          </p:nvPr>
        </p:nvSpPr>
        <p:spPr>
          <a:xfrm>
            <a:off x="335280" y="1050290"/>
            <a:ext cx="11480800" cy="5391150"/>
          </a:xfrm>
          <a:prstGeom prst="rect">
            <a:avLst/>
          </a:prstGeom>
          <a:noFill/>
          <a:ln w="12700" cap="flat" cmpd="sng" algn="ctr">
            <a:solidFill>
              <a:srgbClr val="024282"/>
            </a:solidFill>
            <a:prstDash val="solid"/>
            <a:miter lim="800000"/>
          </a:ln>
          <a:effectLst/>
        </p:spPr>
        <p:txBody>
          <a:bodyPr rtlCol="0" anchor="ctr"/>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11" name="圆角矩形 6"/>
          <p:cNvSpPr/>
          <p:nvPr/>
        </p:nvSpPr>
        <p:spPr>
          <a:xfrm>
            <a:off x="499946" y="1211975"/>
            <a:ext cx="3177540" cy="348121"/>
          </a:xfrm>
          <a:prstGeom prst="roundRect">
            <a:avLst>
              <a:gd name="adj" fmla="val 37046"/>
            </a:avLst>
          </a:prstGeom>
          <a:gradFill>
            <a:gsLst>
              <a:gs pos="53000">
                <a:srgbClr val="024282"/>
              </a:gs>
              <a:gs pos="95000">
                <a:srgbClr val="024282">
                  <a:alpha val="0"/>
                </a:srgbClr>
              </a:gs>
              <a:gs pos="0">
                <a:srgbClr val="024282"/>
              </a:gs>
            </a:gsLst>
            <a:lin ang="20700000" scaled="0"/>
          </a:gradFill>
          <a:ln w="12700" cap="flat" cmpd="sng" algn="ctr">
            <a:noFill/>
            <a:prstDash val="solid"/>
            <a:miter lim="800000"/>
          </a:ln>
          <a:effectLst/>
        </p:spPr>
        <p:txBody>
          <a:bodyPr rtlCol="0" anchor="ctr"/>
          <a:p>
            <a:pPr marL="0" marR="0" lvl="0" indent="0" defTabSz="914400" rtl="0" eaLnBrk="1" fontAlgn="auto" latinLnBrk="0" hangingPunct="1">
              <a:lnSpc>
                <a:spcPct val="100000"/>
              </a:lnSpc>
              <a:spcBef>
                <a:spcPts val="0"/>
              </a:spcBef>
              <a:spcAft>
                <a:spcPts val="0"/>
              </a:spcAft>
              <a:buClrTx/>
              <a:buSzTx/>
              <a:buFontTx/>
              <a:buNone/>
              <a:defRPr/>
            </a:pPr>
            <a:r>
              <a:rPr kumimoji="0" lang="zh-CN" altLang="en-US" sz="1800"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代码标注情况</a:t>
            </a:r>
            <a:endParaRPr kumimoji="0" lang="zh-CN" altLang="en-US" sz="1800"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2" name="文本框 1"/>
          <p:cNvSpPr txBox="1"/>
          <p:nvPr/>
        </p:nvSpPr>
        <p:spPr>
          <a:xfrm>
            <a:off x="499745" y="1503680"/>
            <a:ext cx="10540365" cy="4799965"/>
          </a:xfrm>
          <a:prstGeom prst="rect">
            <a:avLst/>
          </a:prstGeom>
          <a:noFill/>
        </p:spPr>
        <p:txBody>
          <a:bodyPr wrap="square" rtlCol="0">
            <a:spAutoFit/>
          </a:bodyPr>
          <a:p>
            <a:r>
              <a:rPr lang="zh-CN" altLang="en-US"/>
              <a:t> public void onUpdate(Context context, AppWidgetManager appWidgetManager, int[] appWidgetIds) {</a:t>
            </a:r>
            <a:endParaRPr lang="zh-CN" altLang="en-US"/>
          </a:p>
          <a:p>
            <a:r>
              <a:rPr lang="zh-CN" altLang="en-US"/>
              <a:t>        super.update(context, appWidgetManager, appWidgetIds);</a:t>
            </a:r>
            <a:endParaRPr lang="zh-CN" altLang="en-US"/>
          </a:p>
          <a:p>
            <a:r>
              <a:rPr lang="zh-CN" altLang="en-US"/>
              <a:t>    }</a:t>
            </a:r>
            <a:endParaRPr lang="zh-CN" altLang="en-US"/>
          </a:p>
          <a:p>
            <a:endParaRPr lang="zh-CN" altLang="en-US"/>
          </a:p>
          <a:p>
            <a:r>
              <a:rPr lang="zh-CN" altLang="en-US"/>
              <a:t>    @Override</a:t>
            </a:r>
            <a:endParaRPr lang="zh-CN" altLang="en-US"/>
          </a:p>
          <a:p>
            <a:r>
              <a:rPr lang="zh-CN" altLang="en-US"/>
              <a:t>    protected int getLayoutId() {</a:t>
            </a:r>
            <a:endParaRPr lang="zh-CN" altLang="en-US"/>
          </a:p>
          <a:p>
            <a:r>
              <a:rPr lang="zh-CN" altLang="en-US"/>
              <a:t>        return R.layout.widget_2x;</a:t>
            </a:r>
            <a:endParaRPr lang="zh-CN" altLang="en-US"/>
          </a:p>
          <a:p>
            <a:r>
              <a:rPr lang="zh-CN" altLang="en-US"/>
              <a:t>    }</a:t>
            </a:r>
            <a:endParaRPr lang="zh-CN" altLang="en-US"/>
          </a:p>
          <a:p>
            <a:endParaRPr lang="zh-CN" altLang="en-US"/>
          </a:p>
          <a:p>
            <a:r>
              <a:rPr lang="zh-CN" altLang="en-US"/>
              <a:t>    protected int getBgResourceId(int bgId) {</a:t>
            </a:r>
            <a:endParaRPr lang="zh-CN" altLang="en-US"/>
          </a:p>
          <a:p>
            <a:r>
              <a:rPr lang="zh-CN" altLang="en-US"/>
              <a:t>        return ResourceParser.WidgetBgResources.getWidget2xBgResource(bgId);</a:t>
            </a:r>
            <a:endParaRPr lang="zh-CN" altLang="en-US"/>
          </a:p>
          <a:p>
            <a:r>
              <a:rPr lang="zh-CN" altLang="en-US"/>
              <a:t>    }</a:t>
            </a:r>
            <a:endParaRPr lang="zh-CN" altLang="en-US"/>
          </a:p>
          <a:p>
            <a:endParaRPr lang="zh-CN" altLang="en-US"/>
          </a:p>
          <a:p>
            <a:r>
              <a:rPr lang="zh-CN" altLang="en-US"/>
              <a:t>   </a:t>
            </a:r>
            <a:r>
              <a:rPr lang="en-US" altLang="zh-CN"/>
              <a:t> </a:t>
            </a:r>
            <a:r>
              <a:rPr lang="zh-CN" altLang="en-US"/>
              <a:t>    protected int getWidgetType() {</a:t>
            </a:r>
            <a:endParaRPr lang="zh-CN" altLang="en-US"/>
          </a:p>
          <a:p>
            <a:r>
              <a:rPr lang="zh-CN" altLang="en-US"/>
              <a:t>        return Notes.TYPE_WIDGET_2X;</a:t>
            </a:r>
            <a:endParaRPr lang="zh-CN" altLang="en-US"/>
          </a:p>
          <a:p>
            <a:r>
              <a:rPr lang="zh-CN" altLang="en-US"/>
              <a:t>    }</a:t>
            </a:r>
            <a:endParaRPr lang="zh-CN" altLang="en-US"/>
          </a:p>
          <a:p>
            <a:r>
              <a:rPr lang="zh-CN" altLang="en-US"/>
              <a:t>}</a:t>
            </a:r>
            <a:endParaRPr lang="zh-CN" altLang="en-US"/>
          </a:p>
        </p:txBody>
      </p:sp>
      <p:sp>
        <p:nvSpPr>
          <p:cNvPr id="3" name="文本框 2"/>
          <p:cNvSpPr txBox="1"/>
          <p:nvPr/>
        </p:nvSpPr>
        <p:spPr>
          <a:xfrm>
            <a:off x="7113270" y="5556250"/>
            <a:ext cx="4064000" cy="368300"/>
          </a:xfrm>
          <a:prstGeom prst="rect">
            <a:avLst/>
          </a:prstGeom>
          <a:noFill/>
        </p:spPr>
        <p:txBody>
          <a:bodyPr wrap="square" rtlCol="0">
            <a:spAutoFit/>
          </a:bodyPr>
          <a:p>
            <a:r>
              <a:rPr lang="zh-CN" altLang="en-US">
                <a:solidFill>
                  <a:srgbClr val="FF0000"/>
                </a:solidFill>
              </a:rPr>
              <a:t>代码注释在下一页</a:t>
            </a:r>
            <a:endParaRPr lang="zh-CN" altLang="en-US">
              <a:solidFill>
                <a:srgbClr val="FF0000"/>
              </a:solidFill>
            </a:endParaRP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335361" y="116633"/>
            <a:ext cx="629872" cy="612768"/>
            <a:chOff x="3070727" y="196457"/>
            <a:chExt cx="692047" cy="673255"/>
          </a:xfrm>
        </p:grpSpPr>
        <p:sp>
          <p:nvSpPr>
            <p:cNvPr id="5" name="平行四边形 4"/>
            <p:cNvSpPr/>
            <p:nvPr/>
          </p:nvSpPr>
          <p:spPr>
            <a:xfrm>
              <a:off x="3070727" y="196457"/>
              <a:ext cx="629587" cy="612775"/>
            </a:xfrm>
            <a:prstGeom prst="parallelogram">
              <a:avLst/>
            </a:prstGeom>
            <a:solidFill>
              <a:srgbClr val="024282"/>
            </a:solid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6" name="平行四边形 5"/>
            <p:cNvSpPr/>
            <p:nvPr/>
          </p:nvSpPr>
          <p:spPr>
            <a:xfrm>
              <a:off x="3133187" y="256937"/>
              <a:ext cx="629587" cy="612775"/>
            </a:xfrm>
            <a:prstGeom prst="parallelogram">
              <a:avLst/>
            </a:prstGeom>
            <a:no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cxnSp>
        <p:nvCxnSpPr>
          <p:cNvPr id="7" name="直接连接符 6"/>
          <p:cNvCxnSpPr/>
          <p:nvPr/>
        </p:nvCxnSpPr>
        <p:spPr>
          <a:xfrm>
            <a:off x="367840" y="809674"/>
            <a:ext cx="11488800" cy="0"/>
          </a:xfrm>
          <a:prstGeom prst="line">
            <a:avLst/>
          </a:prstGeom>
          <a:ln w="9525">
            <a:solidFill>
              <a:srgbClr val="024282"/>
            </a:solidFill>
          </a:ln>
        </p:spPr>
        <p:style>
          <a:lnRef idx="1">
            <a:schemeClr val="accent1"/>
          </a:lnRef>
          <a:fillRef idx="0">
            <a:schemeClr val="accent1"/>
          </a:fillRef>
          <a:effectRef idx="0">
            <a:schemeClr val="accent1"/>
          </a:effectRef>
          <a:fontRef idx="minor">
            <a:schemeClr val="tx1"/>
          </a:fontRef>
        </p:style>
      </p:cxnSp>
      <p:sp>
        <p:nvSpPr>
          <p:cNvPr id="10" name="文本占位符 5"/>
          <p:cNvSpPr txBox="1"/>
          <p:nvPr/>
        </p:nvSpPr>
        <p:spPr>
          <a:xfrm>
            <a:off x="1127448" y="193957"/>
            <a:ext cx="5040313" cy="612775"/>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000"/>
              </a:spcBef>
              <a:buFont typeface="Arial" panose="020B0604020202020204" pitchFamily="34" charset="0"/>
              <a:buNone/>
              <a:defRPr sz="3200" b="1" kern="1200">
                <a:solidFill>
                  <a:srgbClr val="024282"/>
                </a:solidFill>
                <a:latin typeface="微软雅黑" panose="020B0503020204020204" pitchFamily="34" charset="-122"/>
                <a:ea typeface="微软雅黑" panose="020B0503020204020204" pitchFamily="34"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defRPr/>
            </a:pPr>
            <a:r>
              <a:rPr lang="zh-CN" altLang="en-US" dirty="0"/>
              <a:t>精读小米便签</a:t>
            </a:r>
            <a:endParaRPr kumimoji="0" lang="zh-CN" altLang="en-US" sz="4800" b="1" i="0" u="none" strike="noStrike" kern="1200" cap="none" spc="0" normalizeH="0" baseline="0" noProof="0" dirty="0">
              <a:ln>
                <a:noFill/>
              </a:ln>
              <a:solidFill>
                <a:srgbClr val="024282"/>
              </a:solidFill>
              <a:effectLst/>
              <a:uLnTx/>
              <a:uFillTx/>
              <a:latin typeface="微软雅黑" panose="020B0503020204020204" pitchFamily="34" charset="-122"/>
              <a:ea typeface="微软雅黑" panose="020B0503020204020204" pitchFamily="34" charset="-122"/>
              <a:cs typeface="+mn-cs"/>
            </a:endParaRPr>
          </a:p>
        </p:txBody>
      </p:sp>
      <p:sp>
        <p:nvSpPr>
          <p:cNvPr id="15" name="矩形 14"/>
          <p:cNvSpPr/>
          <p:nvPr/>
        </p:nvSpPr>
        <p:spPr>
          <a:xfrm>
            <a:off x="302935" y="1049735"/>
            <a:ext cx="11513006" cy="5376014"/>
          </a:xfrm>
          <a:prstGeom prst="rect">
            <a:avLst/>
          </a:prstGeom>
          <a:solidFill>
            <a:srgbClr val="024282">
              <a:alpha val="20000"/>
            </a:srgbClr>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a:ln>
                <a:noFill/>
              </a:ln>
              <a:solidFill>
                <a:prstClr val="white"/>
              </a:solidFill>
              <a:effectLst/>
              <a:uLnTx/>
              <a:uFillTx/>
              <a:latin typeface="等线" panose="02010600030101010101" charset="-122"/>
              <a:ea typeface="等线" panose="02010600030101010101" charset="-122"/>
              <a:cs typeface="+mn-cs"/>
            </a:endParaRPr>
          </a:p>
        </p:txBody>
      </p:sp>
      <p:sp>
        <p:nvSpPr>
          <p:cNvPr id="48" name="矩形 47"/>
          <p:cNvSpPr/>
          <p:nvPr>
            <p:custDataLst>
              <p:tags r:id="rId1"/>
            </p:custDataLst>
          </p:nvPr>
        </p:nvSpPr>
        <p:spPr>
          <a:xfrm>
            <a:off x="335280" y="1050290"/>
            <a:ext cx="11480800" cy="5391150"/>
          </a:xfrm>
          <a:prstGeom prst="rect">
            <a:avLst/>
          </a:prstGeom>
          <a:noFill/>
          <a:ln w="12700" cap="flat" cmpd="sng" algn="ctr">
            <a:solidFill>
              <a:srgbClr val="024282"/>
            </a:solidFill>
            <a:prstDash val="solid"/>
            <a:miter lim="800000"/>
          </a:ln>
          <a:effectLst/>
        </p:spPr>
        <p:txBody>
          <a:bodyPr rtlCol="0" anchor="ctr"/>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11" name="圆角矩形 6"/>
          <p:cNvSpPr/>
          <p:nvPr/>
        </p:nvSpPr>
        <p:spPr>
          <a:xfrm>
            <a:off x="499946" y="1211975"/>
            <a:ext cx="3177540" cy="348121"/>
          </a:xfrm>
          <a:prstGeom prst="roundRect">
            <a:avLst>
              <a:gd name="adj" fmla="val 37046"/>
            </a:avLst>
          </a:prstGeom>
          <a:gradFill>
            <a:gsLst>
              <a:gs pos="53000">
                <a:srgbClr val="024282"/>
              </a:gs>
              <a:gs pos="95000">
                <a:srgbClr val="024282">
                  <a:alpha val="0"/>
                </a:srgbClr>
              </a:gs>
              <a:gs pos="0">
                <a:srgbClr val="024282"/>
              </a:gs>
            </a:gsLst>
            <a:lin ang="20700000" scaled="0"/>
          </a:gradFill>
          <a:ln w="12700" cap="flat" cmpd="sng" algn="ctr">
            <a:noFill/>
            <a:prstDash val="solid"/>
            <a:miter lim="800000"/>
          </a:ln>
          <a:effectLst/>
        </p:spPr>
        <p:txBody>
          <a:bodyPr rtlCol="0" anchor="ctr"/>
          <a:p>
            <a:pPr marL="0" marR="0" lvl="0" indent="0" defTabSz="914400" rtl="0" eaLnBrk="1" fontAlgn="auto" latinLnBrk="0" hangingPunct="1">
              <a:lnSpc>
                <a:spcPct val="100000"/>
              </a:lnSpc>
              <a:spcBef>
                <a:spcPts val="0"/>
              </a:spcBef>
              <a:spcAft>
                <a:spcPts val="0"/>
              </a:spcAft>
              <a:buClrTx/>
              <a:buSzTx/>
              <a:buFontTx/>
              <a:buNone/>
              <a:defRPr/>
            </a:pPr>
            <a:r>
              <a:rPr kumimoji="0" lang="zh-CN" altLang="en-US" sz="1800"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代码标注情况</a:t>
            </a:r>
            <a:endParaRPr kumimoji="0" lang="zh-CN" altLang="en-US" sz="1800"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2" name="文本框 1"/>
          <p:cNvSpPr txBox="1"/>
          <p:nvPr/>
        </p:nvSpPr>
        <p:spPr>
          <a:xfrm>
            <a:off x="499745" y="1503045"/>
            <a:ext cx="8893810" cy="4799965"/>
          </a:xfrm>
          <a:prstGeom prst="rect">
            <a:avLst/>
          </a:prstGeom>
          <a:noFill/>
        </p:spPr>
        <p:txBody>
          <a:bodyPr wrap="square" rtlCol="0">
            <a:spAutoFit/>
          </a:bodyPr>
          <a:p>
            <a:r>
              <a:rPr lang="zh-CN" altLang="en-US"/>
              <a:t>onUpdate方法：</a:t>
            </a:r>
            <a:endParaRPr lang="zh-CN" altLang="en-US"/>
          </a:p>
          <a:p>
            <a:r>
              <a:rPr lang="zh-CN" altLang="en-US"/>
              <a:t>当小部件需要更新时，此方法会被调用。</a:t>
            </a:r>
            <a:endParaRPr lang="zh-CN" altLang="en-US"/>
          </a:p>
          <a:p>
            <a:r>
              <a:rPr lang="zh-CN" altLang="en-US"/>
              <a:t>这里只是简单地调用了父类的update方法，没有添加额外的逻辑。</a:t>
            </a:r>
            <a:endParaRPr lang="zh-CN" altLang="en-US"/>
          </a:p>
          <a:p>
            <a:endParaRPr lang="zh-CN" altLang="en-US"/>
          </a:p>
          <a:p>
            <a:r>
              <a:rPr lang="zh-CN" altLang="en-US"/>
              <a:t>getLayoutId方法：</a:t>
            </a:r>
            <a:endParaRPr lang="zh-CN" altLang="en-US"/>
          </a:p>
          <a:p>
            <a:r>
              <a:rPr lang="zh-CN" altLang="en-US"/>
              <a:t>返回小部件的布局资源ID。</a:t>
            </a:r>
            <a:endParaRPr lang="zh-CN" altLang="en-US"/>
          </a:p>
          <a:p>
            <a:r>
              <a:rPr lang="zh-CN" altLang="en-US"/>
              <a:t>在这里，它返回R.layout.widget_2x，这意味着2x大小的笔记小部件使用widget_2x.xml布局文件。</a:t>
            </a:r>
            <a:endParaRPr lang="zh-CN" altLang="en-US"/>
          </a:p>
          <a:p>
            <a:endParaRPr lang="zh-CN" altLang="en-US"/>
          </a:p>
          <a:p>
            <a:r>
              <a:rPr lang="zh-CN" altLang="en-US"/>
              <a:t>getBgResourceId方法：</a:t>
            </a:r>
            <a:endParaRPr lang="zh-CN" altLang="en-US"/>
          </a:p>
          <a:p>
            <a:r>
              <a:rPr lang="zh-CN" altLang="en-US"/>
              <a:t>根据传入的背景ID返回相应的资源ID。</a:t>
            </a:r>
            <a:endParaRPr lang="zh-CN" altLang="en-US"/>
          </a:p>
          <a:p>
            <a:r>
              <a:rPr lang="zh-CN" altLang="en-US"/>
              <a:t>这里使用ResourceParser.WidgetBgResources.getWidget2xBgResource(bgId)来获取2x大小小部件的背景资源ID。</a:t>
            </a:r>
            <a:endParaRPr lang="zh-CN" altLang="en-US"/>
          </a:p>
          <a:p>
            <a:endParaRPr lang="zh-CN" altLang="en-US"/>
          </a:p>
          <a:p>
            <a:r>
              <a:rPr lang="zh-CN" altLang="en-US"/>
              <a:t>getWidgetType方法：</a:t>
            </a:r>
            <a:endParaRPr lang="zh-CN" altLang="en-US"/>
          </a:p>
          <a:p>
            <a:r>
              <a:rPr lang="zh-CN" altLang="en-US"/>
              <a:t>返回小部件的类型。</a:t>
            </a:r>
            <a:endParaRPr lang="zh-CN" altLang="en-US"/>
          </a:p>
          <a:p>
            <a:r>
              <a:rPr lang="zh-CN" altLang="en-US"/>
              <a:t>在这里，它返回Notes.TYPE_WIDGET_2X，这表示这是一个2x大小的笔记小部件。</a:t>
            </a:r>
            <a:endParaRPr lang="zh-CN" altLang="en-US"/>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335361" y="116633"/>
            <a:ext cx="629872" cy="612768"/>
            <a:chOff x="3070727" y="196457"/>
            <a:chExt cx="692047" cy="673255"/>
          </a:xfrm>
        </p:grpSpPr>
        <p:sp>
          <p:nvSpPr>
            <p:cNvPr id="5" name="平行四边形 4"/>
            <p:cNvSpPr/>
            <p:nvPr/>
          </p:nvSpPr>
          <p:spPr>
            <a:xfrm>
              <a:off x="3070727" y="196457"/>
              <a:ext cx="629587" cy="612775"/>
            </a:xfrm>
            <a:prstGeom prst="parallelogram">
              <a:avLst/>
            </a:prstGeom>
            <a:solidFill>
              <a:srgbClr val="024282"/>
            </a:solid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6" name="平行四边形 5"/>
            <p:cNvSpPr/>
            <p:nvPr/>
          </p:nvSpPr>
          <p:spPr>
            <a:xfrm>
              <a:off x="3133187" y="256937"/>
              <a:ext cx="629587" cy="612775"/>
            </a:xfrm>
            <a:prstGeom prst="parallelogram">
              <a:avLst/>
            </a:prstGeom>
            <a:no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cxnSp>
        <p:nvCxnSpPr>
          <p:cNvPr id="7" name="直接连接符 6"/>
          <p:cNvCxnSpPr/>
          <p:nvPr/>
        </p:nvCxnSpPr>
        <p:spPr>
          <a:xfrm>
            <a:off x="367840" y="809674"/>
            <a:ext cx="11488800" cy="0"/>
          </a:xfrm>
          <a:prstGeom prst="line">
            <a:avLst/>
          </a:prstGeom>
          <a:ln w="9525">
            <a:solidFill>
              <a:srgbClr val="024282"/>
            </a:solidFill>
          </a:ln>
        </p:spPr>
        <p:style>
          <a:lnRef idx="1">
            <a:schemeClr val="accent1"/>
          </a:lnRef>
          <a:fillRef idx="0">
            <a:schemeClr val="accent1"/>
          </a:fillRef>
          <a:effectRef idx="0">
            <a:schemeClr val="accent1"/>
          </a:effectRef>
          <a:fontRef idx="minor">
            <a:schemeClr val="tx1"/>
          </a:fontRef>
        </p:style>
      </p:cxnSp>
      <p:sp>
        <p:nvSpPr>
          <p:cNvPr id="10" name="文本占位符 5"/>
          <p:cNvSpPr txBox="1"/>
          <p:nvPr/>
        </p:nvSpPr>
        <p:spPr>
          <a:xfrm>
            <a:off x="1127448" y="193957"/>
            <a:ext cx="5040313" cy="612775"/>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000"/>
              </a:spcBef>
              <a:buFont typeface="Arial" panose="020B0604020202020204" pitchFamily="34" charset="0"/>
              <a:buNone/>
              <a:defRPr sz="3200" b="1" kern="1200">
                <a:solidFill>
                  <a:srgbClr val="024282"/>
                </a:solidFill>
                <a:latin typeface="微软雅黑" panose="020B0503020204020204" pitchFamily="34" charset="-122"/>
                <a:ea typeface="微软雅黑" panose="020B0503020204020204" pitchFamily="34"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defRPr/>
            </a:pPr>
            <a:r>
              <a:rPr lang="zh-CN" altLang="en-US" dirty="0"/>
              <a:t>精读小米便签</a:t>
            </a:r>
            <a:endParaRPr kumimoji="0" lang="zh-CN" altLang="en-US" sz="4800" b="1" i="0" u="none" strike="noStrike" kern="1200" cap="none" spc="0" normalizeH="0" baseline="0" noProof="0" dirty="0">
              <a:ln>
                <a:noFill/>
              </a:ln>
              <a:solidFill>
                <a:srgbClr val="024282"/>
              </a:solidFill>
              <a:effectLst/>
              <a:uLnTx/>
              <a:uFillTx/>
              <a:latin typeface="微软雅黑" panose="020B0503020204020204" pitchFamily="34" charset="-122"/>
              <a:ea typeface="微软雅黑" panose="020B0503020204020204" pitchFamily="34" charset="-122"/>
              <a:cs typeface="+mn-cs"/>
            </a:endParaRPr>
          </a:p>
        </p:txBody>
      </p:sp>
      <p:sp>
        <p:nvSpPr>
          <p:cNvPr id="15" name="矩形 14"/>
          <p:cNvSpPr/>
          <p:nvPr/>
        </p:nvSpPr>
        <p:spPr>
          <a:xfrm>
            <a:off x="302935" y="1049735"/>
            <a:ext cx="11513006" cy="5376014"/>
          </a:xfrm>
          <a:prstGeom prst="rect">
            <a:avLst/>
          </a:prstGeom>
          <a:solidFill>
            <a:srgbClr val="024282">
              <a:alpha val="20000"/>
            </a:srgbClr>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a:ln>
                <a:noFill/>
              </a:ln>
              <a:solidFill>
                <a:prstClr val="white"/>
              </a:solidFill>
              <a:effectLst/>
              <a:uLnTx/>
              <a:uFillTx/>
              <a:latin typeface="等线" panose="02010600030101010101" charset="-122"/>
              <a:ea typeface="等线" panose="02010600030101010101" charset="-122"/>
              <a:cs typeface="+mn-cs"/>
            </a:endParaRPr>
          </a:p>
        </p:txBody>
      </p:sp>
      <p:sp>
        <p:nvSpPr>
          <p:cNvPr id="48" name="矩形 47"/>
          <p:cNvSpPr/>
          <p:nvPr>
            <p:custDataLst>
              <p:tags r:id="rId1"/>
            </p:custDataLst>
          </p:nvPr>
        </p:nvSpPr>
        <p:spPr>
          <a:xfrm>
            <a:off x="335280" y="1050290"/>
            <a:ext cx="11480800" cy="5391150"/>
          </a:xfrm>
          <a:prstGeom prst="rect">
            <a:avLst/>
          </a:prstGeom>
          <a:noFill/>
          <a:ln w="12700" cap="flat" cmpd="sng" algn="ctr">
            <a:solidFill>
              <a:srgbClr val="024282"/>
            </a:solidFill>
            <a:prstDash val="solid"/>
            <a:miter lim="800000"/>
          </a:ln>
          <a:effectLst/>
        </p:spPr>
        <p:txBody>
          <a:bodyPr rtlCol="0" anchor="ctr"/>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11" name="圆角矩形 6"/>
          <p:cNvSpPr/>
          <p:nvPr/>
        </p:nvSpPr>
        <p:spPr>
          <a:xfrm>
            <a:off x="499946" y="1211975"/>
            <a:ext cx="3177540" cy="348121"/>
          </a:xfrm>
          <a:prstGeom prst="roundRect">
            <a:avLst>
              <a:gd name="adj" fmla="val 37046"/>
            </a:avLst>
          </a:prstGeom>
          <a:gradFill>
            <a:gsLst>
              <a:gs pos="53000">
                <a:srgbClr val="024282"/>
              </a:gs>
              <a:gs pos="95000">
                <a:srgbClr val="024282">
                  <a:alpha val="0"/>
                </a:srgbClr>
              </a:gs>
              <a:gs pos="0">
                <a:srgbClr val="024282"/>
              </a:gs>
            </a:gsLst>
            <a:lin ang="20700000" scaled="0"/>
          </a:gradFill>
          <a:ln w="12700" cap="flat" cmpd="sng" algn="ctr">
            <a:noFill/>
            <a:prstDash val="solid"/>
            <a:miter lim="800000"/>
          </a:ln>
          <a:effectLst/>
        </p:spPr>
        <p:txBody>
          <a:bodyPr rtlCol="0" anchor="ctr"/>
          <a:p>
            <a:pPr marL="0" marR="0" lvl="0" indent="0" defTabSz="914400" rtl="0" eaLnBrk="1" fontAlgn="auto" latinLnBrk="0" hangingPunct="1">
              <a:lnSpc>
                <a:spcPct val="100000"/>
              </a:lnSpc>
              <a:spcBef>
                <a:spcPts val="0"/>
              </a:spcBef>
              <a:spcAft>
                <a:spcPts val="0"/>
              </a:spcAft>
              <a:buClrTx/>
              <a:buSzTx/>
              <a:buFontTx/>
              <a:buNone/>
              <a:defRPr/>
            </a:pPr>
            <a:r>
              <a:rPr kumimoji="0" lang="zh-CN" altLang="en-US" sz="1800"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代码标注情况</a:t>
            </a:r>
            <a:endParaRPr kumimoji="0" lang="zh-CN" altLang="en-US" sz="1800"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2" name="文本框 1"/>
          <p:cNvSpPr txBox="1"/>
          <p:nvPr/>
        </p:nvSpPr>
        <p:spPr>
          <a:xfrm>
            <a:off x="499745" y="1458595"/>
            <a:ext cx="9500235" cy="5077460"/>
          </a:xfrm>
          <a:prstGeom prst="rect">
            <a:avLst/>
          </a:prstGeom>
          <a:noFill/>
        </p:spPr>
        <p:txBody>
          <a:bodyPr wrap="square" rtlCol="0">
            <a:spAutoFit/>
          </a:bodyPr>
          <a:p>
            <a:r>
              <a:rPr lang="zh-CN" altLang="en-US"/>
              <a:t>public void onDeleted(Context context, int[] appWidgetIds) {</a:t>
            </a:r>
            <a:endParaRPr lang="zh-CN" altLang="en-US"/>
          </a:p>
          <a:p>
            <a:r>
              <a:rPr lang="zh-CN" altLang="en-US"/>
              <a:t>        ContentValues values = new ContentValues();</a:t>
            </a:r>
            <a:endParaRPr lang="zh-CN" altLang="en-US"/>
          </a:p>
          <a:p>
            <a:r>
              <a:rPr lang="zh-CN" altLang="en-US"/>
              <a:t>        values.put(NoteColumns.WIDGET_ID, AppWidgetManager.INVALID_APPWIDGET_ID);</a:t>
            </a:r>
            <a:endParaRPr lang="zh-CN" altLang="en-US"/>
          </a:p>
          <a:p>
            <a:r>
              <a:rPr lang="zh-CN" altLang="en-US"/>
              <a:t>        for (int i = 0; i &lt; appWidgetIds.length; i++) {</a:t>
            </a:r>
            <a:endParaRPr lang="zh-CN" altLang="en-US"/>
          </a:p>
          <a:p>
            <a:r>
              <a:rPr lang="zh-CN" altLang="en-US"/>
              <a:t>            context.getContentResolver().update(Notes.CONTENT_NOTE_URI,</a:t>
            </a:r>
            <a:endParaRPr lang="zh-CN" altLang="en-US"/>
          </a:p>
          <a:p>
            <a:r>
              <a:rPr lang="zh-CN" altLang="en-US"/>
              <a:t>                    values,</a:t>
            </a:r>
            <a:endParaRPr lang="zh-CN" altLang="en-US"/>
          </a:p>
          <a:p>
            <a:r>
              <a:rPr lang="zh-CN" altLang="en-US"/>
              <a:t>                    NoteColumns.WIDGET_ID + "=?",</a:t>
            </a:r>
            <a:endParaRPr lang="zh-CN" altLang="en-US"/>
          </a:p>
          <a:p>
            <a:r>
              <a:rPr lang="zh-CN" altLang="en-US"/>
              <a:t>                    new String[] { String.valueOf(appWidgetIds[i])});</a:t>
            </a:r>
            <a:endParaRPr lang="zh-CN" altLang="en-US"/>
          </a:p>
          <a:p>
            <a:r>
              <a:rPr lang="zh-CN" altLang="en-US"/>
              <a:t>        }</a:t>
            </a:r>
            <a:endParaRPr lang="zh-CN" altLang="en-US"/>
          </a:p>
          <a:p>
            <a:r>
              <a:rPr lang="zh-CN" altLang="en-US"/>
              <a:t>    }</a:t>
            </a:r>
            <a:endParaRPr lang="zh-CN" altLang="en-US"/>
          </a:p>
          <a:p>
            <a:endParaRPr lang="zh-CN" altLang="en-US"/>
          </a:p>
          <a:p>
            <a:r>
              <a:rPr lang="zh-CN" altLang="en-US"/>
              <a:t>    private Cursor getNoteWidgetInfo(Context context, int widgetId) {</a:t>
            </a:r>
            <a:endParaRPr lang="zh-CN" altLang="en-US"/>
          </a:p>
          <a:p>
            <a:r>
              <a:rPr lang="zh-CN" altLang="en-US"/>
              <a:t>        return context.getContentResolver().query(Notes.CONTENT_NOTE_URI,</a:t>
            </a:r>
            <a:endParaRPr lang="zh-CN" altLang="en-US"/>
          </a:p>
          <a:p>
            <a:r>
              <a:rPr lang="zh-CN" altLang="en-US"/>
              <a:t>                PROJECTION,</a:t>
            </a:r>
            <a:endParaRPr lang="zh-CN" altLang="en-US"/>
          </a:p>
          <a:p>
            <a:r>
              <a:rPr lang="zh-CN" altLang="en-US"/>
              <a:t>                NoteColumns.WIDGET_ID + "=? AND " + NoteColumns.PARENT_ID + "&lt;&gt;?",</a:t>
            </a:r>
            <a:endParaRPr lang="zh-CN" altLang="en-US"/>
          </a:p>
          <a:p>
            <a:r>
              <a:rPr lang="zh-CN" altLang="en-US"/>
              <a:t>                new String[] { String.valueOf(widgetId), String.valueOf(Notes.ID_TRASH_FOLER) },</a:t>
            </a:r>
            <a:endParaRPr lang="zh-CN" altLang="en-US"/>
          </a:p>
          <a:p>
            <a:r>
              <a:rPr lang="zh-CN" altLang="en-US"/>
              <a:t>                null);</a:t>
            </a:r>
            <a:endParaRPr lang="zh-CN" altLang="en-US"/>
          </a:p>
          <a:p>
            <a:r>
              <a:rPr lang="zh-CN" altLang="en-US"/>
              <a:t>    }</a:t>
            </a:r>
            <a:endParaRPr lang="zh-CN" altLang="en-US"/>
          </a:p>
        </p:txBody>
      </p:sp>
      <p:sp>
        <p:nvSpPr>
          <p:cNvPr id="8" name="文本框 7"/>
          <p:cNvSpPr txBox="1"/>
          <p:nvPr/>
        </p:nvSpPr>
        <p:spPr>
          <a:xfrm>
            <a:off x="7857490" y="2662555"/>
            <a:ext cx="3729990" cy="2457450"/>
          </a:xfrm>
          <a:prstGeom prst="rect">
            <a:avLst/>
          </a:prstGeom>
          <a:noFill/>
        </p:spPr>
        <p:txBody>
          <a:bodyPr wrap="square" rtlCol="0">
            <a:noAutofit/>
          </a:bodyPr>
          <a:p>
            <a:r>
              <a:rPr lang="zh-CN" altLang="en-US" sz="1600">
                <a:solidFill>
                  <a:srgbClr val="FF0000"/>
                </a:solidFill>
                <a:sym typeface="+mn-ea"/>
              </a:rPr>
              <a:t>onDeleted方法：当一个小部件被删除时，这个方法会被调用。它更新了与给定小部件ID相关联的笔记的WIDGET_ID，将其设置为无效。</a:t>
            </a:r>
            <a:endParaRPr lang="zh-CN" altLang="en-US" sz="1600">
              <a:solidFill>
                <a:srgbClr val="FF0000"/>
              </a:solidFill>
            </a:endParaRPr>
          </a:p>
          <a:p>
            <a:endParaRPr lang="zh-CN" altLang="en-US" sz="1600">
              <a:solidFill>
                <a:srgbClr val="FF0000"/>
              </a:solidFill>
            </a:endParaRPr>
          </a:p>
          <a:p>
            <a:r>
              <a:rPr lang="zh-CN" altLang="en-US" sz="1600">
                <a:solidFill>
                  <a:srgbClr val="FF0000"/>
                </a:solidFill>
                <a:sym typeface="+mn-ea"/>
              </a:rPr>
              <a:t>getNoteWidgetInfo方法：这个私有方法通过查询内容解析器来获取与给定小部件ID相关联的笔记信息。查询的条件是小部件ID等于给定的ID，并且笔记的父ID不等于垃圾桶文件夹的ID。</a:t>
            </a:r>
            <a:endParaRPr lang="zh-CN" altLang="en-US" sz="1600">
              <a:solidFill>
                <a:srgbClr val="FF0000"/>
              </a:solidFill>
              <a:sym typeface="+mn-ea"/>
            </a:endParaRP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图片 9"/>
          <p:cNvPicPr>
            <a:picLocks noChangeAspect="1"/>
          </p:cNvPicPr>
          <p:nvPr/>
        </p:nvPicPr>
        <p:blipFill rotWithShape="1">
          <a:blip r:embed="rId1">
            <a:alphaModFix amt="10000"/>
            <a:extLst>
              <a:ext uri="{28A0092B-C50C-407E-A947-70E740481C1C}">
                <a14:useLocalDpi xmlns:a14="http://schemas.microsoft.com/office/drawing/2010/main" val="0"/>
              </a:ext>
            </a:extLst>
          </a:blip>
          <a:srcRect r="74109"/>
          <a:stretch>
            <a:fillRect/>
          </a:stretch>
        </p:blipFill>
        <p:spPr>
          <a:xfrm>
            <a:off x="319337" y="779207"/>
            <a:ext cx="5433538" cy="5370342"/>
          </a:xfrm>
          <a:prstGeom prst="rect">
            <a:avLst/>
          </a:prstGeom>
        </p:spPr>
      </p:pic>
      <p:sp>
        <p:nvSpPr>
          <p:cNvPr id="2" name="文本占位符 3"/>
          <p:cNvSpPr txBox="1"/>
          <p:nvPr/>
        </p:nvSpPr>
        <p:spPr>
          <a:xfrm>
            <a:off x="6436079" y="779207"/>
            <a:ext cx="4256684" cy="1612900"/>
          </a:xfrm>
          <a:prstGeom prst="rect">
            <a:avLst/>
          </a:prstGeom>
        </p:spPr>
        <p:txBody>
          <a:bodyPr vert="horz" lIns="91440" tIns="45720" rIns="91440" bIns="45720" rtlCol="0">
            <a:noAutofit/>
          </a:bodyPr>
          <a:lstStyle>
            <a:lvl1pPr marL="0" indent="0" algn="l" defTabSz="914400" rtl="0" eaLnBrk="1" latinLnBrk="0" hangingPunct="1">
              <a:lnSpc>
                <a:spcPct val="90000"/>
              </a:lnSpc>
              <a:spcBef>
                <a:spcPts val="1000"/>
              </a:spcBef>
              <a:buFont typeface="Arial" panose="020B0604020202020204" pitchFamily="34" charset="0"/>
              <a:buNone/>
              <a:defRPr sz="6000" b="1" kern="1200">
                <a:gradFill>
                  <a:gsLst>
                    <a:gs pos="36000">
                      <a:srgbClr val="024282"/>
                    </a:gs>
                    <a:gs pos="100000">
                      <a:srgbClr val="2764A7">
                        <a:lumMod val="15000"/>
                        <a:lumOff val="85000"/>
                        <a:alpha val="27000"/>
                      </a:srgbClr>
                    </a:gs>
                  </a:gsLst>
                  <a:lin ang="5400000" scaled="0"/>
                </a:gradFill>
                <a:latin typeface="微软雅黑" panose="020B0503020204020204" pitchFamily="34" charset="-122"/>
                <a:ea typeface="微软雅黑" panose="020B0503020204020204" pitchFamily="34"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defRPr/>
            </a:pPr>
            <a:r>
              <a:rPr kumimoji="0" lang="en-US" altLang="zh-CN" sz="19900" b="1" i="0" u="none" strike="noStrike" kern="1200" cap="none" spc="0" normalizeH="0" baseline="0" noProof="0" dirty="0">
                <a:ln>
                  <a:noFill/>
                </a:ln>
                <a:gradFill>
                  <a:gsLst>
                    <a:gs pos="36000">
                      <a:srgbClr val="024282"/>
                    </a:gs>
                    <a:gs pos="100000">
                      <a:srgbClr val="2764A7">
                        <a:lumMod val="15000"/>
                        <a:lumOff val="85000"/>
                        <a:alpha val="27000"/>
                      </a:srgbClr>
                    </a:gs>
                  </a:gsLst>
                  <a:lin ang="5400000" scaled="0"/>
                </a:gradFill>
                <a:effectLst/>
                <a:uLnTx/>
                <a:uFillTx/>
                <a:latin typeface="Arial Black" panose="020B0A04020102020204" pitchFamily="34" charset="0"/>
                <a:ea typeface="微软雅黑" panose="020B0503020204020204" pitchFamily="34" charset="-122"/>
                <a:cs typeface="+mn-cs"/>
              </a:rPr>
              <a:t>02</a:t>
            </a:r>
            <a:endParaRPr kumimoji="0" lang="zh-CN" altLang="en-US" sz="19900" b="1" i="0" u="none" strike="noStrike" kern="1200" cap="none" spc="0" normalizeH="0" baseline="0" noProof="0" dirty="0">
              <a:ln>
                <a:noFill/>
              </a:ln>
              <a:gradFill>
                <a:gsLst>
                  <a:gs pos="36000">
                    <a:srgbClr val="024282"/>
                  </a:gs>
                  <a:gs pos="100000">
                    <a:srgbClr val="2764A7">
                      <a:lumMod val="15000"/>
                      <a:lumOff val="85000"/>
                      <a:alpha val="27000"/>
                    </a:srgbClr>
                  </a:gs>
                </a:gsLst>
                <a:lin ang="5400000" scaled="0"/>
              </a:gradFill>
              <a:effectLst/>
              <a:uLnTx/>
              <a:uFillTx/>
              <a:latin typeface="Arial Black" panose="020B0A04020102020204" pitchFamily="34" charset="0"/>
              <a:ea typeface="微软雅黑" panose="020B0503020204020204" pitchFamily="34" charset="-122"/>
              <a:cs typeface="+mn-cs"/>
            </a:endParaRPr>
          </a:p>
        </p:txBody>
      </p:sp>
      <p:sp>
        <p:nvSpPr>
          <p:cNvPr id="3" name="文本占位符 4"/>
          <p:cNvSpPr txBox="1"/>
          <p:nvPr/>
        </p:nvSpPr>
        <p:spPr>
          <a:xfrm>
            <a:off x="2156110" y="3246897"/>
            <a:ext cx="6999783" cy="1046193"/>
          </a:xfrm>
          <a:prstGeom prst="rect">
            <a:avLst/>
          </a:prstGeom>
        </p:spPr>
        <p:txBody>
          <a:bodyPr vert="horz" lIns="91440" tIns="45720" rIns="91440" bIns="45720" rtlCol="0">
            <a:noAutofit/>
          </a:bodyPr>
          <a:lstStyle>
            <a:lvl1pPr marL="0" indent="0" algn="l" defTabSz="914400" rtl="0" eaLnBrk="1" latinLnBrk="0" hangingPunct="1">
              <a:lnSpc>
                <a:spcPct val="90000"/>
              </a:lnSpc>
              <a:spcBef>
                <a:spcPts val="1000"/>
              </a:spcBef>
              <a:buFont typeface="Arial" panose="020B0604020202020204" pitchFamily="34" charset="0"/>
              <a:buNone/>
              <a:defRPr sz="4400" b="1" kern="1200">
                <a:solidFill>
                  <a:srgbClr val="024282"/>
                </a:solidFill>
                <a:latin typeface="微软雅黑" panose="020B0503020204020204" pitchFamily="34" charset="-122"/>
                <a:ea typeface="微软雅黑" panose="020B0503020204020204" pitchFamily="34"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base" latinLnBrk="0" hangingPunct="1">
              <a:lnSpc>
                <a:spcPct val="100000"/>
              </a:lnSpc>
              <a:spcBef>
                <a:spcPct val="0"/>
              </a:spcBef>
              <a:spcAft>
                <a:spcPct val="0"/>
              </a:spcAft>
              <a:buClrTx/>
              <a:buSzTx/>
              <a:buFontTx/>
              <a:buNone/>
              <a:defRPr/>
            </a:pPr>
            <a:r>
              <a:rPr kumimoji="0" lang="zh-CN" altLang="en-US" sz="6600" b="1" i="0" u="none" strike="noStrike" kern="1200" cap="none" spc="0" normalizeH="0" baseline="0" noProof="0" dirty="0">
                <a:ln>
                  <a:noFill/>
                </a:ln>
                <a:solidFill>
                  <a:srgbClr val="024282"/>
                </a:solidFill>
                <a:effectLst/>
                <a:uLnTx/>
                <a:uFillTx/>
                <a:latin typeface="微软雅黑" panose="020B0503020204020204" pitchFamily="34" charset="-122"/>
                <a:ea typeface="微软雅黑" panose="020B0503020204020204" pitchFamily="34" charset="-122"/>
                <a:cs typeface="+mn-cs"/>
              </a:rPr>
              <a:t>代码质量分析</a:t>
            </a:r>
            <a:endParaRPr kumimoji="0" lang="zh-CN" altLang="en-US" sz="6600" b="1" i="0" u="none" strike="noStrike" kern="1200" cap="none" spc="0" normalizeH="0" baseline="0" noProof="0" dirty="0">
              <a:ln>
                <a:noFill/>
              </a:ln>
              <a:solidFill>
                <a:srgbClr val="024282"/>
              </a:solidFill>
              <a:effectLst/>
              <a:uLnTx/>
              <a:uFillTx/>
              <a:latin typeface="微软雅黑" panose="020B0503020204020204" pitchFamily="34" charset="-122"/>
              <a:ea typeface="微软雅黑" panose="020B0503020204020204" pitchFamily="34" charset="-122"/>
              <a:cs typeface="+mn-cs"/>
            </a:endParaRPr>
          </a:p>
        </p:txBody>
      </p:sp>
      <p:grpSp>
        <p:nvGrpSpPr>
          <p:cNvPr id="4" name="组合 3"/>
          <p:cNvGrpSpPr/>
          <p:nvPr/>
        </p:nvGrpSpPr>
        <p:grpSpPr>
          <a:xfrm>
            <a:off x="-3049556" y="-2033814"/>
            <a:ext cx="7489372" cy="4795157"/>
            <a:chOff x="-3802743" y="-2148114"/>
            <a:chExt cx="7489372" cy="4795157"/>
          </a:xfrm>
        </p:grpSpPr>
        <p:sp>
          <p:nvSpPr>
            <p:cNvPr id="5" name="平行四边形 4"/>
            <p:cNvSpPr/>
            <p:nvPr/>
          </p:nvSpPr>
          <p:spPr>
            <a:xfrm>
              <a:off x="-3802743" y="-2148114"/>
              <a:ext cx="7489372" cy="4795157"/>
            </a:xfrm>
            <a:prstGeom prst="parallelogram">
              <a:avLst/>
            </a:prstGeom>
            <a:solidFill>
              <a:srgbClr val="024282">
                <a:alpha val="3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6" name="平行四边形 5"/>
            <p:cNvSpPr/>
            <p:nvPr/>
          </p:nvSpPr>
          <p:spPr>
            <a:xfrm>
              <a:off x="-3483429" y="-1482271"/>
              <a:ext cx="6429829" cy="3628571"/>
            </a:xfrm>
            <a:prstGeom prst="parallelogram">
              <a:avLst/>
            </a:prstGeom>
            <a:solidFill>
              <a:srgbClr val="02428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grpSp>
        <p:nvGrpSpPr>
          <p:cNvPr id="7" name="组合 6"/>
          <p:cNvGrpSpPr/>
          <p:nvPr/>
        </p:nvGrpSpPr>
        <p:grpSpPr>
          <a:xfrm flipH="1" flipV="1">
            <a:off x="7824192" y="4149080"/>
            <a:ext cx="7489372" cy="4651141"/>
            <a:chOff x="-3802743" y="-2004098"/>
            <a:chExt cx="7489372" cy="4651141"/>
          </a:xfrm>
        </p:grpSpPr>
        <p:sp>
          <p:nvSpPr>
            <p:cNvPr id="8" name="平行四边形 7"/>
            <p:cNvSpPr/>
            <p:nvPr/>
          </p:nvSpPr>
          <p:spPr>
            <a:xfrm>
              <a:off x="-3802743" y="-2004098"/>
              <a:ext cx="7489372" cy="4651141"/>
            </a:xfrm>
            <a:prstGeom prst="parallelogram">
              <a:avLst/>
            </a:prstGeom>
            <a:solidFill>
              <a:srgbClr val="024282">
                <a:alpha val="3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9" name="平行四边形 8"/>
            <p:cNvSpPr/>
            <p:nvPr/>
          </p:nvSpPr>
          <p:spPr>
            <a:xfrm>
              <a:off x="-3483429" y="-1482271"/>
              <a:ext cx="6429829" cy="3628571"/>
            </a:xfrm>
            <a:prstGeom prst="parallelogram">
              <a:avLst/>
            </a:prstGeom>
            <a:solidFill>
              <a:srgbClr val="02428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cxnSp>
        <p:nvCxnSpPr>
          <p:cNvPr id="16" name="直接连接符 15"/>
          <p:cNvCxnSpPr/>
          <p:nvPr/>
        </p:nvCxnSpPr>
        <p:spPr>
          <a:xfrm>
            <a:off x="2156111" y="4293096"/>
            <a:ext cx="6696744" cy="0"/>
          </a:xfrm>
          <a:prstGeom prst="line">
            <a:avLst/>
          </a:prstGeom>
          <a:ln w="28575">
            <a:solidFill>
              <a:srgbClr val="024282"/>
            </a:solidFill>
          </a:ln>
        </p:spPr>
        <p:style>
          <a:lnRef idx="1">
            <a:schemeClr val="accent1"/>
          </a:lnRef>
          <a:fillRef idx="0">
            <a:schemeClr val="accent1"/>
          </a:fillRef>
          <a:effectRef idx="0">
            <a:schemeClr val="accent1"/>
          </a:effectRef>
          <a:fontRef idx="minor">
            <a:schemeClr val="tx1"/>
          </a:fontRef>
        </p:style>
      </p:cxnSp>
      <p:sp>
        <p:nvSpPr>
          <p:cNvPr id="17" name="矩形 16"/>
          <p:cNvSpPr/>
          <p:nvPr/>
        </p:nvSpPr>
        <p:spPr>
          <a:xfrm>
            <a:off x="2156110" y="4424107"/>
            <a:ext cx="6088997" cy="521970"/>
          </a:xfrm>
          <a:prstGeom prst="rect">
            <a:avLst/>
          </a:prstGeom>
        </p:spPr>
        <p:txBody>
          <a:bodyPr wrap="square">
            <a:spAutoFit/>
          </a:bodyPr>
          <a:lstStyle/>
          <a:p>
            <a:pPr marL="0" marR="0" lvl="0" indent="0" defTabSz="914400" rtl="0" eaLnBrk="1" fontAlgn="base" latinLnBrk="0" hangingPunct="1">
              <a:lnSpc>
                <a:spcPct val="100000"/>
              </a:lnSpc>
              <a:spcBef>
                <a:spcPct val="0"/>
              </a:spcBef>
              <a:spcAft>
                <a:spcPct val="0"/>
              </a:spcAft>
              <a:buClrTx/>
              <a:buSzTx/>
              <a:buFontTx/>
              <a:buNone/>
              <a:defRPr/>
            </a:pPr>
            <a:r>
              <a:rPr kumimoji="0" lang="en-US" altLang="zh-CN" sz="2800" b="0" i="0" u="none" strike="noStrike" kern="1200" cap="none" spc="0" normalizeH="0" baseline="0" noProof="0" dirty="0">
                <a:ln>
                  <a:noFill/>
                </a:ln>
                <a:solidFill>
                  <a:srgbClr val="024282"/>
                </a:solidFill>
                <a:effectLst/>
                <a:uLnTx/>
                <a:uFillTx/>
                <a:latin typeface="Calibri Light" panose="020F0302020204030204" pitchFamily="34" charset="0"/>
                <a:ea typeface="方正兰亭黑_GBK"/>
                <a:cs typeface="+mn-cs"/>
              </a:rPr>
              <a:t>Code quality analysis</a:t>
            </a:r>
            <a:endParaRPr kumimoji="0" lang="en-US" altLang="zh-CN" sz="2800" b="0" i="0" u="none" strike="noStrike" kern="1200" cap="none" spc="0" normalizeH="0" baseline="0" noProof="0" dirty="0">
              <a:ln>
                <a:noFill/>
              </a:ln>
              <a:solidFill>
                <a:srgbClr val="024282"/>
              </a:solidFill>
              <a:effectLst/>
              <a:uLnTx/>
              <a:uFillTx/>
              <a:latin typeface="Calibri Light" panose="020F0302020204030204" pitchFamily="34" charset="0"/>
              <a:ea typeface="方正兰亭黑_GBK"/>
              <a:cs typeface="+mn-cs"/>
            </a:endParaRPr>
          </a:p>
        </p:txBody>
      </p:sp>
      <p:sp>
        <p:nvSpPr>
          <p:cNvPr id="15" name="文本框 14"/>
          <p:cNvSpPr txBox="1"/>
          <p:nvPr/>
        </p:nvSpPr>
        <p:spPr>
          <a:xfrm>
            <a:off x="12420600" y="2550795"/>
            <a:ext cx="4064000" cy="368300"/>
          </a:xfrm>
          <a:prstGeom prst="rect">
            <a:avLst/>
          </a:prstGeom>
          <a:noFill/>
        </p:spPr>
        <p:txBody>
          <a:bodyPr wrap="square" rtlCol="0">
            <a:spAutoFit/>
          </a:bodyPr>
          <a:lstStyle/>
          <a:p>
            <a:endParaRPr lang="zh-CN" altLang="en-US"/>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335361" y="116633"/>
            <a:ext cx="629872" cy="612768"/>
            <a:chOff x="3070727" y="196457"/>
            <a:chExt cx="692047" cy="673255"/>
          </a:xfrm>
        </p:grpSpPr>
        <p:sp>
          <p:nvSpPr>
            <p:cNvPr id="5" name="平行四边形 4"/>
            <p:cNvSpPr/>
            <p:nvPr/>
          </p:nvSpPr>
          <p:spPr>
            <a:xfrm>
              <a:off x="3070727" y="196457"/>
              <a:ext cx="629587" cy="612775"/>
            </a:xfrm>
            <a:prstGeom prst="parallelogram">
              <a:avLst/>
            </a:prstGeom>
            <a:solidFill>
              <a:srgbClr val="024282"/>
            </a:solid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6" name="平行四边形 5"/>
            <p:cNvSpPr/>
            <p:nvPr/>
          </p:nvSpPr>
          <p:spPr>
            <a:xfrm>
              <a:off x="3133187" y="256937"/>
              <a:ext cx="629587" cy="612775"/>
            </a:xfrm>
            <a:prstGeom prst="parallelogram">
              <a:avLst/>
            </a:prstGeom>
            <a:no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cxnSp>
        <p:nvCxnSpPr>
          <p:cNvPr id="7" name="直接连接符 6"/>
          <p:cNvCxnSpPr/>
          <p:nvPr/>
        </p:nvCxnSpPr>
        <p:spPr>
          <a:xfrm>
            <a:off x="367840" y="809674"/>
            <a:ext cx="11488800" cy="0"/>
          </a:xfrm>
          <a:prstGeom prst="line">
            <a:avLst/>
          </a:prstGeom>
          <a:ln w="9525">
            <a:solidFill>
              <a:srgbClr val="024282"/>
            </a:solidFill>
          </a:ln>
        </p:spPr>
        <p:style>
          <a:lnRef idx="1">
            <a:schemeClr val="accent1"/>
          </a:lnRef>
          <a:fillRef idx="0">
            <a:schemeClr val="accent1"/>
          </a:fillRef>
          <a:effectRef idx="0">
            <a:schemeClr val="accent1"/>
          </a:effectRef>
          <a:fontRef idx="minor">
            <a:schemeClr val="tx1"/>
          </a:fontRef>
        </p:style>
      </p:cxnSp>
      <p:sp>
        <p:nvSpPr>
          <p:cNvPr id="10" name="文本占位符 5"/>
          <p:cNvSpPr txBox="1"/>
          <p:nvPr/>
        </p:nvSpPr>
        <p:spPr>
          <a:xfrm>
            <a:off x="1127448" y="193957"/>
            <a:ext cx="5040313" cy="612775"/>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000"/>
              </a:spcBef>
              <a:buFont typeface="Arial" panose="020B0604020202020204" pitchFamily="34" charset="0"/>
              <a:buNone/>
              <a:defRPr sz="3200" b="1" kern="1200">
                <a:solidFill>
                  <a:srgbClr val="024282"/>
                </a:solidFill>
                <a:latin typeface="微软雅黑" panose="020B0503020204020204" pitchFamily="34" charset="-122"/>
                <a:ea typeface="微软雅黑" panose="020B0503020204020204" pitchFamily="34"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defRPr/>
            </a:pPr>
            <a:r>
              <a:rPr lang="zh-CN" altLang="en-US" dirty="0"/>
              <a:t>人工分析代码质量</a:t>
            </a:r>
            <a:endParaRPr kumimoji="0" lang="zh-CN" altLang="en-US" sz="4800" b="1" i="0" u="none" strike="noStrike" kern="1200" cap="none" spc="0" normalizeH="0" baseline="0" noProof="0" dirty="0">
              <a:ln>
                <a:noFill/>
              </a:ln>
              <a:solidFill>
                <a:srgbClr val="024282"/>
              </a:solidFill>
              <a:effectLst/>
              <a:uLnTx/>
              <a:uFillTx/>
              <a:latin typeface="微软雅黑" panose="020B0503020204020204" pitchFamily="34" charset="-122"/>
              <a:ea typeface="微软雅黑" panose="020B0503020204020204" pitchFamily="34" charset="-122"/>
              <a:cs typeface="+mn-cs"/>
            </a:endParaRPr>
          </a:p>
        </p:txBody>
      </p:sp>
      <p:sp>
        <p:nvSpPr>
          <p:cNvPr id="15" name="矩形 14"/>
          <p:cNvSpPr/>
          <p:nvPr/>
        </p:nvSpPr>
        <p:spPr>
          <a:xfrm>
            <a:off x="302935" y="1049735"/>
            <a:ext cx="11513006" cy="5376014"/>
          </a:xfrm>
          <a:prstGeom prst="rect">
            <a:avLst/>
          </a:prstGeom>
          <a:solidFill>
            <a:srgbClr val="024282">
              <a:alpha val="20000"/>
            </a:srgbClr>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a:ln>
                <a:noFill/>
              </a:ln>
              <a:solidFill>
                <a:prstClr val="white"/>
              </a:solidFill>
              <a:effectLst/>
              <a:uLnTx/>
              <a:uFillTx/>
              <a:latin typeface="等线" panose="02010600030101010101" charset="-122"/>
              <a:ea typeface="等线" panose="02010600030101010101" charset="-122"/>
              <a:cs typeface="+mn-cs"/>
            </a:endParaRPr>
          </a:p>
        </p:txBody>
      </p:sp>
      <p:sp>
        <p:nvSpPr>
          <p:cNvPr id="18" name="文本框 17"/>
          <p:cNvSpPr txBox="1"/>
          <p:nvPr/>
        </p:nvSpPr>
        <p:spPr>
          <a:xfrm>
            <a:off x="569900" y="1286269"/>
            <a:ext cx="11086603" cy="4867055"/>
          </a:xfrm>
          <a:prstGeom prst="rect">
            <a:avLst/>
          </a:prstGeom>
          <a:noFill/>
        </p:spPr>
        <p:txBody>
          <a:bodyPr wrap="square" rtlCol="0">
            <a:normAutofit/>
          </a:bodyPr>
          <a:lstStyle/>
          <a:p>
            <a:pPr algn="l">
              <a:lnSpc>
                <a:spcPct val="130000"/>
              </a:lnSpc>
              <a:spcBef>
                <a:spcPts val="600"/>
              </a:spcBef>
              <a:spcAft>
                <a:spcPts val="0"/>
              </a:spcAft>
              <a:buClrTx/>
              <a:buSzTx/>
              <a:buFontTx/>
              <a:defRPr/>
            </a:pPr>
            <a:r>
              <a:rPr lang="en-US" altLang="zh-CN" sz="1600" noProof="0" dirty="0">
                <a:ln>
                  <a:noFill/>
                </a:ln>
                <a:solidFill>
                  <a:schemeClr val="tx1"/>
                </a:solidFill>
                <a:effectLst/>
                <a:uLnTx/>
                <a:uFillTx/>
                <a:latin typeface="微软雅黑" panose="020B0503020204020204" pitchFamily="34" charset="-122"/>
                <a:ea typeface="微软雅黑" panose="020B0503020204020204" pitchFamily="34" charset="-122"/>
              </a:rPr>
              <a:t>1.</a:t>
            </a:r>
            <a:r>
              <a:rPr lang="zh-CN" altLang="en-US" sz="1600" noProof="0" dirty="0">
                <a:ln>
                  <a:noFill/>
                </a:ln>
                <a:solidFill>
                  <a:schemeClr val="tx1"/>
                </a:solidFill>
                <a:effectLst/>
                <a:uLnTx/>
                <a:uFillTx/>
                <a:latin typeface="微软雅黑" panose="020B0503020204020204" pitchFamily="34" charset="-122"/>
                <a:ea typeface="微软雅黑" panose="020B0503020204020204" pitchFamily="34" charset="-122"/>
              </a:rPr>
              <a:t>代码的编程规范</a:t>
            </a:r>
            <a:r>
              <a:rPr lang="en-US" altLang="zh-CN" sz="1600" noProof="0" dirty="0">
                <a:ln>
                  <a:noFill/>
                </a:ln>
                <a:solidFill>
                  <a:schemeClr val="tx1"/>
                </a:solidFill>
                <a:effectLst/>
                <a:uLnTx/>
                <a:uFillTx/>
                <a:latin typeface="微软雅黑" panose="020B0503020204020204" pitchFamily="34" charset="-122"/>
                <a:ea typeface="微软雅黑" panose="020B0503020204020204" pitchFamily="34" charset="-122"/>
              </a:rPr>
              <a:t>:</a:t>
            </a:r>
            <a:endParaRPr lang="en-US" altLang="zh-CN" sz="1600" noProof="0" dirty="0">
              <a:ln>
                <a:noFill/>
              </a:ln>
              <a:solidFill>
                <a:schemeClr val="tx1"/>
              </a:solidFill>
              <a:effectLst/>
              <a:uLnTx/>
              <a:uFillTx/>
              <a:latin typeface="微软雅黑" panose="020B0503020204020204" pitchFamily="34" charset="-122"/>
              <a:ea typeface="微软雅黑" panose="020B0503020204020204" pitchFamily="34" charset="-122"/>
            </a:endParaRPr>
          </a:p>
          <a:p>
            <a:pPr algn="l">
              <a:lnSpc>
                <a:spcPct val="130000"/>
              </a:lnSpc>
              <a:spcBef>
                <a:spcPts val="600"/>
              </a:spcBef>
              <a:spcAft>
                <a:spcPts val="0"/>
              </a:spcAft>
              <a:buClrTx/>
              <a:buSzTx/>
              <a:buFontTx/>
              <a:defRPr/>
            </a:pPr>
            <a:r>
              <a:rPr lang="en-US" altLang="zh-CN" sz="1600" noProof="0" dirty="0">
                <a:ln>
                  <a:noFill/>
                </a:ln>
                <a:solidFill>
                  <a:schemeClr val="tx1"/>
                </a:solidFill>
                <a:effectLst/>
                <a:uLnTx/>
                <a:uFillTx/>
                <a:latin typeface="微软雅黑" panose="020B0503020204020204" pitchFamily="34" charset="-122"/>
                <a:ea typeface="微软雅黑" panose="020B0503020204020204" pitchFamily="34" charset="-122"/>
              </a:rPr>
              <a:t>命名规范：类名使用大写开头的驼峰命名法。方法名、变量名使用小写开头的驼峰命名法。</a:t>
            </a:r>
            <a:endParaRPr lang="en-US" altLang="zh-CN" sz="1600" noProof="0" dirty="0">
              <a:ln>
                <a:noFill/>
              </a:ln>
              <a:solidFill>
                <a:schemeClr val="tx1"/>
              </a:solidFill>
              <a:effectLst/>
              <a:uLnTx/>
              <a:uFillTx/>
              <a:latin typeface="微软雅黑" panose="020B0503020204020204" pitchFamily="34" charset="-122"/>
              <a:ea typeface="微软雅黑" panose="020B0503020204020204" pitchFamily="34" charset="-122"/>
            </a:endParaRPr>
          </a:p>
          <a:p>
            <a:pPr algn="l">
              <a:lnSpc>
                <a:spcPct val="130000"/>
              </a:lnSpc>
              <a:spcBef>
                <a:spcPts val="600"/>
              </a:spcBef>
              <a:spcAft>
                <a:spcPts val="0"/>
              </a:spcAft>
              <a:buClrTx/>
              <a:buSzTx/>
              <a:buFontTx/>
              <a:defRPr/>
            </a:pPr>
            <a:r>
              <a:rPr lang="en-US" altLang="zh-CN" sz="1600" noProof="0" dirty="0">
                <a:ln>
                  <a:noFill/>
                </a:ln>
                <a:solidFill>
                  <a:schemeClr val="tx1"/>
                </a:solidFill>
                <a:effectLst/>
                <a:uLnTx/>
                <a:uFillTx/>
                <a:latin typeface="微软雅黑" panose="020B0503020204020204" pitchFamily="34" charset="-122"/>
                <a:ea typeface="微软雅黑" panose="020B0503020204020204" pitchFamily="34" charset="-122"/>
              </a:rPr>
              <a:t>缩进和空格：使用4个空格来缩进代码块。一行代码最大长度不超过80个字符。在操作符前后添加空格，使得代码更易读。</a:t>
            </a:r>
            <a:endParaRPr lang="en-US" altLang="zh-CN" sz="1600" noProof="0" dirty="0">
              <a:ln>
                <a:noFill/>
              </a:ln>
              <a:solidFill>
                <a:schemeClr val="tx1"/>
              </a:solidFill>
              <a:effectLst/>
              <a:uLnTx/>
              <a:uFillTx/>
              <a:latin typeface="微软雅黑" panose="020B0503020204020204" pitchFamily="34" charset="-122"/>
              <a:ea typeface="微软雅黑" panose="020B0503020204020204" pitchFamily="34" charset="-122"/>
            </a:endParaRPr>
          </a:p>
          <a:p>
            <a:pPr algn="l">
              <a:lnSpc>
                <a:spcPct val="130000"/>
              </a:lnSpc>
              <a:spcBef>
                <a:spcPts val="600"/>
              </a:spcBef>
              <a:spcAft>
                <a:spcPts val="0"/>
              </a:spcAft>
              <a:buClrTx/>
              <a:buSzTx/>
              <a:buFontTx/>
              <a:defRPr/>
            </a:pPr>
            <a:r>
              <a:rPr lang="en-US" altLang="zh-CN" sz="1600" noProof="0" dirty="0">
                <a:ln>
                  <a:noFill/>
                </a:ln>
                <a:solidFill>
                  <a:schemeClr val="tx1"/>
                </a:solidFill>
                <a:effectLst/>
                <a:uLnTx/>
                <a:uFillTx/>
                <a:latin typeface="微软雅黑" panose="020B0503020204020204" pitchFamily="34" charset="-122"/>
                <a:ea typeface="微软雅黑" panose="020B0503020204020204" pitchFamily="34" charset="-122"/>
              </a:rPr>
              <a:t>代码块和花括号：左花括号不换行，右花括号单独成行。控制结构的主体部分需要用花括号括起来，即使只有一行语句。</a:t>
            </a:r>
            <a:endParaRPr lang="en-US" altLang="zh-CN" sz="1600" noProof="0" dirty="0">
              <a:ln>
                <a:noFill/>
              </a:ln>
              <a:solidFill>
                <a:schemeClr val="tx1"/>
              </a:solidFill>
              <a:effectLst/>
              <a:uLnTx/>
              <a:uFillTx/>
              <a:latin typeface="微软雅黑" panose="020B0503020204020204" pitchFamily="34" charset="-122"/>
              <a:ea typeface="微软雅黑" panose="020B0503020204020204" pitchFamily="34" charset="-122"/>
            </a:endParaRPr>
          </a:p>
          <a:p>
            <a:pPr algn="l">
              <a:lnSpc>
                <a:spcPct val="130000"/>
              </a:lnSpc>
              <a:spcBef>
                <a:spcPts val="600"/>
              </a:spcBef>
              <a:spcAft>
                <a:spcPts val="0"/>
              </a:spcAft>
              <a:buClrTx/>
              <a:buSzTx/>
              <a:buFontTx/>
              <a:defRPr/>
            </a:pPr>
            <a:r>
              <a:rPr lang="en-US" altLang="zh-CN" sz="1600" noProof="0" dirty="0">
                <a:ln>
                  <a:noFill/>
                </a:ln>
                <a:solidFill>
                  <a:schemeClr val="tx1"/>
                </a:solidFill>
                <a:effectLst/>
                <a:uLnTx/>
                <a:uFillTx/>
                <a:latin typeface="微软雅黑" panose="020B0503020204020204" pitchFamily="34" charset="-122"/>
                <a:ea typeface="微软雅黑" panose="020B0503020204020204" pitchFamily="34" charset="-122"/>
              </a:rPr>
              <a:t>注释：使用Javadoc风格的注释来描述类、方法和字段。</a:t>
            </a:r>
            <a:endParaRPr lang="en-US" altLang="zh-CN" sz="1600" noProof="0" dirty="0">
              <a:ln>
                <a:noFill/>
              </a:ln>
              <a:solidFill>
                <a:schemeClr val="tx1"/>
              </a:solidFill>
              <a:effectLst/>
              <a:uLnTx/>
              <a:uFillTx/>
              <a:latin typeface="微软雅黑" panose="020B0503020204020204" pitchFamily="34" charset="-122"/>
              <a:ea typeface="微软雅黑" panose="020B0503020204020204" pitchFamily="34" charset="-122"/>
            </a:endParaRPr>
          </a:p>
          <a:p>
            <a:pPr algn="l">
              <a:lnSpc>
                <a:spcPct val="130000"/>
              </a:lnSpc>
              <a:spcBef>
                <a:spcPts val="600"/>
              </a:spcBef>
              <a:spcAft>
                <a:spcPts val="0"/>
              </a:spcAft>
              <a:buClrTx/>
              <a:buSzTx/>
              <a:buFontTx/>
              <a:defRPr/>
            </a:pPr>
            <a:r>
              <a:rPr lang="en-US" altLang="zh-CN" sz="1600" noProof="0" dirty="0">
                <a:ln>
                  <a:noFill/>
                </a:ln>
                <a:solidFill>
                  <a:schemeClr val="tx1"/>
                </a:solidFill>
                <a:effectLst/>
                <a:uLnTx/>
                <a:uFillTx/>
                <a:latin typeface="微软雅黑" panose="020B0503020204020204" pitchFamily="34" charset="-122"/>
                <a:ea typeface="微软雅黑" panose="020B0503020204020204" pitchFamily="34" charset="-122"/>
              </a:rPr>
              <a:t>写清楚每个方法的作用、参数含义、返回值等信息。</a:t>
            </a:r>
            <a:endParaRPr lang="en-US" altLang="zh-CN" sz="1600" noProof="0" dirty="0">
              <a:ln>
                <a:noFill/>
              </a:ln>
              <a:solidFill>
                <a:schemeClr val="tx1"/>
              </a:solidFill>
              <a:effectLst/>
              <a:uLnTx/>
              <a:uFillTx/>
              <a:latin typeface="微软雅黑" panose="020B0503020204020204" pitchFamily="34" charset="-122"/>
              <a:ea typeface="微软雅黑" panose="020B0503020204020204" pitchFamily="34" charset="-122"/>
            </a:endParaRPr>
          </a:p>
          <a:p>
            <a:pPr algn="l">
              <a:lnSpc>
                <a:spcPct val="130000"/>
              </a:lnSpc>
              <a:spcBef>
                <a:spcPts val="600"/>
              </a:spcBef>
              <a:spcAft>
                <a:spcPts val="0"/>
              </a:spcAft>
              <a:buClrTx/>
              <a:buSzTx/>
              <a:buFontTx/>
              <a:defRPr/>
            </a:pPr>
            <a:r>
              <a:rPr lang="en-US" altLang="zh-CN" sz="1600" noProof="0" dirty="0">
                <a:ln>
                  <a:noFill/>
                </a:ln>
                <a:solidFill>
                  <a:schemeClr val="tx1"/>
                </a:solidFill>
                <a:effectLst/>
                <a:uLnTx/>
                <a:uFillTx/>
                <a:latin typeface="微软雅黑" panose="020B0503020204020204" pitchFamily="34" charset="-122"/>
                <a:ea typeface="微软雅黑" panose="020B0503020204020204" pitchFamily="34" charset="-122"/>
              </a:rPr>
              <a:t>对于复杂的逻辑，添加适当的单行注释或多行注释。</a:t>
            </a:r>
            <a:endParaRPr lang="en-US" altLang="zh-CN" sz="1600" noProof="0" dirty="0">
              <a:ln>
                <a:noFill/>
              </a:ln>
              <a:solidFill>
                <a:schemeClr val="tx1"/>
              </a:solidFill>
              <a:effectLst/>
              <a:uLnTx/>
              <a:uFillTx/>
              <a:latin typeface="微软雅黑" panose="020B0503020204020204" pitchFamily="34" charset="-122"/>
              <a:ea typeface="微软雅黑" panose="020B0503020204020204" pitchFamily="34" charset="-122"/>
            </a:endParaRPr>
          </a:p>
          <a:p>
            <a:pPr algn="l">
              <a:lnSpc>
                <a:spcPct val="130000"/>
              </a:lnSpc>
              <a:spcBef>
                <a:spcPts val="600"/>
              </a:spcBef>
              <a:spcAft>
                <a:spcPts val="0"/>
              </a:spcAft>
              <a:buClrTx/>
              <a:buSzTx/>
              <a:buFontTx/>
              <a:defRPr/>
            </a:pPr>
            <a:r>
              <a:rPr lang="en-US" altLang="zh-CN" sz="1600" noProof="0" dirty="0">
                <a:ln>
                  <a:noFill/>
                </a:ln>
                <a:solidFill>
                  <a:schemeClr val="tx1"/>
                </a:solidFill>
                <a:effectLst/>
                <a:uLnTx/>
                <a:uFillTx/>
                <a:latin typeface="微软雅黑" panose="020B0503020204020204" pitchFamily="34" charset="-122"/>
                <a:ea typeface="微软雅黑" panose="020B0503020204020204" pitchFamily="34" charset="-122"/>
              </a:rPr>
              <a:t>异常处理：明确处理方法可能抛出的受检异常。对于不可处理的异常，使用throws声明方法可能抛出的异常，或使用try-catch块进行捕获和处理。</a:t>
            </a:r>
            <a:endParaRPr lang="en-US" altLang="zh-CN" sz="1600" noProof="0" dirty="0">
              <a:ln>
                <a:noFill/>
              </a:ln>
              <a:solidFill>
                <a:schemeClr val="tx1"/>
              </a:solidFill>
              <a:effectLst/>
              <a:uLnTx/>
              <a:uFillTx/>
              <a:latin typeface="微软雅黑" panose="020B0503020204020204" pitchFamily="34" charset="-122"/>
              <a:ea typeface="微软雅黑" panose="020B0503020204020204" pitchFamily="34" charset="-122"/>
            </a:endParaRPr>
          </a:p>
          <a:p>
            <a:pPr algn="l">
              <a:lnSpc>
                <a:spcPct val="130000"/>
              </a:lnSpc>
              <a:spcBef>
                <a:spcPts val="600"/>
              </a:spcBef>
              <a:spcAft>
                <a:spcPts val="0"/>
              </a:spcAft>
              <a:buClrTx/>
              <a:buSzTx/>
              <a:buFontTx/>
              <a:defRPr/>
            </a:pPr>
            <a:r>
              <a:rPr lang="en-US" altLang="zh-CN" sz="1600" noProof="0" dirty="0">
                <a:ln>
                  <a:noFill/>
                </a:ln>
                <a:solidFill>
                  <a:schemeClr val="tx1"/>
                </a:solidFill>
                <a:effectLst/>
                <a:uLnTx/>
                <a:uFillTx/>
                <a:latin typeface="微软雅黑" panose="020B0503020204020204" pitchFamily="34" charset="-122"/>
                <a:ea typeface="微软雅黑" panose="020B0503020204020204" pitchFamily="34" charset="-122"/>
              </a:rPr>
              <a:t>类和方法设计：方法要保持简洁，一个方法只做一件事情。类的职责要单一明确，遵循单一职责原则。</a:t>
            </a:r>
            <a:endParaRPr lang="en-US" altLang="zh-CN" sz="1600" noProof="0" dirty="0">
              <a:ln>
                <a:noFill/>
              </a:ln>
              <a:solidFill>
                <a:schemeClr val="tx1"/>
              </a:solidFill>
              <a:effectLst/>
              <a:uLnTx/>
              <a:uFillTx/>
              <a:latin typeface="微软雅黑" panose="020B0503020204020204" pitchFamily="34" charset="-122"/>
              <a:ea typeface="微软雅黑" panose="020B0503020204020204" pitchFamily="34" charset="-122"/>
            </a:endParaRP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335361" y="116633"/>
            <a:ext cx="629872" cy="612768"/>
            <a:chOff x="3070727" y="196457"/>
            <a:chExt cx="692047" cy="673255"/>
          </a:xfrm>
        </p:grpSpPr>
        <p:sp>
          <p:nvSpPr>
            <p:cNvPr id="5" name="平行四边形 4"/>
            <p:cNvSpPr/>
            <p:nvPr/>
          </p:nvSpPr>
          <p:spPr>
            <a:xfrm>
              <a:off x="3070727" y="196457"/>
              <a:ext cx="629587" cy="612775"/>
            </a:xfrm>
            <a:prstGeom prst="parallelogram">
              <a:avLst/>
            </a:prstGeom>
            <a:solidFill>
              <a:srgbClr val="024282"/>
            </a:solid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6" name="平行四边形 5"/>
            <p:cNvSpPr/>
            <p:nvPr/>
          </p:nvSpPr>
          <p:spPr>
            <a:xfrm>
              <a:off x="3133187" y="256937"/>
              <a:ext cx="629587" cy="612775"/>
            </a:xfrm>
            <a:prstGeom prst="parallelogram">
              <a:avLst/>
            </a:prstGeom>
            <a:no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cxnSp>
        <p:nvCxnSpPr>
          <p:cNvPr id="7" name="直接连接符 6"/>
          <p:cNvCxnSpPr/>
          <p:nvPr/>
        </p:nvCxnSpPr>
        <p:spPr>
          <a:xfrm>
            <a:off x="367840" y="809674"/>
            <a:ext cx="11488800" cy="0"/>
          </a:xfrm>
          <a:prstGeom prst="line">
            <a:avLst/>
          </a:prstGeom>
          <a:ln w="9525">
            <a:solidFill>
              <a:srgbClr val="024282"/>
            </a:solidFill>
          </a:ln>
        </p:spPr>
        <p:style>
          <a:lnRef idx="1">
            <a:schemeClr val="accent1"/>
          </a:lnRef>
          <a:fillRef idx="0">
            <a:schemeClr val="accent1"/>
          </a:fillRef>
          <a:effectRef idx="0">
            <a:schemeClr val="accent1"/>
          </a:effectRef>
          <a:fontRef idx="minor">
            <a:schemeClr val="tx1"/>
          </a:fontRef>
        </p:style>
      </p:cxnSp>
      <p:sp>
        <p:nvSpPr>
          <p:cNvPr id="10" name="文本占位符 5"/>
          <p:cNvSpPr txBox="1"/>
          <p:nvPr/>
        </p:nvSpPr>
        <p:spPr>
          <a:xfrm>
            <a:off x="1127448" y="193957"/>
            <a:ext cx="5040313" cy="612775"/>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000"/>
              </a:spcBef>
              <a:buFont typeface="Arial" panose="020B0604020202020204" pitchFamily="34" charset="0"/>
              <a:buNone/>
              <a:defRPr sz="3200" b="1" kern="1200">
                <a:solidFill>
                  <a:srgbClr val="024282"/>
                </a:solidFill>
                <a:latin typeface="微软雅黑" panose="020B0503020204020204" pitchFamily="34" charset="-122"/>
                <a:ea typeface="微软雅黑" panose="020B0503020204020204" pitchFamily="34"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defRPr/>
            </a:pPr>
            <a:r>
              <a:rPr lang="zh-CN" altLang="en-US" dirty="0"/>
              <a:t>人工分析代码质量</a:t>
            </a:r>
            <a:endParaRPr kumimoji="0" lang="zh-CN" altLang="en-US" sz="4800" b="1" i="0" u="none" strike="noStrike" kern="1200" cap="none" spc="0" normalizeH="0" baseline="0" noProof="0" dirty="0">
              <a:ln>
                <a:noFill/>
              </a:ln>
              <a:solidFill>
                <a:srgbClr val="024282"/>
              </a:solidFill>
              <a:effectLst/>
              <a:uLnTx/>
              <a:uFillTx/>
              <a:latin typeface="微软雅黑" panose="020B0503020204020204" pitchFamily="34" charset="-122"/>
              <a:ea typeface="微软雅黑" panose="020B0503020204020204" pitchFamily="34" charset="-122"/>
              <a:cs typeface="+mn-cs"/>
            </a:endParaRPr>
          </a:p>
        </p:txBody>
      </p:sp>
      <p:sp>
        <p:nvSpPr>
          <p:cNvPr id="15" name="矩形 14"/>
          <p:cNvSpPr/>
          <p:nvPr/>
        </p:nvSpPr>
        <p:spPr>
          <a:xfrm>
            <a:off x="302935" y="1049735"/>
            <a:ext cx="11513006" cy="5376014"/>
          </a:xfrm>
          <a:prstGeom prst="rect">
            <a:avLst/>
          </a:prstGeom>
          <a:solidFill>
            <a:srgbClr val="024282">
              <a:alpha val="20000"/>
            </a:srgbClr>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a:ln>
                <a:noFill/>
              </a:ln>
              <a:solidFill>
                <a:prstClr val="white"/>
              </a:solidFill>
              <a:effectLst/>
              <a:uLnTx/>
              <a:uFillTx/>
              <a:latin typeface="等线" panose="02010600030101010101" charset="-122"/>
              <a:ea typeface="等线" panose="02010600030101010101" charset="-122"/>
              <a:cs typeface="+mn-cs"/>
            </a:endParaRPr>
          </a:p>
        </p:txBody>
      </p:sp>
      <p:sp>
        <p:nvSpPr>
          <p:cNvPr id="18" name="文本框 17"/>
          <p:cNvSpPr txBox="1"/>
          <p:nvPr/>
        </p:nvSpPr>
        <p:spPr>
          <a:xfrm>
            <a:off x="569900" y="1286269"/>
            <a:ext cx="11086603" cy="4867055"/>
          </a:xfrm>
          <a:prstGeom prst="rect">
            <a:avLst/>
          </a:prstGeom>
          <a:noFill/>
        </p:spPr>
        <p:txBody>
          <a:bodyPr wrap="square" rtlCol="0">
            <a:normAutofit fontScale="90000"/>
          </a:bodyPr>
          <a:lstStyle/>
          <a:p>
            <a:pPr algn="l">
              <a:lnSpc>
                <a:spcPct val="130000"/>
              </a:lnSpc>
              <a:spcBef>
                <a:spcPts val="600"/>
              </a:spcBef>
              <a:spcAft>
                <a:spcPts val="0"/>
              </a:spcAft>
              <a:buClrTx/>
              <a:buSzTx/>
              <a:buFontTx/>
              <a:defRPr/>
            </a:pPr>
            <a:r>
              <a:rPr lang="en-US" altLang="zh-CN" sz="1600" noProof="0" dirty="0">
                <a:ln>
                  <a:noFill/>
                </a:ln>
                <a:effectLst/>
                <a:uLnTx/>
                <a:uFillTx/>
                <a:latin typeface="微软雅黑" panose="020B0503020204020204" pitchFamily="34" charset="-122"/>
                <a:ea typeface="微软雅黑" panose="020B0503020204020204" pitchFamily="34" charset="-122"/>
                <a:sym typeface="+mn-ea"/>
              </a:rPr>
              <a:t>2.</a:t>
            </a:r>
            <a:r>
              <a:rPr lang="zh-CN" altLang="en-US" sz="1600" noProof="0" dirty="0">
                <a:ln>
                  <a:noFill/>
                </a:ln>
                <a:effectLst/>
                <a:uLnTx/>
                <a:uFillTx/>
                <a:latin typeface="微软雅黑" panose="020B0503020204020204" pitchFamily="34" charset="-122"/>
                <a:ea typeface="微软雅黑" panose="020B0503020204020204" pitchFamily="34" charset="-122"/>
                <a:sym typeface="+mn-ea"/>
              </a:rPr>
              <a:t>代码中存在的缺陷</a:t>
            </a:r>
            <a:r>
              <a:rPr lang="en-US" altLang="zh-CN" sz="1600" noProof="0" dirty="0">
                <a:ln>
                  <a:noFill/>
                </a:ln>
                <a:effectLst/>
                <a:uLnTx/>
                <a:uFillTx/>
                <a:latin typeface="微软雅黑" panose="020B0503020204020204" pitchFamily="34" charset="-122"/>
                <a:ea typeface="微软雅黑" panose="020B0503020204020204" pitchFamily="34" charset="-122"/>
                <a:sym typeface="+mn-ea"/>
              </a:rPr>
              <a:t>:</a:t>
            </a:r>
            <a:endParaRPr lang="en-US" altLang="zh-CN" sz="1600" noProof="0" dirty="0">
              <a:ln>
                <a:noFill/>
              </a:ln>
              <a:solidFill>
                <a:schemeClr val="tx1"/>
              </a:solidFill>
              <a:effectLst/>
              <a:uLnTx/>
              <a:uFillTx/>
              <a:latin typeface="微软雅黑" panose="020B0503020204020204" pitchFamily="34" charset="-122"/>
              <a:ea typeface="微软雅黑" panose="020B0503020204020204" pitchFamily="34" charset="-122"/>
            </a:endParaRPr>
          </a:p>
          <a:p>
            <a:pPr algn="l">
              <a:lnSpc>
                <a:spcPct val="130000"/>
              </a:lnSpc>
              <a:spcBef>
                <a:spcPts val="600"/>
              </a:spcBef>
              <a:spcAft>
                <a:spcPts val="0"/>
              </a:spcAft>
              <a:buClrTx/>
              <a:buSzTx/>
              <a:buFontTx/>
              <a:defRPr/>
            </a:pPr>
            <a:r>
              <a:rPr lang="en-US" altLang="zh-CN" sz="1600" noProof="0" dirty="0">
                <a:ln>
                  <a:noFill/>
                </a:ln>
                <a:solidFill>
                  <a:schemeClr val="tx1"/>
                </a:solidFill>
                <a:effectLst/>
                <a:uLnTx/>
                <a:uFillTx/>
                <a:latin typeface="微软雅黑" panose="020B0503020204020204" pitchFamily="34" charset="-122"/>
                <a:ea typeface="微软雅黑" panose="020B0503020204020204" pitchFamily="34" charset="-122"/>
              </a:rPr>
              <a:t>public void setContentByRemoteJSON(JSONObject js) {</a:t>
            </a:r>
            <a:endParaRPr lang="en-US" altLang="zh-CN" sz="1600" noProof="0" dirty="0">
              <a:ln>
                <a:noFill/>
              </a:ln>
              <a:solidFill>
                <a:schemeClr val="tx1"/>
              </a:solidFill>
              <a:effectLst/>
              <a:uLnTx/>
              <a:uFillTx/>
              <a:latin typeface="微软雅黑" panose="020B0503020204020204" pitchFamily="34" charset="-122"/>
              <a:ea typeface="微软雅黑" panose="020B0503020204020204" pitchFamily="34" charset="-122"/>
            </a:endParaRPr>
          </a:p>
          <a:p>
            <a:pPr algn="l">
              <a:lnSpc>
                <a:spcPct val="130000"/>
              </a:lnSpc>
              <a:spcBef>
                <a:spcPts val="600"/>
              </a:spcBef>
              <a:spcAft>
                <a:spcPts val="0"/>
              </a:spcAft>
              <a:buClrTx/>
              <a:buSzTx/>
              <a:buFontTx/>
              <a:defRPr/>
            </a:pPr>
            <a:r>
              <a:rPr lang="en-US" altLang="zh-CN" sz="1600" noProof="0" dirty="0">
                <a:ln>
                  <a:noFill/>
                </a:ln>
                <a:solidFill>
                  <a:schemeClr val="tx1"/>
                </a:solidFill>
                <a:effectLst/>
                <a:uLnTx/>
                <a:uFillTx/>
                <a:latin typeface="微软雅黑" panose="020B0503020204020204" pitchFamily="34" charset="-122"/>
                <a:ea typeface="微软雅黑" panose="020B0503020204020204" pitchFamily="34" charset="-122"/>
              </a:rPr>
              <a:t>    super.setContentByRemoteJSON(js);</a:t>
            </a:r>
            <a:endParaRPr lang="en-US" altLang="zh-CN" sz="1600" noProof="0" dirty="0">
              <a:ln>
                <a:noFill/>
              </a:ln>
              <a:solidFill>
                <a:schemeClr val="tx1"/>
              </a:solidFill>
              <a:effectLst/>
              <a:uLnTx/>
              <a:uFillTx/>
              <a:latin typeface="微软雅黑" panose="020B0503020204020204" pitchFamily="34" charset="-122"/>
              <a:ea typeface="微软雅黑" panose="020B0503020204020204" pitchFamily="34" charset="-122"/>
            </a:endParaRPr>
          </a:p>
          <a:p>
            <a:pPr algn="l">
              <a:lnSpc>
                <a:spcPct val="130000"/>
              </a:lnSpc>
              <a:spcBef>
                <a:spcPts val="600"/>
              </a:spcBef>
              <a:spcAft>
                <a:spcPts val="0"/>
              </a:spcAft>
              <a:buClrTx/>
              <a:buSzTx/>
              <a:buFontTx/>
              <a:defRPr/>
            </a:pPr>
            <a:r>
              <a:rPr lang="en-US" altLang="zh-CN" sz="1600" noProof="0" dirty="0">
                <a:ln>
                  <a:noFill/>
                </a:ln>
                <a:solidFill>
                  <a:schemeClr val="tx1"/>
                </a:solidFill>
                <a:effectLst/>
                <a:uLnTx/>
                <a:uFillTx/>
                <a:latin typeface="微软雅黑" panose="020B0503020204020204" pitchFamily="34" charset="-122"/>
                <a:ea typeface="微软雅黑" panose="020B0503020204020204" pitchFamily="34" charset="-122"/>
              </a:rPr>
              <a:t>    if (getNotes() != null) {</a:t>
            </a:r>
            <a:endParaRPr lang="en-US" altLang="zh-CN" sz="1600" noProof="0" dirty="0">
              <a:ln>
                <a:noFill/>
              </a:ln>
              <a:solidFill>
                <a:schemeClr val="tx1"/>
              </a:solidFill>
              <a:effectLst/>
              <a:uLnTx/>
              <a:uFillTx/>
              <a:latin typeface="微软雅黑" panose="020B0503020204020204" pitchFamily="34" charset="-122"/>
              <a:ea typeface="微软雅黑" panose="020B0503020204020204" pitchFamily="34" charset="-122"/>
            </a:endParaRPr>
          </a:p>
          <a:p>
            <a:pPr algn="l">
              <a:lnSpc>
                <a:spcPct val="130000"/>
              </a:lnSpc>
              <a:spcBef>
                <a:spcPts val="600"/>
              </a:spcBef>
              <a:spcAft>
                <a:spcPts val="0"/>
              </a:spcAft>
              <a:buClrTx/>
              <a:buSzTx/>
              <a:buFontTx/>
              <a:defRPr/>
            </a:pPr>
            <a:r>
              <a:rPr lang="en-US" altLang="zh-CN" sz="1600" noProof="0" dirty="0">
                <a:ln>
                  <a:noFill/>
                </a:ln>
                <a:solidFill>
                  <a:schemeClr val="tx1"/>
                </a:solidFill>
                <a:effectLst/>
                <a:uLnTx/>
                <a:uFillTx/>
                <a:latin typeface="微软雅黑" panose="020B0503020204020204" pitchFamily="34" charset="-122"/>
                <a:ea typeface="微软雅黑" panose="020B0503020204020204" pitchFamily="34" charset="-122"/>
              </a:rPr>
              <a:t>        try {</a:t>
            </a:r>
            <a:endParaRPr lang="en-US" altLang="zh-CN" sz="1600" noProof="0" dirty="0">
              <a:ln>
                <a:noFill/>
              </a:ln>
              <a:solidFill>
                <a:schemeClr val="tx1"/>
              </a:solidFill>
              <a:effectLst/>
              <a:uLnTx/>
              <a:uFillTx/>
              <a:latin typeface="微软雅黑" panose="020B0503020204020204" pitchFamily="34" charset="-122"/>
              <a:ea typeface="微软雅黑" panose="020B0503020204020204" pitchFamily="34" charset="-122"/>
            </a:endParaRPr>
          </a:p>
          <a:p>
            <a:pPr algn="l">
              <a:lnSpc>
                <a:spcPct val="130000"/>
              </a:lnSpc>
              <a:spcBef>
                <a:spcPts val="600"/>
              </a:spcBef>
              <a:spcAft>
                <a:spcPts val="0"/>
              </a:spcAft>
              <a:buClrTx/>
              <a:buSzTx/>
              <a:buFontTx/>
              <a:defRPr/>
            </a:pPr>
            <a:r>
              <a:rPr lang="en-US" altLang="zh-CN" sz="1600" noProof="0" dirty="0">
                <a:ln>
                  <a:noFill/>
                </a:ln>
                <a:solidFill>
                  <a:schemeClr val="tx1"/>
                </a:solidFill>
                <a:effectLst/>
                <a:uLnTx/>
                <a:uFillTx/>
                <a:latin typeface="微软雅黑" panose="020B0503020204020204" pitchFamily="34" charset="-122"/>
                <a:ea typeface="微软雅黑" panose="020B0503020204020204" pitchFamily="34" charset="-122"/>
              </a:rPr>
              <a:t>            JSONObject metaInfo = new JSONObject(getNotes().trim());</a:t>
            </a:r>
            <a:endParaRPr lang="en-US" altLang="zh-CN" sz="1600" noProof="0" dirty="0">
              <a:ln>
                <a:noFill/>
              </a:ln>
              <a:solidFill>
                <a:schemeClr val="tx1"/>
              </a:solidFill>
              <a:effectLst/>
              <a:uLnTx/>
              <a:uFillTx/>
              <a:latin typeface="微软雅黑" panose="020B0503020204020204" pitchFamily="34" charset="-122"/>
              <a:ea typeface="微软雅黑" panose="020B0503020204020204" pitchFamily="34" charset="-122"/>
            </a:endParaRPr>
          </a:p>
          <a:p>
            <a:pPr algn="l">
              <a:lnSpc>
                <a:spcPct val="130000"/>
              </a:lnSpc>
              <a:spcBef>
                <a:spcPts val="600"/>
              </a:spcBef>
              <a:spcAft>
                <a:spcPts val="0"/>
              </a:spcAft>
              <a:buClrTx/>
              <a:buSzTx/>
              <a:buFontTx/>
              <a:defRPr/>
            </a:pPr>
            <a:r>
              <a:rPr lang="en-US" altLang="zh-CN" sz="1600" noProof="0" dirty="0">
                <a:ln>
                  <a:noFill/>
                </a:ln>
                <a:solidFill>
                  <a:schemeClr val="tx1"/>
                </a:solidFill>
                <a:effectLst/>
                <a:uLnTx/>
                <a:uFillTx/>
                <a:latin typeface="微软雅黑" panose="020B0503020204020204" pitchFamily="34" charset="-122"/>
                <a:ea typeface="微软雅黑" panose="020B0503020204020204" pitchFamily="34" charset="-122"/>
              </a:rPr>
              <a:t>            mRelatedGid = metaInfo.getString(GTaskStringUtils.META_HEAD_GTASK_ID);</a:t>
            </a:r>
            <a:endParaRPr lang="en-US" altLang="zh-CN" sz="1600" noProof="0" dirty="0">
              <a:ln>
                <a:noFill/>
              </a:ln>
              <a:solidFill>
                <a:schemeClr val="tx1"/>
              </a:solidFill>
              <a:effectLst/>
              <a:uLnTx/>
              <a:uFillTx/>
              <a:latin typeface="微软雅黑" panose="020B0503020204020204" pitchFamily="34" charset="-122"/>
              <a:ea typeface="微软雅黑" panose="020B0503020204020204" pitchFamily="34" charset="-122"/>
            </a:endParaRPr>
          </a:p>
          <a:p>
            <a:pPr algn="l">
              <a:lnSpc>
                <a:spcPct val="130000"/>
              </a:lnSpc>
              <a:spcBef>
                <a:spcPts val="600"/>
              </a:spcBef>
              <a:spcAft>
                <a:spcPts val="0"/>
              </a:spcAft>
              <a:buClrTx/>
              <a:buSzTx/>
              <a:buFontTx/>
              <a:defRPr/>
            </a:pPr>
            <a:r>
              <a:rPr lang="en-US" altLang="zh-CN" sz="1600" noProof="0" dirty="0">
                <a:ln>
                  <a:noFill/>
                </a:ln>
                <a:solidFill>
                  <a:schemeClr val="tx1"/>
                </a:solidFill>
                <a:effectLst/>
                <a:uLnTx/>
                <a:uFillTx/>
                <a:latin typeface="微软雅黑" panose="020B0503020204020204" pitchFamily="34" charset="-122"/>
                <a:ea typeface="微软雅黑" panose="020B0503020204020204" pitchFamily="34" charset="-122"/>
              </a:rPr>
              <a:t>        } catch (JSONException e) {</a:t>
            </a:r>
            <a:endParaRPr lang="en-US" altLang="zh-CN" sz="1600" noProof="0" dirty="0">
              <a:ln>
                <a:noFill/>
              </a:ln>
              <a:solidFill>
                <a:schemeClr val="tx1"/>
              </a:solidFill>
              <a:effectLst/>
              <a:uLnTx/>
              <a:uFillTx/>
              <a:latin typeface="微软雅黑" panose="020B0503020204020204" pitchFamily="34" charset="-122"/>
              <a:ea typeface="微软雅黑" panose="020B0503020204020204" pitchFamily="34" charset="-122"/>
            </a:endParaRPr>
          </a:p>
          <a:p>
            <a:pPr algn="l">
              <a:lnSpc>
                <a:spcPct val="130000"/>
              </a:lnSpc>
              <a:spcBef>
                <a:spcPts val="600"/>
              </a:spcBef>
              <a:spcAft>
                <a:spcPts val="0"/>
              </a:spcAft>
              <a:buClrTx/>
              <a:buSzTx/>
              <a:buFontTx/>
              <a:defRPr/>
            </a:pPr>
            <a:r>
              <a:rPr lang="en-US" altLang="zh-CN" sz="1600" noProof="0" dirty="0">
                <a:ln>
                  <a:noFill/>
                </a:ln>
                <a:solidFill>
                  <a:schemeClr val="tx1"/>
                </a:solidFill>
                <a:effectLst/>
                <a:uLnTx/>
                <a:uFillTx/>
                <a:latin typeface="微软雅黑" panose="020B0503020204020204" pitchFamily="34" charset="-122"/>
                <a:ea typeface="微软雅黑" panose="020B0503020204020204" pitchFamily="34" charset="-122"/>
              </a:rPr>
              <a:t>            Log.w(TAG, "failed to get related gid");</a:t>
            </a:r>
            <a:endParaRPr lang="en-US" altLang="zh-CN" sz="1600" noProof="0" dirty="0">
              <a:ln>
                <a:noFill/>
              </a:ln>
              <a:solidFill>
                <a:schemeClr val="tx1"/>
              </a:solidFill>
              <a:effectLst/>
              <a:uLnTx/>
              <a:uFillTx/>
              <a:latin typeface="微软雅黑" panose="020B0503020204020204" pitchFamily="34" charset="-122"/>
              <a:ea typeface="微软雅黑" panose="020B0503020204020204" pitchFamily="34" charset="-122"/>
            </a:endParaRPr>
          </a:p>
          <a:p>
            <a:pPr algn="l">
              <a:lnSpc>
                <a:spcPct val="130000"/>
              </a:lnSpc>
              <a:spcBef>
                <a:spcPts val="600"/>
              </a:spcBef>
              <a:spcAft>
                <a:spcPts val="0"/>
              </a:spcAft>
              <a:buClrTx/>
              <a:buSzTx/>
              <a:buFontTx/>
              <a:defRPr/>
            </a:pPr>
            <a:r>
              <a:rPr lang="en-US" altLang="zh-CN" sz="1600" noProof="0" dirty="0">
                <a:ln>
                  <a:noFill/>
                </a:ln>
                <a:solidFill>
                  <a:schemeClr val="tx1"/>
                </a:solidFill>
                <a:effectLst/>
                <a:uLnTx/>
                <a:uFillTx/>
                <a:latin typeface="微软雅黑" panose="020B0503020204020204" pitchFamily="34" charset="-122"/>
                <a:ea typeface="微软雅黑" panose="020B0503020204020204" pitchFamily="34" charset="-122"/>
              </a:rPr>
              <a:t>            mRelatedGid = null;</a:t>
            </a:r>
            <a:endParaRPr lang="en-US" altLang="zh-CN" sz="1600" noProof="0" dirty="0">
              <a:ln>
                <a:noFill/>
              </a:ln>
              <a:solidFill>
                <a:schemeClr val="tx1"/>
              </a:solidFill>
              <a:effectLst/>
              <a:uLnTx/>
              <a:uFillTx/>
              <a:latin typeface="微软雅黑" panose="020B0503020204020204" pitchFamily="34" charset="-122"/>
              <a:ea typeface="微软雅黑" panose="020B0503020204020204" pitchFamily="34" charset="-122"/>
            </a:endParaRPr>
          </a:p>
          <a:p>
            <a:pPr algn="l">
              <a:lnSpc>
                <a:spcPct val="130000"/>
              </a:lnSpc>
              <a:spcBef>
                <a:spcPts val="600"/>
              </a:spcBef>
              <a:spcAft>
                <a:spcPts val="0"/>
              </a:spcAft>
              <a:buClrTx/>
              <a:buSzTx/>
              <a:buFontTx/>
              <a:defRPr/>
            </a:pPr>
            <a:r>
              <a:rPr lang="en-US" altLang="zh-CN" sz="1600" noProof="0" dirty="0">
                <a:ln>
                  <a:noFill/>
                </a:ln>
                <a:solidFill>
                  <a:schemeClr val="tx1"/>
                </a:solidFill>
                <a:effectLst/>
                <a:uLnTx/>
                <a:uFillTx/>
                <a:latin typeface="微软雅黑" panose="020B0503020204020204" pitchFamily="34" charset="-122"/>
                <a:ea typeface="微软雅黑" panose="020B0503020204020204" pitchFamily="34" charset="-122"/>
              </a:rPr>
              <a:t>        }</a:t>
            </a:r>
            <a:endParaRPr lang="en-US" altLang="zh-CN" sz="1600" noProof="0" dirty="0">
              <a:ln>
                <a:noFill/>
              </a:ln>
              <a:solidFill>
                <a:schemeClr val="tx1"/>
              </a:solidFill>
              <a:effectLst/>
              <a:uLnTx/>
              <a:uFillTx/>
              <a:latin typeface="微软雅黑" panose="020B0503020204020204" pitchFamily="34" charset="-122"/>
              <a:ea typeface="微软雅黑" panose="020B0503020204020204" pitchFamily="34" charset="-122"/>
            </a:endParaRPr>
          </a:p>
          <a:p>
            <a:pPr algn="l">
              <a:lnSpc>
                <a:spcPct val="130000"/>
              </a:lnSpc>
              <a:spcBef>
                <a:spcPts val="600"/>
              </a:spcBef>
              <a:spcAft>
                <a:spcPts val="0"/>
              </a:spcAft>
              <a:buClrTx/>
              <a:buSzTx/>
              <a:buFontTx/>
              <a:defRPr/>
            </a:pPr>
            <a:r>
              <a:rPr lang="en-US" altLang="zh-CN" sz="1600" noProof="0" dirty="0">
                <a:ln>
                  <a:noFill/>
                </a:ln>
                <a:solidFill>
                  <a:schemeClr val="tx1"/>
                </a:solidFill>
                <a:effectLst/>
                <a:uLnTx/>
                <a:uFillTx/>
                <a:latin typeface="微软雅黑" panose="020B0503020204020204" pitchFamily="34" charset="-122"/>
                <a:ea typeface="微软雅黑" panose="020B0503020204020204" pitchFamily="34" charset="-122"/>
              </a:rPr>
              <a:t>    }</a:t>
            </a:r>
            <a:endParaRPr lang="en-US" altLang="zh-CN" sz="1600" noProof="0" dirty="0">
              <a:ln>
                <a:noFill/>
              </a:ln>
              <a:solidFill>
                <a:schemeClr val="tx1"/>
              </a:solidFill>
              <a:effectLst/>
              <a:uLnTx/>
              <a:uFillTx/>
              <a:latin typeface="微软雅黑" panose="020B0503020204020204" pitchFamily="34" charset="-122"/>
              <a:ea typeface="微软雅黑" panose="020B0503020204020204" pitchFamily="34" charset="-122"/>
            </a:endParaRPr>
          </a:p>
          <a:p>
            <a:pPr algn="l">
              <a:lnSpc>
                <a:spcPct val="130000"/>
              </a:lnSpc>
              <a:spcBef>
                <a:spcPts val="600"/>
              </a:spcBef>
              <a:spcAft>
                <a:spcPts val="0"/>
              </a:spcAft>
              <a:buClrTx/>
              <a:buSzTx/>
              <a:buFontTx/>
              <a:defRPr/>
            </a:pPr>
            <a:r>
              <a:rPr lang="en-US" altLang="zh-CN" sz="1600" noProof="0" dirty="0">
                <a:ln>
                  <a:noFill/>
                </a:ln>
                <a:solidFill>
                  <a:schemeClr val="tx1"/>
                </a:solidFill>
                <a:effectLst/>
                <a:uLnTx/>
                <a:uFillTx/>
                <a:latin typeface="微软雅黑" panose="020B0503020204020204" pitchFamily="34" charset="-122"/>
                <a:ea typeface="微软雅黑" panose="020B0503020204020204" pitchFamily="34" charset="-122"/>
              </a:rPr>
              <a:t>}</a:t>
            </a:r>
            <a:endParaRPr lang="en-US" altLang="zh-CN" sz="1600" noProof="0" dirty="0">
              <a:ln>
                <a:noFill/>
              </a:ln>
              <a:solidFill>
                <a:schemeClr val="tx1"/>
              </a:solidFill>
              <a:effectLst/>
              <a:uLnTx/>
              <a:uFillTx/>
              <a:latin typeface="微软雅黑" panose="020B0503020204020204" pitchFamily="34" charset="-122"/>
              <a:ea typeface="微软雅黑" panose="020B0503020204020204" pitchFamily="34" charset="-122"/>
            </a:endParaRP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335361" y="116633"/>
            <a:ext cx="629872" cy="612768"/>
            <a:chOff x="3070727" y="196457"/>
            <a:chExt cx="692047" cy="673255"/>
          </a:xfrm>
        </p:grpSpPr>
        <p:sp>
          <p:nvSpPr>
            <p:cNvPr id="5" name="平行四边形 4"/>
            <p:cNvSpPr/>
            <p:nvPr/>
          </p:nvSpPr>
          <p:spPr>
            <a:xfrm>
              <a:off x="3070727" y="196457"/>
              <a:ext cx="629587" cy="612775"/>
            </a:xfrm>
            <a:prstGeom prst="parallelogram">
              <a:avLst/>
            </a:prstGeom>
            <a:solidFill>
              <a:srgbClr val="024282"/>
            </a:solid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6" name="平行四边形 5"/>
            <p:cNvSpPr/>
            <p:nvPr/>
          </p:nvSpPr>
          <p:spPr>
            <a:xfrm>
              <a:off x="3133187" y="256937"/>
              <a:ext cx="629587" cy="612775"/>
            </a:xfrm>
            <a:prstGeom prst="parallelogram">
              <a:avLst/>
            </a:prstGeom>
            <a:no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cxnSp>
        <p:nvCxnSpPr>
          <p:cNvPr id="7" name="直接连接符 6"/>
          <p:cNvCxnSpPr/>
          <p:nvPr/>
        </p:nvCxnSpPr>
        <p:spPr>
          <a:xfrm>
            <a:off x="367840" y="809674"/>
            <a:ext cx="11488800" cy="0"/>
          </a:xfrm>
          <a:prstGeom prst="line">
            <a:avLst/>
          </a:prstGeom>
          <a:ln w="9525">
            <a:solidFill>
              <a:srgbClr val="024282"/>
            </a:solidFill>
          </a:ln>
        </p:spPr>
        <p:style>
          <a:lnRef idx="1">
            <a:schemeClr val="accent1"/>
          </a:lnRef>
          <a:fillRef idx="0">
            <a:schemeClr val="accent1"/>
          </a:fillRef>
          <a:effectRef idx="0">
            <a:schemeClr val="accent1"/>
          </a:effectRef>
          <a:fontRef idx="minor">
            <a:schemeClr val="tx1"/>
          </a:fontRef>
        </p:style>
      </p:cxnSp>
      <p:sp>
        <p:nvSpPr>
          <p:cNvPr id="10" name="文本占位符 5"/>
          <p:cNvSpPr txBox="1"/>
          <p:nvPr/>
        </p:nvSpPr>
        <p:spPr>
          <a:xfrm>
            <a:off x="1127448" y="193957"/>
            <a:ext cx="5040313" cy="612775"/>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000"/>
              </a:spcBef>
              <a:buFont typeface="Arial" panose="020B0604020202020204" pitchFamily="34" charset="0"/>
              <a:buNone/>
              <a:defRPr sz="3200" b="1" kern="1200">
                <a:solidFill>
                  <a:srgbClr val="024282"/>
                </a:solidFill>
                <a:latin typeface="微软雅黑" panose="020B0503020204020204" pitchFamily="34" charset="-122"/>
                <a:ea typeface="微软雅黑" panose="020B0503020204020204" pitchFamily="34"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defRPr/>
            </a:pPr>
            <a:r>
              <a:rPr lang="zh-CN" altLang="en-US" dirty="0"/>
              <a:t>人工分析代码质量</a:t>
            </a:r>
            <a:endParaRPr kumimoji="0" lang="zh-CN" altLang="en-US" sz="4800" b="1" i="0" u="none" strike="noStrike" kern="1200" cap="none" spc="0" normalizeH="0" baseline="0" noProof="0" dirty="0">
              <a:ln>
                <a:noFill/>
              </a:ln>
              <a:solidFill>
                <a:srgbClr val="024282"/>
              </a:solidFill>
              <a:effectLst/>
              <a:uLnTx/>
              <a:uFillTx/>
              <a:latin typeface="微软雅黑" panose="020B0503020204020204" pitchFamily="34" charset="-122"/>
              <a:ea typeface="微软雅黑" panose="020B0503020204020204" pitchFamily="34" charset="-122"/>
              <a:cs typeface="+mn-cs"/>
            </a:endParaRPr>
          </a:p>
        </p:txBody>
      </p:sp>
      <p:sp>
        <p:nvSpPr>
          <p:cNvPr id="15" name="矩形 14"/>
          <p:cNvSpPr/>
          <p:nvPr/>
        </p:nvSpPr>
        <p:spPr>
          <a:xfrm>
            <a:off x="302935" y="1049735"/>
            <a:ext cx="11513006" cy="5376014"/>
          </a:xfrm>
          <a:prstGeom prst="rect">
            <a:avLst/>
          </a:prstGeom>
          <a:solidFill>
            <a:srgbClr val="024282">
              <a:alpha val="20000"/>
            </a:srgbClr>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a:ln>
                <a:noFill/>
              </a:ln>
              <a:solidFill>
                <a:prstClr val="white"/>
              </a:solidFill>
              <a:effectLst/>
              <a:uLnTx/>
              <a:uFillTx/>
              <a:latin typeface="等线" panose="02010600030101010101" charset="-122"/>
              <a:ea typeface="等线" panose="02010600030101010101" charset="-122"/>
              <a:cs typeface="+mn-cs"/>
            </a:endParaRPr>
          </a:p>
        </p:txBody>
      </p:sp>
      <p:sp>
        <p:nvSpPr>
          <p:cNvPr id="18" name="文本框 17"/>
          <p:cNvSpPr txBox="1"/>
          <p:nvPr/>
        </p:nvSpPr>
        <p:spPr>
          <a:xfrm>
            <a:off x="770560" y="2325764"/>
            <a:ext cx="11086603" cy="4867055"/>
          </a:xfrm>
          <a:prstGeom prst="rect">
            <a:avLst/>
          </a:prstGeom>
          <a:noFill/>
        </p:spPr>
        <p:txBody>
          <a:bodyPr wrap="square" rtlCol="0">
            <a:normAutofit/>
          </a:bodyPr>
          <a:lstStyle/>
          <a:p>
            <a:pPr algn="l">
              <a:lnSpc>
                <a:spcPct val="130000"/>
              </a:lnSpc>
              <a:spcBef>
                <a:spcPts val="600"/>
              </a:spcBef>
              <a:spcAft>
                <a:spcPts val="0"/>
              </a:spcAft>
              <a:buClrTx/>
              <a:buSzTx/>
              <a:buFontTx/>
              <a:defRPr/>
            </a:pPr>
            <a:r>
              <a:rPr lang="en-US" altLang="zh-CN" sz="1600" noProof="0" dirty="0">
                <a:ln>
                  <a:noFill/>
                </a:ln>
                <a:solidFill>
                  <a:schemeClr val="tx1"/>
                </a:solidFill>
                <a:effectLst/>
                <a:uLnTx/>
                <a:uFillTx/>
                <a:latin typeface="微软雅黑" panose="020B0503020204020204" pitchFamily="34" charset="-122"/>
                <a:ea typeface="微软雅黑" panose="020B0503020204020204" pitchFamily="34" charset="-122"/>
              </a:rPr>
              <a:t>未考虑getNotes()返回空字符串的情况：在创建JSONObject之前，只检查了getNotes()是否不为null，但没有检查它是否为一个空字符串。空字符串也会导致new JSONObject(getNotes().trim())抛出JSONException</a:t>
            </a:r>
            <a:endParaRPr lang="en-US" altLang="zh-CN" sz="1600" noProof="0" dirty="0">
              <a:ln>
                <a:noFill/>
              </a:ln>
              <a:solidFill>
                <a:schemeClr val="tx1"/>
              </a:solidFill>
              <a:effectLst/>
              <a:uLnTx/>
              <a:uFillTx/>
              <a:latin typeface="微软雅黑" panose="020B0503020204020204" pitchFamily="34" charset="-122"/>
              <a:ea typeface="微软雅黑" panose="020B0503020204020204" pitchFamily="34" charset="-122"/>
            </a:endParaRPr>
          </a:p>
          <a:p>
            <a:pPr algn="l">
              <a:lnSpc>
                <a:spcPct val="130000"/>
              </a:lnSpc>
              <a:spcBef>
                <a:spcPts val="600"/>
              </a:spcBef>
              <a:spcAft>
                <a:spcPts val="0"/>
              </a:spcAft>
              <a:buClrTx/>
              <a:buSzTx/>
              <a:buFontTx/>
              <a:defRPr/>
            </a:pPr>
            <a:r>
              <a:rPr lang="en-US" altLang="zh-CN" sz="1600" noProof="0" dirty="0">
                <a:ln>
                  <a:noFill/>
                </a:ln>
                <a:solidFill>
                  <a:schemeClr val="tx1"/>
                </a:solidFill>
                <a:effectLst/>
                <a:uLnTx/>
                <a:uFillTx/>
                <a:latin typeface="微软雅黑" panose="020B0503020204020204" pitchFamily="34" charset="-122"/>
                <a:ea typeface="微软雅黑" panose="020B0503020204020204" pitchFamily="34" charset="-122"/>
              </a:rPr>
              <a:t>异常处理：当metaInfo.getString(GTaskStringUtils.META_HEAD_GTASK_ID);抛出JSONException时，只是记录了一个警告，并设置mRelatedGid为null。这样的处理可能不足以处理所有的异常情况。例如，如果GTaskStringUtils.META_HEAD_GTASK_ID键不存在于JSON对象中，也会抛出JSONException，但该代码并没有处理这种情况。</a:t>
            </a:r>
            <a:endParaRPr lang="en-US" altLang="zh-CN" sz="1600" noProof="0" dirty="0">
              <a:ln>
                <a:noFill/>
              </a:ln>
              <a:solidFill>
                <a:schemeClr val="tx1"/>
              </a:solidFill>
              <a:effectLst/>
              <a:uLnTx/>
              <a:uFillTx/>
              <a:latin typeface="微软雅黑" panose="020B0503020204020204" pitchFamily="34" charset="-122"/>
              <a:ea typeface="微软雅黑" panose="020B0503020204020204" pitchFamily="34" charset="-122"/>
            </a:endParaRP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335361" y="116633"/>
            <a:ext cx="629872" cy="612768"/>
            <a:chOff x="3070727" y="196457"/>
            <a:chExt cx="692047" cy="673255"/>
          </a:xfrm>
        </p:grpSpPr>
        <p:sp>
          <p:nvSpPr>
            <p:cNvPr id="5" name="平行四边形 4"/>
            <p:cNvSpPr/>
            <p:nvPr/>
          </p:nvSpPr>
          <p:spPr>
            <a:xfrm>
              <a:off x="3070727" y="196457"/>
              <a:ext cx="629587" cy="612775"/>
            </a:xfrm>
            <a:prstGeom prst="parallelogram">
              <a:avLst/>
            </a:prstGeom>
            <a:solidFill>
              <a:srgbClr val="024282"/>
            </a:solid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6" name="平行四边形 5"/>
            <p:cNvSpPr/>
            <p:nvPr/>
          </p:nvSpPr>
          <p:spPr>
            <a:xfrm>
              <a:off x="3133187" y="256937"/>
              <a:ext cx="629587" cy="612775"/>
            </a:xfrm>
            <a:prstGeom prst="parallelogram">
              <a:avLst/>
            </a:prstGeom>
            <a:no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cxnSp>
        <p:nvCxnSpPr>
          <p:cNvPr id="7" name="直接连接符 6"/>
          <p:cNvCxnSpPr/>
          <p:nvPr/>
        </p:nvCxnSpPr>
        <p:spPr>
          <a:xfrm>
            <a:off x="367840" y="809674"/>
            <a:ext cx="11488800" cy="0"/>
          </a:xfrm>
          <a:prstGeom prst="line">
            <a:avLst/>
          </a:prstGeom>
          <a:ln w="9525">
            <a:solidFill>
              <a:srgbClr val="024282"/>
            </a:solidFill>
          </a:ln>
        </p:spPr>
        <p:style>
          <a:lnRef idx="1">
            <a:schemeClr val="accent1"/>
          </a:lnRef>
          <a:fillRef idx="0">
            <a:schemeClr val="accent1"/>
          </a:fillRef>
          <a:effectRef idx="0">
            <a:schemeClr val="accent1"/>
          </a:effectRef>
          <a:fontRef idx="minor">
            <a:schemeClr val="tx1"/>
          </a:fontRef>
        </p:style>
      </p:cxnSp>
      <p:sp>
        <p:nvSpPr>
          <p:cNvPr id="10" name="文本占位符 5"/>
          <p:cNvSpPr txBox="1"/>
          <p:nvPr/>
        </p:nvSpPr>
        <p:spPr>
          <a:xfrm>
            <a:off x="1127448" y="193957"/>
            <a:ext cx="5040313" cy="612775"/>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000"/>
              </a:spcBef>
              <a:buFont typeface="Arial" panose="020B0604020202020204" pitchFamily="34" charset="0"/>
              <a:buNone/>
              <a:defRPr sz="3200" b="1" kern="1200">
                <a:solidFill>
                  <a:srgbClr val="024282"/>
                </a:solidFill>
                <a:latin typeface="微软雅黑" panose="020B0503020204020204" pitchFamily="34" charset="-122"/>
                <a:ea typeface="微软雅黑" panose="020B0503020204020204" pitchFamily="34"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defRPr/>
            </a:pPr>
            <a:r>
              <a:rPr lang="zh-CN" altLang="en-US" dirty="0"/>
              <a:t>人工分析代码质量</a:t>
            </a:r>
            <a:endParaRPr kumimoji="0" lang="zh-CN" altLang="en-US" sz="4800" b="1" i="0" u="none" strike="noStrike" kern="1200" cap="none" spc="0" normalizeH="0" baseline="0" noProof="0" dirty="0">
              <a:ln>
                <a:noFill/>
              </a:ln>
              <a:solidFill>
                <a:srgbClr val="024282"/>
              </a:solidFill>
              <a:effectLst/>
              <a:uLnTx/>
              <a:uFillTx/>
              <a:latin typeface="微软雅黑" panose="020B0503020204020204" pitchFamily="34" charset="-122"/>
              <a:ea typeface="微软雅黑" panose="020B0503020204020204" pitchFamily="34" charset="-122"/>
              <a:cs typeface="+mn-cs"/>
            </a:endParaRPr>
          </a:p>
        </p:txBody>
      </p:sp>
      <p:sp>
        <p:nvSpPr>
          <p:cNvPr id="15" name="矩形 14"/>
          <p:cNvSpPr/>
          <p:nvPr/>
        </p:nvSpPr>
        <p:spPr>
          <a:xfrm>
            <a:off x="302935" y="1049735"/>
            <a:ext cx="11513006" cy="5376014"/>
          </a:xfrm>
          <a:prstGeom prst="rect">
            <a:avLst/>
          </a:prstGeom>
          <a:solidFill>
            <a:srgbClr val="024282">
              <a:alpha val="20000"/>
            </a:srgbClr>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a:ln>
                <a:noFill/>
              </a:ln>
              <a:solidFill>
                <a:prstClr val="white"/>
              </a:solidFill>
              <a:effectLst/>
              <a:uLnTx/>
              <a:uFillTx/>
              <a:latin typeface="等线" panose="02010600030101010101" charset="-122"/>
              <a:ea typeface="等线" panose="02010600030101010101" charset="-122"/>
              <a:cs typeface="+mn-cs"/>
            </a:endParaRPr>
          </a:p>
        </p:txBody>
      </p:sp>
      <p:sp>
        <p:nvSpPr>
          <p:cNvPr id="18" name="文本框 17"/>
          <p:cNvSpPr txBox="1"/>
          <p:nvPr/>
        </p:nvSpPr>
        <p:spPr>
          <a:xfrm>
            <a:off x="367970" y="1150379"/>
            <a:ext cx="11086603" cy="4867055"/>
          </a:xfrm>
          <a:prstGeom prst="rect">
            <a:avLst/>
          </a:prstGeom>
          <a:noFill/>
        </p:spPr>
        <p:txBody>
          <a:bodyPr wrap="square" rtlCol="0">
            <a:noAutofit/>
          </a:bodyPr>
          <a:lstStyle/>
          <a:p>
            <a:pPr algn="l">
              <a:lnSpc>
                <a:spcPct val="130000"/>
              </a:lnSpc>
              <a:spcBef>
                <a:spcPts val="600"/>
              </a:spcBef>
              <a:spcAft>
                <a:spcPts val="0"/>
              </a:spcAft>
              <a:buClrTx/>
              <a:buSzTx/>
              <a:buFontTx/>
              <a:defRPr/>
            </a:pPr>
            <a:r>
              <a:rPr lang="en-US" altLang="zh-CN" sz="800" noProof="0" dirty="0">
                <a:ln>
                  <a:noFill/>
                </a:ln>
                <a:solidFill>
                  <a:schemeClr val="tx1"/>
                </a:solidFill>
                <a:effectLst/>
                <a:uLnTx/>
                <a:uFillTx/>
                <a:latin typeface="微软雅黑" panose="020B0503020204020204" pitchFamily="34" charset="-122"/>
                <a:ea typeface="微软雅黑" panose="020B0503020204020204" pitchFamily="34" charset="-122"/>
              </a:rPr>
              <a:t>private void setAppInfoFromRawRes() {</a:t>
            </a:r>
            <a:endParaRPr lang="en-US" altLang="zh-CN" sz="800" noProof="0" dirty="0">
              <a:ln>
                <a:noFill/>
              </a:ln>
              <a:solidFill>
                <a:schemeClr val="tx1"/>
              </a:solidFill>
              <a:effectLst/>
              <a:uLnTx/>
              <a:uFillTx/>
              <a:latin typeface="微软雅黑" panose="020B0503020204020204" pitchFamily="34" charset="-122"/>
              <a:ea typeface="微软雅黑" panose="020B0503020204020204" pitchFamily="34" charset="-122"/>
            </a:endParaRPr>
          </a:p>
          <a:p>
            <a:pPr algn="l">
              <a:lnSpc>
                <a:spcPct val="130000"/>
              </a:lnSpc>
              <a:spcBef>
                <a:spcPts val="600"/>
              </a:spcBef>
              <a:spcAft>
                <a:spcPts val="0"/>
              </a:spcAft>
              <a:buClrTx/>
              <a:buSzTx/>
              <a:buFontTx/>
              <a:defRPr/>
            </a:pPr>
            <a:r>
              <a:rPr lang="en-US" altLang="zh-CN" sz="800" noProof="0" dirty="0">
                <a:ln>
                  <a:noFill/>
                </a:ln>
                <a:solidFill>
                  <a:schemeClr val="tx1"/>
                </a:solidFill>
                <a:effectLst/>
                <a:uLnTx/>
                <a:uFillTx/>
                <a:latin typeface="微软雅黑" panose="020B0503020204020204" pitchFamily="34" charset="-122"/>
                <a:ea typeface="微软雅黑" panose="020B0503020204020204" pitchFamily="34" charset="-122"/>
              </a:rPr>
              <a:t>    SharedPreferences sp = PreferenceManager.getDefaultSharedPreferences(this);</a:t>
            </a:r>
            <a:endParaRPr lang="en-US" altLang="zh-CN" sz="800" noProof="0" dirty="0">
              <a:ln>
                <a:noFill/>
              </a:ln>
              <a:solidFill>
                <a:schemeClr val="tx1"/>
              </a:solidFill>
              <a:effectLst/>
              <a:uLnTx/>
              <a:uFillTx/>
              <a:latin typeface="微软雅黑" panose="020B0503020204020204" pitchFamily="34" charset="-122"/>
              <a:ea typeface="微软雅黑" panose="020B0503020204020204" pitchFamily="34" charset="-122"/>
            </a:endParaRPr>
          </a:p>
          <a:p>
            <a:pPr algn="l">
              <a:lnSpc>
                <a:spcPct val="130000"/>
              </a:lnSpc>
              <a:spcBef>
                <a:spcPts val="600"/>
              </a:spcBef>
              <a:spcAft>
                <a:spcPts val="0"/>
              </a:spcAft>
              <a:buClrTx/>
              <a:buSzTx/>
              <a:buFontTx/>
              <a:defRPr/>
            </a:pPr>
            <a:r>
              <a:rPr lang="en-US" altLang="zh-CN" sz="800" noProof="0" dirty="0">
                <a:ln>
                  <a:noFill/>
                </a:ln>
                <a:solidFill>
                  <a:schemeClr val="tx1"/>
                </a:solidFill>
                <a:effectLst/>
                <a:uLnTx/>
                <a:uFillTx/>
                <a:latin typeface="微软雅黑" panose="020B0503020204020204" pitchFamily="34" charset="-122"/>
                <a:ea typeface="微软雅黑" panose="020B0503020204020204" pitchFamily="34" charset="-122"/>
              </a:rPr>
              <a:t>    if (!sp.getBoolean(PREFERENCE_ADD_INTRODUCTION, false)) {</a:t>
            </a:r>
            <a:endParaRPr lang="en-US" altLang="zh-CN" sz="800" noProof="0" dirty="0">
              <a:ln>
                <a:noFill/>
              </a:ln>
              <a:solidFill>
                <a:schemeClr val="tx1"/>
              </a:solidFill>
              <a:effectLst/>
              <a:uLnTx/>
              <a:uFillTx/>
              <a:latin typeface="微软雅黑" panose="020B0503020204020204" pitchFamily="34" charset="-122"/>
              <a:ea typeface="微软雅黑" panose="020B0503020204020204" pitchFamily="34" charset="-122"/>
            </a:endParaRPr>
          </a:p>
          <a:p>
            <a:pPr algn="l">
              <a:lnSpc>
                <a:spcPct val="130000"/>
              </a:lnSpc>
              <a:spcBef>
                <a:spcPts val="600"/>
              </a:spcBef>
              <a:spcAft>
                <a:spcPts val="0"/>
              </a:spcAft>
              <a:buClrTx/>
              <a:buSzTx/>
              <a:buFontTx/>
              <a:defRPr/>
            </a:pPr>
            <a:r>
              <a:rPr lang="en-US" altLang="zh-CN" sz="800" noProof="0" dirty="0">
                <a:ln>
                  <a:noFill/>
                </a:ln>
                <a:solidFill>
                  <a:schemeClr val="tx1"/>
                </a:solidFill>
                <a:effectLst/>
                <a:uLnTx/>
                <a:uFillTx/>
                <a:latin typeface="微软雅黑" panose="020B0503020204020204" pitchFamily="34" charset="-122"/>
                <a:ea typeface="微软雅黑" panose="020B0503020204020204" pitchFamily="34" charset="-122"/>
              </a:rPr>
              <a:t>        StringBuilder sb = new StringBuilder();</a:t>
            </a:r>
            <a:endParaRPr lang="en-US" altLang="zh-CN" sz="800" noProof="0" dirty="0">
              <a:ln>
                <a:noFill/>
              </a:ln>
              <a:solidFill>
                <a:schemeClr val="tx1"/>
              </a:solidFill>
              <a:effectLst/>
              <a:uLnTx/>
              <a:uFillTx/>
              <a:latin typeface="微软雅黑" panose="020B0503020204020204" pitchFamily="34" charset="-122"/>
              <a:ea typeface="微软雅黑" panose="020B0503020204020204" pitchFamily="34" charset="-122"/>
            </a:endParaRPr>
          </a:p>
          <a:p>
            <a:pPr algn="l">
              <a:lnSpc>
                <a:spcPct val="130000"/>
              </a:lnSpc>
              <a:spcBef>
                <a:spcPts val="600"/>
              </a:spcBef>
              <a:spcAft>
                <a:spcPts val="0"/>
              </a:spcAft>
              <a:buClrTx/>
              <a:buSzTx/>
              <a:buFontTx/>
              <a:defRPr/>
            </a:pPr>
            <a:r>
              <a:rPr lang="en-US" altLang="zh-CN" sz="800" noProof="0" dirty="0">
                <a:ln>
                  <a:noFill/>
                </a:ln>
                <a:solidFill>
                  <a:schemeClr val="tx1"/>
                </a:solidFill>
                <a:effectLst/>
                <a:uLnTx/>
                <a:uFillTx/>
                <a:latin typeface="微软雅黑" panose="020B0503020204020204" pitchFamily="34" charset="-122"/>
                <a:ea typeface="微软雅黑" panose="020B0503020204020204" pitchFamily="34" charset="-122"/>
              </a:rPr>
              <a:t>        InputStream in = null;</a:t>
            </a:r>
            <a:endParaRPr lang="en-US" altLang="zh-CN" sz="800" noProof="0" dirty="0">
              <a:ln>
                <a:noFill/>
              </a:ln>
              <a:solidFill>
                <a:schemeClr val="tx1"/>
              </a:solidFill>
              <a:effectLst/>
              <a:uLnTx/>
              <a:uFillTx/>
              <a:latin typeface="微软雅黑" panose="020B0503020204020204" pitchFamily="34" charset="-122"/>
              <a:ea typeface="微软雅黑" panose="020B0503020204020204" pitchFamily="34" charset="-122"/>
            </a:endParaRPr>
          </a:p>
          <a:p>
            <a:pPr algn="l">
              <a:lnSpc>
                <a:spcPct val="130000"/>
              </a:lnSpc>
              <a:spcBef>
                <a:spcPts val="600"/>
              </a:spcBef>
              <a:spcAft>
                <a:spcPts val="0"/>
              </a:spcAft>
              <a:buClrTx/>
              <a:buSzTx/>
              <a:buFontTx/>
              <a:defRPr/>
            </a:pPr>
            <a:r>
              <a:rPr lang="en-US" altLang="zh-CN" sz="800" noProof="0" dirty="0">
                <a:ln>
                  <a:noFill/>
                </a:ln>
                <a:solidFill>
                  <a:schemeClr val="tx1"/>
                </a:solidFill>
                <a:effectLst/>
                <a:uLnTx/>
                <a:uFillTx/>
                <a:latin typeface="微软雅黑" panose="020B0503020204020204" pitchFamily="34" charset="-122"/>
                <a:ea typeface="微软雅黑" panose="020B0503020204020204" pitchFamily="34" charset="-122"/>
              </a:rPr>
              <a:t>        try {</a:t>
            </a:r>
            <a:endParaRPr lang="en-US" altLang="zh-CN" sz="800" noProof="0" dirty="0">
              <a:ln>
                <a:noFill/>
              </a:ln>
              <a:solidFill>
                <a:schemeClr val="tx1"/>
              </a:solidFill>
              <a:effectLst/>
              <a:uLnTx/>
              <a:uFillTx/>
              <a:latin typeface="微软雅黑" panose="020B0503020204020204" pitchFamily="34" charset="-122"/>
              <a:ea typeface="微软雅黑" panose="020B0503020204020204" pitchFamily="34" charset="-122"/>
            </a:endParaRPr>
          </a:p>
          <a:p>
            <a:pPr algn="l">
              <a:lnSpc>
                <a:spcPct val="130000"/>
              </a:lnSpc>
              <a:spcBef>
                <a:spcPts val="600"/>
              </a:spcBef>
              <a:spcAft>
                <a:spcPts val="0"/>
              </a:spcAft>
              <a:buClrTx/>
              <a:buSzTx/>
              <a:buFontTx/>
              <a:defRPr/>
            </a:pPr>
            <a:r>
              <a:rPr lang="en-US" altLang="zh-CN" sz="800" noProof="0" dirty="0">
                <a:ln>
                  <a:noFill/>
                </a:ln>
                <a:solidFill>
                  <a:schemeClr val="tx1"/>
                </a:solidFill>
                <a:effectLst/>
                <a:uLnTx/>
                <a:uFillTx/>
                <a:latin typeface="微软雅黑" panose="020B0503020204020204" pitchFamily="34" charset="-122"/>
                <a:ea typeface="微软雅黑" panose="020B0503020204020204" pitchFamily="34" charset="-122"/>
              </a:rPr>
              <a:t>             in = getResources().openRawResource(R.raw.introduction);</a:t>
            </a:r>
            <a:endParaRPr lang="en-US" altLang="zh-CN" sz="800" noProof="0" dirty="0">
              <a:ln>
                <a:noFill/>
              </a:ln>
              <a:solidFill>
                <a:schemeClr val="tx1"/>
              </a:solidFill>
              <a:effectLst/>
              <a:uLnTx/>
              <a:uFillTx/>
              <a:latin typeface="微软雅黑" panose="020B0503020204020204" pitchFamily="34" charset="-122"/>
              <a:ea typeface="微软雅黑" panose="020B0503020204020204" pitchFamily="34" charset="-122"/>
            </a:endParaRPr>
          </a:p>
          <a:p>
            <a:pPr algn="l">
              <a:lnSpc>
                <a:spcPct val="130000"/>
              </a:lnSpc>
              <a:spcBef>
                <a:spcPts val="600"/>
              </a:spcBef>
              <a:spcAft>
                <a:spcPts val="0"/>
              </a:spcAft>
              <a:buClrTx/>
              <a:buSzTx/>
              <a:buFontTx/>
              <a:defRPr/>
            </a:pPr>
            <a:r>
              <a:rPr lang="en-US" altLang="zh-CN" sz="800" noProof="0" dirty="0">
                <a:ln>
                  <a:noFill/>
                </a:ln>
                <a:solidFill>
                  <a:schemeClr val="tx1"/>
                </a:solidFill>
                <a:effectLst/>
                <a:uLnTx/>
                <a:uFillTx/>
                <a:latin typeface="微软雅黑" panose="020B0503020204020204" pitchFamily="34" charset="-122"/>
                <a:ea typeface="微软雅黑" panose="020B0503020204020204" pitchFamily="34" charset="-122"/>
              </a:rPr>
              <a:t>            if (in != null) {</a:t>
            </a:r>
            <a:endParaRPr lang="en-US" altLang="zh-CN" sz="800" noProof="0" dirty="0">
              <a:ln>
                <a:noFill/>
              </a:ln>
              <a:solidFill>
                <a:schemeClr val="tx1"/>
              </a:solidFill>
              <a:effectLst/>
              <a:uLnTx/>
              <a:uFillTx/>
              <a:latin typeface="微软雅黑" panose="020B0503020204020204" pitchFamily="34" charset="-122"/>
              <a:ea typeface="微软雅黑" panose="020B0503020204020204" pitchFamily="34" charset="-122"/>
            </a:endParaRPr>
          </a:p>
          <a:p>
            <a:pPr algn="l">
              <a:lnSpc>
                <a:spcPct val="130000"/>
              </a:lnSpc>
              <a:spcBef>
                <a:spcPts val="600"/>
              </a:spcBef>
              <a:spcAft>
                <a:spcPts val="0"/>
              </a:spcAft>
              <a:buClrTx/>
              <a:buSzTx/>
              <a:buFontTx/>
              <a:defRPr/>
            </a:pPr>
            <a:r>
              <a:rPr lang="en-US" altLang="zh-CN" sz="800" noProof="0" dirty="0">
                <a:ln>
                  <a:noFill/>
                </a:ln>
                <a:solidFill>
                  <a:schemeClr val="tx1"/>
                </a:solidFill>
                <a:effectLst/>
                <a:uLnTx/>
                <a:uFillTx/>
                <a:latin typeface="微软雅黑" panose="020B0503020204020204" pitchFamily="34" charset="-122"/>
                <a:ea typeface="微软雅黑" panose="020B0503020204020204" pitchFamily="34" charset="-122"/>
              </a:rPr>
              <a:t>                InputStreamReader isr = new InputStreamReader(in);</a:t>
            </a:r>
            <a:endParaRPr lang="en-US" altLang="zh-CN" sz="800" noProof="0" dirty="0">
              <a:ln>
                <a:noFill/>
              </a:ln>
              <a:solidFill>
                <a:schemeClr val="tx1"/>
              </a:solidFill>
              <a:effectLst/>
              <a:uLnTx/>
              <a:uFillTx/>
              <a:latin typeface="微软雅黑" panose="020B0503020204020204" pitchFamily="34" charset="-122"/>
              <a:ea typeface="微软雅黑" panose="020B0503020204020204" pitchFamily="34" charset="-122"/>
            </a:endParaRPr>
          </a:p>
          <a:p>
            <a:pPr algn="l">
              <a:lnSpc>
                <a:spcPct val="130000"/>
              </a:lnSpc>
              <a:spcBef>
                <a:spcPts val="600"/>
              </a:spcBef>
              <a:spcAft>
                <a:spcPts val="0"/>
              </a:spcAft>
              <a:buClrTx/>
              <a:buSzTx/>
              <a:buFontTx/>
              <a:defRPr/>
            </a:pPr>
            <a:r>
              <a:rPr lang="en-US" altLang="zh-CN" sz="800" noProof="0" dirty="0">
                <a:ln>
                  <a:noFill/>
                </a:ln>
                <a:solidFill>
                  <a:schemeClr val="tx1"/>
                </a:solidFill>
                <a:effectLst/>
                <a:uLnTx/>
                <a:uFillTx/>
                <a:latin typeface="微软雅黑" panose="020B0503020204020204" pitchFamily="34" charset="-122"/>
                <a:ea typeface="微软雅黑" panose="020B0503020204020204" pitchFamily="34" charset="-122"/>
              </a:rPr>
              <a:t>                BufferedReader br = new BufferedReader(isr);</a:t>
            </a:r>
            <a:endParaRPr lang="en-US" altLang="zh-CN" sz="800" noProof="0" dirty="0">
              <a:ln>
                <a:noFill/>
              </a:ln>
              <a:solidFill>
                <a:schemeClr val="tx1"/>
              </a:solidFill>
              <a:effectLst/>
              <a:uLnTx/>
              <a:uFillTx/>
              <a:latin typeface="微软雅黑" panose="020B0503020204020204" pitchFamily="34" charset="-122"/>
              <a:ea typeface="微软雅黑" panose="020B0503020204020204" pitchFamily="34" charset="-122"/>
            </a:endParaRPr>
          </a:p>
          <a:p>
            <a:pPr algn="l">
              <a:lnSpc>
                <a:spcPct val="130000"/>
              </a:lnSpc>
              <a:spcBef>
                <a:spcPts val="600"/>
              </a:spcBef>
              <a:spcAft>
                <a:spcPts val="0"/>
              </a:spcAft>
              <a:buClrTx/>
              <a:buSzTx/>
              <a:buFontTx/>
              <a:defRPr/>
            </a:pPr>
            <a:r>
              <a:rPr lang="en-US" altLang="zh-CN" sz="800" noProof="0" dirty="0">
                <a:ln>
                  <a:noFill/>
                </a:ln>
                <a:solidFill>
                  <a:schemeClr val="tx1"/>
                </a:solidFill>
                <a:effectLst/>
                <a:uLnTx/>
                <a:uFillTx/>
                <a:latin typeface="微软雅黑" panose="020B0503020204020204" pitchFamily="34" charset="-122"/>
                <a:ea typeface="微软雅黑" panose="020B0503020204020204" pitchFamily="34" charset="-122"/>
              </a:rPr>
              <a:t>                char [] buf = new char[1024];</a:t>
            </a:r>
            <a:endParaRPr lang="en-US" altLang="zh-CN" sz="800" noProof="0" dirty="0">
              <a:ln>
                <a:noFill/>
              </a:ln>
              <a:solidFill>
                <a:schemeClr val="tx1"/>
              </a:solidFill>
              <a:effectLst/>
              <a:uLnTx/>
              <a:uFillTx/>
              <a:latin typeface="微软雅黑" panose="020B0503020204020204" pitchFamily="34" charset="-122"/>
              <a:ea typeface="微软雅黑" panose="020B0503020204020204" pitchFamily="34" charset="-122"/>
            </a:endParaRPr>
          </a:p>
          <a:p>
            <a:pPr algn="l">
              <a:lnSpc>
                <a:spcPct val="130000"/>
              </a:lnSpc>
              <a:spcBef>
                <a:spcPts val="600"/>
              </a:spcBef>
              <a:spcAft>
                <a:spcPts val="0"/>
              </a:spcAft>
              <a:buClrTx/>
              <a:buSzTx/>
              <a:buFontTx/>
              <a:defRPr/>
            </a:pPr>
            <a:r>
              <a:rPr lang="en-US" altLang="zh-CN" sz="800" noProof="0" dirty="0">
                <a:ln>
                  <a:noFill/>
                </a:ln>
                <a:solidFill>
                  <a:schemeClr val="tx1"/>
                </a:solidFill>
                <a:effectLst/>
                <a:uLnTx/>
                <a:uFillTx/>
                <a:latin typeface="微软雅黑" panose="020B0503020204020204" pitchFamily="34" charset="-122"/>
                <a:ea typeface="微软雅黑" panose="020B0503020204020204" pitchFamily="34" charset="-122"/>
              </a:rPr>
              <a:t>                int len = 0;</a:t>
            </a:r>
            <a:endParaRPr lang="en-US" altLang="zh-CN" sz="800" noProof="0" dirty="0">
              <a:ln>
                <a:noFill/>
              </a:ln>
              <a:solidFill>
                <a:schemeClr val="tx1"/>
              </a:solidFill>
              <a:effectLst/>
              <a:uLnTx/>
              <a:uFillTx/>
              <a:latin typeface="微软雅黑" panose="020B0503020204020204" pitchFamily="34" charset="-122"/>
              <a:ea typeface="微软雅黑" panose="020B0503020204020204" pitchFamily="34" charset="-122"/>
            </a:endParaRPr>
          </a:p>
          <a:p>
            <a:pPr algn="l">
              <a:lnSpc>
                <a:spcPct val="130000"/>
              </a:lnSpc>
              <a:spcBef>
                <a:spcPts val="600"/>
              </a:spcBef>
              <a:spcAft>
                <a:spcPts val="0"/>
              </a:spcAft>
              <a:buClrTx/>
              <a:buSzTx/>
              <a:buFontTx/>
              <a:defRPr/>
            </a:pPr>
            <a:r>
              <a:rPr lang="en-US" altLang="zh-CN" sz="800" noProof="0" dirty="0">
                <a:ln>
                  <a:noFill/>
                </a:ln>
                <a:solidFill>
                  <a:schemeClr val="tx1"/>
                </a:solidFill>
                <a:effectLst/>
                <a:uLnTx/>
                <a:uFillTx/>
                <a:latin typeface="微软雅黑" panose="020B0503020204020204" pitchFamily="34" charset="-122"/>
                <a:ea typeface="微软雅黑" panose="020B0503020204020204" pitchFamily="34" charset="-122"/>
              </a:rPr>
              <a:t>                while ((len = br.read(buf)) &gt; 0) {</a:t>
            </a:r>
            <a:endParaRPr lang="en-US" altLang="zh-CN" sz="800" noProof="0" dirty="0">
              <a:ln>
                <a:noFill/>
              </a:ln>
              <a:solidFill>
                <a:schemeClr val="tx1"/>
              </a:solidFill>
              <a:effectLst/>
              <a:uLnTx/>
              <a:uFillTx/>
              <a:latin typeface="微软雅黑" panose="020B0503020204020204" pitchFamily="34" charset="-122"/>
              <a:ea typeface="微软雅黑" panose="020B0503020204020204" pitchFamily="34" charset="-122"/>
            </a:endParaRPr>
          </a:p>
          <a:p>
            <a:pPr algn="l">
              <a:lnSpc>
                <a:spcPct val="130000"/>
              </a:lnSpc>
              <a:spcBef>
                <a:spcPts val="600"/>
              </a:spcBef>
              <a:spcAft>
                <a:spcPts val="0"/>
              </a:spcAft>
              <a:buClrTx/>
              <a:buSzTx/>
              <a:buFontTx/>
              <a:defRPr/>
            </a:pPr>
            <a:r>
              <a:rPr lang="en-US" altLang="zh-CN" sz="800" noProof="0" dirty="0">
                <a:ln>
                  <a:noFill/>
                </a:ln>
                <a:solidFill>
                  <a:schemeClr val="tx1"/>
                </a:solidFill>
                <a:effectLst/>
                <a:uLnTx/>
                <a:uFillTx/>
                <a:latin typeface="微软雅黑" panose="020B0503020204020204" pitchFamily="34" charset="-122"/>
                <a:ea typeface="微软雅黑" panose="020B0503020204020204" pitchFamily="34" charset="-122"/>
              </a:rPr>
              <a:t>                    sb.append(buf, 0, len);</a:t>
            </a:r>
            <a:endParaRPr lang="en-US" altLang="zh-CN" sz="800" noProof="0" dirty="0">
              <a:ln>
                <a:noFill/>
              </a:ln>
              <a:solidFill>
                <a:schemeClr val="tx1"/>
              </a:solidFill>
              <a:effectLst/>
              <a:uLnTx/>
              <a:uFillTx/>
              <a:latin typeface="微软雅黑" panose="020B0503020204020204" pitchFamily="34" charset="-122"/>
              <a:ea typeface="微软雅黑" panose="020B0503020204020204" pitchFamily="34" charset="-122"/>
            </a:endParaRPr>
          </a:p>
          <a:p>
            <a:pPr algn="l">
              <a:lnSpc>
                <a:spcPct val="130000"/>
              </a:lnSpc>
              <a:spcBef>
                <a:spcPts val="600"/>
              </a:spcBef>
              <a:spcAft>
                <a:spcPts val="0"/>
              </a:spcAft>
              <a:buClrTx/>
              <a:buSzTx/>
              <a:buFontTx/>
              <a:defRPr/>
            </a:pPr>
            <a:r>
              <a:rPr lang="en-US" altLang="zh-CN" sz="800" noProof="0" dirty="0">
                <a:ln>
                  <a:noFill/>
                </a:ln>
                <a:solidFill>
                  <a:schemeClr val="tx1"/>
                </a:solidFill>
                <a:effectLst/>
                <a:uLnTx/>
                <a:uFillTx/>
                <a:latin typeface="微软雅黑" panose="020B0503020204020204" pitchFamily="34" charset="-122"/>
                <a:ea typeface="微软雅黑" panose="020B0503020204020204" pitchFamily="34" charset="-122"/>
              </a:rPr>
              <a:t>                }</a:t>
            </a:r>
            <a:endParaRPr lang="en-US" altLang="zh-CN" sz="800" noProof="0" dirty="0">
              <a:ln>
                <a:noFill/>
              </a:ln>
              <a:solidFill>
                <a:schemeClr val="tx1"/>
              </a:solidFill>
              <a:effectLst/>
              <a:uLnTx/>
              <a:uFillTx/>
              <a:latin typeface="微软雅黑" panose="020B0503020204020204" pitchFamily="34" charset="-122"/>
              <a:ea typeface="微软雅黑" panose="020B0503020204020204" pitchFamily="34" charset="-122"/>
            </a:endParaRPr>
          </a:p>
          <a:p>
            <a:pPr algn="l">
              <a:lnSpc>
                <a:spcPct val="130000"/>
              </a:lnSpc>
              <a:spcBef>
                <a:spcPts val="600"/>
              </a:spcBef>
              <a:spcAft>
                <a:spcPts val="0"/>
              </a:spcAft>
              <a:buClrTx/>
              <a:buSzTx/>
              <a:buFontTx/>
              <a:defRPr/>
            </a:pPr>
            <a:r>
              <a:rPr lang="en-US" altLang="zh-CN" sz="800" noProof="0" dirty="0">
                <a:ln>
                  <a:noFill/>
                </a:ln>
                <a:solidFill>
                  <a:schemeClr val="tx1"/>
                </a:solidFill>
                <a:effectLst/>
                <a:uLnTx/>
                <a:uFillTx/>
                <a:latin typeface="微软雅黑" panose="020B0503020204020204" pitchFamily="34" charset="-122"/>
                <a:ea typeface="微软雅黑" panose="020B0503020204020204" pitchFamily="34" charset="-122"/>
              </a:rPr>
              <a:t>            } else {</a:t>
            </a:r>
            <a:endParaRPr lang="en-US" altLang="zh-CN" sz="800" noProof="0" dirty="0">
              <a:ln>
                <a:noFill/>
              </a:ln>
              <a:solidFill>
                <a:schemeClr val="tx1"/>
              </a:solidFill>
              <a:effectLst/>
              <a:uLnTx/>
              <a:uFillTx/>
              <a:latin typeface="微软雅黑" panose="020B0503020204020204" pitchFamily="34" charset="-122"/>
              <a:ea typeface="微软雅黑" panose="020B0503020204020204" pitchFamily="34" charset="-122"/>
            </a:endParaRPr>
          </a:p>
          <a:p>
            <a:pPr algn="l">
              <a:lnSpc>
                <a:spcPct val="130000"/>
              </a:lnSpc>
              <a:spcBef>
                <a:spcPts val="600"/>
              </a:spcBef>
              <a:spcAft>
                <a:spcPts val="0"/>
              </a:spcAft>
              <a:buClrTx/>
              <a:buSzTx/>
              <a:buFontTx/>
              <a:defRPr/>
            </a:pPr>
            <a:r>
              <a:rPr lang="en-US" altLang="zh-CN" sz="800" noProof="0" dirty="0">
                <a:ln>
                  <a:noFill/>
                </a:ln>
                <a:solidFill>
                  <a:schemeClr val="tx1"/>
                </a:solidFill>
                <a:effectLst/>
                <a:uLnTx/>
                <a:uFillTx/>
                <a:latin typeface="微软雅黑" panose="020B0503020204020204" pitchFamily="34" charset="-122"/>
                <a:ea typeface="微软雅黑" panose="020B0503020204020204" pitchFamily="34" charset="-122"/>
              </a:rPr>
              <a:t>                Log.e(TAG, "Read introduction file error");</a:t>
            </a:r>
            <a:endParaRPr lang="en-US" altLang="zh-CN" sz="800" noProof="0" dirty="0">
              <a:ln>
                <a:noFill/>
              </a:ln>
              <a:solidFill>
                <a:schemeClr val="tx1"/>
              </a:solidFill>
              <a:effectLst/>
              <a:uLnTx/>
              <a:uFillTx/>
              <a:latin typeface="微软雅黑" panose="020B0503020204020204" pitchFamily="34" charset="-122"/>
              <a:ea typeface="微软雅黑" panose="020B0503020204020204" pitchFamily="34" charset="-122"/>
            </a:endParaRPr>
          </a:p>
          <a:p>
            <a:pPr algn="l">
              <a:lnSpc>
                <a:spcPct val="130000"/>
              </a:lnSpc>
              <a:spcBef>
                <a:spcPts val="600"/>
              </a:spcBef>
              <a:spcAft>
                <a:spcPts val="0"/>
              </a:spcAft>
              <a:buClrTx/>
              <a:buSzTx/>
              <a:buFontTx/>
              <a:defRPr/>
            </a:pPr>
            <a:r>
              <a:rPr lang="en-US" altLang="zh-CN" sz="800" noProof="0" dirty="0">
                <a:ln>
                  <a:noFill/>
                </a:ln>
                <a:solidFill>
                  <a:schemeClr val="tx1"/>
                </a:solidFill>
                <a:effectLst/>
                <a:uLnTx/>
                <a:uFillTx/>
                <a:latin typeface="微软雅黑" panose="020B0503020204020204" pitchFamily="34" charset="-122"/>
                <a:ea typeface="微软雅黑" panose="020B0503020204020204" pitchFamily="34" charset="-122"/>
              </a:rPr>
              <a:t>                return;</a:t>
            </a:r>
            <a:endParaRPr lang="en-US" altLang="zh-CN" sz="800" noProof="0" dirty="0">
              <a:ln>
                <a:noFill/>
              </a:ln>
              <a:solidFill>
                <a:schemeClr val="tx1"/>
              </a:solidFill>
              <a:effectLst/>
              <a:uLnTx/>
              <a:uFillTx/>
              <a:latin typeface="微软雅黑" panose="020B0503020204020204" pitchFamily="34" charset="-122"/>
              <a:ea typeface="微软雅黑" panose="020B0503020204020204" pitchFamily="34" charset="-122"/>
            </a:endParaRPr>
          </a:p>
          <a:p>
            <a:pPr algn="l">
              <a:lnSpc>
                <a:spcPct val="130000"/>
              </a:lnSpc>
              <a:spcBef>
                <a:spcPts val="600"/>
              </a:spcBef>
              <a:spcAft>
                <a:spcPts val="0"/>
              </a:spcAft>
              <a:buClrTx/>
              <a:buSzTx/>
              <a:buFontTx/>
              <a:defRPr/>
            </a:pPr>
            <a:r>
              <a:rPr lang="en-US" altLang="zh-CN" sz="800" noProof="0" dirty="0">
                <a:ln>
                  <a:noFill/>
                </a:ln>
                <a:solidFill>
                  <a:schemeClr val="tx1"/>
                </a:solidFill>
                <a:effectLst/>
                <a:uLnTx/>
                <a:uFillTx/>
                <a:latin typeface="微软雅黑" panose="020B0503020204020204" pitchFamily="34" charset="-122"/>
                <a:ea typeface="微软雅黑" panose="020B0503020204020204" pitchFamily="34" charset="-122"/>
              </a:rPr>
              <a:t>            }</a:t>
            </a:r>
            <a:endParaRPr lang="en-US" altLang="zh-CN" sz="800" noProof="0" dirty="0">
              <a:ln>
                <a:noFill/>
              </a:ln>
              <a:solidFill>
                <a:schemeClr val="tx1"/>
              </a:solidFill>
              <a:effectLst/>
              <a:uLnTx/>
              <a:uFillTx/>
              <a:latin typeface="微软雅黑" panose="020B0503020204020204" pitchFamily="34" charset="-122"/>
              <a:ea typeface="微软雅黑" panose="020B0503020204020204" pitchFamily="34" charset="-122"/>
            </a:endParaRPr>
          </a:p>
          <a:p>
            <a:pPr algn="l">
              <a:lnSpc>
                <a:spcPct val="130000"/>
              </a:lnSpc>
              <a:spcBef>
                <a:spcPts val="600"/>
              </a:spcBef>
              <a:spcAft>
                <a:spcPts val="0"/>
              </a:spcAft>
              <a:buClrTx/>
              <a:buSzTx/>
              <a:buFontTx/>
              <a:defRPr/>
            </a:pPr>
            <a:r>
              <a:rPr lang="en-US" altLang="zh-CN" sz="800" noProof="0" dirty="0">
                <a:ln>
                  <a:noFill/>
                </a:ln>
                <a:solidFill>
                  <a:schemeClr val="tx1"/>
                </a:solidFill>
                <a:effectLst/>
                <a:uLnTx/>
                <a:uFillTx/>
                <a:latin typeface="微软雅黑" panose="020B0503020204020204" pitchFamily="34" charset="-122"/>
                <a:ea typeface="微软雅黑" panose="020B0503020204020204" pitchFamily="34" charset="-122"/>
              </a:rPr>
              <a:t>        } catch (IOException e) {</a:t>
            </a:r>
            <a:endParaRPr lang="en-US" altLang="zh-CN" sz="800" noProof="0" dirty="0">
              <a:ln>
                <a:noFill/>
              </a:ln>
              <a:solidFill>
                <a:schemeClr val="tx1"/>
              </a:solidFill>
              <a:effectLst/>
              <a:uLnTx/>
              <a:uFillTx/>
              <a:latin typeface="微软雅黑" panose="020B0503020204020204" pitchFamily="34" charset="-122"/>
              <a:ea typeface="微软雅黑" panose="020B0503020204020204" pitchFamily="34" charset="-122"/>
            </a:endParaRPr>
          </a:p>
          <a:p>
            <a:pPr algn="l">
              <a:lnSpc>
                <a:spcPct val="130000"/>
              </a:lnSpc>
              <a:spcBef>
                <a:spcPts val="600"/>
              </a:spcBef>
              <a:spcAft>
                <a:spcPts val="0"/>
              </a:spcAft>
              <a:buClrTx/>
              <a:buSzTx/>
              <a:buFontTx/>
              <a:defRPr/>
            </a:pPr>
            <a:r>
              <a:rPr lang="en-US" altLang="zh-CN" sz="800" noProof="0" dirty="0">
                <a:ln>
                  <a:noFill/>
                </a:ln>
                <a:solidFill>
                  <a:schemeClr val="tx1"/>
                </a:solidFill>
                <a:effectLst/>
                <a:uLnTx/>
                <a:uFillTx/>
                <a:latin typeface="微软雅黑" panose="020B0503020204020204" pitchFamily="34" charset="-122"/>
                <a:ea typeface="微软雅黑" panose="020B0503020204020204" pitchFamily="34" charset="-122"/>
              </a:rPr>
              <a:t>            e.printStackTrace();</a:t>
            </a:r>
            <a:endParaRPr lang="en-US" altLang="zh-CN" sz="800" noProof="0" dirty="0">
              <a:ln>
                <a:noFill/>
              </a:ln>
              <a:solidFill>
                <a:schemeClr val="tx1"/>
              </a:solidFill>
              <a:effectLst/>
              <a:uLnTx/>
              <a:uFillTx/>
              <a:latin typeface="微软雅黑" panose="020B0503020204020204" pitchFamily="34" charset="-122"/>
              <a:ea typeface="微软雅黑" panose="020B0503020204020204" pitchFamily="34" charset="-122"/>
            </a:endParaRPr>
          </a:p>
          <a:p>
            <a:pPr algn="l">
              <a:lnSpc>
                <a:spcPct val="130000"/>
              </a:lnSpc>
              <a:spcBef>
                <a:spcPts val="600"/>
              </a:spcBef>
              <a:spcAft>
                <a:spcPts val="0"/>
              </a:spcAft>
              <a:buClrTx/>
              <a:buSzTx/>
              <a:buFontTx/>
              <a:defRPr/>
            </a:pPr>
            <a:r>
              <a:rPr lang="en-US" altLang="zh-CN" sz="800" noProof="0" dirty="0">
                <a:ln>
                  <a:noFill/>
                </a:ln>
                <a:solidFill>
                  <a:schemeClr val="tx1"/>
                </a:solidFill>
                <a:effectLst/>
                <a:uLnTx/>
                <a:uFillTx/>
                <a:latin typeface="微软雅黑" panose="020B0503020204020204" pitchFamily="34" charset="-122"/>
                <a:ea typeface="微软雅黑" panose="020B0503020204020204" pitchFamily="34" charset="-122"/>
              </a:rPr>
              <a:t>            return;</a:t>
            </a:r>
            <a:endParaRPr lang="en-US" altLang="zh-CN" sz="800" noProof="0" dirty="0">
              <a:ln>
                <a:noFill/>
              </a:ln>
              <a:solidFill>
                <a:schemeClr val="tx1"/>
              </a:solidFill>
              <a:effectLst/>
              <a:uLnTx/>
              <a:uFillTx/>
              <a:latin typeface="微软雅黑" panose="020B0503020204020204" pitchFamily="34" charset="-122"/>
              <a:ea typeface="微软雅黑" panose="020B0503020204020204" pitchFamily="34" charset="-122"/>
            </a:endParaRP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335361" y="116633"/>
            <a:ext cx="629872" cy="612768"/>
            <a:chOff x="3070727" y="196457"/>
            <a:chExt cx="692047" cy="673255"/>
          </a:xfrm>
        </p:grpSpPr>
        <p:sp>
          <p:nvSpPr>
            <p:cNvPr id="5" name="平行四边形 4"/>
            <p:cNvSpPr/>
            <p:nvPr/>
          </p:nvSpPr>
          <p:spPr>
            <a:xfrm>
              <a:off x="3070727" y="196457"/>
              <a:ext cx="629587" cy="612775"/>
            </a:xfrm>
            <a:prstGeom prst="parallelogram">
              <a:avLst/>
            </a:prstGeom>
            <a:solidFill>
              <a:srgbClr val="024282"/>
            </a:solid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6" name="平行四边形 5"/>
            <p:cNvSpPr/>
            <p:nvPr/>
          </p:nvSpPr>
          <p:spPr>
            <a:xfrm>
              <a:off x="3133187" y="256937"/>
              <a:ext cx="629587" cy="612775"/>
            </a:xfrm>
            <a:prstGeom prst="parallelogram">
              <a:avLst/>
            </a:prstGeom>
            <a:no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cxnSp>
        <p:nvCxnSpPr>
          <p:cNvPr id="7" name="直接连接符 6"/>
          <p:cNvCxnSpPr/>
          <p:nvPr/>
        </p:nvCxnSpPr>
        <p:spPr>
          <a:xfrm>
            <a:off x="367840" y="809674"/>
            <a:ext cx="11488800" cy="0"/>
          </a:xfrm>
          <a:prstGeom prst="line">
            <a:avLst/>
          </a:prstGeom>
          <a:ln w="9525">
            <a:solidFill>
              <a:srgbClr val="024282"/>
            </a:solidFill>
          </a:ln>
        </p:spPr>
        <p:style>
          <a:lnRef idx="1">
            <a:schemeClr val="accent1"/>
          </a:lnRef>
          <a:fillRef idx="0">
            <a:schemeClr val="accent1"/>
          </a:fillRef>
          <a:effectRef idx="0">
            <a:schemeClr val="accent1"/>
          </a:effectRef>
          <a:fontRef idx="minor">
            <a:schemeClr val="tx1"/>
          </a:fontRef>
        </p:style>
      </p:cxnSp>
      <p:sp>
        <p:nvSpPr>
          <p:cNvPr id="10" name="文本占位符 5"/>
          <p:cNvSpPr txBox="1"/>
          <p:nvPr/>
        </p:nvSpPr>
        <p:spPr>
          <a:xfrm>
            <a:off x="1127448" y="193957"/>
            <a:ext cx="5040313" cy="612775"/>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000"/>
              </a:spcBef>
              <a:buFont typeface="Arial" panose="020B0604020202020204" pitchFamily="34" charset="0"/>
              <a:buNone/>
              <a:defRPr sz="3200" b="1" kern="1200">
                <a:solidFill>
                  <a:srgbClr val="024282"/>
                </a:solidFill>
                <a:latin typeface="微软雅黑" panose="020B0503020204020204" pitchFamily="34" charset="-122"/>
                <a:ea typeface="微软雅黑" panose="020B0503020204020204" pitchFamily="34"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defRPr/>
            </a:pPr>
            <a:r>
              <a:rPr lang="zh-CN" altLang="en-US" dirty="0"/>
              <a:t>人工分析代码质量</a:t>
            </a:r>
            <a:endParaRPr kumimoji="0" lang="zh-CN" altLang="en-US" sz="4800" b="1" i="0" u="none" strike="noStrike" kern="1200" cap="none" spc="0" normalizeH="0" baseline="0" noProof="0" dirty="0">
              <a:ln>
                <a:noFill/>
              </a:ln>
              <a:solidFill>
                <a:srgbClr val="024282"/>
              </a:solidFill>
              <a:effectLst/>
              <a:uLnTx/>
              <a:uFillTx/>
              <a:latin typeface="微软雅黑" panose="020B0503020204020204" pitchFamily="34" charset="-122"/>
              <a:ea typeface="微软雅黑" panose="020B0503020204020204" pitchFamily="34" charset="-122"/>
              <a:cs typeface="+mn-cs"/>
            </a:endParaRPr>
          </a:p>
        </p:txBody>
      </p:sp>
      <p:sp>
        <p:nvSpPr>
          <p:cNvPr id="15" name="矩形 14"/>
          <p:cNvSpPr/>
          <p:nvPr/>
        </p:nvSpPr>
        <p:spPr>
          <a:xfrm>
            <a:off x="302935" y="1049735"/>
            <a:ext cx="11513006" cy="5376014"/>
          </a:xfrm>
          <a:prstGeom prst="rect">
            <a:avLst/>
          </a:prstGeom>
          <a:solidFill>
            <a:srgbClr val="024282">
              <a:alpha val="20000"/>
            </a:srgbClr>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a:ln>
                <a:noFill/>
              </a:ln>
              <a:solidFill>
                <a:prstClr val="white"/>
              </a:solidFill>
              <a:effectLst/>
              <a:uLnTx/>
              <a:uFillTx/>
              <a:latin typeface="等线" panose="02010600030101010101" charset="-122"/>
              <a:ea typeface="等线" panose="02010600030101010101" charset="-122"/>
              <a:cs typeface="+mn-cs"/>
            </a:endParaRPr>
          </a:p>
        </p:txBody>
      </p:sp>
      <p:sp>
        <p:nvSpPr>
          <p:cNvPr id="18" name="文本框 17"/>
          <p:cNvSpPr txBox="1"/>
          <p:nvPr/>
        </p:nvSpPr>
        <p:spPr>
          <a:xfrm>
            <a:off x="303200" y="1145299"/>
            <a:ext cx="11086603" cy="4867055"/>
          </a:xfrm>
          <a:prstGeom prst="rect">
            <a:avLst/>
          </a:prstGeom>
          <a:noFill/>
        </p:spPr>
        <p:txBody>
          <a:bodyPr wrap="square" rtlCol="0">
            <a:noAutofit/>
          </a:bodyPr>
          <a:lstStyle/>
          <a:p>
            <a:pPr algn="l">
              <a:lnSpc>
                <a:spcPct val="130000"/>
              </a:lnSpc>
              <a:spcBef>
                <a:spcPts val="600"/>
              </a:spcBef>
              <a:spcAft>
                <a:spcPts val="0"/>
              </a:spcAft>
              <a:buClrTx/>
              <a:buSzTx/>
              <a:buFontTx/>
              <a:defRPr/>
            </a:pPr>
            <a:r>
              <a:rPr lang="en-US" altLang="zh-CN" sz="800" noProof="0" dirty="0">
                <a:ln>
                  <a:noFill/>
                </a:ln>
                <a:solidFill>
                  <a:schemeClr val="tx1"/>
                </a:solidFill>
                <a:effectLst/>
                <a:uLnTx/>
                <a:uFillTx/>
                <a:latin typeface="微软雅黑" panose="020B0503020204020204" pitchFamily="34" charset="-122"/>
                <a:ea typeface="微软雅黑" panose="020B0503020204020204" pitchFamily="34" charset="-122"/>
              </a:rPr>
              <a:t>        } finally {</a:t>
            </a:r>
            <a:endParaRPr lang="en-US" altLang="zh-CN" sz="800" noProof="0" dirty="0">
              <a:ln>
                <a:noFill/>
              </a:ln>
              <a:solidFill>
                <a:schemeClr val="tx1"/>
              </a:solidFill>
              <a:effectLst/>
              <a:uLnTx/>
              <a:uFillTx/>
              <a:latin typeface="微软雅黑" panose="020B0503020204020204" pitchFamily="34" charset="-122"/>
              <a:ea typeface="微软雅黑" panose="020B0503020204020204" pitchFamily="34" charset="-122"/>
            </a:endParaRPr>
          </a:p>
          <a:p>
            <a:pPr algn="l">
              <a:lnSpc>
                <a:spcPct val="130000"/>
              </a:lnSpc>
              <a:spcBef>
                <a:spcPts val="600"/>
              </a:spcBef>
              <a:spcAft>
                <a:spcPts val="0"/>
              </a:spcAft>
              <a:buClrTx/>
              <a:buSzTx/>
              <a:buFontTx/>
              <a:defRPr/>
            </a:pPr>
            <a:r>
              <a:rPr lang="en-US" altLang="zh-CN" sz="800" noProof="0" dirty="0">
                <a:ln>
                  <a:noFill/>
                </a:ln>
                <a:solidFill>
                  <a:schemeClr val="tx1"/>
                </a:solidFill>
                <a:effectLst/>
                <a:uLnTx/>
                <a:uFillTx/>
                <a:latin typeface="微软雅黑" panose="020B0503020204020204" pitchFamily="34" charset="-122"/>
                <a:ea typeface="微软雅黑" panose="020B0503020204020204" pitchFamily="34" charset="-122"/>
              </a:rPr>
              <a:t>            if(in != null) {</a:t>
            </a:r>
            <a:endParaRPr lang="en-US" altLang="zh-CN" sz="800" noProof="0" dirty="0">
              <a:ln>
                <a:noFill/>
              </a:ln>
              <a:solidFill>
                <a:schemeClr val="tx1"/>
              </a:solidFill>
              <a:effectLst/>
              <a:uLnTx/>
              <a:uFillTx/>
              <a:latin typeface="微软雅黑" panose="020B0503020204020204" pitchFamily="34" charset="-122"/>
              <a:ea typeface="微软雅黑" panose="020B0503020204020204" pitchFamily="34" charset="-122"/>
            </a:endParaRPr>
          </a:p>
          <a:p>
            <a:pPr algn="l">
              <a:lnSpc>
                <a:spcPct val="130000"/>
              </a:lnSpc>
              <a:spcBef>
                <a:spcPts val="600"/>
              </a:spcBef>
              <a:spcAft>
                <a:spcPts val="0"/>
              </a:spcAft>
              <a:buClrTx/>
              <a:buSzTx/>
              <a:buFontTx/>
              <a:defRPr/>
            </a:pPr>
            <a:r>
              <a:rPr lang="en-US" altLang="zh-CN" sz="800" noProof="0" dirty="0">
                <a:ln>
                  <a:noFill/>
                </a:ln>
                <a:solidFill>
                  <a:schemeClr val="tx1"/>
                </a:solidFill>
                <a:effectLst/>
                <a:uLnTx/>
                <a:uFillTx/>
                <a:latin typeface="微软雅黑" panose="020B0503020204020204" pitchFamily="34" charset="-122"/>
                <a:ea typeface="微软雅黑" panose="020B0503020204020204" pitchFamily="34" charset="-122"/>
              </a:rPr>
              <a:t>                try {</a:t>
            </a:r>
            <a:endParaRPr lang="en-US" altLang="zh-CN" sz="800" noProof="0" dirty="0">
              <a:ln>
                <a:noFill/>
              </a:ln>
              <a:solidFill>
                <a:schemeClr val="tx1"/>
              </a:solidFill>
              <a:effectLst/>
              <a:uLnTx/>
              <a:uFillTx/>
              <a:latin typeface="微软雅黑" panose="020B0503020204020204" pitchFamily="34" charset="-122"/>
              <a:ea typeface="微软雅黑" panose="020B0503020204020204" pitchFamily="34" charset="-122"/>
            </a:endParaRPr>
          </a:p>
          <a:p>
            <a:pPr algn="l">
              <a:lnSpc>
                <a:spcPct val="130000"/>
              </a:lnSpc>
              <a:spcBef>
                <a:spcPts val="600"/>
              </a:spcBef>
              <a:spcAft>
                <a:spcPts val="0"/>
              </a:spcAft>
              <a:buClrTx/>
              <a:buSzTx/>
              <a:buFontTx/>
              <a:defRPr/>
            </a:pPr>
            <a:r>
              <a:rPr lang="en-US" altLang="zh-CN" sz="800" noProof="0" dirty="0">
                <a:ln>
                  <a:noFill/>
                </a:ln>
                <a:solidFill>
                  <a:schemeClr val="tx1"/>
                </a:solidFill>
                <a:effectLst/>
                <a:uLnTx/>
                <a:uFillTx/>
                <a:latin typeface="微软雅黑" panose="020B0503020204020204" pitchFamily="34" charset="-122"/>
                <a:ea typeface="微软雅黑" panose="020B0503020204020204" pitchFamily="34" charset="-122"/>
              </a:rPr>
              <a:t>                    in.close();</a:t>
            </a:r>
            <a:endParaRPr lang="en-US" altLang="zh-CN" sz="800" noProof="0" dirty="0">
              <a:ln>
                <a:noFill/>
              </a:ln>
              <a:solidFill>
                <a:schemeClr val="tx1"/>
              </a:solidFill>
              <a:effectLst/>
              <a:uLnTx/>
              <a:uFillTx/>
              <a:latin typeface="微软雅黑" panose="020B0503020204020204" pitchFamily="34" charset="-122"/>
              <a:ea typeface="微软雅黑" panose="020B0503020204020204" pitchFamily="34" charset="-122"/>
            </a:endParaRPr>
          </a:p>
          <a:p>
            <a:pPr algn="l">
              <a:lnSpc>
                <a:spcPct val="130000"/>
              </a:lnSpc>
              <a:spcBef>
                <a:spcPts val="600"/>
              </a:spcBef>
              <a:spcAft>
                <a:spcPts val="0"/>
              </a:spcAft>
              <a:buClrTx/>
              <a:buSzTx/>
              <a:buFontTx/>
              <a:defRPr/>
            </a:pPr>
            <a:r>
              <a:rPr lang="en-US" altLang="zh-CN" sz="800" noProof="0" dirty="0">
                <a:ln>
                  <a:noFill/>
                </a:ln>
                <a:solidFill>
                  <a:schemeClr val="tx1"/>
                </a:solidFill>
                <a:effectLst/>
                <a:uLnTx/>
                <a:uFillTx/>
                <a:latin typeface="微软雅黑" panose="020B0503020204020204" pitchFamily="34" charset="-122"/>
                <a:ea typeface="微软雅黑" panose="020B0503020204020204" pitchFamily="34" charset="-122"/>
              </a:rPr>
              <a:t>                } catch (IOException e) {</a:t>
            </a:r>
            <a:endParaRPr lang="en-US" altLang="zh-CN" sz="800" noProof="0" dirty="0">
              <a:ln>
                <a:noFill/>
              </a:ln>
              <a:solidFill>
                <a:schemeClr val="tx1"/>
              </a:solidFill>
              <a:effectLst/>
              <a:uLnTx/>
              <a:uFillTx/>
              <a:latin typeface="微软雅黑" panose="020B0503020204020204" pitchFamily="34" charset="-122"/>
              <a:ea typeface="微软雅黑" panose="020B0503020204020204" pitchFamily="34" charset="-122"/>
            </a:endParaRPr>
          </a:p>
          <a:p>
            <a:pPr algn="l">
              <a:lnSpc>
                <a:spcPct val="130000"/>
              </a:lnSpc>
              <a:spcBef>
                <a:spcPts val="600"/>
              </a:spcBef>
              <a:spcAft>
                <a:spcPts val="0"/>
              </a:spcAft>
              <a:buClrTx/>
              <a:buSzTx/>
              <a:buFontTx/>
              <a:defRPr/>
            </a:pPr>
            <a:r>
              <a:rPr lang="en-US" altLang="zh-CN" sz="800" noProof="0" dirty="0">
                <a:ln>
                  <a:noFill/>
                </a:ln>
                <a:solidFill>
                  <a:schemeClr val="tx1"/>
                </a:solidFill>
                <a:effectLst/>
                <a:uLnTx/>
                <a:uFillTx/>
                <a:latin typeface="微软雅黑" panose="020B0503020204020204" pitchFamily="34" charset="-122"/>
                <a:ea typeface="微软雅黑" panose="020B0503020204020204" pitchFamily="34" charset="-122"/>
              </a:rPr>
              <a:t>                    // TODO Auto-generated catch block</a:t>
            </a:r>
            <a:endParaRPr lang="en-US" altLang="zh-CN" sz="800" noProof="0" dirty="0">
              <a:ln>
                <a:noFill/>
              </a:ln>
              <a:solidFill>
                <a:schemeClr val="tx1"/>
              </a:solidFill>
              <a:effectLst/>
              <a:uLnTx/>
              <a:uFillTx/>
              <a:latin typeface="微软雅黑" panose="020B0503020204020204" pitchFamily="34" charset="-122"/>
              <a:ea typeface="微软雅黑" panose="020B0503020204020204" pitchFamily="34" charset="-122"/>
            </a:endParaRPr>
          </a:p>
          <a:p>
            <a:pPr algn="l">
              <a:lnSpc>
                <a:spcPct val="130000"/>
              </a:lnSpc>
              <a:spcBef>
                <a:spcPts val="600"/>
              </a:spcBef>
              <a:spcAft>
                <a:spcPts val="0"/>
              </a:spcAft>
              <a:buClrTx/>
              <a:buSzTx/>
              <a:buFontTx/>
              <a:defRPr/>
            </a:pPr>
            <a:r>
              <a:rPr lang="en-US" altLang="zh-CN" sz="800" noProof="0" dirty="0">
                <a:ln>
                  <a:noFill/>
                </a:ln>
                <a:solidFill>
                  <a:schemeClr val="tx1"/>
                </a:solidFill>
                <a:effectLst/>
                <a:uLnTx/>
                <a:uFillTx/>
                <a:latin typeface="微软雅黑" panose="020B0503020204020204" pitchFamily="34" charset="-122"/>
                <a:ea typeface="微软雅黑" panose="020B0503020204020204" pitchFamily="34" charset="-122"/>
              </a:rPr>
              <a:t>                    e.printStackTrace();</a:t>
            </a:r>
            <a:endParaRPr lang="en-US" altLang="zh-CN" sz="800" noProof="0" dirty="0">
              <a:ln>
                <a:noFill/>
              </a:ln>
              <a:solidFill>
                <a:schemeClr val="tx1"/>
              </a:solidFill>
              <a:effectLst/>
              <a:uLnTx/>
              <a:uFillTx/>
              <a:latin typeface="微软雅黑" panose="020B0503020204020204" pitchFamily="34" charset="-122"/>
              <a:ea typeface="微软雅黑" panose="020B0503020204020204" pitchFamily="34" charset="-122"/>
            </a:endParaRPr>
          </a:p>
          <a:p>
            <a:pPr algn="l">
              <a:lnSpc>
                <a:spcPct val="130000"/>
              </a:lnSpc>
              <a:spcBef>
                <a:spcPts val="600"/>
              </a:spcBef>
              <a:spcAft>
                <a:spcPts val="0"/>
              </a:spcAft>
              <a:buClrTx/>
              <a:buSzTx/>
              <a:buFontTx/>
              <a:defRPr/>
            </a:pPr>
            <a:r>
              <a:rPr lang="en-US" altLang="zh-CN" sz="800" noProof="0" dirty="0">
                <a:ln>
                  <a:noFill/>
                </a:ln>
                <a:solidFill>
                  <a:schemeClr val="tx1"/>
                </a:solidFill>
                <a:effectLst/>
                <a:uLnTx/>
                <a:uFillTx/>
                <a:latin typeface="微软雅黑" panose="020B0503020204020204" pitchFamily="34" charset="-122"/>
                <a:ea typeface="微软雅黑" panose="020B0503020204020204" pitchFamily="34" charset="-122"/>
              </a:rPr>
              <a:t>                }</a:t>
            </a:r>
            <a:endParaRPr lang="en-US" altLang="zh-CN" sz="800" noProof="0" dirty="0">
              <a:ln>
                <a:noFill/>
              </a:ln>
              <a:solidFill>
                <a:schemeClr val="tx1"/>
              </a:solidFill>
              <a:effectLst/>
              <a:uLnTx/>
              <a:uFillTx/>
              <a:latin typeface="微软雅黑" panose="020B0503020204020204" pitchFamily="34" charset="-122"/>
              <a:ea typeface="微软雅黑" panose="020B0503020204020204" pitchFamily="34" charset="-122"/>
            </a:endParaRPr>
          </a:p>
          <a:p>
            <a:pPr algn="l">
              <a:lnSpc>
                <a:spcPct val="130000"/>
              </a:lnSpc>
              <a:spcBef>
                <a:spcPts val="600"/>
              </a:spcBef>
              <a:spcAft>
                <a:spcPts val="0"/>
              </a:spcAft>
              <a:buClrTx/>
              <a:buSzTx/>
              <a:buFontTx/>
              <a:defRPr/>
            </a:pPr>
            <a:r>
              <a:rPr lang="en-US" altLang="zh-CN" sz="800" noProof="0" dirty="0">
                <a:ln>
                  <a:noFill/>
                </a:ln>
                <a:solidFill>
                  <a:schemeClr val="tx1"/>
                </a:solidFill>
                <a:effectLst/>
                <a:uLnTx/>
                <a:uFillTx/>
                <a:latin typeface="微软雅黑" panose="020B0503020204020204" pitchFamily="34" charset="-122"/>
                <a:ea typeface="微软雅黑" panose="020B0503020204020204" pitchFamily="34" charset="-122"/>
              </a:rPr>
              <a:t>            }</a:t>
            </a:r>
            <a:endParaRPr lang="en-US" altLang="zh-CN" sz="800" noProof="0" dirty="0">
              <a:ln>
                <a:noFill/>
              </a:ln>
              <a:solidFill>
                <a:schemeClr val="tx1"/>
              </a:solidFill>
              <a:effectLst/>
              <a:uLnTx/>
              <a:uFillTx/>
              <a:latin typeface="微软雅黑" panose="020B0503020204020204" pitchFamily="34" charset="-122"/>
              <a:ea typeface="微软雅黑" panose="020B0503020204020204" pitchFamily="34" charset="-122"/>
            </a:endParaRPr>
          </a:p>
          <a:p>
            <a:pPr algn="l">
              <a:lnSpc>
                <a:spcPct val="130000"/>
              </a:lnSpc>
              <a:spcBef>
                <a:spcPts val="600"/>
              </a:spcBef>
              <a:spcAft>
                <a:spcPts val="0"/>
              </a:spcAft>
              <a:buClrTx/>
              <a:buSzTx/>
              <a:buFontTx/>
              <a:defRPr/>
            </a:pPr>
            <a:r>
              <a:rPr lang="en-US" altLang="zh-CN" sz="800" noProof="0" dirty="0">
                <a:ln>
                  <a:noFill/>
                </a:ln>
                <a:solidFill>
                  <a:schemeClr val="tx1"/>
                </a:solidFill>
                <a:effectLst/>
                <a:uLnTx/>
                <a:uFillTx/>
                <a:latin typeface="微软雅黑" panose="020B0503020204020204" pitchFamily="34" charset="-122"/>
                <a:ea typeface="微软雅黑" panose="020B0503020204020204" pitchFamily="34" charset="-122"/>
              </a:rPr>
              <a:t>        }</a:t>
            </a:r>
            <a:endParaRPr lang="en-US" altLang="zh-CN" sz="800" noProof="0" dirty="0">
              <a:ln>
                <a:noFill/>
              </a:ln>
              <a:solidFill>
                <a:schemeClr val="tx1"/>
              </a:solidFill>
              <a:effectLst/>
              <a:uLnTx/>
              <a:uFillTx/>
              <a:latin typeface="微软雅黑" panose="020B0503020204020204" pitchFamily="34" charset="-122"/>
              <a:ea typeface="微软雅黑" panose="020B0503020204020204" pitchFamily="34" charset="-122"/>
            </a:endParaRPr>
          </a:p>
          <a:p>
            <a:pPr algn="l">
              <a:lnSpc>
                <a:spcPct val="130000"/>
              </a:lnSpc>
              <a:spcBef>
                <a:spcPts val="600"/>
              </a:spcBef>
              <a:spcAft>
                <a:spcPts val="0"/>
              </a:spcAft>
              <a:buClrTx/>
              <a:buSzTx/>
              <a:buFontTx/>
              <a:defRPr/>
            </a:pPr>
            <a:endParaRPr lang="en-US" altLang="zh-CN" sz="800" noProof="0" dirty="0">
              <a:ln>
                <a:noFill/>
              </a:ln>
              <a:solidFill>
                <a:schemeClr val="tx1"/>
              </a:solidFill>
              <a:effectLst/>
              <a:uLnTx/>
              <a:uFillTx/>
              <a:latin typeface="微软雅黑" panose="020B0503020204020204" pitchFamily="34" charset="-122"/>
              <a:ea typeface="微软雅黑" panose="020B0503020204020204" pitchFamily="34" charset="-122"/>
            </a:endParaRPr>
          </a:p>
          <a:p>
            <a:pPr algn="l">
              <a:lnSpc>
                <a:spcPct val="130000"/>
              </a:lnSpc>
              <a:spcBef>
                <a:spcPts val="600"/>
              </a:spcBef>
              <a:spcAft>
                <a:spcPts val="0"/>
              </a:spcAft>
              <a:buClrTx/>
              <a:buSzTx/>
              <a:buFontTx/>
              <a:defRPr/>
            </a:pPr>
            <a:r>
              <a:rPr lang="en-US" altLang="zh-CN" sz="800" noProof="0" dirty="0">
                <a:ln>
                  <a:noFill/>
                </a:ln>
                <a:solidFill>
                  <a:schemeClr val="tx1"/>
                </a:solidFill>
                <a:effectLst/>
                <a:uLnTx/>
                <a:uFillTx/>
                <a:latin typeface="微软雅黑" panose="020B0503020204020204" pitchFamily="34" charset="-122"/>
                <a:ea typeface="微软雅黑" panose="020B0503020204020204" pitchFamily="34" charset="-122"/>
              </a:rPr>
              <a:t>        WorkingNote note = WorkingNote.createEmptyNote(this, Notes.ID_ROOT_FOLDER,</a:t>
            </a:r>
            <a:endParaRPr lang="en-US" altLang="zh-CN" sz="800" noProof="0" dirty="0">
              <a:ln>
                <a:noFill/>
              </a:ln>
              <a:solidFill>
                <a:schemeClr val="tx1"/>
              </a:solidFill>
              <a:effectLst/>
              <a:uLnTx/>
              <a:uFillTx/>
              <a:latin typeface="微软雅黑" panose="020B0503020204020204" pitchFamily="34" charset="-122"/>
              <a:ea typeface="微软雅黑" panose="020B0503020204020204" pitchFamily="34" charset="-122"/>
            </a:endParaRPr>
          </a:p>
          <a:p>
            <a:pPr algn="l">
              <a:lnSpc>
                <a:spcPct val="130000"/>
              </a:lnSpc>
              <a:spcBef>
                <a:spcPts val="600"/>
              </a:spcBef>
              <a:spcAft>
                <a:spcPts val="0"/>
              </a:spcAft>
              <a:buClrTx/>
              <a:buSzTx/>
              <a:buFontTx/>
              <a:defRPr/>
            </a:pPr>
            <a:r>
              <a:rPr lang="en-US" altLang="zh-CN" sz="800" noProof="0" dirty="0">
                <a:ln>
                  <a:noFill/>
                </a:ln>
                <a:solidFill>
                  <a:schemeClr val="tx1"/>
                </a:solidFill>
                <a:effectLst/>
                <a:uLnTx/>
                <a:uFillTx/>
                <a:latin typeface="微软雅黑" panose="020B0503020204020204" pitchFamily="34" charset="-122"/>
                <a:ea typeface="微软雅黑" panose="020B0503020204020204" pitchFamily="34" charset="-122"/>
              </a:rPr>
              <a:t>                AppWidgetManager.INVALID_APPWIDGET_ID, Notes.TYPE_WIDGET_INVALIDE,</a:t>
            </a:r>
            <a:endParaRPr lang="en-US" altLang="zh-CN" sz="800" noProof="0" dirty="0">
              <a:ln>
                <a:noFill/>
              </a:ln>
              <a:solidFill>
                <a:schemeClr val="tx1"/>
              </a:solidFill>
              <a:effectLst/>
              <a:uLnTx/>
              <a:uFillTx/>
              <a:latin typeface="微软雅黑" panose="020B0503020204020204" pitchFamily="34" charset="-122"/>
              <a:ea typeface="微软雅黑" panose="020B0503020204020204" pitchFamily="34" charset="-122"/>
            </a:endParaRPr>
          </a:p>
          <a:p>
            <a:pPr algn="l">
              <a:lnSpc>
                <a:spcPct val="130000"/>
              </a:lnSpc>
              <a:spcBef>
                <a:spcPts val="600"/>
              </a:spcBef>
              <a:spcAft>
                <a:spcPts val="0"/>
              </a:spcAft>
              <a:buClrTx/>
              <a:buSzTx/>
              <a:buFontTx/>
              <a:defRPr/>
            </a:pPr>
            <a:r>
              <a:rPr lang="en-US" altLang="zh-CN" sz="800" noProof="0" dirty="0">
                <a:ln>
                  <a:noFill/>
                </a:ln>
                <a:solidFill>
                  <a:schemeClr val="tx1"/>
                </a:solidFill>
                <a:effectLst/>
                <a:uLnTx/>
                <a:uFillTx/>
                <a:latin typeface="微软雅黑" panose="020B0503020204020204" pitchFamily="34" charset="-122"/>
                <a:ea typeface="微软雅黑" panose="020B0503020204020204" pitchFamily="34" charset="-122"/>
              </a:rPr>
              <a:t>                ResourceParser.RED);</a:t>
            </a:r>
            <a:endParaRPr lang="en-US" altLang="zh-CN" sz="800" noProof="0" dirty="0">
              <a:ln>
                <a:noFill/>
              </a:ln>
              <a:solidFill>
                <a:schemeClr val="tx1"/>
              </a:solidFill>
              <a:effectLst/>
              <a:uLnTx/>
              <a:uFillTx/>
              <a:latin typeface="微软雅黑" panose="020B0503020204020204" pitchFamily="34" charset="-122"/>
              <a:ea typeface="微软雅黑" panose="020B0503020204020204" pitchFamily="34" charset="-122"/>
            </a:endParaRPr>
          </a:p>
          <a:p>
            <a:pPr algn="l">
              <a:lnSpc>
                <a:spcPct val="130000"/>
              </a:lnSpc>
              <a:spcBef>
                <a:spcPts val="600"/>
              </a:spcBef>
              <a:spcAft>
                <a:spcPts val="0"/>
              </a:spcAft>
              <a:buClrTx/>
              <a:buSzTx/>
              <a:buFontTx/>
              <a:defRPr/>
            </a:pPr>
            <a:r>
              <a:rPr lang="en-US" altLang="zh-CN" sz="800" noProof="0" dirty="0">
                <a:ln>
                  <a:noFill/>
                </a:ln>
                <a:solidFill>
                  <a:schemeClr val="tx1"/>
                </a:solidFill>
                <a:effectLst/>
                <a:uLnTx/>
                <a:uFillTx/>
                <a:latin typeface="微软雅黑" panose="020B0503020204020204" pitchFamily="34" charset="-122"/>
                <a:ea typeface="微软雅黑" panose="020B0503020204020204" pitchFamily="34" charset="-122"/>
              </a:rPr>
              <a:t>        note.setWorkingText(sb.toString());</a:t>
            </a:r>
            <a:endParaRPr lang="en-US" altLang="zh-CN" sz="800" noProof="0" dirty="0">
              <a:ln>
                <a:noFill/>
              </a:ln>
              <a:solidFill>
                <a:schemeClr val="tx1"/>
              </a:solidFill>
              <a:effectLst/>
              <a:uLnTx/>
              <a:uFillTx/>
              <a:latin typeface="微软雅黑" panose="020B0503020204020204" pitchFamily="34" charset="-122"/>
              <a:ea typeface="微软雅黑" panose="020B0503020204020204" pitchFamily="34" charset="-122"/>
            </a:endParaRPr>
          </a:p>
          <a:p>
            <a:pPr algn="l">
              <a:lnSpc>
                <a:spcPct val="130000"/>
              </a:lnSpc>
              <a:spcBef>
                <a:spcPts val="600"/>
              </a:spcBef>
              <a:spcAft>
                <a:spcPts val="0"/>
              </a:spcAft>
              <a:buClrTx/>
              <a:buSzTx/>
              <a:buFontTx/>
              <a:defRPr/>
            </a:pPr>
            <a:r>
              <a:rPr lang="en-US" altLang="zh-CN" sz="800" noProof="0" dirty="0">
                <a:ln>
                  <a:noFill/>
                </a:ln>
                <a:solidFill>
                  <a:schemeClr val="tx1"/>
                </a:solidFill>
                <a:effectLst/>
                <a:uLnTx/>
                <a:uFillTx/>
                <a:latin typeface="微软雅黑" panose="020B0503020204020204" pitchFamily="34" charset="-122"/>
                <a:ea typeface="微软雅黑" panose="020B0503020204020204" pitchFamily="34" charset="-122"/>
              </a:rPr>
              <a:t>        if (note.saveNote()) {</a:t>
            </a:r>
            <a:endParaRPr lang="en-US" altLang="zh-CN" sz="800" noProof="0" dirty="0">
              <a:ln>
                <a:noFill/>
              </a:ln>
              <a:solidFill>
                <a:schemeClr val="tx1"/>
              </a:solidFill>
              <a:effectLst/>
              <a:uLnTx/>
              <a:uFillTx/>
              <a:latin typeface="微软雅黑" panose="020B0503020204020204" pitchFamily="34" charset="-122"/>
              <a:ea typeface="微软雅黑" panose="020B0503020204020204" pitchFamily="34" charset="-122"/>
            </a:endParaRPr>
          </a:p>
          <a:p>
            <a:pPr algn="l">
              <a:lnSpc>
                <a:spcPct val="130000"/>
              </a:lnSpc>
              <a:spcBef>
                <a:spcPts val="600"/>
              </a:spcBef>
              <a:spcAft>
                <a:spcPts val="0"/>
              </a:spcAft>
              <a:buClrTx/>
              <a:buSzTx/>
              <a:buFontTx/>
              <a:defRPr/>
            </a:pPr>
            <a:r>
              <a:rPr lang="en-US" altLang="zh-CN" sz="800" noProof="0" dirty="0">
                <a:ln>
                  <a:noFill/>
                </a:ln>
                <a:solidFill>
                  <a:schemeClr val="tx1"/>
                </a:solidFill>
                <a:effectLst/>
                <a:uLnTx/>
                <a:uFillTx/>
                <a:latin typeface="微软雅黑" panose="020B0503020204020204" pitchFamily="34" charset="-122"/>
                <a:ea typeface="微软雅黑" panose="020B0503020204020204" pitchFamily="34" charset="-122"/>
              </a:rPr>
              <a:t>            sp.edit().putBoolean(PREFERENCE_ADD_INTRODUCTION, true).commit();</a:t>
            </a:r>
            <a:endParaRPr lang="en-US" altLang="zh-CN" sz="800" noProof="0" dirty="0">
              <a:ln>
                <a:noFill/>
              </a:ln>
              <a:solidFill>
                <a:schemeClr val="tx1"/>
              </a:solidFill>
              <a:effectLst/>
              <a:uLnTx/>
              <a:uFillTx/>
              <a:latin typeface="微软雅黑" panose="020B0503020204020204" pitchFamily="34" charset="-122"/>
              <a:ea typeface="微软雅黑" panose="020B0503020204020204" pitchFamily="34" charset="-122"/>
            </a:endParaRPr>
          </a:p>
          <a:p>
            <a:pPr algn="l">
              <a:lnSpc>
                <a:spcPct val="130000"/>
              </a:lnSpc>
              <a:spcBef>
                <a:spcPts val="600"/>
              </a:spcBef>
              <a:spcAft>
                <a:spcPts val="0"/>
              </a:spcAft>
              <a:buClrTx/>
              <a:buSzTx/>
              <a:buFontTx/>
              <a:defRPr/>
            </a:pPr>
            <a:r>
              <a:rPr lang="en-US" altLang="zh-CN" sz="800" noProof="0" dirty="0">
                <a:ln>
                  <a:noFill/>
                </a:ln>
                <a:solidFill>
                  <a:schemeClr val="tx1"/>
                </a:solidFill>
                <a:effectLst/>
                <a:uLnTx/>
                <a:uFillTx/>
                <a:latin typeface="微软雅黑" panose="020B0503020204020204" pitchFamily="34" charset="-122"/>
                <a:ea typeface="微软雅黑" panose="020B0503020204020204" pitchFamily="34" charset="-122"/>
              </a:rPr>
              <a:t>        } else {</a:t>
            </a:r>
            <a:endParaRPr lang="en-US" altLang="zh-CN" sz="800" noProof="0" dirty="0">
              <a:ln>
                <a:noFill/>
              </a:ln>
              <a:solidFill>
                <a:schemeClr val="tx1"/>
              </a:solidFill>
              <a:effectLst/>
              <a:uLnTx/>
              <a:uFillTx/>
              <a:latin typeface="微软雅黑" panose="020B0503020204020204" pitchFamily="34" charset="-122"/>
              <a:ea typeface="微软雅黑" panose="020B0503020204020204" pitchFamily="34" charset="-122"/>
            </a:endParaRPr>
          </a:p>
          <a:p>
            <a:pPr algn="l">
              <a:lnSpc>
                <a:spcPct val="130000"/>
              </a:lnSpc>
              <a:spcBef>
                <a:spcPts val="600"/>
              </a:spcBef>
              <a:spcAft>
                <a:spcPts val="0"/>
              </a:spcAft>
              <a:buClrTx/>
              <a:buSzTx/>
              <a:buFontTx/>
              <a:defRPr/>
            </a:pPr>
            <a:r>
              <a:rPr lang="en-US" altLang="zh-CN" sz="800" noProof="0" dirty="0">
                <a:ln>
                  <a:noFill/>
                </a:ln>
                <a:solidFill>
                  <a:schemeClr val="tx1"/>
                </a:solidFill>
                <a:effectLst/>
                <a:uLnTx/>
                <a:uFillTx/>
                <a:latin typeface="微软雅黑" panose="020B0503020204020204" pitchFamily="34" charset="-122"/>
                <a:ea typeface="微软雅黑" panose="020B0503020204020204" pitchFamily="34" charset="-122"/>
              </a:rPr>
              <a:t>            Log.e(TAG, "Save introduction note error");</a:t>
            </a:r>
            <a:endParaRPr lang="en-US" altLang="zh-CN" sz="800" noProof="0" dirty="0">
              <a:ln>
                <a:noFill/>
              </a:ln>
              <a:solidFill>
                <a:schemeClr val="tx1"/>
              </a:solidFill>
              <a:effectLst/>
              <a:uLnTx/>
              <a:uFillTx/>
              <a:latin typeface="微软雅黑" panose="020B0503020204020204" pitchFamily="34" charset="-122"/>
              <a:ea typeface="微软雅黑" panose="020B0503020204020204" pitchFamily="34" charset="-122"/>
            </a:endParaRPr>
          </a:p>
          <a:p>
            <a:pPr algn="l">
              <a:lnSpc>
                <a:spcPct val="130000"/>
              </a:lnSpc>
              <a:spcBef>
                <a:spcPts val="600"/>
              </a:spcBef>
              <a:spcAft>
                <a:spcPts val="0"/>
              </a:spcAft>
              <a:buClrTx/>
              <a:buSzTx/>
              <a:buFontTx/>
              <a:defRPr/>
            </a:pPr>
            <a:r>
              <a:rPr lang="en-US" altLang="zh-CN" sz="800" noProof="0" dirty="0">
                <a:ln>
                  <a:noFill/>
                </a:ln>
                <a:solidFill>
                  <a:schemeClr val="tx1"/>
                </a:solidFill>
                <a:effectLst/>
                <a:uLnTx/>
                <a:uFillTx/>
                <a:latin typeface="微软雅黑" panose="020B0503020204020204" pitchFamily="34" charset="-122"/>
                <a:ea typeface="微软雅黑" panose="020B0503020204020204" pitchFamily="34" charset="-122"/>
              </a:rPr>
              <a:t>            return;</a:t>
            </a:r>
            <a:endParaRPr lang="en-US" altLang="zh-CN" sz="800" noProof="0" dirty="0">
              <a:ln>
                <a:noFill/>
              </a:ln>
              <a:solidFill>
                <a:schemeClr val="tx1"/>
              </a:solidFill>
              <a:effectLst/>
              <a:uLnTx/>
              <a:uFillTx/>
              <a:latin typeface="微软雅黑" panose="020B0503020204020204" pitchFamily="34" charset="-122"/>
              <a:ea typeface="微软雅黑" panose="020B0503020204020204" pitchFamily="34" charset="-122"/>
            </a:endParaRPr>
          </a:p>
          <a:p>
            <a:pPr algn="l">
              <a:lnSpc>
                <a:spcPct val="130000"/>
              </a:lnSpc>
              <a:spcBef>
                <a:spcPts val="600"/>
              </a:spcBef>
              <a:spcAft>
                <a:spcPts val="0"/>
              </a:spcAft>
              <a:buClrTx/>
              <a:buSzTx/>
              <a:buFontTx/>
              <a:defRPr/>
            </a:pPr>
            <a:r>
              <a:rPr lang="en-US" altLang="zh-CN" sz="800" noProof="0" dirty="0">
                <a:ln>
                  <a:noFill/>
                </a:ln>
                <a:solidFill>
                  <a:schemeClr val="tx1"/>
                </a:solidFill>
                <a:effectLst/>
                <a:uLnTx/>
                <a:uFillTx/>
                <a:latin typeface="微软雅黑" panose="020B0503020204020204" pitchFamily="34" charset="-122"/>
                <a:ea typeface="微软雅黑" panose="020B0503020204020204" pitchFamily="34" charset="-122"/>
              </a:rPr>
              <a:t>        }</a:t>
            </a:r>
            <a:endParaRPr lang="en-US" altLang="zh-CN" sz="800" noProof="0" dirty="0">
              <a:ln>
                <a:noFill/>
              </a:ln>
              <a:solidFill>
                <a:schemeClr val="tx1"/>
              </a:solidFill>
              <a:effectLst/>
              <a:uLnTx/>
              <a:uFillTx/>
              <a:latin typeface="微软雅黑" panose="020B0503020204020204" pitchFamily="34" charset="-122"/>
              <a:ea typeface="微软雅黑" panose="020B0503020204020204" pitchFamily="34" charset="-122"/>
            </a:endParaRPr>
          </a:p>
          <a:p>
            <a:pPr algn="l">
              <a:lnSpc>
                <a:spcPct val="130000"/>
              </a:lnSpc>
              <a:spcBef>
                <a:spcPts val="600"/>
              </a:spcBef>
              <a:spcAft>
                <a:spcPts val="0"/>
              </a:spcAft>
              <a:buClrTx/>
              <a:buSzTx/>
              <a:buFontTx/>
              <a:defRPr/>
            </a:pPr>
            <a:r>
              <a:rPr lang="en-US" altLang="zh-CN" sz="800" noProof="0" dirty="0">
                <a:ln>
                  <a:noFill/>
                </a:ln>
                <a:solidFill>
                  <a:schemeClr val="tx1"/>
                </a:solidFill>
                <a:effectLst/>
                <a:uLnTx/>
                <a:uFillTx/>
                <a:latin typeface="微软雅黑" panose="020B0503020204020204" pitchFamily="34" charset="-122"/>
                <a:ea typeface="微软雅黑" panose="020B0503020204020204" pitchFamily="34" charset="-122"/>
              </a:rPr>
              <a:t>    }</a:t>
            </a:r>
            <a:endParaRPr lang="en-US" altLang="zh-CN" sz="800" noProof="0" dirty="0">
              <a:ln>
                <a:noFill/>
              </a:ln>
              <a:solidFill>
                <a:schemeClr val="tx1"/>
              </a:solidFill>
              <a:effectLst/>
              <a:uLnTx/>
              <a:uFillTx/>
              <a:latin typeface="微软雅黑" panose="020B0503020204020204" pitchFamily="34" charset="-122"/>
              <a:ea typeface="微软雅黑" panose="020B0503020204020204" pitchFamily="34" charset="-122"/>
            </a:endParaRP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335361" y="116633"/>
            <a:ext cx="629872" cy="612768"/>
            <a:chOff x="3070727" y="196457"/>
            <a:chExt cx="692047" cy="673255"/>
          </a:xfrm>
        </p:grpSpPr>
        <p:sp>
          <p:nvSpPr>
            <p:cNvPr id="5" name="平行四边形 4"/>
            <p:cNvSpPr/>
            <p:nvPr/>
          </p:nvSpPr>
          <p:spPr>
            <a:xfrm>
              <a:off x="3070727" y="196457"/>
              <a:ext cx="629587" cy="612775"/>
            </a:xfrm>
            <a:prstGeom prst="parallelogram">
              <a:avLst/>
            </a:prstGeom>
            <a:solidFill>
              <a:srgbClr val="024282"/>
            </a:solid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6" name="平行四边形 5"/>
            <p:cNvSpPr/>
            <p:nvPr/>
          </p:nvSpPr>
          <p:spPr>
            <a:xfrm>
              <a:off x="3133187" y="256937"/>
              <a:ext cx="629587" cy="612775"/>
            </a:xfrm>
            <a:prstGeom prst="parallelogram">
              <a:avLst/>
            </a:prstGeom>
            <a:no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cxnSp>
        <p:nvCxnSpPr>
          <p:cNvPr id="7" name="直接连接符 6"/>
          <p:cNvCxnSpPr/>
          <p:nvPr/>
        </p:nvCxnSpPr>
        <p:spPr>
          <a:xfrm>
            <a:off x="367840" y="809674"/>
            <a:ext cx="11488800" cy="0"/>
          </a:xfrm>
          <a:prstGeom prst="line">
            <a:avLst/>
          </a:prstGeom>
          <a:ln w="9525">
            <a:solidFill>
              <a:srgbClr val="024282"/>
            </a:solidFill>
          </a:ln>
        </p:spPr>
        <p:style>
          <a:lnRef idx="1">
            <a:schemeClr val="accent1"/>
          </a:lnRef>
          <a:fillRef idx="0">
            <a:schemeClr val="accent1"/>
          </a:fillRef>
          <a:effectRef idx="0">
            <a:schemeClr val="accent1"/>
          </a:effectRef>
          <a:fontRef idx="minor">
            <a:schemeClr val="tx1"/>
          </a:fontRef>
        </p:style>
      </p:cxnSp>
      <p:sp>
        <p:nvSpPr>
          <p:cNvPr id="10" name="文本占位符 5"/>
          <p:cNvSpPr txBox="1"/>
          <p:nvPr/>
        </p:nvSpPr>
        <p:spPr>
          <a:xfrm>
            <a:off x="1127448" y="193957"/>
            <a:ext cx="5040313" cy="612775"/>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000"/>
              </a:spcBef>
              <a:buFont typeface="Arial" panose="020B0604020202020204" pitchFamily="34" charset="0"/>
              <a:buNone/>
              <a:defRPr sz="3200" b="1" kern="1200">
                <a:solidFill>
                  <a:srgbClr val="024282"/>
                </a:solidFill>
                <a:latin typeface="微软雅黑" panose="020B0503020204020204" pitchFamily="34" charset="-122"/>
                <a:ea typeface="微软雅黑" panose="020B0503020204020204" pitchFamily="34"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defRPr/>
            </a:pPr>
            <a:r>
              <a:rPr lang="zh-CN" altLang="en-US" dirty="0"/>
              <a:t>人工分析代码质量</a:t>
            </a:r>
            <a:endParaRPr kumimoji="0" lang="zh-CN" altLang="en-US" sz="4800" b="1" i="0" u="none" strike="noStrike" kern="1200" cap="none" spc="0" normalizeH="0" baseline="0" noProof="0" dirty="0">
              <a:ln>
                <a:noFill/>
              </a:ln>
              <a:solidFill>
                <a:srgbClr val="024282"/>
              </a:solidFill>
              <a:effectLst/>
              <a:uLnTx/>
              <a:uFillTx/>
              <a:latin typeface="微软雅黑" panose="020B0503020204020204" pitchFamily="34" charset="-122"/>
              <a:ea typeface="微软雅黑" panose="020B0503020204020204" pitchFamily="34" charset="-122"/>
              <a:cs typeface="+mn-cs"/>
            </a:endParaRPr>
          </a:p>
        </p:txBody>
      </p:sp>
      <p:sp>
        <p:nvSpPr>
          <p:cNvPr id="15" name="矩形 14"/>
          <p:cNvSpPr/>
          <p:nvPr/>
        </p:nvSpPr>
        <p:spPr>
          <a:xfrm>
            <a:off x="302935" y="1049735"/>
            <a:ext cx="11513006" cy="5376014"/>
          </a:xfrm>
          <a:prstGeom prst="rect">
            <a:avLst/>
          </a:prstGeom>
          <a:solidFill>
            <a:srgbClr val="024282">
              <a:alpha val="20000"/>
            </a:srgbClr>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a:ln>
                <a:noFill/>
              </a:ln>
              <a:solidFill>
                <a:prstClr val="white"/>
              </a:solidFill>
              <a:effectLst/>
              <a:uLnTx/>
              <a:uFillTx/>
              <a:latin typeface="等线" panose="02010600030101010101" charset="-122"/>
              <a:ea typeface="等线" panose="02010600030101010101" charset="-122"/>
              <a:cs typeface="+mn-cs"/>
            </a:endParaRPr>
          </a:p>
        </p:txBody>
      </p:sp>
      <p:sp>
        <p:nvSpPr>
          <p:cNvPr id="18" name="文本框 17"/>
          <p:cNvSpPr txBox="1"/>
          <p:nvPr/>
        </p:nvSpPr>
        <p:spPr>
          <a:xfrm>
            <a:off x="1509065" y="2666124"/>
            <a:ext cx="11086603" cy="4867055"/>
          </a:xfrm>
          <a:prstGeom prst="rect">
            <a:avLst/>
          </a:prstGeom>
          <a:noFill/>
        </p:spPr>
        <p:txBody>
          <a:bodyPr wrap="square" rtlCol="0">
            <a:noAutofit/>
          </a:bodyPr>
          <a:lstStyle/>
          <a:p>
            <a:pPr algn="l">
              <a:lnSpc>
                <a:spcPct val="130000"/>
              </a:lnSpc>
              <a:spcBef>
                <a:spcPts val="600"/>
              </a:spcBef>
              <a:spcAft>
                <a:spcPts val="0"/>
              </a:spcAft>
              <a:buClrTx/>
              <a:buSzTx/>
              <a:buFontTx/>
              <a:defRPr/>
            </a:pPr>
            <a:r>
              <a:rPr lang="en-US" altLang="zh-CN" sz="1600" noProof="0" dirty="0">
                <a:ln>
                  <a:noFill/>
                </a:ln>
                <a:solidFill>
                  <a:schemeClr val="tx1"/>
                </a:solidFill>
                <a:effectLst/>
                <a:uLnTx/>
                <a:uFillTx/>
                <a:latin typeface="微软雅黑" panose="020B0503020204020204" pitchFamily="34" charset="-122"/>
                <a:ea typeface="微软雅黑" panose="020B0503020204020204" pitchFamily="34" charset="-122"/>
              </a:rPr>
              <a:t>改进建议：</a:t>
            </a:r>
            <a:endParaRPr lang="en-US" altLang="zh-CN" sz="1600" noProof="0" dirty="0">
              <a:ln>
                <a:noFill/>
              </a:ln>
              <a:solidFill>
                <a:schemeClr val="tx1"/>
              </a:solidFill>
              <a:effectLst/>
              <a:uLnTx/>
              <a:uFillTx/>
              <a:latin typeface="微软雅黑" panose="020B0503020204020204" pitchFamily="34" charset="-122"/>
              <a:ea typeface="微软雅黑" panose="020B0503020204020204" pitchFamily="34" charset="-122"/>
            </a:endParaRPr>
          </a:p>
          <a:p>
            <a:pPr algn="l">
              <a:lnSpc>
                <a:spcPct val="130000"/>
              </a:lnSpc>
              <a:spcBef>
                <a:spcPts val="600"/>
              </a:spcBef>
              <a:spcAft>
                <a:spcPts val="0"/>
              </a:spcAft>
              <a:buClrTx/>
              <a:buSzTx/>
              <a:buFontTx/>
              <a:defRPr/>
            </a:pPr>
            <a:r>
              <a:rPr lang="en-US" altLang="zh-CN" sz="1600" noProof="0" dirty="0">
                <a:ln>
                  <a:noFill/>
                </a:ln>
                <a:solidFill>
                  <a:schemeClr val="tx1"/>
                </a:solidFill>
                <a:effectLst/>
                <a:uLnTx/>
                <a:uFillTx/>
                <a:latin typeface="微软雅黑" panose="020B0503020204020204" pitchFamily="34" charset="-122"/>
                <a:ea typeface="微软雅黑" panose="020B0503020204020204" pitchFamily="34" charset="-122"/>
              </a:rPr>
              <a:t>使用try-with-resources语句简化资源管理，并确保资源正确关闭。</a:t>
            </a:r>
            <a:endParaRPr lang="en-US" altLang="zh-CN" sz="1600" noProof="0" dirty="0">
              <a:ln>
                <a:noFill/>
              </a:ln>
              <a:solidFill>
                <a:schemeClr val="tx1"/>
              </a:solidFill>
              <a:effectLst/>
              <a:uLnTx/>
              <a:uFillTx/>
              <a:latin typeface="微软雅黑" panose="020B0503020204020204" pitchFamily="34" charset="-122"/>
              <a:ea typeface="微软雅黑" panose="020B0503020204020204" pitchFamily="34" charset="-122"/>
            </a:endParaRPr>
          </a:p>
          <a:p>
            <a:pPr algn="l">
              <a:lnSpc>
                <a:spcPct val="130000"/>
              </a:lnSpc>
              <a:spcBef>
                <a:spcPts val="600"/>
              </a:spcBef>
              <a:spcAft>
                <a:spcPts val="0"/>
              </a:spcAft>
              <a:buClrTx/>
              <a:buSzTx/>
              <a:buFontTx/>
              <a:defRPr/>
            </a:pPr>
            <a:r>
              <a:rPr lang="en-US" altLang="zh-CN" sz="1600" noProof="0" dirty="0">
                <a:ln>
                  <a:noFill/>
                </a:ln>
                <a:solidFill>
                  <a:schemeClr val="tx1"/>
                </a:solidFill>
                <a:effectLst/>
                <a:uLnTx/>
                <a:uFillTx/>
                <a:latin typeface="微软雅黑" panose="020B0503020204020204" pitchFamily="34" charset="-122"/>
                <a:ea typeface="微软雅黑" panose="020B0503020204020204" pitchFamily="34" charset="-122"/>
              </a:rPr>
              <a:t>使用StringBuilder的构造函数直接读取输入流的内容，而不是逐行读取和拼接。</a:t>
            </a:r>
            <a:endParaRPr lang="en-US" altLang="zh-CN" sz="1600" noProof="0" dirty="0">
              <a:ln>
                <a:noFill/>
              </a:ln>
              <a:solidFill>
                <a:schemeClr val="tx1"/>
              </a:solidFill>
              <a:effectLst/>
              <a:uLnTx/>
              <a:uFillTx/>
              <a:latin typeface="微软雅黑" panose="020B0503020204020204" pitchFamily="34" charset="-122"/>
              <a:ea typeface="微软雅黑" panose="020B0503020204020204" pitchFamily="34" charset="-122"/>
            </a:endParaRPr>
          </a:p>
          <a:p>
            <a:pPr algn="l">
              <a:lnSpc>
                <a:spcPct val="130000"/>
              </a:lnSpc>
              <a:spcBef>
                <a:spcPts val="600"/>
              </a:spcBef>
              <a:spcAft>
                <a:spcPts val="0"/>
              </a:spcAft>
              <a:buClrTx/>
              <a:buSzTx/>
              <a:buFontTx/>
              <a:defRPr/>
            </a:pPr>
            <a:r>
              <a:rPr lang="en-US" altLang="zh-CN" sz="1600" noProof="0" dirty="0">
                <a:ln>
                  <a:noFill/>
                </a:ln>
                <a:solidFill>
                  <a:schemeClr val="tx1"/>
                </a:solidFill>
                <a:effectLst/>
                <a:uLnTx/>
                <a:uFillTx/>
                <a:latin typeface="微软雅黑" panose="020B0503020204020204" pitchFamily="34" charset="-122"/>
                <a:ea typeface="微软雅黑" panose="020B0503020204020204" pitchFamily="34" charset="-122"/>
              </a:rPr>
              <a:t>使用apply()方法代替commit()方法，apply()方法是异步的，能够提升性能。</a:t>
            </a:r>
            <a:endParaRPr lang="en-US" altLang="zh-CN" sz="1600" noProof="0" dirty="0">
              <a:ln>
                <a:noFill/>
              </a:ln>
              <a:solidFill>
                <a:schemeClr val="tx1"/>
              </a:solidFill>
              <a:effectLst/>
              <a:uLnTx/>
              <a:uFillTx/>
              <a:latin typeface="微软雅黑" panose="020B0503020204020204" pitchFamily="34" charset="-122"/>
              <a:ea typeface="微软雅黑" panose="020B0503020204020204" pitchFamily="34" charset="-122"/>
            </a:endParaRP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335361" y="116633"/>
            <a:ext cx="629872" cy="612768"/>
            <a:chOff x="3070727" y="196457"/>
            <a:chExt cx="692047" cy="673255"/>
          </a:xfrm>
        </p:grpSpPr>
        <p:sp>
          <p:nvSpPr>
            <p:cNvPr id="5" name="平行四边形 4"/>
            <p:cNvSpPr/>
            <p:nvPr/>
          </p:nvSpPr>
          <p:spPr>
            <a:xfrm>
              <a:off x="3070727" y="196457"/>
              <a:ext cx="629587" cy="612775"/>
            </a:xfrm>
            <a:prstGeom prst="parallelogram">
              <a:avLst/>
            </a:prstGeom>
            <a:solidFill>
              <a:srgbClr val="024282"/>
            </a:solid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6" name="平行四边形 5"/>
            <p:cNvSpPr/>
            <p:nvPr/>
          </p:nvSpPr>
          <p:spPr>
            <a:xfrm>
              <a:off x="3133187" y="256937"/>
              <a:ext cx="629587" cy="612775"/>
            </a:xfrm>
            <a:prstGeom prst="parallelogram">
              <a:avLst/>
            </a:prstGeom>
            <a:no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cxnSp>
        <p:nvCxnSpPr>
          <p:cNvPr id="7" name="直接连接符 6"/>
          <p:cNvCxnSpPr/>
          <p:nvPr/>
        </p:nvCxnSpPr>
        <p:spPr>
          <a:xfrm>
            <a:off x="367840" y="809674"/>
            <a:ext cx="11488800" cy="0"/>
          </a:xfrm>
          <a:prstGeom prst="line">
            <a:avLst/>
          </a:prstGeom>
          <a:ln w="9525">
            <a:solidFill>
              <a:srgbClr val="024282"/>
            </a:solidFill>
          </a:ln>
        </p:spPr>
        <p:style>
          <a:lnRef idx="1">
            <a:schemeClr val="accent1"/>
          </a:lnRef>
          <a:fillRef idx="0">
            <a:schemeClr val="accent1"/>
          </a:fillRef>
          <a:effectRef idx="0">
            <a:schemeClr val="accent1"/>
          </a:effectRef>
          <a:fontRef idx="minor">
            <a:schemeClr val="tx1"/>
          </a:fontRef>
        </p:style>
      </p:cxnSp>
      <p:sp>
        <p:nvSpPr>
          <p:cNvPr id="10" name="文本占位符 5"/>
          <p:cNvSpPr txBox="1"/>
          <p:nvPr/>
        </p:nvSpPr>
        <p:spPr>
          <a:xfrm>
            <a:off x="1127448" y="193957"/>
            <a:ext cx="5040313" cy="612775"/>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000"/>
              </a:spcBef>
              <a:buFont typeface="Arial" panose="020B0604020202020204" pitchFamily="34" charset="0"/>
              <a:buNone/>
              <a:defRPr sz="3200" b="1" kern="1200">
                <a:solidFill>
                  <a:srgbClr val="024282"/>
                </a:solidFill>
                <a:latin typeface="微软雅黑" panose="020B0503020204020204" pitchFamily="34" charset="-122"/>
                <a:ea typeface="微软雅黑" panose="020B0503020204020204" pitchFamily="34"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defRPr/>
            </a:pPr>
            <a:r>
              <a:rPr lang="zh-CN" altLang="en-US" dirty="0"/>
              <a:t>自动化分析代码质量</a:t>
            </a:r>
            <a:endParaRPr kumimoji="0" lang="zh-CN" altLang="en-US" sz="7200" b="1" i="0" u="none" strike="noStrike" kern="1200" cap="none" spc="0" normalizeH="0" baseline="0" noProof="0" dirty="0">
              <a:ln>
                <a:noFill/>
              </a:ln>
              <a:solidFill>
                <a:srgbClr val="024282"/>
              </a:solidFill>
              <a:effectLst/>
              <a:uLnTx/>
              <a:uFillTx/>
              <a:latin typeface="微软雅黑" panose="020B0503020204020204" pitchFamily="34" charset="-122"/>
              <a:ea typeface="微软雅黑" panose="020B0503020204020204" pitchFamily="34" charset="-122"/>
              <a:cs typeface="+mn-cs"/>
            </a:endParaRPr>
          </a:p>
        </p:txBody>
      </p:sp>
      <p:sp>
        <p:nvSpPr>
          <p:cNvPr id="9" name="文本框 8"/>
          <p:cNvSpPr txBox="1"/>
          <p:nvPr/>
        </p:nvSpPr>
        <p:spPr>
          <a:xfrm>
            <a:off x="4692782" y="6073337"/>
            <a:ext cx="3614975" cy="368300"/>
          </a:xfrm>
          <a:prstGeom prst="rect">
            <a:avLst/>
          </a:prstGeom>
          <a:noFill/>
        </p:spPr>
        <p:txBody>
          <a:bodyPr wrap="square">
            <a:spAutoFit/>
          </a:bodyPr>
          <a:lstStyle>
            <a:defPPr>
              <a:defRPr lang="zh-CN"/>
            </a:defPPr>
            <a:lvl1pPr>
              <a:defRPr b="1" kern="100">
                <a:effectLst/>
                <a:latin typeface="Calibri" panose="020F0502020204030204" pitchFamily="34" charset="0"/>
                <a:ea typeface="宋体" panose="02010600030101010101" pitchFamily="2" charset="-122"/>
                <a:cs typeface="Times New Roman" panose="02020603050405020304" pitchFamily="18" charset="0"/>
              </a:defRPr>
            </a:lvl1pPr>
          </a:lstStyle>
          <a:p>
            <a:r>
              <a:rPr lang="zh-CN" altLang="en-US" dirty="0"/>
              <a:t>工具代码质量报告图</a:t>
            </a:r>
            <a:endParaRPr lang="zh-CN" altLang="en-US" dirty="0"/>
          </a:p>
        </p:txBody>
      </p:sp>
      <p:pic>
        <p:nvPicPr>
          <p:cNvPr id="2" name="图片 7"/>
          <p:cNvPicPr>
            <a:picLocks noChangeAspect="1"/>
          </p:cNvPicPr>
          <p:nvPr/>
        </p:nvPicPr>
        <p:blipFill>
          <a:blip r:embed="rId1"/>
          <a:stretch>
            <a:fillRect/>
          </a:stretch>
        </p:blipFill>
        <p:spPr>
          <a:xfrm>
            <a:off x="1986280" y="806450"/>
            <a:ext cx="7904480" cy="5041265"/>
          </a:xfrm>
          <a:prstGeom prst="rect">
            <a:avLst/>
          </a:prstGeom>
        </p:spPr>
      </p:pic>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335361" y="116633"/>
            <a:ext cx="629872" cy="612768"/>
            <a:chOff x="3070727" y="196457"/>
            <a:chExt cx="692047" cy="673255"/>
          </a:xfrm>
        </p:grpSpPr>
        <p:sp>
          <p:nvSpPr>
            <p:cNvPr id="5" name="平行四边形 4"/>
            <p:cNvSpPr/>
            <p:nvPr/>
          </p:nvSpPr>
          <p:spPr>
            <a:xfrm>
              <a:off x="3070727" y="196457"/>
              <a:ext cx="629587" cy="612775"/>
            </a:xfrm>
            <a:prstGeom prst="parallelogram">
              <a:avLst/>
            </a:prstGeom>
            <a:solidFill>
              <a:srgbClr val="024282"/>
            </a:solid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6" name="平行四边形 5"/>
            <p:cNvSpPr/>
            <p:nvPr/>
          </p:nvSpPr>
          <p:spPr>
            <a:xfrm>
              <a:off x="3133187" y="256937"/>
              <a:ext cx="629587" cy="612775"/>
            </a:xfrm>
            <a:prstGeom prst="parallelogram">
              <a:avLst/>
            </a:prstGeom>
            <a:no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cxnSp>
        <p:nvCxnSpPr>
          <p:cNvPr id="7" name="直接连接符 6"/>
          <p:cNvCxnSpPr/>
          <p:nvPr/>
        </p:nvCxnSpPr>
        <p:spPr>
          <a:xfrm>
            <a:off x="367840" y="809674"/>
            <a:ext cx="11488800" cy="0"/>
          </a:xfrm>
          <a:prstGeom prst="line">
            <a:avLst/>
          </a:prstGeom>
          <a:ln w="9525">
            <a:solidFill>
              <a:srgbClr val="024282"/>
            </a:solidFill>
          </a:ln>
        </p:spPr>
        <p:style>
          <a:lnRef idx="1">
            <a:schemeClr val="accent1"/>
          </a:lnRef>
          <a:fillRef idx="0">
            <a:schemeClr val="accent1"/>
          </a:fillRef>
          <a:effectRef idx="0">
            <a:schemeClr val="accent1"/>
          </a:effectRef>
          <a:fontRef idx="minor">
            <a:schemeClr val="tx1"/>
          </a:fontRef>
        </p:style>
      </p:cxnSp>
      <p:sp>
        <p:nvSpPr>
          <p:cNvPr id="10" name="文本占位符 5"/>
          <p:cNvSpPr txBox="1"/>
          <p:nvPr/>
        </p:nvSpPr>
        <p:spPr>
          <a:xfrm>
            <a:off x="1127448" y="193957"/>
            <a:ext cx="5040313" cy="612775"/>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000"/>
              </a:spcBef>
              <a:buFont typeface="Arial" panose="020B0604020202020204" pitchFamily="34" charset="0"/>
              <a:buNone/>
              <a:defRPr sz="3200" b="1" kern="1200">
                <a:solidFill>
                  <a:srgbClr val="024282"/>
                </a:solidFill>
                <a:latin typeface="微软雅黑" panose="020B0503020204020204" pitchFamily="34" charset="-122"/>
                <a:ea typeface="微软雅黑" panose="020B0503020204020204" pitchFamily="34"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defRPr/>
            </a:pPr>
            <a:r>
              <a:rPr lang="zh-CN" altLang="en-US" dirty="0"/>
              <a:t>自动化分析代码质量</a:t>
            </a:r>
            <a:endParaRPr kumimoji="0" lang="zh-CN" altLang="en-US" sz="7200" b="1" i="0" u="none" strike="noStrike" kern="1200" cap="none" spc="0" normalizeH="0" baseline="0" noProof="0" dirty="0">
              <a:ln>
                <a:noFill/>
              </a:ln>
              <a:solidFill>
                <a:srgbClr val="024282"/>
              </a:solidFill>
              <a:effectLst/>
              <a:uLnTx/>
              <a:uFillTx/>
              <a:latin typeface="微软雅黑" panose="020B0503020204020204" pitchFamily="34" charset="-122"/>
              <a:ea typeface="微软雅黑" panose="020B0503020204020204" pitchFamily="34" charset="-122"/>
              <a:cs typeface="+mn-cs"/>
            </a:endParaRPr>
          </a:p>
        </p:txBody>
      </p:sp>
      <p:sp>
        <p:nvSpPr>
          <p:cNvPr id="48" name="矩形 47"/>
          <p:cNvSpPr/>
          <p:nvPr>
            <p:custDataLst>
              <p:tags r:id="rId1"/>
            </p:custDataLst>
          </p:nvPr>
        </p:nvSpPr>
        <p:spPr>
          <a:xfrm>
            <a:off x="260985" y="944880"/>
            <a:ext cx="11595735" cy="5713730"/>
          </a:xfrm>
          <a:prstGeom prst="rect">
            <a:avLst/>
          </a:prstGeom>
          <a:noFill/>
          <a:ln w="12700" cap="flat" cmpd="sng" algn="ctr">
            <a:solidFill>
              <a:srgbClr val="024282"/>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11" name="圆角矩形 6"/>
          <p:cNvSpPr/>
          <p:nvPr/>
        </p:nvSpPr>
        <p:spPr>
          <a:xfrm>
            <a:off x="335481" y="1025920"/>
            <a:ext cx="3177540" cy="348121"/>
          </a:xfrm>
          <a:prstGeom prst="roundRect">
            <a:avLst>
              <a:gd name="adj" fmla="val 37046"/>
            </a:avLst>
          </a:prstGeom>
          <a:gradFill>
            <a:gsLst>
              <a:gs pos="53000">
                <a:srgbClr val="024282"/>
              </a:gs>
              <a:gs pos="95000">
                <a:srgbClr val="024282">
                  <a:alpha val="0"/>
                </a:srgbClr>
              </a:gs>
              <a:gs pos="0">
                <a:srgbClr val="024282"/>
              </a:gs>
            </a:gsLst>
            <a:lin ang="20700000" scaled="0"/>
          </a:gradFill>
          <a:ln w="12700" cap="flat" cmpd="sng" algn="ctr">
            <a:noFill/>
            <a:prstDash val="solid"/>
            <a:miter lim="800000"/>
          </a:ln>
          <a:effectLst/>
        </p:spPr>
        <p:txBody>
          <a:bodyPr rtlCol="0" anchor="ctr"/>
          <a:lstStyle/>
          <a:p>
            <a:pPr marL="0" marR="0" lvl="0" indent="0" defTabSz="914400" rtl="0" eaLnBrk="1" fontAlgn="auto" latinLnBrk="0" hangingPunct="1">
              <a:lnSpc>
                <a:spcPct val="100000"/>
              </a:lnSpc>
              <a:spcBef>
                <a:spcPts val="0"/>
              </a:spcBef>
              <a:spcAft>
                <a:spcPts val="0"/>
              </a:spcAft>
              <a:buClrTx/>
              <a:buSzTx/>
              <a:buFontTx/>
              <a:buNone/>
              <a:defRPr/>
            </a:pPr>
            <a:r>
              <a:rPr lang="zh-CN" altLang="en-US" kern="0" dirty="0">
                <a:solidFill>
                  <a:prstClr val="white"/>
                </a:solidFill>
                <a:latin typeface="微软雅黑" panose="020B0503020204020204" pitchFamily="34" charset="-122"/>
                <a:ea typeface="微软雅黑" panose="020B0503020204020204" pitchFamily="34" charset="-122"/>
              </a:rPr>
              <a:t>代码质量总结</a:t>
            </a:r>
            <a:endParaRPr kumimoji="0" lang="zh-CN" altLang="en-US" sz="1800"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3" name="文本框 2"/>
          <p:cNvSpPr txBox="1"/>
          <p:nvPr/>
        </p:nvSpPr>
        <p:spPr>
          <a:xfrm>
            <a:off x="2711450" y="1888490"/>
            <a:ext cx="6153150" cy="4303395"/>
          </a:xfrm>
          <a:prstGeom prst="rect">
            <a:avLst/>
          </a:prstGeom>
          <a:noFill/>
        </p:spPr>
        <p:txBody>
          <a:bodyPr wrap="square" rtlCol="0">
            <a:noAutofit/>
          </a:bodyPr>
          <a:p>
            <a:r>
              <a:rPr lang="zh-CN" altLang="en-US"/>
              <a:t>严重程度等级说明：</a:t>
            </a:r>
            <a:endParaRPr lang="zh-CN" altLang="en-US"/>
          </a:p>
          <a:p>
            <a:r>
              <a:rPr lang="zh-CN" altLang="en-US"/>
              <a:t>Blocker：严重程度最高，极有可能造成系统和应用程序崩溃和功能丧失，比如死循环问题。</a:t>
            </a:r>
            <a:endParaRPr lang="zh-CN" altLang="en-US"/>
          </a:p>
          <a:p>
            <a:r>
              <a:rPr lang="zh-CN" altLang="en-US"/>
              <a:t>Critical：严重程度较高，可能存在影响程序运行的错误或者安全缺陷。</a:t>
            </a:r>
            <a:endParaRPr lang="zh-CN" altLang="en-US"/>
          </a:p>
          <a:p>
            <a:r>
              <a:rPr lang="zh-CN" altLang="en-US"/>
              <a:t>Major：严重程度一般，如存在部分次要功能没有完全实现。</a:t>
            </a:r>
            <a:endParaRPr lang="zh-CN" altLang="en-US"/>
          </a:p>
          <a:p>
            <a:r>
              <a:rPr lang="zh-CN" altLang="en-US"/>
              <a:t>Minor：严重程度较低，在一定程度上给用户带来不便。</a:t>
            </a:r>
            <a:endParaRPr lang="zh-CN" altLang="en-US"/>
          </a:p>
          <a:p>
            <a:r>
              <a:rPr lang="zh-CN" altLang="en-US"/>
              <a:t>Info：严重程度最低，大多为代码质量分析软件提出的一些改进和建议。</a:t>
            </a:r>
            <a:endParaRPr lang="zh-CN" altLang="en-US"/>
          </a:p>
          <a:p>
            <a:r>
              <a:rPr lang="zh-CN" altLang="en-US"/>
              <a:t>在小米便签软件的源代码中，共审查出6个文件中的8个问题。其中严重程度为Blocker的3个问题、Major的4个问题，Minor的1个问题</a:t>
            </a:r>
            <a:endParaRPr lang="zh-CN" altLang="en-US"/>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335361" y="116633"/>
            <a:ext cx="629872" cy="612768"/>
            <a:chOff x="3070727" y="196457"/>
            <a:chExt cx="692047" cy="673255"/>
          </a:xfrm>
        </p:grpSpPr>
        <p:sp>
          <p:nvSpPr>
            <p:cNvPr id="5" name="平行四边形 4"/>
            <p:cNvSpPr/>
            <p:nvPr/>
          </p:nvSpPr>
          <p:spPr>
            <a:xfrm>
              <a:off x="3070727" y="196457"/>
              <a:ext cx="629587" cy="612775"/>
            </a:xfrm>
            <a:prstGeom prst="parallelogram">
              <a:avLst/>
            </a:prstGeom>
            <a:solidFill>
              <a:srgbClr val="024282"/>
            </a:solid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6" name="平行四边形 5"/>
            <p:cNvSpPr/>
            <p:nvPr/>
          </p:nvSpPr>
          <p:spPr>
            <a:xfrm>
              <a:off x="3133187" y="256937"/>
              <a:ext cx="629587" cy="612775"/>
            </a:xfrm>
            <a:prstGeom prst="parallelogram">
              <a:avLst/>
            </a:prstGeom>
            <a:no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cxnSp>
        <p:nvCxnSpPr>
          <p:cNvPr id="7" name="直接连接符 6"/>
          <p:cNvCxnSpPr/>
          <p:nvPr/>
        </p:nvCxnSpPr>
        <p:spPr>
          <a:xfrm>
            <a:off x="367840" y="809674"/>
            <a:ext cx="11488800" cy="0"/>
          </a:xfrm>
          <a:prstGeom prst="line">
            <a:avLst/>
          </a:prstGeom>
          <a:ln w="9525">
            <a:solidFill>
              <a:srgbClr val="024282"/>
            </a:solidFill>
          </a:ln>
        </p:spPr>
        <p:style>
          <a:lnRef idx="1">
            <a:schemeClr val="accent1"/>
          </a:lnRef>
          <a:fillRef idx="0">
            <a:schemeClr val="accent1"/>
          </a:fillRef>
          <a:effectRef idx="0">
            <a:schemeClr val="accent1"/>
          </a:effectRef>
          <a:fontRef idx="minor">
            <a:schemeClr val="tx1"/>
          </a:fontRef>
        </p:style>
      </p:cxnSp>
      <p:sp>
        <p:nvSpPr>
          <p:cNvPr id="10" name="文本占位符 5"/>
          <p:cNvSpPr txBox="1"/>
          <p:nvPr/>
        </p:nvSpPr>
        <p:spPr>
          <a:xfrm>
            <a:off x="1127448" y="193957"/>
            <a:ext cx="5040313" cy="612775"/>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000"/>
              </a:spcBef>
              <a:buFont typeface="Arial" panose="020B0604020202020204" pitchFamily="34" charset="0"/>
              <a:buNone/>
              <a:defRPr sz="3200" b="1" kern="1200">
                <a:solidFill>
                  <a:srgbClr val="024282"/>
                </a:solidFill>
                <a:latin typeface="微软雅黑" panose="020B0503020204020204" pitchFamily="34" charset="-122"/>
                <a:ea typeface="微软雅黑" panose="020B0503020204020204" pitchFamily="34"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defRPr/>
            </a:pPr>
            <a:r>
              <a:rPr lang="zh-CN" altLang="en-US" dirty="0"/>
              <a:t>自动化分析代码质量</a:t>
            </a:r>
            <a:endParaRPr kumimoji="0" lang="zh-CN" altLang="en-US" sz="7200" b="1" i="0" u="none" strike="noStrike" kern="1200" cap="none" spc="0" normalizeH="0" baseline="0" noProof="0" dirty="0">
              <a:ln>
                <a:noFill/>
              </a:ln>
              <a:solidFill>
                <a:srgbClr val="024282"/>
              </a:solidFill>
              <a:effectLst/>
              <a:uLnTx/>
              <a:uFillTx/>
              <a:latin typeface="微软雅黑" panose="020B0503020204020204" pitchFamily="34" charset="-122"/>
              <a:ea typeface="微软雅黑" panose="020B0503020204020204" pitchFamily="34" charset="-122"/>
              <a:cs typeface="+mn-cs"/>
            </a:endParaRPr>
          </a:p>
        </p:txBody>
      </p:sp>
      <p:sp>
        <p:nvSpPr>
          <p:cNvPr id="48" name="矩形 47"/>
          <p:cNvSpPr/>
          <p:nvPr>
            <p:custDataLst>
              <p:tags r:id="rId1"/>
            </p:custDataLst>
          </p:nvPr>
        </p:nvSpPr>
        <p:spPr>
          <a:xfrm>
            <a:off x="335361" y="980727"/>
            <a:ext cx="11322361" cy="5361348"/>
          </a:xfrm>
          <a:prstGeom prst="rect">
            <a:avLst/>
          </a:prstGeom>
          <a:noFill/>
          <a:ln w="12700" cap="flat" cmpd="sng" algn="ctr">
            <a:solidFill>
              <a:srgbClr val="024282"/>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11" name="圆角矩形 6"/>
          <p:cNvSpPr/>
          <p:nvPr/>
        </p:nvSpPr>
        <p:spPr>
          <a:xfrm>
            <a:off x="434850" y="1113104"/>
            <a:ext cx="3177540" cy="348121"/>
          </a:xfrm>
          <a:prstGeom prst="roundRect">
            <a:avLst>
              <a:gd name="adj" fmla="val 37046"/>
            </a:avLst>
          </a:prstGeom>
          <a:gradFill>
            <a:gsLst>
              <a:gs pos="53000">
                <a:srgbClr val="024282"/>
              </a:gs>
              <a:gs pos="95000">
                <a:srgbClr val="024282">
                  <a:alpha val="0"/>
                </a:srgbClr>
              </a:gs>
              <a:gs pos="0">
                <a:srgbClr val="024282"/>
              </a:gs>
            </a:gsLst>
            <a:lin ang="20700000" scaled="0"/>
          </a:gradFill>
          <a:ln w="12700" cap="flat" cmpd="sng" algn="ctr">
            <a:noFill/>
            <a:prstDash val="solid"/>
            <a:miter lim="800000"/>
          </a:ln>
          <a:effectLst/>
        </p:spPr>
        <p:txBody>
          <a:bodyPr rtlCol="0" anchor="ctr"/>
          <a:lstStyle/>
          <a:p>
            <a:pPr marL="0" marR="0" lvl="0" indent="0" defTabSz="914400" rtl="0" eaLnBrk="1" fontAlgn="auto" latinLnBrk="0" hangingPunct="1">
              <a:lnSpc>
                <a:spcPct val="100000"/>
              </a:lnSpc>
              <a:spcBef>
                <a:spcPts val="0"/>
              </a:spcBef>
              <a:spcAft>
                <a:spcPts val="0"/>
              </a:spcAft>
              <a:buClrTx/>
              <a:buSzTx/>
              <a:buFontTx/>
              <a:buNone/>
              <a:defRPr/>
            </a:pPr>
            <a:r>
              <a:rPr kumimoji="0" lang="zh-CN" altLang="en-US" sz="1800"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问题分析</a:t>
            </a:r>
            <a:endParaRPr kumimoji="0" lang="zh-CN" altLang="en-US" sz="1800"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2" name="矩形 1"/>
          <p:cNvSpPr/>
          <p:nvPr>
            <p:custDataLst>
              <p:tags r:id="rId2"/>
            </p:custDataLst>
          </p:nvPr>
        </p:nvSpPr>
        <p:spPr>
          <a:xfrm>
            <a:off x="656465" y="1460827"/>
            <a:ext cx="5834728" cy="4546600"/>
          </a:xfrm>
          <a:prstGeom prst="rect">
            <a:avLst/>
          </a:prstGeom>
        </p:spPr>
        <p:txBody>
          <a:bodyPr wrap="square">
            <a:spAutoFit/>
          </a:bodyPr>
          <a:lstStyle/>
          <a:p>
            <a:pPr>
              <a:lnSpc>
                <a:spcPct val="130000"/>
              </a:lnSpc>
              <a:spcBef>
                <a:spcPts val="600"/>
              </a:spcBef>
              <a:defRPr/>
            </a:pPr>
            <a:r>
              <a:rPr lang="en-US" altLang="zh-CN" sz="1600" noProof="0" dirty="0">
                <a:ln>
                  <a:noFill/>
                </a:ln>
                <a:solidFill>
                  <a:schemeClr val="tx1"/>
                </a:solidFill>
                <a:effectLst/>
                <a:uLnTx/>
                <a:uFillTx/>
                <a:latin typeface="微软雅黑" panose="020B0503020204020204" pitchFamily="34" charset="-122"/>
                <a:ea typeface="微软雅黑" panose="020B0503020204020204" pitchFamily="34" charset="-122"/>
              </a:rPr>
              <a:t>1.严重程度：Major</a:t>
            </a:r>
            <a:endParaRPr lang="en-US" altLang="zh-CN" sz="1600" noProof="0" dirty="0">
              <a:ln>
                <a:noFill/>
              </a:ln>
              <a:solidFill>
                <a:schemeClr val="tx1"/>
              </a:solidFill>
              <a:effectLst/>
              <a:uLnTx/>
              <a:uFillTx/>
              <a:latin typeface="微软雅黑" panose="020B0503020204020204" pitchFamily="34" charset="-122"/>
              <a:ea typeface="微软雅黑" panose="020B0503020204020204" pitchFamily="34" charset="-122"/>
            </a:endParaRPr>
          </a:p>
          <a:p>
            <a:pPr>
              <a:lnSpc>
                <a:spcPct val="130000"/>
              </a:lnSpc>
              <a:spcBef>
                <a:spcPts val="600"/>
              </a:spcBef>
              <a:defRPr/>
            </a:pPr>
            <a:r>
              <a:rPr lang="en-US" altLang="zh-CN" sz="1600" noProof="0" dirty="0">
                <a:ln>
                  <a:noFill/>
                </a:ln>
                <a:solidFill>
                  <a:schemeClr val="tx1"/>
                </a:solidFill>
                <a:effectLst/>
                <a:uLnTx/>
                <a:uFillTx/>
                <a:latin typeface="微软雅黑" panose="020B0503020204020204" pitchFamily="34" charset="-122"/>
                <a:ea typeface="微软雅黑" panose="020B0503020204020204" pitchFamily="34" charset="-122"/>
              </a:rPr>
              <a:t>public void setContentByLocalJSON(JSONObject js) {</a:t>
            </a:r>
            <a:endParaRPr lang="en-US" altLang="zh-CN" sz="1600" noProof="0" dirty="0">
              <a:ln>
                <a:noFill/>
              </a:ln>
              <a:solidFill>
                <a:schemeClr val="tx1"/>
              </a:solidFill>
              <a:effectLst/>
              <a:uLnTx/>
              <a:uFillTx/>
              <a:latin typeface="微软雅黑" panose="020B0503020204020204" pitchFamily="34" charset="-122"/>
              <a:ea typeface="微软雅黑" panose="020B0503020204020204" pitchFamily="34" charset="-122"/>
            </a:endParaRPr>
          </a:p>
          <a:p>
            <a:pPr>
              <a:lnSpc>
                <a:spcPct val="130000"/>
              </a:lnSpc>
              <a:spcBef>
                <a:spcPts val="600"/>
              </a:spcBef>
              <a:defRPr/>
            </a:pPr>
            <a:r>
              <a:rPr lang="en-US" altLang="zh-CN" sz="1600" noProof="0" dirty="0">
                <a:ln>
                  <a:noFill/>
                </a:ln>
                <a:solidFill>
                  <a:schemeClr val="tx1"/>
                </a:solidFill>
                <a:effectLst/>
                <a:uLnTx/>
                <a:uFillTx/>
                <a:latin typeface="微软雅黑" panose="020B0503020204020204" pitchFamily="34" charset="-122"/>
                <a:ea typeface="微软雅黑" panose="020B0503020204020204" pitchFamily="34" charset="-122"/>
              </a:rPr>
              <a:t>    if (js == null || !js.has(GTaskStringUtils.META_HEAD_NOTE)</a:t>
            </a:r>
            <a:endParaRPr lang="en-US" altLang="zh-CN" sz="1600" noProof="0" dirty="0">
              <a:ln>
                <a:noFill/>
              </a:ln>
              <a:solidFill>
                <a:schemeClr val="tx1"/>
              </a:solidFill>
              <a:effectLst/>
              <a:uLnTx/>
              <a:uFillTx/>
              <a:latin typeface="微软雅黑" panose="020B0503020204020204" pitchFamily="34" charset="-122"/>
              <a:ea typeface="微软雅黑" panose="020B0503020204020204" pitchFamily="34" charset="-122"/>
            </a:endParaRPr>
          </a:p>
          <a:p>
            <a:pPr>
              <a:lnSpc>
                <a:spcPct val="130000"/>
              </a:lnSpc>
              <a:spcBef>
                <a:spcPts val="600"/>
              </a:spcBef>
              <a:defRPr/>
            </a:pPr>
            <a:r>
              <a:rPr lang="en-US" altLang="zh-CN" sz="1600" noProof="0" dirty="0">
                <a:ln>
                  <a:noFill/>
                </a:ln>
                <a:solidFill>
                  <a:schemeClr val="tx1"/>
                </a:solidFill>
                <a:effectLst/>
                <a:uLnTx/>
                <a:uFillTx/>
                <a:latin typeface="微软雅黑" panose="020B0503020204020204" pitchFamily="34" charset="-122"/>
                <a:ea typeface="微软雅黑" panose="020B0503020204020204" pitchFamily="34" charset="-122"/>
              </a:rPr>
              <a:t>            || !js.has(GTaskStringUtils.META_HEAD_DATA)) {</a:t>
            </a:r>
            <a:endParaRPr lang="en-US" altLang="zh-CN" sz="1600" noProof="0" dirty="0">
              <a:ln>
                <a:noFill/>
              </a:ln>
              <a:solidFill>
                <a:schemeClr val="tx1"/>
              </a:solidFill>
              <a:effectLst/>
              <a:uLnTx/>
              <a:uFillTx/>
              <a:latin typeface="微软雅黑" panose="020B0503020204020204" pitchFamily="34" charset="-122"/>
              <a:ea typeface="微软雅黑" panose="020B0503020204020204" pitchFamily="34" charset="-122"/>
            </a:endParaRPr>
          </a:p>
          <a:p>
            <a:pPr>
              <a:lnSpc>
                <a:spcPct val="130000"/>
              </a:lnSpc>
              <a:spcBef>
                <a:spcPts val="600"/>
              </a:spcBef>
              <a:defRPr/>
            </a:pPr>
            <a:r>
              <a:rPr lang="en-US" altLang="zh-CN" sz="1600" noProof="0" dirty="0">
                <a:ln>
                  <a:noFill/>
                </a:ln>
                <a:solidFill>
                  <a:schemeClr val="tx1"/>
                </a:solidFill>
                <a:effectLst/>
                <a:uLnTx/>
                <a:uFillTx/>
                <a:latin typeface="微软雅黑" panose="020B0503020204020204" pitchFamily="34" charset="-122"/>
                <a:ea typeface="微软雅黑" panose="020B0503020204020204" pitchFamily="34" charset="-122"/>
              </a:rPr>
              <a:t>        Log.w(TAG, "setContentByLocalJSON: nothing is avaiable");</a:t>
            </a:r>
            <a:endParaRPr lang="en-US" altLang="zh-CN" sz="1600" noProof="0" dirty="0">
              <a:ln>
                <a:noFill/>
              </a:ln>
              <a:solidFill>
                <a:schemeClr val="tx1"/>
              </a:solidFill>
              <a:effectLst/>
              <a:uLnTx/>
              <a:uFillTx/>
              <a:latin typeface="微软雅黑" panose="020B0503020204020204" pitchFamily="34" charset="-122"/>
              <a:ea typeface="微软雅黑" panose="020B0503020204020204" pitchFamily="34" charset="-122"/>
            </a:endParaRPr>
          </a:p>
          <a:p>
            <a:pPr>
              <a:lnSpc>
                <a:spcPct val="130000"/>
              </a:lnSpc>
              <a:spcBef>
                <a:spcPts val="600"/>
              </a:spcBef>
              <a:defRPr/>
            </a:pPr>
            <a:r>
              <a:rPr lang="en-US" altLang="zh-CN" sz="1600" noProof="0" dirty="0">
                <a:ln>
                  <a:noFill/>
                </a:ln>
                <a:solidFill>
                  <a:schemeClr val="tx1"/>
                </a:solidFill>
                <a:effectLst/>
                <a:uLnTx/>
                <a:uFillTx/>
                <a:latin typeface="微软雅黑" panose="020B0503020204020204" pitchFamily="34" charset="-122"/>
                <a:ea typeface="微软雅黑" panose="020B0503020204020204" pitchFamily="34" charset="-122"/>
              </a:rPr>
              <a:t>    }</a:t>
            </a:r>
            <a:endParaRPr lang="en-US" altLang="zh-CN" sz="1600" noProof="0" dirty="0">
              <a:ln>
                <a:noFill/>
              </a:ln>
              <a:solidFill>
                <a:schemeClr val="tx1"/>
              </a:solidFill>
              <a:effectLst/>
              <a:uLnTx/>
              <a:uFillTx/>
              <a:latin typeface="微软雅黑" panose="020B0503020204020204" pitchFamily="34" charset="-122"/>
              <a:ea typeface="微软雅黑" panose="020B0503020204020204" pitchFamily="34" charset="-122"/>
            </a:endParaRPr>
          </a:p>
          <a:p>
            <a:pPr>
              <a:lnSpc>
                <a:spcPct val="130000"/>
              </a:lnSpc>
              <a:spcBef>
                <a:spcPts val="600"/>
              </a:spcBef>
              <a:defRPr/>
            </a:pPr>
            <a:endParaRPr lang="en-US" altLang="zh-CN" sz="1600" noProof="0" dirty="0">
              <a:ln>
                <a:noFill/>
              </a:ln>
              <a:solidFill>
                <a:schemeClr val="tx1"/>
              </a:solidFill>
              <a:effectLst/>
              <a:uLnTx/>
              <a:uFillTx/>
              <a:latin typeface="微软雅黑" panose="020B0503020204020204" pitchFamily="34" charset="-122"/>
              <a:ea typeface="微软雅黑" panose="020B0503020204020204" pitchFamily="34" charset="-122"/>
            </a:endParaRPr>
          </a:p>
          <a:p>
            <a:pPr>
              <a:lnSpc>
                <a:spcPct val="130000"/>
              </a:lnSpc>
              <a:spcBef>
                <a:spcPts val="600"/>
              </a:spcBef>
              <a:defRPr/>
            </a:pPr>
            <a:r>
              <a:rPr lang="en-US" altLang="zh-CN" sz="1600" noProof="0" dirty="0">
                <a:ln>
                  <a:noFill/>
                </a:ln>
                <a:solidFill>
                  <a:schemeClr val="tx1"/>
                </a:solidFill>
                <a:effectLst/>
                <a:uLnTx/>
                <a:uFillTx/>
                <a:latin typeface="微软雅黑" panose="020B0503020204020204" pitchFamily="34" charset="-122"/>
                <a:ea typeface="微软雅黑" panose="020B0503020204020204" pitchFamily="34" charset="-122"/>
              </a:rPr>
              <a:t>因为上面构造的js对象可能为空，在try语块中可能会操作一个空对象而不是一个有效的实例</a:t>
            </a:r>
            <a:endParaRPr lang="en-US" altLang="zh-CN" sz="1600" noProof="0" dirty="0">
              <a:ln>
                <a:noFill/>
              </a:ln>
              <a:solidFill>
                <a:schemeClr val="tx1"/>
              </a:solidFill>
              <a:effectLst/>
              <a:uLnTx/>
              <a:uFillTx/>
              <a:latin typeface="微软雅黑" panose="020B0503020204020204" pitchFamily="34" charset="-122"/>
              <a:ea typeface="微软雅黑" panose="020B0503020204020204" pitchFamily="34" charset="-122"/>
            </a:endParaRPr>
          </a:p>
          <a:p>
            <a:pPr>
              <a:lnSpc>
                <a:spcPct val="130000"/>
              </a:lnSpc>
              <a:spcBef>
                <a:spcPts val="600"/>
              </a:spcBef>
              <a:defRPr/>
            </a:pPr>
            <a:r>
              <a:rPr lang="en-US" altLang="zh-CN" sz="1600" noProof="0" dirty="0">
                <a:ln>
                  <a:noFill/>
                </a:ln>
                <a:solidFill>
                  <a:schemeClr val="tx1"/>
                </a:solidFill>
                <a:effectLst/>
                <a:uLnTx/>
                <a:uFillTx/>
                <a:latin typeface="微软雅黑" panose="020B0503020204020204" pitchFamily="34" charset="-122"/>
                <a:ea typeface="微软雅黑" panose="020B0503020204020204" pitchFamily="34" charset="-122"/>
              </a:rPr>
              <a:t>可以让js判断为true的时候再执行try语块</a:t>
            </a:r>
            <a:endParaRPr lang="en-US" altLang="zh-CN" sz="1600" noProof="0" dirty="0">
              <a:ln>
                <a:noFill/>
              </a:ln>
              <a:solidFill>
                <a:schemeClr val="tx1"/>
              </a:solidFill>
              <a:effectLst/>
              <a:uLnTx/>
              <a:uFillTx/>
              <a:latin typeface="微软雅黑" panose="020B0503020204020204" pitchFamily="34" charset="-122"/>
              <a:ea typeface="微软雅黑" panose="020B0503020204020204" pitchFamily="34" charset="-122"/>
            </a:endParaRPr>
          </a:p>
        </p:txBody>
      </p:sp>
      <p:sp>
        <p:nvSpPr>
          <p:cNvPr id="3" name="文本框 2"/>
          <p:cNvSpPr txBox="1"/>
          <p:nvPr/>
        </p:nvSpPr>
        <p:spPr>
          <a:xfrm>
            <a:off x="6760210" y="1113155"/>
            <a:ext cx="4064000" cy="5942965"/>
          </a:xfrm>
          <a:prstGeom prst="rect">
            <a:avLst/>
          </a:prstGeom>
          <a:noFill/>
        </p:spPr>
        <p:txBody>
          <a:bodyPr wrap="square" rtlCol="0">
            <a:spAutoFit/>
          </a:bodyPr>
          <a:p>
            <a:pPr>
              <a:lnSpc>
                <a:spcPct val="130000"/>
              </a:lnSpc>
              <a:spcBef>
                <a:spcPts val="600"/>
              </a:spcBef>
              <a:defRPr/>
            </a:pPr>
            <a:r>
              <a:rPr lang="en-US" altLang="zh-CN" noProof="0" dirty="0">
                <a:ln>
                  <a:noFill/>
                </a:ln>
                <a:effectLst/>
                <a:uLnTx/>
                <a:uFillTx/>
                <a:latin typeface="微软雅黑" panose="020B0503020204020204" pitchFamily="34" charset="-122"/>
                <a:ea typeface="微软雅黑" panose="020B0503020204020204" pitchFamily="34" charset="-122"/>
                <a:sym typeface="+mn-ea"/>
              </a:rPr>
              <a:t>    try {</a:t>
            </a:r>
            <a:endParaRPr lang="en-US" altLang="zh-CN" noProof="0" dirty="0">
              <a:ln>
                <a:noFill/>
              </a:ln>
              <a:solidFill>
                <a:schemeClr val="tx1"/>
              </a:solidFill>
              <a:effectLst/>
              <a:uLnTx/>
              <a:uFillTx/>
              <a:latin typeface="微软雅黑" panose="020B0503020204020204" pitchFamily="34" charset="-122"/>
              <a:ea typeface="微软雅黑" panose="020B0503020204020204" pitchFamily="34" charset="-122"/>
            </a:endParaRPr>
          </a:p>
          <a:p>
            <a:pPr>
              <a:lnSpc>
                <a:spcPct val="130000"/>
              </a:lnSpc>
              <a:spcBef>
                <a:spcPts val="600"/>
              </a:spcBef>
              <a:defRPr/>
            </a:pPr>
            <a:r>
              <a:rPr lang="en-US" altLang="zh-CN" noProof="0" dirty="0">
                <a:ln>
                  <a:noFill/>
                </a:ln>
                <a:effectLst/>
                <a:uLnTx/>
                <a:uFillTx/>
                <a:latin typeface="微软雅黑" panose="020B0503020204020204" pitchFamily="34" charset="-122"/>
                <a:ea typeface="微软雅黑" panose="020B0503020204020204" pitchFamily="34" charset="-122"/>
                <a:sym typeface="+mn-ea"/>
              </a:rPr>
              <a:t>        JSONObject note = js.getJSONObject(GTaskStringUtils.META_HEAD_NOTE);</a:t>
            </a:r>
            <a:endParaRPr lang="en-US" altLang="zh-CN" noProof="0" dirty="0">
              <a:ln>
                <a:noFill/>
              </a:ln>
              <a:solidFill>
                <a:schemeClr val="tx1"/>
              </a:solidFill>
              <a:effectLst/>
              <a:uLnTx/>
              <a:uFillTx/>
              <a:latin typeface="微软雅黑" panose="020B0503020204020204" pitchFamily="34" charset="-122"/>
              <a:ea typeface="微软雅黑" panose="020B0503020204020204" pitchFamily="34" charset="-122"/>
            </a:endParaRPr>
          </a:p>
          <a:p>
            <a:pPr>
              <a:lnSpc>
                <a:spcPct val="130000"/>
              </a:lnSpc>
              <a:spcBef>
                <a:spcPts val="600"/>
              </a:spcBef>
              <a:defRPr/>
            </a:pPr>
            <a:r>
              <a:rPr lang="en-US" altLang="zh-CN" noProof="0" dirty="0">
                <a:ln>
                  <a:noFill/>
                </a:ln>
                <a:effectLst/>
                <a:uLnTx/>
                <a:uFillTx/>
                <a:latin typeface="微软雅黑" panose="020B0503020204020204" pitchFamily="34" charset="-122"/>
                <a:ea typeface="微软雅黑" panose="020B0503020204020204" pitchFamily="34" charset="-122"/>
                <a:sym typeface="+mn-ea"/>
              </a:rPr>
              <a:t>        JSONArray dataArray = js.getJSONArray(GTaskStringUtils.META_HEAD_DATA);</a:t>
            </a:r>
            <a:endParaRPr lang="en-US" altLang="zh-CN" noProof="0" dirty="0">
              <a:ln>
                <a:noFill/>
              </a:ln>
              <a:solidFill>
                <a:schemeClr val="tx1"/>
              </a:solidFill>
              <a:effectLst/>
              <a:uLnTx/>
              <a:uFillTx/>
              <a:latin typeface="微软雅黑" panose="020B0503020204020204" pitchFamily="34" charset="-122"/>
              <a:ea typeface="微软雅黑" panose="020B0503020204020204" pitchFamily="34" charset="-122"/>
            </a:endParaRPr>
          </a:p>
          <a:p>
            <a:pPr>
              <a:lnSpc>
                <a:spcPct val="130000"/>
              </a:lnSpc>
              <a:spcBef>
                <a:spcPts val="600"/>
              </a:spcBef>
              <a:defRPr/>
            </a:pPr>
            <a:endParaRPr lang="en-US" altLang="zh-CN" noProof="0" dirty="0">
              <a:ln>
                <a:noFill/>
              </a:ln>
              <a:solidFill>
                <a:schemeClr val="tx1"/>
              </a:solidFill>
              <a:effectLst/>
              <a:uLnTx/>
              <a:uFillTx/>
              <a:latin typeface="微软雅黑" panose="020B0503020204020204" pitchFamily="34" charset="-122"/>
              <a:ea typeface="微软雅黑" panose="020B0503020204020204" pitchFamily="34" charset="-122"/>
            </a:endParaRPr>
          </a:p>
          <a:p>
            <a:pPr>
              <a:lnSpc>
                <a:spcPct val="130000"/>
              </a:lnSpc>
              <a:spcBef>
                <a:spcPts val="600"/>
              </a:spcBef>
              <a:defRPr/>
            </a:pPr>
            <a:r>
              <a:rPr lang="en-US" altLang="zh-CN" noProof="0" dirty="0">
                <a:ln>
                  <a:noFill/>
                </a:ln>
                <a:effectLst/>
                <a:uLnTx/>
                <a:uFillTx/>
                <a:latin typeface="微软雅黑" panose="020B0503020204020204" pitchFamily="34" charset="-122"/>
                <a:ea typeface="微软雅黑" panose="020B0503020204020204" pitchFamily="34" charset="-122"/>
                <a:sym typeface="+mn-ea"/>
              </a:rPr>
              <a:t>        if (note.getInt(NoteColumns.TYPE) != Notes.TYPE_NOTE) {</a:t>
            </a:r>
            <a:endParaRPr lang="en-US" altLang="zh-CN" noProof="0" dirty="0">
              <a:ln>
                <a:noFill/>
              </a:ln>
              <a:solidFill>
                <a:schemeClr val="tx1"/>
              </a:solidFill>
              <a:effectLst/>
              <a:uLnTx/>
              <a:uFillTx/>
              <a:latin typeface="微软雅黑" panose="020B0503020204020204" pitchFamily="34" charset="-122"/>
              <a:ea typeface="微软雅黑" panose="020B0503020204020204" pitchFamily="34" charset="-122"/>
            </a:endParaRPr>
          </a:p>
          <a:p>
            <a:pPr>
              <a:lnSpc>
                <a:spcPct val="130000"/>
              </a:lnSpc>
              <a:spcBef>
                <a:spcPts val="600"/>
              </a:spcBef>
              <a:defRPr/>
            </a:pPr>
            <a:r>
              <a:rPr lang="en-US" altLang="zh-CN" noProof="0" dirty="0">
                <a:ln>
                  <a:noFill/>
                </a:ln>
                <a:effectLst/>
                <a:uLnTx/>
                <a:uFillTx/>
                <a:latin typeface="微软雅黑" panose="020B0503020204020204" pitchFamily="34" charset="-122"/>
                <a:ea typeface="微软雅黑" panose="020B0503020204020204" pitchFamily="34" charset="-122"/>
                <a:sym typeface="+mn-ea"/>
              </a:rPr>
              <a:t>            Log.e(TAG, "invalid type");</a:t>
            </a:r>
            <a:endParaRPr lang="en-US" altLang="zh-CN" noProof="0" dirty="0">
              <a:ln>
                <a:noFill/>
              </a:ln>
              <a:solidFill>
                <a:schemeClr val="tx1"/>
              </a:solidFill>
              <a:effectLst/>
              <a:uLnTx/>
              <a:uFillTx/>
              <a:latin typeface="微软雅黑" panose="020B0503020204020204" pitchFamily="34" charset="-122"/>
              <a:ea typeface="微软雅黑" panose="020B0503020204020204" pitchFamily="34" charset="-122"/>
            </a:endParaRPr>
          </a:p>
          <a:p>
            <a:pPr>
              <a:lnSpc>
                <a:spcPct val="130000"/>
              </a:lnSpc>
              <a:spcBef>
                <a:spcPts val="600"/>
              </a:spcBef>
              <a:defRPr/>
            </a:pPr>
            <a:r>
              <a:rPr lang="en-US" altLang="zh-CN" noProof="0" dirty="0">
                <a:ln>
                  <a:noFill/>
                </a:ln>
                <a:effectLst/>
                <a:uLnTx/>
                <a:uFillTx/>
                <a:latin typeface="微软雅黑" panose="020B0503020204020204" pitchFamily="34" charset="-122"/>
                <a:ea typeface="微软雅黑" panose="020B0503020204020204" pitchFamily="34" charset="-122"/>
                <a:sym typeface="+mn-ea"/>
              </a:rPr>
              <a:t>            return;</a:t>
            </a:r>
            <a:endParaRPr lang="en-US" altLang="zh-CN" noProof="0" dirty="0">
              <a:ln>
                <a:noFill/>
              </a:ln>
              <a:solidFill>
                <a:schemeClr val="tx1"/>
              </a:solidFill>
              <a:effectLst/>
              <a:uLnTx/>
              <a:uFillTx/>
              <a:latin typeface="微软雅黑" panose="020B0503020204020204" pitchFamily="34" charset="-122"/>
              <a:ea typeface="微软雅黑" panose="020B0503020204020204" pitchFamily="34" charset="-122"/>
            </a:endParaRPr>
          </a:p>
          <a:p>
            <a:pPr>
              <a:lnSpc>
                <a:spcPct val="130000"/>
              </a:lnSpc>
              <a:spcBef>
                <a:spcPts val="600"/>
              </a:spcBef>
              <a:defRPr/>
            </a:pPr>
            <a:r>
              <a:rPr lang="en-US" altLang="zh-CN" noProof="0" dirty="0">
                <a:ln>
                  <a:noFill/>
                </a:ln>
                <a:effectLst/>
                <a:uLnTx/>
                <a:uFillTx/>
                <a:latin typeface="微软雅黑" panose="020B0503020204020204" pitchFamily="34" charset="-122"/>
                <a:ea typeface="微软雅黑" panose="020B0503020204020204" pitchFamily="34" charset="-122"/>
                <a:sym typeface="+mn-ea"/>
              </a:rPr>
              <a:t>        }</a:t>
            </a:r>
            <a:endParaRPr lang="en-US" altLang="zh-CN" noProof="0" dirty="0">
              <a:ln>
                <a:noFill/>
              </a:ln>
              <a:solidFill>
                <a:schemeClr val="tx1"/>
              </a:solidFill>
              <a:effectLst/>
              <a:uLnTx/>
              <a:uFillTx/>
              <a:latin typeface="微软雅黑" panose="020B0503020204020204" pitchFamily="34" charset="-122"/>
              <a:ea typeface="微软雅黑" panose="020B0503020204020204" pitchFamily="34" charset="-122"/>
            </a:endParaRPr>
          </a:p>
          <a:p>
            <a:endParaRPr lang="zh-CN" altLang="en-US"/>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335361" y="116633"/>
            <a:ext cx="629872" cy="612768"/>
            <a:chOff x="3070727" y="196457"/>
            <a:chExt cx="692047" cy="673255"/>
          </a:xfrm>
        </p:grpSpPr>
        <p:sp>
          <p:nvSpPr>
            <p:cNvPr id="5" name="平行四边形 4"/>
            <p:cNvSpPr/>
            <p:nvPr/>
          </p:nvSpPr>
          <p:spPr>
            <a:xfrm>
              <a:off x="3070727" y="196457"/>
              <a:ext cx="629587" cy="612775"/>
            </a:xfrm>
            <a:prstGeom prst="parallelogram">
              <a:avLst/>
            </a:prstGeom>
            <a:solidFill>
              <a:srgbClr val="024282"/>
            </a:solid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6" name="平行四边形 5"/>
            <p:cNvSpPr/>
            <p:nvPr/>
          </p:nvSpPr>
          <p:spPr>
            <a:xfrm>
              <a:off x="3133187" y="256937"/>
              <a:ext cx="629587" cy="612775"/>
            </a:xfrm>
            <a:prstGeom prst="parallelogram">
              <a:avLst/>
            </a:prstGeom>
            <a:no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cxnSp>
        <p:nvCxnSpPr>
          <p:cNvPr id="7" name="直接连接符 6"/>
          <p:cNvCxnSpPr/>
          <p:nvPr/>
        </p:nvCxnSpPr>
        <p:spPr>
          <a:xfrm>
            <a:off x="367840" y="809674"/>
            <a:ext cx="11488800" cy="0"/>
          </a:xfrm>
          <a:prstGeom prst="line">
            <a:avLst/>
          </a:prstGeom>
          <a:ln w="9525">
            <a:solidFill>
              <a:srgbClr val="024282"/>
            </a:solidFill>
          </a:ln>
        </p:spPr>
        <p:style>
          <a:lnRef idx="1">
            <a:schemeClr val="accent1"/>
          </a:lnRef>
          <a:fillRef idx="0">
            <a:schemeClr val="accent1"/>
          </a:fillRef>
          <a:effectRef idx="0">
            <a:schemeClr val="accent1"/>
          </a:effectRef>
          <a:fontRef idx="minor">
            <a:schemeClr val="tx1"/>
          </a:fontRef>
        </p:style>
      </p:cxnSp>
      <p:sp>
        <p:nvSpPr>
          <p:cNvPr id="10" name="文本占位符 5"/>
          <p:cNvSpPr txBox="1"/>
          <p:nvPr/>
        </p:nvSpPr>
        <p:spPr>
          <a:xfrm>
            <a:off x="1127448" y="193957"/>
            <a:ext cx="5040313" cy="612775"/>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000"/>
              </a:spcBef>
              <a:buFont typeface="Arial" panose="020B0604020202020204" pitchFamily="34" charset="0"/>
              <a:buNone/>
              <a:defRPr sz="3200" b="1" kern="1200">
                <a:solidFill>
                  <a:srgbClr val="024282"/>
                </a:solidFill>
                <a:latin typeface="微软雅黑" panose="020B0503020204020204" pitchFamily="34" charset="-122"/>
                <a:ea typeface="微软雅黑" panose="020B0503020204020204" pitchFamily="34"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defRPr/>
            </a:pPr>
            <a:r>
              <a:rPr lang="zh-CN" altLang="en-US" dirty="0"/>
              <a:t>自动化分析代码质量</a:t>
            </a:r>
            <a:endParaRPr kumimoji="0" lang="zh-CN" altLang="en-US" sz="7200" b="1" i="0" u="none" strike="noStrike" kern="1200" cap="none" spc="0" normalizeH="0" baseline="0" noProof="0" dirty="0">
              <a:ln>
                <a:noFill/>
              </a:ln>
              <a:solidFill>
                <a:srgbClr val="024282"/>
              </a:solidFill>
              <a:effectLst/>
              <a:uLnTx/>
              <a:uFillTx/>
              <a:latin typeface="微软雅黑" panose="020B0503020204020204" pitchFamily="34" charset="-122"/>
              <a:ea typeface="微软雅黑" panose="020B0503020204020204" pitchFamily="34" charset="-122"/>
              <a:cs typeface="+mn-cs"/>
            </a:endParaRPr>
          </a:p>
        </p:txBody>
      </p:sp>
      <p:sp>
        <p:nvSpPr>
          <p:cNvPr id="48" name="矩形 47"/>
          <p:cNvSpPr/>
          <p:nvPr>
            <p:custDataLst>
              <p:tags r:id="rId1"/>
            </p:custDataLst>
          </p:nvPr>
        </p:nvSpPr>
        <p:spPr>
          <a:xfrm>
            <a:off x="335361" y="980727"/>
            <a:ext cx="11322361" cy="5361348"/>
          </a:xfrm>
          <a:prstGeom prst="rect">
            <a:avLst/>
          </a:prstGeom>
          <a:noFill/>
          <a:ln w="12700" cap="flat" cmpd="sng" algn="ctr">
            <a:solidFill>
              <a:srgbClr val="024282"/>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11" name="圆角矩形 6"/>
          <p:cNvSpPr/>
          <p:nvPr/>
        </p:nvSpPr>
        <p:spPr>
          <a:xfrm>
            <a:off x="434850" y="1113104"/>
            <a:ext cx="3177540" cy="348121"/>
          </a:xfrm>
          <a:prstGeom prst="roundRect">
            <a:avLst>
              <a:gd name="adj" fmla="val 37046"/>
            </a:avLst>
          </a:prstGeom>
          <a:gradFill>
            <a:gsLst>
              <a:gs pos="53000">
                <a:srgbClr val="024282"/>
              </a:gs>
              <a:gs pos="95000">
                <a:srgbClr val="024282">
                  <a:alpha val="0"/>
                </a:srgbClr>
              </a:gs>
              <a:gs pos="0">
                <a:srgbClr val="024282"/>
              </a:gs>
            </a:gsLst>
            <a:lin ang="20700000" scaled="0"/>
          </a:gradFill>
          <a:ln w="12700" cap="flat" cmpd="sng" algn="ctr">
            <a:noFill/>
            <a:prstDash val="solid"/>
            <a:miter lim="800000"/>
          </a:ln>
          <a:effectLst/>
        </p:spPr>
        <p:txBody>
          <a:bodyPr rtlCol="0" anchor="ctr"/>
          <a:lstStyle/>
          <a:p>
            <a:pPr marL="0" marR="0" lvl="0" indent="0" defTabSz="914400" rtl="0" eaLnBrk="1" fontAlgn="auto" latinLnBrk="0" hangingPunct="1">
              <a:lnSpc>
                <a:spcPct val="100000"/>
              </a:lnSpc>
              <a:spcBef>
                <a:spcPts val="0"/>
              </a:spcBef>
              <a:spcAft>
                <a:spcPts val="0"/>
              </a:spcAft>
              <a:buClrTx/>
              <a:buSzTx/>
              <a:buFontTx/>
              <a:buNone/>
              <a:defRPr/>
            </a:pPr>
            <a:r>
              <a:rPr kumimoji="0" lang="zh-CN" altLang="en-US" sz="1800"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问题分析</a:t>
            </a:r>
            <a:endParaRPr kumimoji="0" lang="zh-CN" altLang="en-US" sz="1800"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2" name="矩形 1"/>
          <p:cNvSpPr/>
          <p:nvPr>
            <p:custDataLst>
              <p:tags r:id="rId2"/>
            </p:custDataLst>
          </p:nvPr>
        </p:nvSpPr>
        <p:spPr>
          <a:xfrm>
            <a:off x="591060" y="1716732"/>
            <a:ext cx="5834728" cy="2715895"/>
          </a:xfrm>
          <a:prstGeom prst="rect">
            <a:avLst/>
          </a:prstGeom>
        </p:spPr>
        <p:txBody>
          <a:bodyPr wrap="square">
            <a:spAutoFit/>
          </a:bodyPr>
          <a:lstStyle/>
          <a:p>
            <a:pPr>
              <a:lnSpc>
                <a:spcPct val="130000"/>
              </a:lnSpc>
              <a:spcBef>
                <a:spcPts val="600"/>
              </a:spcBef>
              <a:defRPr/>
            </a:pPr>
            <a:r>
              <a:rPr lang="en-US" altLang="zh-CN" sz="1600" noProof="0" dirty="0">
                <a:ln>
                  <a:noFill/>
                </a:ln>
                <a:solidFill>
                  <a:schemeClr val="tx1"/>
                </a:solidFill>
                <a:effectLst/>
                <a:uLnTx/>
                <a:uFillTx/>
                <a:latin typeface="微软雅黑" panose="020B0503020204020204" pitchFamily="34" charset="-122"/>
                <a:ea typeface="微软雅黑" panose="020B0503020204020204" pitchFamily="34" charset="-122"/>
              </a:rPr>
              <a:t>private void updateTitle(long date) {</a:t>
            </a:r>
            <a:endParaRPr lang="en-US" altLang="zh-CN" sz="1600" noProof="0" dirty="0">
              <a:ln>
                <a:noFill/>
              </a:ln>
              <a:solidFill>
                <a:schemeClr val="tx1"/>
              </a:solidFill>
              <a:effectLst/>
              <a:uLnTx/>
              <a:uFillTx/>
              <a:latin typeface="微软雅黑" panose="020B0503020204020204" pitchFamily="34" charset="-122"/>
              <a:ea typeface="微软雅黑" panose="020B0503020204020204" pitchFamily="34" charset="-122"/>
            </a:endParaRPr>
          </a:p>
          <a:p>
            <a:pPr>
              <a:lnSpc>
                <a:spcPct val="130000"/>
              </a:lnSpc>
              <a:spcBef>
                <a:spcPts val="600"/>
              </a:spcBef>
              <a:defRPr/>
            </a:pPr>
            <a:r>
              <a:rPr lang="en-US" altLang="zh-CN" sz="1600" noProof="0" dirty="0">
                <a:ln>
                  <a:noFill/>
                </a:ln>
                <a:solidFill>
                  <a:schemeClr val="tx1"/>
                </a:solidFill>
                <a:effectLst/>
                <a:uLnTx/>
                <a:uFillTx/>
                <a:latin typeface="微软雅黑" panose="020B0503020204020204" pitchFamily="34" charset="-122"/>
                <a:ea typeface="微软雅黑" panose="020B0503020204020204" pitchFamily="34" charset="-122"/>
              </a:rPr>
              <a:t>    int flag =</a:t>
            </a:r>
            <a:endParaRPr lang="en-US" altLang="zh-CN" sz="1600" noProof="0" dirty="0">
              <a:ln>
                <a:noFill/>
              </a:ln>
              <a:solidFill>
                <a:schemeClr val="tx1"/>
              </a:solidFill>
              <a:effectLst/>
              <a:uLnTx/>
              <a:uFillTx/>
              <a:latin typeface="微软雅黑" panose="020B0503020204020204" pitchFamily="34" charset="-122"/>
              <a:ea typeface="微软雅黑" panose="020B0503020204020204" pitchFamily="34" charset="-122"/>
            </a:endParaRPr>
          </a:p>
          <a:p>
            <a:pPr>
              <a:lnSpc>
                <a:spcPct val="130000"/>
              </a:lnSpc>
              <a:spcBef>
                <a:spcPts val="600"/>
              </a:spcBef>
              <a:defRPr/>
            </a:pPr>
            <a:r>
              <a:rPr lang="en-US" altLang="zh-CN" sz="1600" noProof="0" dirty="0">
                <a:ln>
                  <a:noFill/>
                </a:ln>
                <a:solidFill>
                  <a:schemeClr val="tx1"/>
                </a:solidFill>
                <a:effectLst/>
                <a:uLnTx/>
                <a:uFillTx/>
                <a:latin typeface="微软雅黑" panose="020B0503020204020204" pitchFamily="34" charset="-122"/>
                <a:ea typeface="微软雅黑" panose="020B0503020204020204" pitchFamily="34" charset="-122"/>
              </a:rPr>
              <a:t>        DateUtils.FORMAT_SHOW_YEAR |</a:t>
            </a:r>
            <a:endParaRPr lang="en-US" altLang="zh-CN" sz="1600" noProof="0" dirty="0">
              <a:ln>
                <a:noFill/>
              </a:ln>
              <a:solidFill>
                <a:schemeClr val="tx1"/>
              </a:solidFill>
              <a:effectLst/>
              <a:uLnTx/>
              <a:uFillTx/>
              <a:latin typeface="微软雅黑" panose="020B0503020204020204" pitchFamily="34" charset="-122"/>
              <a:ea typeface="微软雅黑" panose="020B0503020204020204" pitchFamily="34" charset="-122"/>
            </a:endParaRPr>
          </a:p>
          <a:p>
            <a:pPr>
              <a:lnSpc>
                <a:spcPct val="130000"/>
              </a:lnSpc>
              <a:spcBef>
                <a:spcPts val="600"/>
              </a:spcBef>
              <a:defRPr/>
            </a:pPr>
            <a:r>
              <a:rPr lang="en-US" altLang="zh-CN" sz="1600" noProof="0" dirty="0">
                <a:ln>
                  <a:noFill/>
                </a:ln>
                <a:solidFill>
                  <a:schemeClr val="tx1"/>
                </a:solidFill>
                <a:effectLst/>
                <a:uLnTx/>
                <a:uFillTx/>
                <a:latin typeface="微软雅黑" panose="020B0503020204020204" pitchFamily="34" charset="-122"/>
                <a:ea typeface="微软雅黑" panose="020B0503020204020204" pitchFamily="34" charset="-122"/>
              </a:rPr>
              <a:t>        DateUtils.FORMAT_SHOW_DATE |</a:t>
            </a:r>
            <a:endParaRPr lang="en-US" altLang="zh-CN" sz="1600" noProof="0" dirty="0">
              <a:ln>
                <a:noFill/>
              </a:ln>
              <a:solidFill>
                <a:schemeClr val="tx1"/>
              </a:solidFill>
              <a:effectLst/>
              <a:uLnTx/>
              <a:uFillTx/>
              <a:latin typeface="微软雅黑" panose="020B0503020204020204" pitchFamily="34" charset="-122"/>
              <a:ea typeface="微软雅黑" panose="020B0503020204020204" pitchFamily="34" charset="-122"/>
            </a:endParaRPr>
          </a:p>
          <a:p>
            <a:pPr>
              <a:lnSpc>
                <a:spcPct val="130000"/>
              </a:lnSpc>
              <a:spcBef>
                <a:spcPts val="600"/>
              </a:spcBef>
              <a:defRPr/>
            </a:pPr>
            <a:r>
              <a:rPr lang="en-US" altLang="zh-CN" sz="1600" noProof="0" dirty="0">
                <a:ln>
                  <a:noFill/>
                </a:ln>
                <a:solidFill>
                  <a:schemeClr val="tx1"/>
                </a:solidFill>
                <a:effectLst/>
                <a:uLnTx/>
                <a:uFillTx/>
                <a:latin typeface="微软雅黑" panose="020B0503020204020204" pitchFamily="34" charset="-122"/>
                <a:ea typeface="微软雅黑" panose="020B0503020204020204" pitchFamily="34" charset="-122"/>
              </a:rPr>
              <a:t>        DateUtils.FORMAT_SHOW_TIME;</a:t>
            </a:r>
            <a:endParaRPr lang="en-US" altLang="zh-CN" sz="1600" noProof="0" dirty="0">
              <a:ln>
                <a:noFill/>
              </a:ln>
              <a:solidFill>
                <a:schemeClr val="tx1"/>
              </a:solidFill>
              <a:effectLst/>
              <a:uLnTx/>
              <a:uFillTx/>
              <a:latin typeface="微软雅黑" panose="020B0503020204020204" pitchFamily="34" charset="-122"/>
              <a:ea typeface="微软雅黑" panose="020B0503020204020204" pitchFamily="34" charset="-122"/>
            </a:endParaRPr>
          </a:p>
          <a:p>
            <a:pPr>
              <a:lnSpc>
                <a:spcPct val="130000"/>
              </a:lnSpc>
              <a:spcBef>
                <a:spcPts val="600"/>
              </a:spcBef>
              <a:defRPr/>
            </a:pPr>
            <a:r>
              <a:rPr lang="en-US" altLang="zh-CN" sz="1600" noProof="0" dirty="0">
                <a:ln>
                  <a:noFill/>
                </a:ln>
                <a:solidFill>
                  <a:schemeClr val="tx1"/>
                </a:solidFill>
                <a:effectLst/>
                <a:uLnTx/>
                <a:uFillTx/>
                <a:latin typeface="微软雅黑" panose="020B0503020204020204" pitchFamily="34" charset="-122"/>
                <a:ea typeface="微软雅黑" panose="020B0503020204020204" pitchFamily="34" charset="-122"/>
              </a:rPr>
              <a:t>    flag |= mIs24HourView ? DateUtils.FORMAT_24HOUR : DateUtils.FORMAT_24HOUR;</a:t>
            </a:r>
            <a:endParaRPr lang="en-US" altLang="zh-CN" sz="1600" noProof="0" dirty="0">
              <a:ln>
                <a:noFill/>
              </a:ln>
              <a:solidFill>
                <a:schemeClr val="tx1"/>
              </a:solidFill>
              <a:effectLst/>
              <a:uLnTx/>
              <a:uFillTx/>
              <a:latin typeface="微软雅黑" panose="020B0503020204020204" pitchFamily="34" charset="-122"/>
              <a:ea typeface="微软雅黑" panose="020B0503020204020204" pitchFamily="34" charset="-122"/>
            </a:endParaRPr>
          </a:p>
        </p:txBody>
      </p:sp>
      <p:sp>
        <p:nvSpPr>
          <p:cNvPr id="3" name="文本框 2"/>
          <p:cNvSpPr txBox="1"/>
          <p:nvPr/>
        </p:nvSpPr>
        <p:spPr>
          <a:xfrm>
            <a:off x="6760210" y="1113155"/>
            <a:ext cx="4064000" cy="450850"/>
          </a:xfrm>
          <a:prstGeom prst="rect">
            <a:avLst/>
          </a:prstGeom>
          <a:noFill/>
        </p:spPr>
        <p:txBody>
          <a:bodyPr wrap="square" rtlCol="0">
            <a:spAutoFit/>
          </a:bodyPr>
          <a:p>
            <a:pPr>
              <a:lnSpc>
                <a:spcPct val="130000"/>
              </a:lnSpc>
              <a:spcBef>
                <a:spcPts val="600"/>
              </a:spcBef>
              <a:defRPr/>
            </a:pPr>
            <a:r>
              <a:rPr lang="en-US" altLang="zh-CN" noProof="0" dirty="0">
                <a:ln>
                  <a:noFill/>
                </a:ln>
                <a:effectLst/>
                <a:uLnTx/>
                <a:uFillTx/>
                <a:latin typeface="微软雅黑" panose="020B0503020204020204" pitchFamily="34" charset="-122"/>
                <a:ea typeface="微软雅黑" panose="020B0503020204020204" pitchFamily="34" charset="-122"/>
                <a:sym typeface="+mn-ea"/>
              </a:rPr>
              <a:t> </a:t>
            </a:r>
            <a:endParaRPr lang="zh-CN" altLang="en-US"/>
          </a:p>
        </p:txBody>
      </p:sp>
      <p:sp>
        <p:nvSpPr>
          <p:cNvPr id="8" name="文本框 7"/>
          <p:cNvSpPr txBox="1"/>
          <p:nvPr/>
        </p:nvSpPr>
        <p:spPr>
          <a:xfrm>
            <a:off x="6644005" y="2207895"/>
            <a:ext cx="4064000" cy="2030095"/>
          </a:xfrm>
          <a:prstGeom prst="rect">
            <a:avLst/>
          </a:prstGeom>
          <a:noFill/>
        </p:spPr>
        <p:txBody>
          <a:bodyPr wrap="square" rtlCol="0">
            <a:spAutoFit/>
          </a:bodyPr>
          <a:p>
            <a:r>
              <a:rPr lang="zh-CN" altLang="en-US"/>
              <a:t>出现两个if所以sonarqube认为可以修改分支方式来优化语句</a:t>
            </a:r>
            <a:endParaRPr lang="zh-CN" altLang="en-US"/>
          </a:p>
          <a:p>
            <a:r>
              <a:rPr lang="zh-CN" altLang="en-US"/>
              <a:t>问题描述：代码中的三元运算符无论如何判断是true还是false都会返回相同的值</a:t>
            </a:r>
            <a:endParaRPr lang="zh-CN" altLang="en-US"/>
          </a:p>
          <a:p>
            <a:r>
              <a:rPr lang="zh-CN" altLang="en-US"/>
              <a:t>问题分析：代码冗余</a:t>
            </a:r>
            <a:endParaRPr lang="zh-CN" altLang="en-US"/>
          </a:p>
          <a:p>
            <a:r>
              <a:rPr lang="zh-CN" altLang="en-US"/>
              <a:t>建议：删除该段代码 </a:t>
            </a:r>
            <a:endParaRPr lang="zh-CN" altLang="en-US"/>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335361" y="116633"/>
            <a:ext cx="629872" cy="612768"/>
            <a:chOff x="3070727" y="196457"/>
            <a:chExt cx="692047" cy="673255"/>
          </a:xfrm>
        </p:grpSpPr>
        <p:sp>
          <p:nvSpPr>
            <p:cNvPr id="5" name="平行四边形 4"/>
            <p:cNvSpPr/>
            <p:nvPr/>
          </p:nvSpPr>
          <p:spPr>
            <a:xfrm>
              <a:off x="3070727" y="196457"/>
              <a:ext cx="629587" cy="612775"/>
            </a:xfrm>
            <a:prstGeom prst="parallelogram">
              <a:avLst/>
            </a:prstGeom>
            <a:solidFill>
              <a:srgbClr val="024282"/>
            </a:solid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6" name="平行四边形 5"/>
            <p:cNvSpPr/>
            <p:nvPr/>
          </p:nvSpPr>
          <p:spPr>
            <a:xfrm>
              <a:off x="3133187" y="256937"/>
              <a:ext cx="629587" cy="612775"/>
            </a:xfrm>
            <a:prstGeom prst="parallelogram">
              <a:avLst/>
            </a:prstGeom>
            <a:no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cxnSp>
        <p:nvCxnSpPr>
          <p:cNvPr id="7" name="直接连接符 6"/>
          <p:cNvCxnSpPr/>
          <p:nvPr/>
        </p:nvCxnSpPr>
        <p:spPr>
          <a:xfrm>
            <a:off x="367840" y="809674"/>
            <a:ext cx="11488800" cy="0"/>
          </a:xfrm>
          <a:prstGeom prst="line">
            <a:avLst/>
          </a:prstGeom>
          <a:ln w="9525">
            <a:solidFill>
              <a:srgbClr val="024282"/>
            </a:solidFill>
          </a:ln>
        </p:spPr>
        <p:style>
          <a:lnRef idx="1">
            <a:schemeClr val="accent1"/>
          </a:lnRef>
          <a:fillRef idx="0">
            <a:schemeClr val="accent1"/>
          </a:fillRef>
          <a:effectRef idx="0">
            <a:schemeClr val="accent1"/>
          </a:effectRef>
          <a:fontRef idx="minor">
            <a:schemeClr val="tx1"/>
          </a:fontRef>
        </p:style>
      </p:cxnSp>
      <p:sp>
        <p:nvSpPr>
          <p:cNvPr id="10" name="文本占位符 5"/>
          <p:cNvSpPr txBox="1"/>
          <p:nvPr/>
        </p:nvSpPr>
        <p:spPr>
          <a:xfrm>
            <a:off x="1127448" y="193957"/>
            <a:ext cx="5040313" cy="612775"/>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000"/>
              </a:spcBef>
              <a:buFont typeface="Arial" panose="020B0604020202020204" pitchFamily="34" charset="0"/>
              <a:buNone/>
              <a:defRPr sz="3200" b="1" kern="1200">
                <a:solidFill>
                  <a:srgbClr val="024282"/>
                </a:solidFill>
                <a:latin typeface="微软雅黑" panose="020B0503020204020204" pitchFamily="34" charset="-122"/>
                <a:ea typeface="微软雅黑" panose="020B0503020204020204" pitchFamily="34"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defRPr/>
            </a:pPr>
            <a:r>
              <a:rPr lang="zh-CN" altLang="en-US" dirty="0"/>
              <a:t>自动化分析代码质量</a:t>
            </a:r>
            <a:endParaRPr kumimoji="0" lang="zh-CN" altLang="en-US" sz="7200" b="1" i="0" u="none" strike="noStrike" kern="1200" cap="none" spc="0" normalizeH="0" baseline="0" noProof="0" dirty="0">
              <a:ln>
                <a:noFill/>
              </a:ln>
              <a:solidFill>
                <a:srgbClr val="024282"/>
              </a:solidFill>
              <a:effectLst/>
              <a:uLnTx/>
              <a:uFillTx/>
              <a:latin typeface="微软雅黑" panose="020B0503020204020204" pitchFamily="34" charset="-122"/>
              <a:ea typeface="微软雅黑" panose="020B0503020204020204" pitchFamily="34" charset="-122"/>
              <a:cs typeface="+mn-cs"/>
            </a:endParaRPr>
          </a:p>
        </p:txBody>
      </p:sp>
      <p:sp>
        <p:nvSpPr>
          <p:cNvPr id="48" name="矩形 47"/>
          <p:cNvSpPr/>
          <p:nvPr>
            <p:custDataLst>
              <p:tags r:id="rId1"/>
            </p:custDataLst>
          </p:nvPr>
        </p:nvSpPr>
        <p:spPr>
          <a:xfrm>
            <a:off x="335361" y="980727"/>
            <a:ext cx="11322361" cy="5361348"/>
          </a:xfrm>
          <a:prstGeom prst="rect">
            <a:avLst/>
          </a:prstGeom>
          <a:noFill/>
          <a:ln w="12700" cap="flat" cmpd="sng" algn="ctr">
            <a:solidFill>
              <a:srgbClr val="024282"/>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11" name="圆角矩形 6"/>
          <p:cNvSpPr/>
          <p:nvPr/>
        </p:nvSpPr>
        <p:spPr>
          <a:xfrm>
            <a:off x="434850" y="1113104"/>
            <a:ext cx="3177540" cy="348121"/>
          </a:xfrm>
          <a:prstGeom prst="roundRect">
            <a:avLst>
              <a:gd name="adj" fmla="val 37046"/>
            </a:avLst>
          </a:prstGeom>
          <a:gradFill>
            <a:gsLst>
              <a:gs pos="53000">
                <a:srgbClr val="024282"/>
              </a:gs>
              <a:gs pos="95000">
                <a:srgbClr val="024282">
                  <a:alpha val="0"/>
                </a:srgbClr>
              </a:gs>
              <a:gs pos="0">
                <a:srgbClr val="024282"/>
              </a:gs>
            </a:gsLst>
            <a:lin ang="20700000" scaled="0"/>
          </a:gradFill>
          <a:ln w="12700" cap="flat" cmpd="sng" algn="ctr">
            <a:noFill/>
            <a:prstDash val="solid"/>
            <a:miter lim="800000"/>
          </a:ln>
          <a:effectLst/>
        </p:spPr>
        <p:txBody>
          <a:bodyPr rtlCol="0" anchor="ctr"/>
          <a:lstStyle/>
          <a:p>
            <a:pPr marL="0" marR="0" lvl="0" indent="0" defTabSz="914400" rtl="0" eaLnBrk="1" fontAlgn="auto" latinLnBrk="0" hangingPunct="1">
              <a:lnSpc>
                <a:spcPct val="100000"/>
              </a:lnSpc>
              <a:spcBef>
                <a:spcPts val="0"/>
              </a:spcBef>
              <a:spcAft>
                <a:spcPts val="0"/>
              </a:spcAft>
              <a:buClrTx/>
              <a:buSzTx/>
              <a:buFontTx/>
              <a:buNone/>
              <a:defRPr/>
            </a:pPr>
            <a:r>
              <a:rPr kumimoji="0" lang="zh-CN" altLang="en-US" sz="1800"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问题分析</a:t>
            </a:r>
            <a:endParaRPr kumimoji="0" lang="zh-CN" altLang="en-US" sz="1800"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2" name="矩形 1"/>
          <p:cNvSpPr/>
          <p:nvPr>
            <p:custDataLst>
              <p:tags r:id="rId2"/>
            </p:custDataLst>
          </p:nvPr>
        </p:nvSpPr>
        <p:spPr>
          <a:xfrm>
            <a:off x="655830" y="1546552"/>
            <a:ext cx="5834728" cy="3355340"/>
          </a:xfrm>
          <a:prstGeom prst="rect">
            <a:avLst/>
          </a:prstGeom>
        </p:spPr>
        <p:txBody>
          <a:bodyPr wrap="square">
            <a:spAutoFit/>
          </a:bodyPr>
          <a:lstStyle/>
          <a:p>
            <a:pPr>
              <a:lnSpc>
                <a:spcPct val="130000"/>
              </a:lnSpc>
              <a:spcBef>
                <a:spcPts val="600"/>
              </a:spcBef>
              <a:defRPr/>
            </a:pPr>
            <a:r>
              <a:rPr lang="en-US" altLang="zh-CN" sz="1600" noProof="0" dirty="0">
                <a:ln>
                  <a:noFill/>
                </a:ln>
                <a:solidFill>
                  <a:schemeClr val="tx1"/>
                </a:solidFill>
                <a:effectLst/>
                <a:uLnTx/>
                <a:uFillTx/>
                <a:latin typeface="微软雅黑" panose="020B0503020204020204" pitchFamily="34" charset="-122"/>
                <a:ea typeface="微软雅黑" panose="020B0503020204020204" pitchFamily="34" charset="-122"/>
              </a:rPr>
              <a:t>2.严重程度：Minor</a:t>
            </a:r>
            <a:endParaRPr lang="en-US" altLang="zh-CN" sz="1600" noProof="0" dirty="0">
              <a:ln>
                <a:noFill/>
              </a:ln>
              <a:solidFill>
                <a:schemeClr val="tx1"/>
              </a:solidFill>
              <a:effectLst/>
              <a:uLnTx/>
              <a:uFillTx/>
              <a:latin typeface="微软雅黑" panose="020B0503020204020204" pitchFamily="34" charset="-122"/>
              <a:ea typeface="微软雅黑" panose="020B0503020204020204" pitchFamily="34" charset="-122"/>
            </a:endParaRPr>
          </a:p>
          <a:p>
            <a:pPr>
              <a:lnSpc>
                <a:spcPct val="130000"/>
              </a:lnSpc>
              <a:spcBef>
                <a:spcPts val="600"/>
              </a:spcBef>
              <a:defRPr/>
            </a:pPr>
            <a:r>
              <a:rPr lang="en-US" altLang="zh-CN" sz="1600" noProof="0" dirty="0">
                <a:ln>
                  <a:noFill/>
                </a:ln>
                <a:solidFill>
                  <a:schemeClr val="tx1"/>
                </a:solidFill>
                <a:effectLst/>
                <a:uLnTx/>
                <a:uFillTx/>
                <a:latin typeface="微软雅黑" panose="020B0503020204020204" pitchFamily="34" charset="-122"/>
                <a:ea typeface="微软雅黑" panose="020B0503020204020204" pitchFamily="34" charset="-122"/>
              </a:rPr>
              <a:t>final long interval = 1000*60*5</a:t>
            </a:r>
            <a:endParaRPr lang="en-US" altLang="zh-CN" sz="1600" noProof="0" dirty="0">
              <a:ln>
                <a:noFill/>
              </a:ln>
              <a:solidFill>
                <a:schemeClr val="tx1"/>
              </a:solidFill>
              <a:effectLst/>
              <a:uLnTx/>
              <a:uFillTx/>
              <a:latin typeface="微软雅黑" panose="020B0503020204020204" pitchFamily="34" charset="-122"/>
              <a:ea typeface="微软雅黑" panose="020B0503020204020204" pitchFamily="34" charset="-122"/>
            </a:endParaRPr>
          </a:p>
          <a:p>
            <a:pPr>
              <a:lnSpc>
                <a:spcPct val="130000"/>
              </a:lnSpc>
              <a:spcBef>
                <a:spcPts val="600"/>
              </a:spcBef>
              <a:defRPr/>
            </a:pPr>
            <a:r>
              <a:rPr lang="en-US" altLang="zh-CN" sz="1600" noProof="0" dirty="0">
                <a:ln>
                  <a:noFill/>
                </a:ln>
                <a:solidFill>
                  <a:schemeClr val="tx1"/>
                </a:solidFill>
                <a:effectLst/>
                <a:uLnTx/>
                <a:uFillTx/>
                <a:latin typeface="微软雅黑" panose="020B0503020204020204" pitchFamily="34" charset="-122"/>
                <a:ea typeface="微软雅黑" panose="020B0503020204020204" pitchFamily="34" charset="-122"/>
              </a:rPr>
              <a:t>问题描述：操作数类型不匹配</a:t>
            </a:r>
            <a:endParaRPr lang="en-US" altLang="zh-CN" sz="1600" noProof="0" dirty="0">
              <a:ln>
                <a:noFill/>
              </a:ln>
              <a:solidFill>
                <a:schemeClr val="tx1"/>
              </a:solidFill>
              <a:effectLst/>
              <a:uLnTx/>
              <a:uFillTx/>
              <a:latin typeface="微软雅黑" panose="020B0503020204020204" pitchFamily="34" charset="-122"/>
              <a:ea typeface="微软雅黑" panose="020B0503020204020204" pitchFamily="34" charset="-122"/>
            </a:endParaRPr>
          </a:p>
          <a:p>
            <a:pPr>
              <a:lnSpc>
                <a:spcPct val="130000"/>
              </a:lnSpc>
              <a:spcBef>
                <a:spcPts val="600"/>
              </a:spcBef>
              <a:defRPr/>
            </a:pPr>
            <a:r>
              <a:rPr lang="en-US" altLang="zh-CN" sz="1600" noProof="0" dirty="0">
                <a:ln>
                  <a:noFill/>
                </a:ln>
                <a:solidFill>
                  <a:schemeClr val="tx1"/>
                </a:solidFill>
                <a:effectLst/>
                <a:uLnTx/>
                <a:uFillTx/>
                <a:latin typeface="微软雅黑" panose="020B0503020204020204" pitchFamily="34" charset="-122"/>
                <a:ea typeface="微软雅黑" panose="020B0503020204020204" pitchFamily="34" charset="-122"/>
              </a:rPr>
              <a:t>问题分析：这里计算五分钟间隔的毫秒数由于算式中的操作数都是int类型，所以可能中间数可能会发生溢出，所以报了Minor级别的bug </a:t>
            </a:r>
            <a:endParaRPr lang="en-US" altLang="zh-CN" sz="1600" noProof="0" dirty="0">
              <a:ln>
                <a:noFill/>
              </a:ln>
              <a:solidFill>
                <a:schemeClr val="tx1"/>
              </a:solidFill>
              <a:effectLst/>
              <a:uLnTx/>
              <a:uFillTx/>
              <a:latin typeface="微软雅黑" panose="020B0503020204020204" pitchFamily="34" charset="-122"/>
              <a:ea typeface="微软雅黑" panose="020B0503020204020204" pitchFamily="34" charset="-122"/>
            </a:endParaRPr>
          </a:p>
          <a:p>
            <a:pPr>
              <a:lnSpc>
                <a:spcPct val="130000"/>
              </a:lnSpc>
              <a:spcBef>
                <a:spcPts val="600"/>
              </a:spcBef>
              <a:defRPr/>
            </a:pPr>
            <a:r>
              <a:rPr lang="en-US" altLang="zh-CN" sz="1600" noProof="0" dirty="0">
                <a:ln>
                  <a:noFill/>
                </a:ln>
                <a:solidFill>
                  <a:schemeClr val="tx1"/>
                </a:solidFill>
                <a:effectLst/>
                <a:uLnTx/>
                <a:uFillTx/>
                <a:latin typeface="微软雅黑" panose="020B0503020204020204" pitchFamily="34" charset="-122"/>
                <a:ea typeface="微软雅黑" panose="020B0503020204020204" pitchFamily="34" charset="-122"/>
              </a:rPr>
              <a:t>建议：修改为final long interval = 1000L * 60 * 5; 这样中间数都会以long类型来进行运算</a:t>
            </a:r>
            <a:endParaRPr lang="en-US" altLang="zh-CN" sz="1600" noProof="0" dirty="0">
              <a:ln>
                <a:noFill/>
              </a:ln>
              <a:solidFill>
                <a:schemeClr val="tx1"/>
              </a:solidFill>
              <a:effectLst/>
              <a:uLnTx/>
              <a:uFillTx/>
              <a:latin typeface="微软雅黑" panose="020B0503020204020204" pitchFamily="34" charset="-122"/>
              <a:ea typeface="微软雅黑" panose="020B0503020204020204" pitchFamily="34" charset="-122"/>
            </a:endParaRPr>
          </a:p>
          <a:p>
            <a:pPr>
              <a:lnSpc>
                <a:spcPct val="130000"/>
              </a:lnSpc>
              <a:spcBef>
                <a:spcPts val="600"/>
              </a:spcBef>
              <a:defRPr/>
            </a:pPr>
            <a:endParaRPr lang="en-US" altLang="zh-CN" sz="1600" noProof="0" dirty="0">
              <a:ln>
                <a:noFill/>
              </a:ln>
              <a:solidFill>
                <a:schemeClr val="tx1"/>
              </a:solidFill>
              <a:effectLst/>
              <a:uLnTx/>
              <a:uFillTx/>
              <a:latin typeface="微软雅黑" panose="020B0503020204020204" pitchFamily="34" charset="-122"/>
              <a:ea typeface="微软雅黑" panose="020B0503020204020204" pitchFamily="34" charset="-122"/>
            </a:endParaRP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335361" y="116633"/>
            <a:ext cx="629872" cy="612768"/>
            <a:chOff x="3070727" y="196457"/>
            <a:chExt cx="692047" cy="673255"/>
          </a:xfrm>
        </p:grpSpPr>
        <p:sp>
          <p:nvSpPr>
            <p:cNvPr id="5" name="平行四边形 4"/>
            <p:cNvSpPr/>
            <p:nvPr/>
          </p:nvSpPr>
          <p:spPr>
            <a:xfrm>
              <a:off x="3070727" y="196457"/>
              <a:ext cx="629587" cy="612775"/>
            </a:xfrm>
            <a:prstGeom prst="parallelogram">
              <a:avLst/>
            </a:prstGeom>
            <a:solidFill>
              <a:srgbClr val="024282"/>
            </a:solid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6" name="平行四边形 5"/>
            <p:cNvSpPr/>
            <p:nvPr/>
          </p:nvSpPr>
          <p:spPr>
            <a:xfrm>
              <a:off x="3133187" y="256937"/>
              <a:ext cx="629587" cy="612775"/>
            </a:xfrm>
            <a:prstGeom prst="parallelogram">
              <a:avLst/>
            </a:prstGeom>
            <a:no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cxnSp>
        <p:nvCxnSpPr>
          <p:cNvPr id="7" name="直接连接符 6"/>
          <p:cNvCxnSpPr/>
          <p:nvPr/>
        </p:nvCxnSpPr>
        <p:spPr>
          <a:xfrm>
            <a:off x="367840" y="809674"/>
            <a:ext cx="11488800" cy="0"/>
          </a:xfrm>
          <a:prstGeom prst="line">
            <a:avLst/>
          </a:prstGeom>
          <a:ln w="9525">
            <a:solidFill>
              <a:srgbClr val="024282"/>
            </a:solidFill>
          </a:ln>
        </p:spPr>
        <p:style>
          <a:lnRef idx="1">
            <a:schemeClr val="accent1"/>
          </a:lnRef>
          <a:fillRef idx="0">
            <a:schemeClr val="accent1"/>
          </a:fillRef>
          <a:effectRef idx="0">
            <a:schemeClr val="accent1"/>
          </a:effectRef>
          <a:fontRef idx="minor">
            <a:schemeClr val="tx1"/>
          </a:fontRef>
        </p:style>
      </p:cxnSp>
      <p:sp>
        <p:nvSpPr>
          <p:cNvPr id="10" name="文本占位符 5"/>
          <p:cNvSpPr txBox="1"/>
          <p:nvPr/>
        </p:nvSpPr>
        <p:spPr>
          <a:xfrm>
            <a:off x="1127448" y="193957"/>
            <a:ext cx="5040313" cy="612775"/>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000"/>
              </a:spcBef>
              <a:buFont typeface="Arial" panose="020B0604020202020204" pitchFamily="34" charset="0"/>
              <a:buNone/>
              <a:defRPr sz="3200" b="1" kern="1200">
                <a:solidFill>
                  <a:srgbClr val="024282"/>
                </a:solidFill>
                <a:latin typeface="微软雅黑" panose="020B0503020204020204" pitchFamily="34" charset="-122"/>
                <a:ea typeface="微软雅黑" panose="020B0503020204020204" pitchFamily="34"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defRPr/>
            </a:pPr>
            <a:r>
              <a:rPr lang="zh-CN" altLang="en-US" dirty="0"/>
              <a:t>自动化分析代码质量</a:t>
            </a:r>
            <a:endParaRPr kumimoji="0" lang="zh-CN" altLang="en-US" sz="7200" b="1" i="0" u="none" strike="noStrike" kern="1200" cap="none" spc="0" normalizeH="0" baseline="0" noProof="0" dirty="0">
              <a:ln>
                <a:noFill/>
              </a:ln>
              <a:solidFill>
                <a:srgbClr val="024282"/>
              </a:solidFill>
              <a:effectLst/>
              <a:uLnTx/>
              <a:uFillTx/>
              <a:latin typeface="微软雅黑" panose="020B0503020204020204" pitchFamily="34" charset="-122"/>
              <a:ea typeface="微软雅黑" panose="020B0503020204020204" pitchFamily="34" charset="-122"/>
              <a:cs typeface="+mn-cs"/>
            </a:endParaRPr>
          </a:p>
        </p:txBody>
      </p:sp>
      <p:sp>
        <p:nvSpPr>
          <p:cNvPr id="48" name="矩形 47"/>
          <p:cNvSpPr/>
          <p:nvPr>
            <p:custDataLst>
              <p:tags r:id="rId1"/>
            </p:custDataLst>
          </p:nvPr>
        </p:nvSpPr>
        <p:spPr>
          <a:xfrm>
            <a:off x="335361" y="980727"/>
            <a:ext cx="11322361" cy="5361348"/>
          </a:xfrm>
          <a:prstGeom prst="rect">
            <a:avLst/>
          </a:prstGeom>
          <a:noFill/>
          <a:ln w="12700" cap="flat" cmpd="sng" algn="ctr">
            <a:solidFill>
              <a:srgbClr val="024282"/>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11" name="圆角矩形 6"/>
          <p:cNvSpPr/>
          <p:nvPr/>
        </p:nvSpPr>
        <p:spPr>
          <a:xfrm>
            <a:off x="434850" y="1113104"/>
            <a:ext cx="3177540" cy="348121"/>
          </a:xfrm>
          <a:prstGeom prst="roundRect">
            <a:avLst>
              <a:gd name="adj" fmla="val 37046"/>
            </a:avLst>
          </a:prstGeom>
          <a:gradFill>
            <a:gsLst>
              <a:gs pos="53000">
                <a:srgbClr val="024282"/>
              </a:gs>
              <a:gs pos="95000">
                <a:srgbClr val="024282">
                  <a:alpha val="0"/>
                </a:srgbClr>
              </a:gs>
              <a:gs pos="0">
                <a:srgbClr val="024282"/>
              </a:gs>
            </a:gsLst>
            <a:lin ang="20700000" scaled="0"/>
          </a:gradFill>
          <a:ln w="12700" cap="flat" cmpd="sng" algn="ctr">
            <a:noFill/>
            <a:prstDash val="solid"/>
            <a:miter lim="800000"/>
          </a:ln>
          <a:effectLst/>
        </p:spPr>
        <p:txBody>
          <a:bodyPr rtlCol="0" anchor="ctr"/>
          <a:lstStyle/>
          <a:p>
            <a:pPr marL="0" marR="0" lvl="0" indent="0" defTabSz="914400" rtl="0" eaLnBrk="1" fontAlgn="auto" latinLnBrk="0" hangingPunct="1">
              <a:lnSpc>
                <a:spcPct val="100000"/>
              </a:lnSpc>
              <a:spcBef>
                <a:spcPts val="0"/>
              </a:spcBef>
              <a:spcAft>
                <a:spcPts val="0"/>
              </a:spcAft>
              <a:buClrTx/>
              <a:buSzTx/>
              <a:buFontTx/>
              <a:buNone/>
              <a:defRPr/>
            </a:pPr>
            <a:r>
              <a:rPr kumimoji="0" lang="zh-CN" altLang="en-US" sz="1800"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问题分析</a:t>
            </a:r>
            <a:endParaRPr kumimoji="0" lang="zh-CN" altLang="en-US" sz="1800"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2" name="矩形 1"/>
          <p:cNvSpPr/>
          <p:nvPr>
            <p:custDataLst>
              <p:tags r:id="rId2"/>
            </p:custDataLst>
          </p:nvPr>
        </p:nvSpPr>
        <p:spPr>
          <a:xfrm>
            <a:off x="563120" y="1390977"/>
            <a:ext cx="5834728" cy="5120005"/>
          </a:xfrm>
          <a:prstGeom prst="rect">
            <a:avLst/>
          </a:prstGeom>
        </p:spPr>
        <p:txBody>
          <a:bodyPr wrap="square">
            <a:spAutoFit/>
          </a:bodyPr>
          <a:lstStyle/>
          <a:p>
            <a:pPr>
              <a:lnSpc>
                <a:spcPct val="130000"/>
              </a:lnSpc>
              <a:spcBef>
                <a:spcPts val="600"/>
              </a:spcBef>
              <a:defRPr/>
            </a:pPr>
            <a:r>
              <a:rPr lang="en-US" altLang="zh-CN" sz="1600" noProof="0" dirty="0">
                <a:ln>
                  <a:noFill/>
                </a:ln>
                <a:solidFill>
                  <a:schemeClr val="tx1"/>
                </a:solidFill>
                <a:effectLst/>
                <a:uLnTx/>
                <a:uFillTx/>
                <a:latin typeface="微软雅黑" panose="020B0503020204020204" pitchFamily="34" charset="-122"/>
                <a:ea typeface="微软雅黑" panose="020B0503020204020204" pitchFamily="34" charset="-122"/>
              </a:rPr>
              <a:t>3.严重程度：Blocker</a:t>
            </a:r>
            <a:endParaRPr lang="en-US" altLang="zh-CN" sz="1600" noProof="0" dirty="0">
              <a:ln>
                <a:noFill/>
              </a:ln>
              <a:solidFill>
                <a:schemeClr val="tx1"/>
              </a:solidFill>
              <a:effectLst/>
              <a:uLnTx/>
              <a:uFillTx/>
              <a:latin typeface="微软雅黑" panose="020B0503020204020204" pitchFamily="34" charset="-122"/>
              <a:ea typeface="微软雅黑" panose="020B0503020204020204" pitchFamily="34" charset="-122"/>
            </a:endParaRPr>
          </a:p>
          <a:p>
            <a:pPr>
              <a:lnSpc>
                <a:spcPct val="130000"/>
              </a:lnSpc>
              <a:spcBef>
                <a:spcPts val="600"/>
              </a:spcBef>
              <a:defRPr/>
            </a:pPr>
            <a:r>
              <a:rPr lang="en-US" altLang="zh-CN" sz="1000" noProof="0" dirty="0">
                <a:ln>
                  <a:noFill/>
                </a:ln>
                <a:solidFill>
                  <a:schemeClr val="tx1"/>
                </a:solidFill>
                <a:effectLst/>
                <a:uLnTx/>
                <a:uFillTx/>
                <a:latin typeface="微软雅黑" panose="020B0503020204020204" pitchFamily="34" charset="-122"/>
                <a:ea typeface="微软雅黑" panose="020B0503020204020204" pitchFamily="34" charset="-122"/>
              </a:rPr>
              <a:t>try {</a:t>
            </a:r>
            <a:endParaRPr lang="en-US" altLang="zh-CN" sz="1000" noProof="0" dirty="0">
              <a:ln>
                <a:noFill/>
              </a:ln>
              <a:solidFill>
                <a:schemeClr val="tx1"/>
              </a:solidFill>
              <a:effectLst/>
              <a:uLnTx/>
              <a:uFillTx/>
              <a:latin typeface="微软雅黑" panose="020B0503020204020204" pitchFamily="34" charset="-122"/>
              <a:ea typeface="微软雅黑" panose="020B0503020204020204" pitchFamily="34" charset="-122"/>
            </a:endParaRPr>
          </a:p>
          <a:p>
            <a:pPr>
              <a:lnSpc>
                <a:spcPct val="130000"/>
              </a:lnSpc>
              <a:spcBef>
                <a:spcPts val="600"/>
              </a:spcBef>
              <a:defRPr/>
            </a:pPr>
            <a:r>
              <a:rPr lang="en-US" altLang="zh-CN" sz="1000" noProof="0" dirty="0">
                <a:ln>
                  <a:noFill/>
                </a:ln>
                <a:solidFill>
                  <a:schemeClr val="tx1"/>
                </a:solidFill>
                <a:effectLst/>
                <a:uLnTx/>
                <a:uFillTx/>
                <a:latin typeface="微软雅黑" panose="020B0503020204020204" pitchFamily="34" charset="-122"/>
                <a:ea typeface="微软雅黑" panose="020B0503020204020204" pitchFamily="34" charset="-122"/>
              </a:rPr>
              <a:t>        InputStreamReader isr = new InputStreamReader(input);</a:t>
            </a:r>
            <a:endParaRPr lang="en-US" altLang="zh-CN" sz="1000" noProof="0" dirty="0">
              <a:ln>
                <a:noFill/>
              </a:ln>
              <a:solidFill>
                <a:schemeClr val="tx1"/>
              </a:solidFill>
              <a:effectLst/>
              <a:uLnTx/>
              <a:uFillTx/>
              <a:latin typeface="微软雅黑" panose="020B0503020204020204" pitchFamily="34" charset="-122"/>
              <a:ea typeface="微软雅黑" panose="020B0503020204020204" pitchFamily="34" charset="-122"/>
            </a:endParaRPr>
          </a:p>
          <a:p>
            <a:pPr>
              <a:lnSpc>
                <a:spcPct val="130000"/>
              </a:lnSpc>
              <a:spcBef>
                <a:spcPts val="600"/>
              </a:spcBef>
              <a:defRPr/>
            </a:pPr>
            <a:r>
              <a:rPr lang="en-US" altLang="zh-CN" sz="1000" noProof="0" dirty="0">
                <a:ln>
                  <a:noFill/>
                </a:ln>
                <a:solidFill>
                  <a:schemeClr val="tx1"/>
                </a:solidFill>
                <a:effectLst/>
                <a:uLnTx/>
                <a:uFillTx/>
                <a:latin typeface="微软雅黑" panose="020B0503020204020204" pitchFamily="34" charset="-122"/>
                <a:ea typeface="微软雅黑" panose="020B0503020204020204" pitchFamily="34" charset="-122"/>
              </a:rPr>
              <a:t>        BufferedReader br = new BufferedReader(isr);</a:t>
            </a:r>
            <a:endParaRPr lang="en-US" altLang="zh-CN" sz="1000" noProof="0" dirty="0">
              <a:ln>
                <a:noFill/>
              </a:ln>
              <a:solidFill>
                <a:schemeClr val="tx1"/>
              </a:solidFill>
              <a:effectLst/>
              <a:uLnTx/>
              <a:uFillTx/>
              <a:latin typeface="微软雅黑" panose="020B0503020204020204" pitchFamily="34" charset="-122"/>
              <a:ea typeface="微软雅黑" panose="020B0503020204020204" pitchFamily="34" charset="-122"/>
            </a:endParaRPr>
          </a:p>
          <a:p>
            <a:pPr>
              <a:lnSpc>
                <a:spcPct val="130000"/>
              </a:lnSpc>
              <a:spcBef>
                <a:spcPts val="600"/>
              </a:spcBef>
              <a:defRPr/>
            </a:pPr>
            <a:r>
              <a:rPr lang="en-US" altLang="zh-CN" sz="1000" noProof="0" dirty="0">
                <a:ln>
                  <a:noFill/>
                </a:ln>
                <a:solidFill>
                  <a:schemeClr val="tx1"/>
                </a:solidFill>
                <a:effectLst/>
                <a:uLnTx/>
                <a:uFillTx/>
                <a:latin typeface="微软雅黑" panose="020B0503020204020204" pitchFamily="34" charset="-122"/>
                <a:ea typeface="微软雅黑" panose="020B0503020204020204" pitchFamily="34" charset="-122"/>
              </a:rPr>
              <a:t>        StringBuilder sb = new StringBuilder();</a:t>
            </a:r>
            <a:endParaRPr lang="en-US" altLang="zh-CN" sz="1000" noProof="0" dirty="0">
              <a:ln>
                <a:noFill/>
              </a:ln>
              <a:solidFill>
                <a:schemeClr val="tx1"/>
              </a:solidFill>
              <a:effectLst/>
              <a:uLnTx/>
              <a:uFillTx/>
              <a:latin typeface="微软雅黑" panose="020B0503020204020204" pitchFamily="34" charset="-122"/>
              <a:ea typeface="微软雅黑" panose="020B0503020204020204" pitchFamily="34" charset="-122"/>
            </a:endParaRPr>
          </a:p>
          <a:p>
            <a:pPr>
              <a:lnSpc>
                <a:spcPct val="130000"/>
              </a:lnSpc>
              <a:spcBef>
                <a:spcPts val="600"/>
              </a:spcBef>
              <a:defRPr/>
            </a:pPr>
            <a:endParaRPr lang="en-US" altLang="zh-CN" sz="1000" noProof="0" dirty="0">
              <a:ln>
                <a:noFill/>
              </a:ln>
              <a:solidFill>
                <a:schemeClr val="tx1"/>
              </a:solidFill>
              <a:effectLst/>
              <a:uLnTx/>
              <a:uFillTx/>
              <a:latin typeface="微软雅黑" panose="020B0503020204020204" pitchFamily="34" charset="-122"/>
              <a:ea typeface="微软雅黑" panose="020B0503020204020204" pitchFamily="34" charset="-122"/>
            </a:endParaRPr>
          </a:p>
          <a:p>
            <a:pPr>
              <a:lnSpc>
                <a:spcPct val="130000"/>
              </a:lnSpc>
              <a:spcBef>
                <a:spcPts val="600"/>
              </a:spcBef>
              <a:defRPr/>
            </a:pPr>
            <a:r>
              <a:rPr lang="en-US" altLang="zh-CN" sz="1000" noProof="0" dirty="0">
                <a:ln>
                  <a:noFill/>
                </a:ln>
                <a:solidFill>
                  <a:schemeClr val="tx1"/>
                </a:solidFill>
                <a:effectLst/>
                <a:uLnTx/>
                <a:uFillTx/>
                <a:latin typeface="微软雅黑" panose="020B0503020204020204" pitchFamily="34" charset="-122"/>
                <a:ea typeface="微软雅黑" panose="020B0503020204020204" pitchFamily="34" charset="-122"/>
              </a:rPr>
              <a:t>        while (true) {</a:t>
            </a:r>
            <a:endParaRPr lang="en-US" altLang="zh-CN" sz="1000" noProof="0" dirty="0">
              <a:ln>
                <a:noFill/>
              </a:ln>
              <a:solidFill>
                <a:schemeClr val="tx1"/>
              </a:solidFill>
              <a:effectLst/>
              <a:uLnTx/>
              <a:uFillTx/>
              <a:latin typeface="微软雅黑" panose="020B0503020204020204" pitchFamily="34" charset="-122"/>
              <a:ea typeface="微软雅黑" panose="020B0503020204020204" pitchFamily="34" charset="-122"/>
            </a:endParaRPr>
          </a:p>
          <a:p>
            <a:pPr>
              <a:lnSpc>
                <a:spcPct val="130000"/>
              </a:lnSpc>
              <a:spcBef>
                <a:spcPts val="600"/>
              </a:spcBef>
              <a:defRPr/>
            </a:pPr>
            <a:r>
              <a:rPr lang="en-US" altLang="zh-CN" sz="1000" noProof="0" dirty="0">
                <a:ln>
                  <a:noFill/>
                </a:ln>
                <a:solidFill>
                  <a:schemeClr val="tx1"/>
                </a:solidFill>
                <a:effectLst/>
                <a:uLnTx/>
                <a:uFillTx/>
                <a:latin typeface="微软雅黑" panose="020B0503020204020204" pitchFamily="34" charset="-122"/>
                <a:ea typeface="微软雅黑" panose="020B0503020204020204" pitchFamily="34" charset="-122"/>
              </a:rPr>
              <a:t>            String buff = br.readLine();</a:t>
            </a:r>
            <a:endParaRPr lang="en-US" altLang="zh-CN" sz="1000" noProof="0" dirty="0">
              <a:ln>
                <a:noFill/>
              </a:ln>
              <a:solidFill>
                <a:schemeClr val="tx1"/>
              </a:solidFill>
              <a:effectLst/>
              <a:uLnTx/>
              <a:uFillTx/>
              <a:latin typeface="微软雅黑" panose="020B0503020204020204" pitchFamily="34" charset="-122"/>
              <a:ea typeface="微软雅黑" panose="020B0503020204020204" pitchFamily="34" charset="-122"/>
            </a:endParaRPr>
          </a:p>
          <a:p>
            <a:pPr>
              <a:lnSpc>
                <a:spcPct val="130000"/>
              </a:lnSpc>
              <a:spcBef>
                <a:spcPts val="600"/>
              </a:spcBef>
              <a:defRPr/>
            </a:pPr>
            <a:r>
              <a:rPr lang="en-US" altLang="zh-CN" sz="1000" noProof="0" dirty="0">
                <a:ln>
                  <a:noFill/>
                </a:ln>
                <a:solidFill>
                  <a:schemeClr val="tx1"/>
                </a:solidFill>
                <a:effectLst/>
                <a:uLnTx/>
                <a:uFillTx/>
                <a:latin typeface="微软雅黑" panose="020B0503020204020204" pitchFamily="34" charset="-122"/>
                <a:ea typeface="微软雅黑" panose="020B0503020204020204" pitchFamily="34" charset="-122"/>
              </a:rPr>
              <a:t>            if (buff == null) {</a:t>
            </a:r>
            <a:endParaRPr lang="en-US" altLang="zh-CN" sz="1000" noProof="0" dirty="0">
              <a:ln>
                <a:noFill/>
              </a:ln>
              <a:solidFill>
                <a:schemeClr val="tx1"/>
              </a:solidFill>
              <a:effectLst/>
              <a:uLnTx/>
              <a:uFillTx/>
              <a:latin typeface="微软雅黑" panose="020B0503020204020204" pitchFamily="34" charset="-122"/>
              <a:ea typeface="微软雅黑" panose="020B0503020204020204" pitchFamily="34" charset="-122"/>
            </a:endParaRPr>
          </a:p>
          <a:p>
            <a:pPr>
              <a:lnSpc>
                <a:spcPct val="130000"/>
              </a:lnSpc>
              <a:spcBef>
                <a:spcPts val="600"/>
              </a:spcBef>
              <a:defRPr/>
            </a:pPr>
            <a:r>
              <a:rPr lang="en-US" altLang="zh-CN" sz="1000" noProof="0" dirty="0">
                <a:ln>
                  <a:noFill/>
                </a:ln>
                <a:solidFill>
                  <a:schemeClr val="tx1"/>
                </a:solidFill>
                <a:effectLst/>
                <a:uLnTx/>
                <a:uFillTx/>
                <a:latin typeface="微软雅黑" panose="020B0503020204020204" pitchFamily="34" charset="-122"/>
                <a:ea typeface="微软雅黑" panose="020B0503020204020204" pitchFamily="34" charset="-122"/>
              </a:rPr>
              <a:t>                return sb.toString();</a:t>
            </a:r>
            <a:endParaRPr lang="en-US" altLang="zh-CN" sz="1000" noProof="0" dirty="0">
              <a:ln>
                <a:noFill/>
              </a:ln>
              <a:solidFill>
                <a:schemeClr val="tx1"/>
              </a:solidFill>
              <a:effectLst/>
              <a:uLnTx/>
              <a:uFillTx/>
              <a:latin typeface="微软雅黑" panose="020B0503020204020204" pitchFamily="34" charset="-122"/>
              <a:ea typeface="微软雅黑" panose="020B0503020204020204" pitchFamily="34" charset="-122"/>
            </a:endParaRPr>
          </a:p>
          <a:p>
            <a:pPr>
              <a:lnSpc>
                <a:spcPct val="130000"/>
              </a:lnSpc>
              <a:spcBef>
                <a:spcPts val="600"/>
              </a:spcBef>
              <a:defRPr/>
            </a:pPr>
            <a:r>
              <a:rPr lang="en-US" altLang="zh-CN" sz="1000" noProof="0" dirty="0">
                <a:ln>
                  <a:noFill/>
                </a:ln>
                <a:solidFill>
                  <a:schemeClr val="tx1"/>
                </a:solidFill>
                <a:effectLst/>
                <a:uLnTx/>
                <a:uFillTx/>
                <a:latin typeface="微软雅黑" panose="020B0503020204020204" pitchFamily="34" charset="-122"/>
                <a:ea typeface="微软雅黑" panose="020B0503020204020204" pitchFamily="34" charset="-122"/>
              </a:rPr>
              <a:t>            }</a:t>
            </a:r>
            <a:endParaRPr lang="en-US" altLang="zh-CN" sz="1000" noProof="0" dirty="0">
              <a:ln>
                <a:noFill/>
              </a:ln>
              <a:solidFill>
                <a:schemeClr val="tx1"/>
              </a:solidFill>
              <a:effectLst/>
              <a:uLnTx/>
              <a:uFillTx/>
              <a:latin typeface="微软雅黑" panose="020B0503020204020204" pitchFamily="34" charset="-122"/>
              <a:ea typeface="微软雅黑" panose="020B0503020204020204" pitchFamily="34" charset="-122"/>
            </a:endParaRPr>
          </a:p>
          <a:p>
            <a:pPr>
              <a:lnSpc>
                <a:spcPct val="130000"/>
              </a:lnSpc>
              <a:spcBef>
                <a:spcPts val="600"/>
              </a:spcBef>
              <a:defRPr/>
            </a:pPr>
            <a:r>
              <a:rPr lang="en-US" altLang="zh-CN" sz="1000" noProof="0" dirty="0">
                <a:ln>
                  <a:noFill/>
                </a:ln>
                <a:solidFill>
                  <a:schemeClr val="tx1"/>
                </a:solidFill>
                <a:effectLst/>
                <a:uLnTx/>
                <a:uFillTx/>
                <a:latin typeface="微软雅黑" panose="020B0503020204020204" pitchFamily="34" charset="-122"/>
                <a:ea typeface="微软雅黑" panose="020B0503020204020204" pitchFamily="34" charset="-122"/>
              </a:rPr>
              <a:t>            sb = sb.append(buff);</a:t>
            </a:r>
            <a:endParaRPr lang="en-US" altLang="zh-CN" sz="1000" noProof="0" dirty="0">
              <a:ln>
                <a:noFill/>
              </a:ln>
              <a:solidFill>
                <a:schemeClr val="tx1"/>
              </a:solidFill>
              <a:effectLst/>
              <a:uLnTx/>
              <a:uFillTx/>
              <a:latin typeface="微软雅黑" panose="020B0503020204020204" pitchFamily="34" charset="-122"/>
              <a:ea typeface="微软雅黑" panose="020B0503020204020204" pitchFamily="34" charset="-122"/>
            </a:endParaRPr>
          </a:p>
          <a:p>
            <a:pPr>
              <a:lnSpc>
                <a:spcPct val="130000"/>
              </a:lnSpc>
              <a:spcBef>
                <a:spcPts val="600"/>
              </a:spcBef>
              <a:defRPr/>
            </a:pPr>
            <a:r>
              <a:rPr lang="en-US" altLang="zh-CN" sz="1000" noProof="0" dirty="0">
                <a:ln>
                  <a:noFill/>
                </a:ln>
                <a:solidFill>
                  <a:schemeClr val="tx1"/>
                </a:solidFill>
                <a:effectLst/>
                <a:uLnTx/>
                <a:uFillTx/>
                <a:latin typeface="微软雅黑" panose="020B0503020204020204" pitchFamily="34" charset="-122"/>
                <a:ea typeface="微软雅黑" panose="020B0503020204020204" pitchFamily="34" charset="-122"/>
              </a:rPr>
              <a:t>        }</a:t>
            </a:r>
            <a:endParaRPr lang="en-US" altLang="zh-CN" sz="1000" noProof="0" dirty="0">
              <a:ln>
                <a:noFill/>
              </a:ln>
              <a:solidFill>
                <a:schemeClr val="tx1"/>
              </a:solidFill>
              <a:effectLst/>
              <a:uLnTx/>
              <a:uFillTx/>
              <a:latin typeface="微软雅黑" panose="020B0503020204020204" pitchFamily="34" charset="-122"/>
              <a:ea typeface="微软雅黑" panose="020B0503020204020204" pitchFamily="34" charset="-122"/>
            </a:endParaRPr>
          </a:p>
          <a:p>
            <a:pPr>
              <a:lnSpc>
                <a:spcPct val="130000"/>
              </a:lnSpc>
              <a:spcBef>
                <a:spcPts val="600"/>
              </a:spcBef>
              <a:defRPr/>
            </a:pPr>
            <a:r>
              <a:rPr lang="en-US" altLang="zh-CN" sz="1000" noProof="0" dirty="0">
                <a:ln>
                  <a:noFill/>
                </a:ln>
                <a:solidFill>
                  <a:schemeClr val="tx1"/>
                </a:solidFill>
                <a:effectLst/>
                <a:uLnTx/>
                <a:uFillTx/>
                <a:latin typeface="微软雅黑" panose="020B0503020204020204" pitchFamily="34" charset="-122"/>
                <a:ea typeface="微软雅黑" panose="020B0503020204020204" pitchFamily="34" charset="-122"/>
              </a:rPr>
              <a:t>    } finally {</a:t>
            </a:r>
            <a:endParaRPr lang="en-US" altLang="zh-CN" sz="1000" noProof="0" dirty="0">
              <a:ln>
                <a:noFill/>
              </a:ln>
              <a:solidFill>
                <a:schemeClr val="tx1"/>
              </a:solidFill>
              <a:effectLst/>
              <a:uLnTx/>
              <a:uFillTx/>
              <a:latin typeface="微软雅黑" panose="020B0503020204020204" pitchFamily="34" charset="-122"/>
              <a:ea typeface="微软雅黑" panose="020B0503020204020204" pitchFamily="34" charset="-122"/>
            </a:endParaRPr>
          </a:p>
          <a:p>
            <a:pPr>
              <a:lnSpc>
                <a:spcPct val="130000"/>
              </a:lnSpc>
              <a:spcBef>
                <a:spcPts val="600"/>
              </a:spcBef>
              <a:defRPr/>
            </a:pPr>
            <a:r>
              <a:rPr lang="en-US" altLang="zh-CN" sz="1000" noProof="0" dirty="0">
                <a:ln>
                  <a:noFill/>
                </a:ln>
                <a:solidFill>
                  <a:schemeClr val="tx1"/>
                </a:solidFill>
                <a:effectLst/>
                <a:uLnTx/>
                <a:uFillTx/>
                <a:latin typeface="微软雅黑" panose="020B0503020204020204" pitchFamily="34" charset="-122"/>
                <a:ea typeface="微软雅黑" panose="020B0503020204020204" pitchFamily="34" charset="-122"/>
              </a:rPr>
              <a:t>        input.close();</a:t>
            </a:r>
            <a:endParaRPr lang="en-US" altLang="zh-CN" sz="1000" noProof="0" dirty="0">
              <a:ln>
                <a:noFill/>
              </a:ln>
              <a:solidFill>
                <a:schemeClr val="tx1"/>
              </a:solidFill>
              <a:effectLst/>
              <a:uLnTx/>
              <a:uFillTx/>
              <a:latin typeface="微软雅黑" panose="020B0503020204020204" pitchFamily="34" charset="-122"/>
              <a:ea typeface="微软雅黑" panose="020B0503020204020204" pitchFamily="34" charset="-122"/>
            </a:endParaRPr>
          </a:p>
          <a:p>
            <a:pPr>
              <a:lnSpc>
                <a:spcPct val="130000"/>
              </a:lnSpc>
              <a:spcBef>
                <a:spcPts val="600"/>
              </a:spcBef>
              <a:defRPr/>
            </a:pPr>
            <a:r>
              <a:rPr lang="en-US" altLang="zh-CN" sz="1000" noProof="0" dirty="0">
                <a:ln>
                  <a:noFill/>
                </a:ln>
                <a:solidFill>
                  <a:schemeClr val="tx1"/>
                </a:solidFill>
                <a:effectLst/>
                <a:uLnTx/>
                <a:uFillTx/>
                <a:latin typeface="微软雅黑" panose="020B0503020204020204" pitchFamily="34" charset="-122"/>
                <a:ea typeface="微软雅黑" panose="020B0503020204020204" pitchFamily="34" charset="-122"/>
              </a:rPr>
              <a:t>    }</a:t>
            </a:r>
            <a:endParaRPr lang="en-US" altLang="zh-CN" sz="1000" noProof="0" dirty="0">
              <a:ln>
                <a:noFill/>
              </a:ln>
              <a:solidFill>
                <a:schemeClr val="tx1"/>
              </a:solidFill>
              <a:effectLst/>
              <a:uLnTx/>
              <a:uFillTx/>
              <a:latin typeface="微软雅黑" panose="020B0503020204020204" pitchFamily="34" charset="-122"/>
              <a:ea typeface="微软雅黑" panose="020B0503020204020204" pitchFamily="34" charset="-122"/>
            </a:endParaRPr>
          </a:p>
          <a:p>
            <a:pPr>
              <a:lnSpc>
                <a:spcPct val="130000"/>
              </a:lnSpc>
              <a:spcBef>
                <a:spcPts val="600"/>
              </a:spcBef>
              <a:defRPr/>
            </a:pPr>
            <a:r>
              <a:rPr lang="en-US" altLang="zh-CN" sz="1000" noProof="0" dirty="0">
                <a:ln>
                  <a:noFill/>
                </a:ln>
                <a:solidFill>
                  <a:schemeClr val="tx1"/>
                </a:solidFill>
                <a:effectLst/>
                <a:uLnTx/>
                <a:uFillTx/>
                <a:latin typeface="微软雅黑" panose="020B0503020204020204" pitchFamily="34" charset="-122"/>
                <a:ea typeface="微软雅黑" panose="020B0503020204020204" pitchFamily="34" charset="-122"/>
              </a:rPr>
              <a:t>}</a:t>
            </a:r>
            <a:endParaRPr lang="en-US" altLang="zh-CN" sz="1000" noProof="0" dirty="0">
              <a:ln>
                <a:noFill/>
              </a:ln>
              <a:solidFill>
                <a:schemeClr val="tx1"/>
              </a:solidFill>
              <a:effectLst/>
              <a:uLnTx/>
              <a:uFillTx/>
              <a:latin typeface="微软雅黑" panose="020B0503020204020204" pitchFamily="34" charset="-122"/>
              <a:ea typeface="微软雅黑" panose="020B0503020204020204" pitchFamily="34" charset="-122"/>
            </a:endParaRPr>
          </a:p>
          <a:p>
            <a:pPr>
              <a:lnSpc>
                <a:spcPct val="130000"/>
              </a:lnSpc>
              <a:spcBef>
                <a:spcPts val="600"/>
              </a:spcBef>
              <a:defRPr/>
            </a:pPr>
            <a:endParaRPr lang="en-US" altLang="zh-CN" sz="1000" noProof="0" dirty="0">
              <a:ln>
                <a:noFill/>
              </a:ln>
              <a:solidFill>
                <a:schemeClr val="tx1"/>
              </a:solidFill>
              <a:effectLst/>
              <a:uLnTx/>
              <a:uFillTx/>
              <a:latin typeface="微软雅黑" panose="020B0503020204020204" pitchFamily="34" charset="-122"/>
              <a:ea typeface="微软雅黑" panose="020B0503020204020204" pitchFamily="34" charset="-122"/>
            </a:endParaRPr>
          </a:p>
        </p:txBody>
      </p:sp>
      <p:sp>
        <p:nvSpPr>
          <p:cNvPr id="3" name="文本框 2"/>
          <p:cNvSpPr txBox="1"/>
          <p:nvPr/>
        </p:nvSpPr>
        <p:spPr>
          <a:xfrm>
            <a:off x="6609080" y="1781175"/>
            <a:ext cx="4064000" cy="3759835"/>
          </a:xfrm>
          <a:prstGeom prst="rect">
            <a:avLst/>
          </a:prstGeom>
          <a:noFill/>
        </p:spPr>
        <p:txBody>
          <a:bodyPr wrap="square" rtlCol="0">
            <a:spAutoFit/>
          </a:bodyPr>
          <a:p>
            <a:pPr>
              <a:lnSpc>
                <a:spcPct val="130000"/>
              </a:lnSpc>
              <a:spcBef>
                <a:spcPts val="600"/>
              </a:spcBef>
              <a:defRPr/>
            </a:pPr>
            <a:r>
              <a:rPr lang="en-US" altLang="zh-CN" noProof="0" dirty="0">
                <a:ln>
                  <a:noFill/>
                </a:ln>
                <a:effectLst/>
                <a:uLnTx/>
                <a:uFillTx/>
                <a:latin typeface="微软雅黑" panose="020B0503020204020204" pitchFamily="34" charset="-122"/>
                <a:ea typeface="微软雅黑" panose="020B0503020204020204" pitchFamily="34" charset="-122"/>
                <a:sym typeface="+mn-ea"/>
              </a:rPr>
              <a:t>问题描述：代码中没有显式地用try-with-resource或者在finally子句里块关闭InputStreamReader、BufferedReader和FileOutputStream</a:t>
            </a:r>
            <a:endParaRPr lang="en-US" altLang="zh-CN" noProof="0" dirty="0">
              <a:ln>
                <a:noFill/>
              </a:ln>
              <a:solidFill>
                <a:schemeClr val="tx1"/>
              </a:solidFill>
              <a:effectLst/>
              <a:uLnTx/>
              <a:uFillTx/>
              <a:latin typeface="微软雅黑" panose="020B0503020204020204" pitchFamily="34" charset="-122"/>
              <a:ea typeface="微软雅黑" panose="020B0503020204020204" pitchFamily="34" charset="-122"/>
            </a:endParaRPr>
          </a:p>
          <a:p>
            <a:pPr>
              <a:lnSpc>
                <a:spcPct val="130000"/>
              </a:lnSpc>
              <a:spcBef>
                <a:spcPts val="600"/>
              </a:spcBef>
              <a:defRPr/>
            </a:pPr>
            <a:r>
              <a:rPr lang="en-US" altLang="zh-CN" noProof="0" dirty="0">
                <a:ln>
                  <a:noFill/>
                </a:ln>
                <a:effectLst/>
                <a:uLnTx/>
                <a:uFillTx/>
                <a:latin typeface="微软雅黑" panose="020B0503020204020204" pitchFamily="34" charset="-122"/>
                <a:ea typeface="微软雅黑" panose="020B0503020204020204" pitchFamily="34" charset="-122"/>
                <a:sym typeface="+mn-ea"/>
              </a:rPr>
              <a:t>产生问题的原因分析：容易造成用例使用完没有释放造成内存泄漏</a:t>
            </a:r>
            <a:endParaRPr lang="en-US" altLang="zh-CN" noProof="0" dirty="0">
              <a:ln>
                <a:noFill/>
              </a:ln>
              <a:solidFill>
                <a:schemeClr val="tx1"/>
              </a:solidFill>
              <a:effectLst/>
              <a:uLnTx/>
              <a:uFillTx/>
              <a:latin typeface="微软雅黑" panose="020B0503020204020204" pitchFamily="34" charset="-122"/>
              <a:ea typeface="微软雅黑" panose="020B0503020204020204" pitchFamily="34" charset="-122"/>
            </a:endParaRPr>
          </a:p>
          <a:p>
            <a:pPr>
              <a:lnSpc>
                <a:spcPct val="130000"/>
              </a:lnSpc>
              <a:spcBef>
                <a:spcPts val="600"/>
              </a:spcBef>
              <a:defRPr/>
            </a:pPr>
            <a:r>
              <a:rPr lang="en-US" altLang="zh-CN" noProof="0" dirty="0">
                <a:ln>
                  <a:noFill/>
                </a:ln>
                <a:effectLst/>
                <a:uLnTx/>
                <a:uFillTx/>
                <a:latin typeface="微软雅黑" panose="020B0503020204020204" pitchFamily="34" charset="-122"/>
                <a:ea typeface="微软雅黑" panose="020B0503020204020204" pitchFamily="34" charset="-122"/>
                <a:sym typeface="+mn-ea"/>
              </a:rPr>
              <a:t>建议解决方案：使用trywithresource，再try（）后面的小括号里构造实例，在语块执行结束后会自动释放</a:t>
            </a:r>
            <a:endParaRPr lang="en-US" altLang="zh-CN" noProof="0" dirty="0">
              <a:ln>
                <a:noFill/>
              </a:ln>
              <a:solidFill>
                <a:schemeClr val="tx1"/>
              </a:solidFill>
              <a:effectLst/>
              <a:uLnTx/>
              <a:uFillTx/>
              <a:latin typeface="微软雅黑" panose="020B0503020204020204" pitchFamily="34" charset="-122"/>
              <a:ea typeface="微软雅黑" panose="020B0503020204020204" pitchFamily="34" charset="-122"/>
            </a:endParaRPr>
          </a:p>
          <a:p>
            <a:endParaRPr lang="zh-CN" altLang="en-US"/>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图片 9"/>
          <p:cNvPicPr>
            <a:picLocks noChangeAspect="1"/>
          </p:cNvPicPr>
          <p:nvPr/>
        </p:nvPicPr>
        <p:blipFill rotWithShape="1">
          <a:blip r:embed="rId1">
            <a:alphaModFix amt="10000"/>
            <a:extLst>
              <a:ext uri="{28A0092B-C50C-407E-A947-70E740481C1C}">
                <a14:useLocalDpi xmlns:a14="http://schemas.microsoft.com/office/drawing/2010/main" val="0"/>
              </a:ext>
            </a:extLst>
          </a:blip>
          <a:srcRect r="74109"/>
          <a:stretch>
            <a:fillRect/>
          </a:stretch>
        </p:blipFill>
        <p:spPr>
          <a:xfrm>
            <a:off x="319337" y="779207"/>
            <a:ext cx="5433538" cy="5370342"/>
          </a:xfrm>
          <a:prstGeom prst="rect">
            <a:avLst/>
          </a:prstGeom>
        </p:spPr>
      </p:pic>
      <p:sp>
        <p:nvSpPr>
          <p:cNvPr id="2" name="文本占位符 3"/>
          <p:cNvSpPr txBox="1"/>
          <p:nvPr/>
        </p:nvSpPr>
        <p:spPr>
          <a:xfrm>
            <a:off x="6436079" y="779207"/>
            <a:ext cx="4256684" cy="1612900"/>
          </a:xfrm>
          <a:prstGeom prst="rect">
            <a:avLst/>
          </a:prstGeom>
        </p:spPr>
        <p:txBody>
          <a:bodyPr vert="horz" lIns="91440" tIns="45720" rIns="91440" bIns="45720" rtlCol="0">
            <a:noAutofit/>
          </a:bodyPr>
          <a:lstStyle>
            <a:lvl1pPr marL="0" indent="0" algn="l" defTabSz="914400" rtl="0" eaLnBrk="1" latinLnBrk="0" hangingPunct="1">
              <a:lnSpc>
                <a:spcPct val="90000"/>
              </a:lnSpc>
              <a:spcBef>
                <a:spcPts val="1000"/>
              </a:spcBef>
              <a:buFont typeface="Arial" panose="020B0604020202020204" pitchFamily="34" charset="0"/>
              <a:buNone/>
              <a:defRPr sz="6000" b="1" kern="1200">
                <a:gradFill>
                  <a:gsLst>
                    <a:gs pos="36000">
                      <a:srgbClr val="024282"/>
                    </a:gs>
                    <a:gs pos="100000">
                      <a:srgbClr val="2764A7">
                        <a:lumMod val="15000"/>
                        <a:lumOff val="85000"/>
                        <a:alpha val="27000"/>
                      </a:srgbClr>
                    </a:gs>
                  </a:gsLst>
                  <a:lin ang="5400000" scaled="0"/>
                </a:gradFill>
                <a:latin typeface="微软雅黑" panose="020B0503020204020204" pitchFamily="34" charset="-122"/>
                <a:ea typeface="微软雅黑" panose="020B0503020204020204" pitchFamily="34"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defRPr/>
            </a:pPr>
            <a:r>
              <a:rPr kumimoji="0" lang="en-US" altLang="zh-CN" sz="19900" b="1" i="0" u="none" strike="noStrike" kern="1200" cap="none" spc="0" normalizeH="0" baseline="0" noProof="0" dirty="0">
                <a:ln>
                  <a:noFill/>
                </a:ln>
                <a:gradFill>
                  <a:gsLst>
                    <a:gs pos="36000">
                      <a:srgbClr val="024282"/>
                    </a:gs>
                    <a:gs pos="100000">
                      <a:srgbClr val="2764A7">
                        <a:lumMod val="15000"/>
                        <a:lumOff val="85000"/>
                        <a:alpha val="27000"/>
                      </a:srgbClr>
                    </a:gs>
                  </a:gsLst>
                  <a:lin ang="5400000" scaled="0"/>
                </a:gradFill>
                <a:effectLst/>
                <a:uLnTx/>
                <a:uFillTx/>
                <a:latin typeface="Arial Black" panose="020B0A04020102020204" pitchFamily="34" charset="0"/>
                <a:ea typeface="微软雅黑" panose="020B0503020204020204" pitchFamily="34" charset="-122"/>
                <a:cs typeface="+mn-cs"/>
              </a:rPr>
              <a:t>03</a:t>
            </a:r>
            <a:endParaRPr kumimoji="0" lang="zh-CN" altLang="en-US" sz="19900" b="1" i="0" u="none" strike="noStrike" kern="1200" cap="none" spc="0" normalizeH="0" baseline="0" noProof="0" dirty="0">
              <a:ln>
                <a:noFill/>
              </a:ln>
              <a:gradFill>
                <a:gsLst>
                  <a:gs pos="36000">
                    <a:srgbClr val="024282"/>
                  </a:gs>
                  <a:gs pos="100000">
                    <a:srgbClr val="2764A7">
                      <a:lumMod val="15000"/>
                      <a:lumOff val="85000"/>
                      <a:alpha val="27000"/>
                    </a:srgbClr>
                  </a:gs>
                </a:gsLst>
                <a:lin ang="5400000" scaled="0"/>
              </a:gradFill>
              <a:effectLst/>
              <a:uLnTx/>
              <a:uFillTx/>
              <a:latin typeface="Arial Black" panose="020B0A04020102020204" pitchFamily="34" charset="0"/>
              <a:ea typeface="微软雅黑" panose="020B0503020204020204" pitchFamily="34" charset="-122"/>
              <a:cs typeface="+mn-cs"/>
            </a:endParaRPr>
          </a:p>
        </p:txBody>
      </p:sp>
      <p:sp>
        <p:nvSpPr>
          <p:cNvPr id="3" name="文本占位符 4"/>
          <p:cNvSpPr txBox="1"/>
          <p:nvPr/>
        </p:nvSpPr>
        <p:spPr>
          <a:xfrm>
            <a:off x="2156110" y="3502024"/>
            <a:ext cx="7765129" cy="791063"/>
          </a:xfrm>
          <a:prstGeom prst="rect">
            <a:avLst/>
          </a:prstGeom>
        </p:spPr>
        <p:txBody>
          <a:bodyPr vert="horz" lIns="91440" tIns="45720" rIns="91440" bIns="45720" rtlCol="0">
            <a:noAutofit/>
          </a:bodyPr>
          <a:lstStyle>
            <a:lvl1pPr marL="0" indent="0" algn="l" defTabSz="914400" rtl="0" eaLnBrk="1" latinLnBrk="0" hangingPunct="1">
              <a:lnSpc>
                <a:spcPct val="90000"/>
              </a:lnSpc>
              <a:spcBef>
                <a:spcPts val="1000"/>
              </a:spcBef>
              <a:buFont typeface="Arial" panose="020B0604020202020204" pitchFamily="34" charset="0"/>
              <a:buNone/>
              <a:defRPr sz="4400" b="1" kern="1200">
                <a:solidFill>
                  <a:srgbClr val="024282"/>
                </a:solidFill>
                <a:latin typeface="微软雅黑" panose="020B0503020204020204" pitchFamily="34" charset="-122"/>
                <a:ea typeface="微软雅黑" panose="020B0503020204020204" pitchFamily="34"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base" latinLnBrk="0" hangingPunct="1">
              <a:lnSpc>
                <a:spcPct val="100000"/>
              </a:lnSpc>
              <a:spcBef>
                <a:spcPct val="0"/>
              </a:spcBef>
              <a:spcAft>
                <a:spcPct val="0"/>
              </a:spcAft>
              <a:buClrTx/>
              <a:buSzTx/>
              <a:buFontTx/>
              <a:buNone/>
              <a:defRPr/>
            </a:pPr>
            <a:r>
              <a:rPr kumimoji="0" lang="zh-CN" altLang="en-US" sz="5400" b="1" i="0" u="none" strike="noStrike" kern="1200" cap="none" spc="0" normalizeH="0" baseline="0" noProof="0" dirty="0">
                <a:ln>
                  <a:noFill/>
                </a:ln>
                <a:solidFill>
                  <a:srgbClr val="024282"/>
                </a:solidFill>
                <a:effectLst/>
                <a:uLnTx/>
                <a:uFillTx/>
                <a:latin typeface="微软雅黑" panose="020B0503020204020204" pitchFamily="34" charset="-122"/>
                <a:ea typeface="微软雅黑" panose="020B0503020204020204" pitchFamily="34" charset="-122"/>
                <a:cs typeface="+mn-cs"/>
              </a:rPr>
              <a:t>开源代码维护</a:t>
            </a:r>
            <a:endParaRPr kumimoji="0" lang="zh-CN" altLang="en-US" sz="5400" b="1" i="0" u="none" strike="noStrike" kern="1200" cap="none" spc="0" normalizeH="0" baseline="0" noProof="0" dirty="0">
              <a:ln>
                <a:noFill/>
              </a:ln>
              <a:solidFill>
                <a:srgbClr val="024282"/>
              </a:solidFill>
              <a:effectLst/>
              <a:uLnTx/>
              <a:uFillTx/>
              <a:latin typeface="微软雅黑" panose="020B0503020204020204" pitchFamily="34" charset="-122"/>
              <a:ea typeface="微软雅黑" panose="020B0503020204020204" pitchFamily="34" charset="-122"/>
              <a:cs typeface="+mn-cs"/>
            </a:endParaRPr>
          </a:p>
        </p:txBody>
      </p:sp>
      <p:grpSp>
        <p:nvGrpSpPr>
          <p:cNvPr id="4" name="组合 3"/>
          <p:cNvGrpSpPr/>
          <p:nvPr/>
        </p:nvGrpSpPr>
        <p:grpSpPr>
          <a:xfrm>
            <a:off x="-3049556" y="-2033814"/>
            <a:ext cx="7489372" cy="4795157"/>
            <a:chOff x="-3802743" y="-2148114"/>
            <a:chExt cx="7489372" cy="4795157"/>
          </a:xfrm>
        </p:grpSpPr>
        <p:sp>
          <p:nvSpPr>
            <p:cNvPr id="5" name="平行四边形 4"/>
            <p:cNvSpPr/>
            <p:nvPr/>
          </p:nvSpPr>
          <p:spPr>
            <a:xfrm>
              <a:off x="-3802743" y="-2148114"/>
              <a:ext cx="7489372" cy="4795157"/>
            </a:xfrm>
            <a:prstGeom prst="parallelogram">
              <a:avLst/>
            </a:prstGeom>
            <a:solidFill>
              <a:srgbClr val="024282">
                <a:alpha val="3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6" name="平行四边形 5"/>
            <p:cNvSpPr/>
            <p:nvPr/>
          </p:nvSpPr>
          <p:spPr>
            <a:xfrm>
              <a:off x="-3483429" y="-1482271"/>
              <a:ext cx="6429829" cy="3628571"/>
            </a:xfrm>
            <a:prstGeom prst="parallelogram">
              <a:avLst/>
            </a:prstGeom>
            <a:solidFill>
              <a:srgbClr val="02428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grpSp>
        <p:nvGrpSpPr>
          <p:cNvPr id="7" name="组合 6"/>
          <p:cNvGrpSpPr/>
          <p:nvPr/>
        </p:nvGrpSpPr>
        <p:grpSpPr>
          <a:xfrm flipH="1" flipV="1">
            <a:off x="7824192" y="4149080"/>
            <a:ext cx="7489372" cy="4651141"/>
            <a:chOff x="-3802743" y="-2004098"/>
            <a:chExt cx="7489372" cy="4651141"/>
          </a:xfrm>
        </p:grpSpPr>
        <p:sp>
          <p:nvSpPr>
            <p:cNvPr id="8" name="平行四边形 7"/>
            <p:cNvSpPr/>
            <p:nvPr/>
          </p:nvSpPr>
          <p:spPr>
            <a:xfrm>
              <a:off x="-3802743" y="-2004098"/>
              <a:ext cx="7489372" cy="4651141"/>
            </a:xfrm>
            <a:prstGeom prst="parallelogram">
              <a:avLst/>
            </a:prstGeom>
            <a:solidFill>
              <a:srgbClr val="024282">
                <a:alpha val="3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9" name="平行四边形 8"/>
            <p:cNvSpPr/>
            <p:nvPr/>
          </p:nvSpPr>
          <p:spPr>
            <a:xfrm>
              <a:off x="-3483429" y="-1482271"/>
              <a:ext cx="6429829" cy="3628571"/>
            </a:xfrm>
            <a:prstGeom prst="parallelogram">
              <a:avLst/>
            </a:prstGeom>
            <a:solidFill>
              <a:srgbClr val="02428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cxnSp>
        <p:nvCxnSpPr>
          <p:cNvPr id="16" name="直接连接符 15"/>
          <p:cNvCxnSpPr/>
          <p:nvPr/>
        </p:nvCxnSpPr>
        <p:spPr>
          <a:xfrm>
            <a:off x="2156111" y="4293096"/>
            <a:ext cx="6696744" cy="0"/>
          </a:xfrm>
          <a:prstGeom prst="line">
            <a:avLst/>
          </a:prstGeom>
          <a:ln w="28575">
            <a:solidFill>
              <a:srgbClr val="024282"/>
            </a:solidFill>
          </a:ln>
        </p:spPr>
        <p:style>
          <a:lnRef idx="1">
            <a:schemeClr val="accent1"/>
          </a:lnRef>
          <a:fillRef idx="0">
            <a:schemeClr val="accent1"/>
          </a:fillRef>
          <a:effectRef idx="0">
            <a:schemeClr val="accent1"/>
          </a:effectRef>
          <a:fontRef idx="minor">
            <a:schemeClr val="tx1"/>
          </a:fontRef>
        </p:style>
      </p:cxnSp>
      <p:sp>
        <p:nvSpPr>
          <p:cNvPr id="17" name="矩形 16"/>
          <p:cNvSpPr/>
          <p:nvPr/>
        </p:nvSpPr>
        <p:spPr>
          <a:xfrm>
            <a:off x="2156110" y="4424107"/>
            <a:ext cx="6088997" cy="460375"/>
          </a:xfrm>
          <a:prstGeom prst="rect">
            <a:avLst/>
          </a:prstGeom>
        </p:spPr>
        <p:txBody>
          <a:bodyPr wrap="square">
            <a:spAutoFit/>
          </a:bodyPr>
          <a:lstStyle/>
          <a:p>
            <a:pPr marL="0" marR="0" lvl="0" indent="0" algn="l" defTabSz="914400" rtl="0" eaLnBrk="1" fontAlgn="base" latinLnBrk="0" hangingPunct="1">
              <a:lnSpc>
                <a:spcPct val="100000"/>
              </a:lnSpc>
              <a:spcBef>
                <a:spcPct val="0"/>
              </a:spcBef>
              <a:spcAft>
                <a:spcPct val="0"/>
              </a:spcAft>
              <a:buClrTx/>
              <a:buSzTx/>
              <a:buFontTx/>
              <a:buNone/>
              <a:defRPr/>
            </a:pPr>
            <a:r>
              <a:rPr kumimoji="0" lang="en-US" altLang="zh-CN" sz="2400" b="0" i="0" u="none" strike="noStrike" kern="1200" cap="none" spc="0" normalizeH="0" baseline="0" noProof="0" dirty="0">
                <a:ln>
                  <a:noFill/>
                </a:ln>
                <a:solidFill>
                  <a:srgbClr val="024282"/>
                </a:solidFill>
                <a:effectLst/>
                <a:uLnTx/>
                <a:uFillTx/>
                <a:latin typeface="Calibri Light" panose="020F0302020204030204" pitchFamily="34" charset="0"/>
                <a:ea typeface="方正兰亭黑_GBK"/>
                <a:cs typeface="+mn-cs"/>
              </a:rPr>
              <a:t>Open source code maintenance</a:t>
            </a:r>
            <a:endParaRPr kumimoji="0" lang="en-US" altLang="zh-CN" sz="2400" b="0" i="0" u="none" strike="noStrike" kern="1200" cap="none" spc="0" normalizeH="0" baseline="0" noProof="0" dirty="0">
              <a:ln>
                <a:noFill/>
              </a:ln>
              <a:solidFill>
                <a:srgbClr val="024282"/>
              </a:solidFill>
              <a:effectLst/>
              <a:uLnTx/>
              <a:uFillTx/>
              <a:latin typeface="Calibri Light" panose="020F0302020204030204" pitchFamily="34" charset="0"/>
              <a:ea typeface="方正兰亭黑_GBK"/>
              <a:cs typeface="+mn-cs"/>
            </a:endParaRP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335361" y="116633"/>
            <a:ext cx="629872" cy="612768"/>
            <a:chOff x="3070727" y="196457"/>
            <a:chExt cx="692047" cy="673255"/>
          </a:xfrm>
        </p:grpSpPr>
        <p:sp>
          <p:nvSpPr>
            <p:cNvPr id="5" name="平行四边形 4"/>
            <p:cNvSpPr/>
            <p:nvPr/>
          </p:nvSpPr>
          <p:spPr>
            <a:xfrm>
              <a:off x="3070727" y="196457"/>
              <a:ext cx="629587" cy="612775"/>
            </a:xfrm>
            <a:prstGeom prst="parallelogram">
              <a:avLst/>
            </a:prstGeom>
            <a:solidFill>
              <a:srgbClr val="024282"/>
            </a:solid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6" name="平行四边形 5"/>
            <p:cNvSpPr/>
            <p:nvPr/>
          </p:nvSpPr>
          <p:spPr>
            <a:xfrm>
              <a:off x="3133187" y="256937"/>
              <a:ext cx="629587" cy="612775"/>
            </a:xfrm>
            <a:prstGeom prst="parallelogram">
              <a:avLst/>
            </a:prstGeom>
            <a:no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cxnSp>
        <p:nvCxnSpPr>
          <p:cNvPr id="7" name="直接连接符 6"/>
          <p:cNvCxnSpPr/>
          <p:nvPr/>
        </p:nvCxnSpPr>
        <p:spPr>
          <a:xfrm>
            <a:off x="367840" y="809674"/>
            <a:ext cx="11488800" cy="0"/>
          </a:xfrm>
          <a:prstGeom prst="line">
            <a:avLst/>
          </a:prstGeom>
          <a:ln w="9525">
            <a:solidFill>
              <a:srgbClr val="024282"/>
            </a:solidFill>
          </a:ln>
        </p:spPr>
        <p:style>
          <a:lnRef idx="1">
            <a:schemeClr val="accent1"/>
          </a:lnRef>
          <a:fillRef idx="0">
            <a:schemeClr val="accent1"/>
          </a:fillRef>
          <a:effectRef idx="0">
            <a:schemeClr val="accent1"/>
          </a:effectRef>
          <a:fontRef idx="minor">
            <a:schemeClr val="tx1"/>
          </a:fontRef>
        </p:style>
      </p:cxnSp>
      <p:sp>
        <p:nvSpPr>
          <p:cNvPr id="10" name="文本占位符 5"/>
          <p:cNvSpPr txBox="1"/>
          <p:nvPr/>
        </p:nvSpPr>
        <p:spPr>
          <a:xfrm>
            <a:off x="1127448" y="249010"/>
            <a:ext cx="5040313" cy="557722"/>
          </a:xfrm>
          <a:prstGeom prst="rect">
            <a:avLst/>
          </a:prstGeom>
        </p:spPr>
        <p:txBody>
          <a:bodyPr vert="horz" lIns="91440" tIns="45720" rIns="91440" bIns="45720" rtlCol="0">
            <a:normAutofit fontScale="90000"/>
          </a:bodyPr>
          <a:lstStyle>
            <a:lvl1pPr marL="0" indent="0" algn="l" defTabSz="914400" rtl="0" eaLnBrk="1" latinLnBrk="0" hangingPunct="1">
              <a:lnSpc>
                <a:spcPct val="90000"/>
              </a:lnSpc>
              <a:spcBef>
                <a:spcPts val="1000"/>
              </a:spcBef>
              <a:buFont typeface="Arial" panose="020B0604020202020204" pitchFamily="34" charset="0"/>
              <a:buNone/>
              <a:defRPr sz="3200" b="1" kern="1200">
                <a:solidFill>
                  <a:srgbClr val="024282"/>
                </a:solidFill>
                <a:latin typeface="微软雅黑" panose="020B0503020204020204" pitchFamily="34" charset="-122"/>
                <a:ea typeface="微软雅黑" panose="020B0503020204020204" pitchFamily="34"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defRPr/>
            </a:pPr>
            <a:r>
              <a:rPr lang="zh-CN" altLang="en-US" dirty="0"/>
              <a:t>开源软件维护实现</a:t>
            </a:r>
            <a:endParaRPr lang="zh-CN" altLang="en-US" dirty="0"/>
          </a:p>
        </p:txBody>
      </p:sp>
      <p:sp>
        <p:nvSpPr>
          <p:cNvPr id="48" name="矩形 47"/>
          <p:cNvSpPr/>
          <p:nvPr>
            <p:custDataLst>
              <p:tags r:id="rId1"/>
            </p:custDataLst>
          </p:nvPr>
        </p:nvSpPr>
        <p:spPr>
          <a:xfrm>
            <a:off x="335361" y="980727"/>
            <a:ext cx="11322361" cy="5361348"/>
          </a:xfrm>
          <a:prstGeom prst="rect">
            <a:avLst/>
          </a:prstGeom>
          <a:noFill/>
          <a:ln w="12700" cap="flat" cmpd="sng" algn="ctr">
            <a:solidFill>
              <a:srgbClr val="024282"/>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2" name="矩形 1"/>
          <p:cNvSpPr/>
          <p:nvPr>
            <p:custDataLst>
              <p:tags r:id="rId2"/>
            </p:custDataLst>
          </p:nvPr>
        </p:nvSpPr>
        <p:spPr>
          <a:xfrm>
            <a:off x="741680" y="2152015"/>
            <a:ext cx="6534150" cy="807720"/>
          </a:xfrm>
          <a:prstGeom prst="rect">
            <a:avLst/>
          </a:prstGeom>
        </p:spPr>
        <p:txBody>
          <a:bodyPr wrap="square">
            <a:spAutoFit/>
          </a:bodyPr>
          <a:lstStyle/>
          <a:p>
            <a:pPr>
              <a:lnSpc>
                <a:spcPct val="130000"/>
              </a:lnSpc>
              <a:spcBef>
                <a:spcPts val="600"/>
              </a:spcBef>
              <a:defRPr/>
            </a:pPr>
            <a:r>
              <a:rPr lang="en-US" altLang="zh-CN" sz="1600" noProof="0" dirty="0">
                <a:ln>
                  <a:noFill/>
                </a:ln>
                <a:solidFill>
                  <a:schemeClr val="tx1"/>
                </a:solidFill>
                <a:effectLst/>
                <a:uLnTx/>
                <a:uFillTx/>
                <a:latin typeface="微软雅黑" panose="020B0503020204020204" pitchFamily="34" charset="-122"/>
                <a:ea typeface="微软雅黑" panose="020B0503020204020204" pitchFamily="34" charset="-122"/>
                <a:cs typeface="微软雅黑" panose="020B0503020204020204" pitchFamily="34" charset="-122"/>
              </a:rPr>
              <a:t>私密文件夹 </a:t>
            </a:r>
            <a:r>
              <a:rPr lang="en-US" altLang="zh-CN" sz="1600">
                <a:latin typeface="微软雅黑" panose="020B0503020204020204" pitchFamily="34" charset="-122"/>
                <a:ea typeface="微软雅黑" panose="020B0503020204020204" pitchFamily="34" charset="-122"/>
                <a:cs typeface="微软雅黑" panose="020B0503020204020204" pitchFamily="34" charset="-122"/>
                <a:sym typeface="+mn-ea"/>
              </a:rPr>
              <a:t>: </a:t>
            </a:r>
            <a:r>
              <a:rPr lang="zh-CN" altLang="en-US" sz="1600">
                <a:latin typeface="微软雅黑" panose="020B0503020204020204" pitchFamily="34" charset="-122"/>
                <a:ea typeface="微软雅黑" panose="020B0503020204020204" pitchFamily="34" charset="-122"/>
                <a:cs typeface="微软雅黑" panose="020B0503020204020204" pitchFamily="34" charset="-122"/>
                <a:sym typeface="+mn-ea"/>
              </a:rPr>
              <a:t>在主界面菜单列表选择私密模式</a:t>
            </a:r>
            <a:r>
              <a:rPr lang="en-US" altLang="zh-CN" sz="1600">
                <a:latin typeface="微软雅黑" panose="020B0503020204020204" pitchFamily="34" charset="-122"/>
                <a:ea typeface="微软雅黑" panose="020B0503020204020204" pitchFamily="34" charset="-122"/>
                <a:cs typeface="微软雅黑" panose="020B0503020204020204" pitchFamily="34" charset="-122"/>
                <a:sym typeface="+mn-ea"/>
              </a:rPr>
              <a:t> , </a:t>
            </a:r>
            <a:r>
              <a:rPr lang="zh-CN" altLang="en-US" sz="1600">
                <a:latin typeface="微软雅黑" panose="020B0503020204020204" pitchFamily="34" charset="-122"/>
                <a:ea typeface="微软雅黑" panose="020B0503020204020204" pitchFamily="34" charset="-122"/>
                <a:cs typeface="微软雅黑" panose="020B0503020204020204" pitchFamily="34" charset="-122"/>
                <a:sym typeface="+mn-ea"/>
              </a:rPr>
              <a:t>不显示第一行</a:t>
            </a:r>
            <a:endParaRPr lang="zh-CN" altLang="en-US" sz="1600"/>
          </a:p>
          <a:p>
            <a:pPr>
              <a:lnSpc>
                <a:spcPct val="130000"/>
              </a:lnSpc>
              <a:spcBef>
                <a:spcPts val="600"/>
              </a:spcBef>
              <a:defRPr/>
            </a:pPr>
            <a:endParaRPr lang="en-US" altLang="zh-CN" sz="1600" noProof="0" dirty="0">
              <a:ln>
                <a:noFill/>
              </a:ln>
              <a:solidFill>
                <a:schemeClr val="tx1"/>
              </a:solidFill>
              <a:effectLst/>
              <a:uLnTx/>
              <a:uFillTx/>
              <a:latin typeface="微软雅黑" panose="020B0503020204020204" pitchFamily="34" charset="-122"/>
              <a:ea typeface="微软雅黑" panose="020B0503020204020204" pitchFamily="34" charset="-122"/>
            </a:endParaRPr>
          </a:p>
        </p:txBody>
      </p:sp>
      <p:sp>
        <p:nvSpPr>
          <p:cNvPr id="12" name="文本框 11"/>
          <p:cNvSpPr txBox="1"/>
          <p:nvPr/>
        </p:nvSpPr>
        <p:spPr>
          <a:xfrm>
            <a:off x="741680" y="3173095"/>
            <a:ext cx="5182235" cy="337185"/>
          </a:xfrm>
          <a:prstGeom prst="rect">
            <a:avLst/>
          </a:prstGeom>
          <a:noFill/>
        </p:spPr>
        <p:txBody>
          <a:bodyPr wrap="square" rtlCol="0">
            <a:spAutoFit/>
          </a:bodyPr>
          <a:p>
            <a:r>
              <a:rPr lang="zh-CN" altLang="en-US" sz="1600">
                <a:latin typeface="微软雅黑" panose="020B0503020204020204" pitchFamily="34" charset="-122"/>
                <a:ea typeface="微软雅黑" panose="020B0503020204020204" pitchFamily="34" charset="-122"/>
                <a:cs typeface="微软雅黑" panose="020B0503020204020204" pitchFamily="34" charset="-122"/>
              </a:rPr>
              <a:t>修改背景图案</a:t>
            </a:r>
            <a:r>
              <a:rPr lang="en-US" altLang="zh-CN" sz="1600">
                <a:latin typeface="微软雅黑" panose="020B0503020204020204" pitchFamily="34" charset="-122"/>
                <a:ea typeface="微软雅黑" panose="020B0503020204020204" pitchFamily="34" charset="-122"/>
                <a:cs typeface="微软雅黑" panose="020B0503020204020204" pitchFamily="34" charset="-122"/>
              </a:rPr>
              <a:t> : 在主页面菜单列表选择更换背景 </a:t>
            </a:r>
            <a:endParaRPr lang="en-US" altLang="zh-CN" sz="1600">
              <a:latin typeface="微软雅黑" panose="020B0503020204020204" pitchFamily="34" charset="-122"/>
              <a:ea typeface="微软雅黑" panose="020B0503020204020204" pitchFamily="34" charset="-122"/>
              <a:cs typeface="微软雅黑" panose="020B0503020204020204" pitchFamily="34" charset="-122"/>
            </a:endParaRPr>
          </a:p>
        </p:txBody>
      </p:sp>
      <p:sp>
        <p:nvSpPr>
          <p:cNvPr id="13" name="圆角矩形 6"/>
          <p:cNvSpPr/>
          <p:nvPr/>
        </p:nvSpPr>
        <p:spPr>
          <a:xfrm>
            <a:off x="535506" y="1080530"/>
            <a:ext cx="3177540" cy="348121"/>
          </a:xfrm>
          <a:prstGeom prst="roundRect">
            <a:avLst>
              <a:gd name="adj" fmla="val 37046"/>
            </a:avLst>
          </a:prstGeom>
          <a:gradFill>
            <a:gsLst>
              <a:gs pos="53000">
                <a:srgbClr val="024282"/>
              </a:gs>
              <a:gs pos="95000">
                <a:srgbClr val="024282">
                  <a:alpha val="0"/>
                </a:srgbClr>
              </a:gs>
              <a:gs pos="0">
                <a:srgbClr val="024282"/>
              </a:gs>
            </a:gsLst>
            <a:lin ang="20700000" scaled="0"/>
          </a:gradFill>
          <a:ln w="12700" cap="flat" cmpd="sng" algn="ctr">
            <a:noFill/>
            <a:prstDash val="solid"/>
            <a:miter lim="800000"/>
          </a:ln>
          <a:effectLst/>
        </p:spPr>
        <p:txBody>
          <a:bodyPr rtlCol="0" anchor="ctr"/>
          <a:p>
            <a:pPr marL="0" marR="0" lvl="0" indent="0" defTabSz="914400" rtl="0" eaLnBrk="1" fontAlgn="auto" latinLnBrk="0" hangingPunct="1">
              <a:lnSpc>
                <a:spcPct val="100000"/>
              </a:lnSpc>
              <a:spcBef>
                <a:spcPts val="0"/>
              </a:spcBef>
              <a:spcAft>
                <a:spcPts val="0"/>
              </a:spcAft>
              <a:buClrTx/>
              <a:buSzTx/>
              <a:buFontTx/>
              <a:buNone/>
              <a:defRPr/>
            </a:pPr>
            <a:r>
              <a:rPr lang="zh-CN" altLang="en-US" kern="0" dirty="0">
                <a:solidFill>
                  <a:prstClr val="white"/>
                </a:solidFill>
                <a:latin typeface="微软雅黑" panose="020B0503020204020204" pitchFamily="34" charset="-122"/>
                <a:ea typeface="微软雅黑" panose="020B0503020204020204" pitchFamily="34" charset="-122"/>
              </a:rPr>
              <a:t>新增功能描述</a:t>
            </a:r>
            <a:endParaRPr kumimoji="0" lang="zh-CN" altLang="en-US" sz="1800"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335361" y="116633"/>
            <a:ext cx="629872" cy="612768"/>
            <a:chOff x="3070727" y="196457"/>
            <a:chExt cx="692047" cy="673255"/>
          </a:xfrm>
        </p:grpSpPr>
        <p:sp>
          <p:nvSpPr>
            <p:cNvPr id="5" name="平行四边形 4"/>
            <p:cNvSpPr/>
            <p:nvPr/>
          </p:nvSpPr>
          <p:spPr>
            <a:xfrm>
              <a:off x="3070727" y="196457"/>
              <a:ext cx="629587" cy="612775"/>
            </a:xfrm>
            <a:prstGeom prst="parallelogram">
              <a:avLst/>
            </a:prstGeom>
            <a:solidFill>
              <a:srgbClr val="024282"/>
            </a:solid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6" name="平行四边形 5"/>
            <p:cNvSpPr/>
            <p:nvPr/>
          </p:nvSpPr>
          <p:spPr>
            <a:xfrm>
              <a:off x="3133187" y="256937"/>
              <a:ext cx="629587" cy="612775"/>
            </a:xfrm>
            <a:prstGeom prst="parallelogram">
              <a:avLst/>
            </a:prstGeom>
            <a:no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cxnSp>
        <p:nvCxnSpPr>
          <p:cNvPr id="7" name="直接连接符 6"/>
          <p:cNvCxnSpPr/>
          <p:nvPr/>
        </p:nvCxnSpPr>
        <p:spPr>
          <a:xfrm>
            <a:off x="367840" y="809674"/>
            <a:ext cx="11488800" cy="0"/>
          </a:xfrm>
          <a:prstGeom prst="line">
            <a:avLst/>
          </a:prstGeom>
          <a:ln w="9525">
            <a:solidFill>
              <a:srgbClr val="024282"/>
            </a:solidFill>
          </a:ln>
        </p:spPr>
        <p:style>
          <a:lnRef idx="1">
            <a:schemeClr val="accent1"/>
          </a:lnRef>
          <a:fillRef idx="0">
            <a:schemeClr val="accent1"/>
          </a:fillRef>
          <a:effectRef idx="0">
            <a:schemeClr val="accent1"/>
          </a:effectRef>
          <a:fontRef idx="minor">
            <a:schemeClr val="tx1"/>
          </a:fontRef>
        </p:style>
      </p:cxnSp>
      <p:sp>
        <p:nvSpPr>
          <p:cNvPr id="10" name="文本占位符 5"/>
          <p:cNvSpPr txBox="1"/>
          <p:nvPr/>
        </p:nvSpPr>
        <p:spPr>
          <a:xfrm>
            <a:off x="1127448" y="249010"/>
            <a:ext cx="5040313" cy="557722"/>
          </a:xfrm>
          <a:prstGeom prst="rect">
            <a:avLst/>
          </a:prstGeom>
        </p:spPr>
        <p:txBody>
          <a:bodyPr vert="horz" lIns="91440" tIns="45720" rIns="91440" bIns="45720" rtlCol="0">
            <a:normAutofit fontScale="90000"/>
          </a:bodyPr>
          <a:lstStyle>
            <a:lvl1pPr marL="0" indent="0" algn="l" defTabSz="914400" rtl="0" eaLnBrk="1" latinLnBrk="0" hangingPunct="1">
              <a:lnSpc>
                <a:spcPct val="90000"/>
              </a:lnSpc>
              <a:spcBef>
                <a:spcPts val="1000"/>
              </a:spcBef>
              <a:buFont typeface="Arial" panose="020B0604020202020204" pitchFamily="34" charset="0"/>
              <a:buNone/>
              <a:defRPr sz="3200" b="1" kern="1200">
                <a:solidFill>
                  <a:srgbClr val="024282"/>
                </a:solidFill>
                <a:latin typeface="微软雅黑" panose="020B0503020204020204" pitchFamily="34" charset="-122"/>
                <a:ea typeface="微软雅黑" panose="020B0503020204020204" pitchFamily="34"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defRPr/>
            </a:pPr>
            <a:r>
              <a:rPr lang="zh-CN" altLang="en-US" dirty="0"/>
              <a:t>开源软件维护实现</a:t>
            </a:r>
            <a:endParaRPr lang="zh-CN" altLang="en-US" dirty="0"/>
          </a:p>
        </p:txBody>
      </p:sp>
      <p:sp>
        <p:nvSpPr>
          <p:cNvPr id="48" name="矩形 47"/>
          <p:cNvSpPr/>
          <p:nvPr>
            <p:custDataLst>
              <p:tags r:id="rId1"/>
            </p:custDataLst>
          </p:nvPr>
        </p:nvSpPr>
        <p:spPr>
          <a:xfrm>
            <a:off x="335361" y="980727"/>
            <a:ext cx="11322361" cy="5361348"/>
          </a:xfrm>
          <a:prstGeom prst="rect">
            <a:avLst/>
          </a:prstGeom>
          <a:noFill/>
          <a:ln w="12700" cap="flat" cmpd="sng" algn="ctr">
            <a:solidFill>
              <a:srgbClr val="024282"/>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2" name="矩形 1"/>
          <p:cNvSpPr/>
          <p:nvPr>
            <p:custDataLst>
              <p:tags r:id="rId2"/>
            </p:custDataLst>
          </p:nvPr>
        </p:nvSpPr>
        <p:spPr>
          <a:xfrm>
            <a:off x="741680" y="2152015"/>
            <a:ext cx="6534150" cy="807720"/>
          </a:xfrm>
          <a:prstGeom prst="rect">
            <a:avLst/>
          </a:prstGeom>
        </p:spPr>
        <p:txBody>
          <a:bodyPr wrap="square">
            <a:spAutoFit/>
          </a:bodyPr>
          <a:lstStyle/>
          <a:p>
            <a:pPr>
              <a:lnSpc>
                <a:spcPct val="130000"/>
              </a:lnSpc>
              <a:spcBef>
                <a:spcPts val="600"/>
              </a:spcBef>
              <a:defRPr/>
            </a:pPr>
            <a:endParaRPr lang="zh-CN" altLang="en-US" sz="1600"/>
          </a:p>
          <a:p>
            <a:pPr>
              <a:lnSpc>
                <a:spcPct val="130000"/>
              </a:lnSpc>
              <a:spcBef>
                <a:spcPts val="600"/>
              </a:spcBef>
              <a:defRPr/>
            </a:pPr>
            <a:endParaRPr lang="en-US" altLang="zh-CN" sz="1600" noProof="0" dirty="0">
              <a:ln>
                <a:noFill/>
              </a:ln>
              <a:solidFill>
                <a:schemeClr val="tx1"/>
              </a:solidFill>
              <a:effectLst/>
              <a:uLnTx/>
              <a:uFillTx/>
              <a:latin typeface="微软雅黑" panose="020B0503020204020204" pitchFamily="34" charset="-122"/>
              <a:ea typeface="微软雅黑" panose="020B0503020204020204" pitchFamily="34" charset="-122"/>
            </a:endParaRPr>
          </a:p>
        </p:txBody>
      </p:sp>
      <p:sp>
        <p:nvSpPr>
          <p:cNvPr id="12" name="文本框 11"/>
          <p:cNvSpPr txBox="1"/>
          <p:nvPr/>
        </p:nvSpPr>
        <p:spPr>
          <a:xfrm>
            <a:off x="624840" y="3173095"/>
            <a:ext cx="5182235" cy="337185"/>
          </a:xfrm>
          <a:prstGeom prst="rect">
            <a:avLst/>
          </a:prstGeom>
          <a:noFill/>
        </p:spPr>
        <p:txBody>
          <a:bodyPr wrap="square" rtlCol="0">
            <a:spAutoFit/>
          </a:bodyPr>
          <a:p>
            <a:r>
              <a:rPr lang="en-US" altLang="zh-CN" sz="1600">
                <a:latin typeface="微软雅黑" panose="020B0503020204020204" pitchFamily="34" charset="-122"/>
                <a:ea typeface="微软雅黑" panose="020B0503020204020204" pitchFamily="34" charset="-122"/>
                <a:cs typeface="微软雅黑" panose="020B0503020204020204" pitchFamily="34" charset="-122"/>
              </a:rPr>
              <a:t> </a:t>
            </a:r>
            <a:endParaRPr lang="en-US" altLang="zh-CN" sz="1600">
              <a:latin typeface="微软雅黑" panose="020B0503020204020204" pitchFamily="34" charset="-122"/>
              <a:ea typeface="微软雅黑" panose="020B0503020204020204" pitchFamily="34" charset="-122"/>
              <a:cs typeface="微软雅黑" panose="020B0503020204020204" pitchFamily="34" charset="-122"/>
            </a:endParaRPr>
          </a:p>
        </p:txBody>
      </p:sp>
      <p:sp>
        <p:nvSpPr>
          <p:cNvPr id="11" name="圆角矩形 6"/>
          <p:cNvSpPr/>
          <p:nvPr/>
        </p:nvSpPr>
        <p:spPr>
          <a:xfrm>
            <a:off x="458036" y="1063385"/>
            <a:ext cx="3177540" cy="348121"/>
          </a:xfrm>
          <a:prstGeom prst="roundRect">
            <a:avLst>
              <a:gd name="adj" fmla="val 37046"/>
            </a:avLst>
          </a:prstGeom>
          <a:gradFill>
            <a:gsLst>
              <a:gs pos="53000">
                <a:srgbClr val="024282"/>
              </a:gs>
              <a:gs pos="95000">
                <a:srgbClr val="024282">
                  <a:alpha val="0"/>
                </a:srgbClr>
              </a:gs>
              <a:gs pos="0">
                <a:srgbClr val="024282"/>
              </a:gs>
            </a:gsLst>
            <a:lin ang="20700000" scaled="0"/>
          </a:gradFill>
          <a:ln w="12700" cap="flat" cmpd="sng" algn="ctr">
            <a:noFill/>
            <a:prstDash val="solid"/>
            <a:miter lim="800000"/>
          </a:ln>
          <a:effectLst/>
        </p:spPr>
        <p:txBody>
          <a:bodyPr rtlCol="0" anchor="ctr"/>
          <a:lstStyle/>
          <a:p>
            <a:pPr marL="0" marR="0" lvl="0" indent="0" defTabSz="914400" rtl="0" eaLnBrk="1" fontAlgn="auto" latinLnBrk="0" hangingPunct="1">
              <a:lnSpc>
                <a:spcPct val="100000"/>
              </a:lnSpc>
              <a:spcBef>
                <a:spcPts val="0"/>
              </a:spcBef>
              <a:spcAft>
                <a:spcPts val="0"/>
              </a:spcAft>
              <a:buClrTx/>
              <a:buSzTx/>
              <a:buFontTx/>
              <a:buNone/>
              <a:defRPr/>
            </a:pPr>
            <a:r>
              <a:rPr kumimoji="0" lang="zh-CN" altLang="en-US" sz="1800"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私密模式用例图</a:t>
            </a:r>
            <a:endParaRPr kumimoji="0" lang="zh-CN" altLang="en-US" sz="1800"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pic>
        <p:nvPicPr>
          <p:cNvPr id="53704644" name="图片 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a:xfrm>
            <a:off x="3009265" y="1528445"/>
            <a:ext cx="6407150" cy="4599940"/>
          </a:xfrm>
          <a:prstGeom prst="rect">
            <a:avLst/>
          </a:prstGeom>
          <a:noFill/>
          <a:ln>
            <a:noFill/>
          </a:ln>
        </p:spPr>
      </p:pic>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335361" y="116633"/>
            <a:ext cx="629872" cy="612768"/>
            <a:chOff x="3070727" y="196457"/>
            <a:chExt cx="692047" cy="673255"/>
          </a:xfrm>
        </p:grpSpPr>
        <p:sp>
          <p:nvSpPr>
            <p:cNvPr id="5" name="平行四边形 4"/>
            <p:cNvSpPr/>
            <p:nvPr/>
          </p:nvSpPr>
          <p:spPr>
            <a:xfrm>
              <a:off x="3070727" y="196457"/>
              <a:ext cx="629587" cy="612775"/>
            </a:xfrm>
            <a:prstGeom prst="parallelogram">
              <a:avLst/>
            </a:prstGeom>
            <a:solidFill>
              <a:srgbClr val="024282"/>
            </a:solid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6" name="平行四边形 5"/>
            <p:cNvSpPr/>
            <p:nvPr/>
          </p:nvSpPr>
          <p:spPr>
            <a:xfrm>
              <a:off x="3133187" y="256937"/>
              <a:ext cx="629587" cy="612775"/>
            </a:xfrm>
            <a:prstGeom prst="parallelogram">
              <a:avLst/>
            </a:prstGeom>
            <a:no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cxnSp>
        <p:nvCxnSpPr>
          <p:cNvPr id="7" name="直接连接符 6"/>
          <p:cNvCxnSpPr/>
          <p:nvPr/>
        </p:nvCxnSpPr>
        <p:spPr>
          <a:xfrm>
            <a:off x="367840" y="809674"/>
            <a:ext cx="11488800" cy="0"/>
          </a:xfrm>
          <a:prstGeom prst="line">
            <a:avLst/>
          </a:prstGeom>
          <a:ln w="9525">
            <a:solidFill>
              <a:srgbClr val="024282"/>
            </a:solidFill>
          </a:ln>
        </p:spPr>
        <p:style>
          <a:lnRef idx="1">
            <a:schemeClr val="accent1"/>
          </a:lnRef>
          <a:fillRef idx="0">
            <a:schemeClr val="accent1"/>
          </a:fillRef>
          <a:effectRef idx="0">
            <a:schemeClr val="accent1"/>
          </a:effectRef>
          <a:fontRef idx="minor">
            <a:schemeClr val="tx1"/>
          </a:fontRef>
        </p:style>
      </p:cxnSp>
      <p:sp>
        <p:nvSpPr>
          <p:cNvPr id="10" name="文本占位符 5"/>
          <p:cNvSpPr txBox="1"/>
          <p:nvPr/>
        </p:nvSpPr>
        <p:spPr>
          <a:xfrm>
            <a:off x="1127448" y="249010"/>
            <a:ext cx="5040313" cy="557722"/>
          </a:xfrm>
          <a:prstGeom prst="rect">
            <a:avLst/>
          </a:prstGeom>
        </p:spPr>
        <p:txBody>
          <a:bodyPr vert="horz" lIns="91440" tIns="45720" rIns="91440" bIns="45720" rtlCol="0">
            <a:normAutofit fontScale="90000"/>
          </a:bodyPr>
          <a:lstStyle>
            <a:lvl1pPr marL="0" indent="0" algn="l" defTabSz="914400" rtl="0" eaLnBrk="1" latinLnBrk="0" hangingPunct="1">
              <a:lnSpc>
                <a:spcPct val="90000"/>
              </a:lnSpc>
              <a:spcBef>
                <a:spcPts val="1000"/>
              </a:spcBef>
              <a:buFont typeface="Arial" panose="020B0604020202020204" pitchFamily="34" charset="0"/>
              <a:buNone/>
              <a:defRPr sz="3200" b="1" kern="1200">
                <a:solidFill>
                  <a:srgbClr val="024282"/>
                </a:solidFill>
                <a:latin typeface="微软雅黑" panose="020B0503020204020204" pitchFamily="34" charset="-122"/>
                <a:ea typeface="微软雅黑" panose="020B0503020204020204" pitchFamily="34"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defRPr/>
            </a:pPr>
            <a:r>
              <a:rPr lang="zh-CN" altLang="en-US" dirty="0"/>
              <a:t>开源软件维护实现</a:t>
            </a:r>
            <a:endParaRPr lang="zh-CN" altLang="en-US" dirty="0"/>
          </a:p>
        </p:txBody>
      </p:sp>
      <p:sp>
        <p:nvSpPr>
          <p:cNvPr id="48" name="矩形 47"/>
          <p:cNvSpPr/>
          <p:nvPr>
            <p:custDataLst>
              <p:tags r:id="rId1"/>
            </p:custDataLst>
          </p:nvPr>
        </p:nvSpPr>
        <p:spPr>
          <a:xfrm>
            <a:off x="335361" y="980727"/>
            <a:ext cx="11322361" cy="5361348"/>
          </a:xfrm>
          <a:prstGeom prst="rect">
            <a:avLst/>
          </a:prstGeom>
          <a:noFill/>
          <a:ln w="12700" cap="flat" cmpd="sng" algn="ctr">
            <a:solidFill>
              <a:srgbClr val="024282"/>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2" name="矩形 1"/>
          <p:cNvSpPr/>
          <p:nvPr>
            <p:custDataLst>
              <p:tags r:id="rId2"/>
            </p:custDataLst>
          </p:nvPr>
        </p:nvSpPr>
        <p:spPr>
          <a:xfrm>
            <a:off x="741680" y="2152015"/>
            <a:ext cx="6534150" cy="410845"/>
          </a:xfrm>
          <a:prstGeom prst="rect">
            <a:avLst/>
          </a:prstGeom>
        </p:spPr>
        <p:txBody>
          <a:bodyPr wrap="square">
            <a:spAutoFit/>
          </a:bodyPr>
          <a:lstStyle/>
          <a:p>
            <a:pPr>
              <a:lnSpc>
                <a:spcPct val="130000"/>
              </a:lnSpc>
              <a:spcBef>
                <a:spcPts val="600"/>
              </a:spcBef>
              <a:defRPr/>
            </a:pPr>
            <a:endParaRPr lang="en-US" altLang="zh-CN" sz="1600" noProof="0" dirty="0">
              <a:ln>
                <a:noFill/>
              </a:ln>
              <a:solidFill>
                <a:schemeClr val="tx1"/>
              </a:solidFill>
              <a:effectLst/>
              <a:uLnTx/>
              <a:uFillTx/>
              <a:latin typeface="微软雅黑" panose="020B0503020204020204" pitchFamily="34" charset="-122"/>
              <a:ea typeface="微软雅黑" panose="020B0503020204020204" pitchFamily="34" charset="-122"/>
            </a:endParaRPr>
          </a:p>
        </p:txBody>
      </p:sp>
      <p:sp>
        <p:nvSpPr>
          <p:cNvPr id="12" name="文本框 11"/>
          <p:cNvSpPr txBox="1"/>
          <p:nvPr/>
        </p:nvSpPr>
        <p:spPr>
          <a:xfrm>
            <a:off x="609600" y="3091815"/>
            <a:ext cx="5182235" cy="337185"/>
          </a:xfrm>
          <a:prstGeom prst="rect">
            <a:avLst/>
          </a:prstGeom>
          <a:noFill/>
        </p:spPr>
        <p:txBody>
          <a:bodyPr wrap="square" rtlCol="0">
            <a:spAutoFit/>
          </a:bodyPr>
          <a:p>
            <a:r>
              <a:rPr lang="en-US" altLang="zh-CN" sz="1600">
                <a:latin typeface="微软雅黑" panose="020B0503020204020204" pitchFamily="34" charset="-122"/>
                <a:ea typeface="微软雅黑" panose="020B0503020204020204" pitchFamily="34" charset="-122"/>
                <a:cs typeface="微软雅黑" panose="020B0503020204020204" pitchFamily="34" charset="-122"/>
              </a:rPr>
              <a:t> </a:t>
            </a:r>
            <a:endParaRPr lang="en-US" altLang="zh-CN" sz="1600">
              <a:latin typeface="微软雅黑" panose="020B0503020204020204" pitchFamily="34" charset="-122"/>
              <a:ea typeface="微软雅黑" panose="020B0503020204020204" pitchFamily="34" charset="-122"/>
              <a:cs typeface="微软雅黑" panose="020B0503020204020204" pitchFamily="34" charset="-122"/>
            </a:endParaRPr>
          </a:p>
        </p:txBody>
      </p:sp>
      <p:sp>
        <p:nvSpPr>
          <p:cNvPr id="9" name="文本框 8"/>
          <p:cNvSpPr txBox="1"/>
          <p:nvPr/>
        </p:nvSpPr>
        <p:spPr>
          <a:xfrm>
            <a:off x="3369945" y="1701800"/>
            <a:ext cx="4242435" cy="4246245"/>
          </a:xfrm>
          <a:prstGeom prst="rect">
            <a:avLst/>
          </a:prstGeom>
          <a:noFill/>
        </p:spPr>
        <p:txBody>
          <a:bodyPr wrap="square" rtlCol="0">
            <a:spAutoFit/>
          </a:bodyPr>
          <a:p>
            <a:r>
              <a:rPr lang="zh-CN" altLang="en-US"/>
              <a:t>用例1：进入/退出私密模式 </a:t>
            </a:r>
            <a:endParaRPr lang="zh-CN" altLang="en-US"/>
          </a:p>
          <a:p>
            <a:r>
              <a:rPr lang="zh-CN" altLang="en-US"/>
              <a:t>用例名称: 进入/退出私密模式</a:t>
            </a:r>
            <a:endParaRPr lang="zh-CN" altLang="en-US"/>
          </a:p>
          <a:p>
            <a:r>
              <a:rPr lang="zh-CN" altLang="en-US"/>
              <a:t>功能: 在主界面菜单列表选择私密模式，不显示第一行</a:t>
            </a:r>
            <a:endParaRPr lang="zh-CN" altLang="en-US"/>
          </a:p>
          <a:p>
            <a:r>
              <a:rPr lang="zh-CN" altLang="en-US"/>
              <a:t>执行者:用户</a:t>
            </a:r>
            <a:endParaRPr lang="zh-CN" altLang="en-US"/>
          </a:p>
          <a:p>
            <a:r>
              <a:rPr lang="zh-CN" altLang="en-US"/>
              <a:t>触发条件:用户需要创建私密的便签</a:t>
            </a:r>
            <a:endParaRPr lang="zh-CN" altLang="en-US"/>
          </a:p>
          <a:p>
            <a:r>
              <a:rPr lang="zh-CN" altLang="en-US"/>
              <a:t>前置条件:用户已经打开主界面</a:t>
            </a:r>
            <a:endParaRPr lang="zh-CN" altLang="en-US"/>
          </a:p>
          <a:p>
            <a:r>
              <a:rPr lang="zh-CN" altLang="en-US"/>
              <a:t>基本交互动作过程：</a:t>
            </a:r>
            <a:endParaRPr lang="zh-CN" altLang="en-US"/>
          </a:p>
          <a:p>
            <a:r>
              <a:rPr lang="zh-CN" altLang="en-US"/>
              <a:t>1、用户选择私密模式</a:t>
            </a:r>
            <a:endParaRPr lang="zh-CN" altLang="en-US"/>
          </a:p>
          <a:p>
            <a:r>
              <a:rPr lang="zh-CN" altLang="en-US"/>
              <a:t>2、系统不显示第一行内容</a:t>
            </a:r>
            <a:endParaRPr lang="zh-CN" altLang="en-US"/>
          </a:p>
          <a:p>
            <a:r>
              <a:rPr lang="en-US" altLang="zh-CN"/>
              <a:t>3</a:t>
            </a:r>
            <a:r>
              <a:rPr lang="zh-CN" altLang="en-US">
                <a:sym typeface="+mn-ea"/>
              </a:rPr>
              <a:t>、</a:t>
            </a:r>
            <a:r>
              <a:rPr lang="zh-CN" altLang="en-US"/>
              <a:t>用户选择退出私密模式</a:t>
            </a:r>
            <a:endParaRPr lang="zh-CN" altLang="en-US"/>
          </a:p>
          <a:p>
            <a:r>
              <a:rPr lang="en-US" altLang="zh-CN"/>
              <a:t>4</a:t>
            </a:r>
            <a:r>
              <a:rPr lang="zh-CN" altLang="en-US"/>
              <a:t> </a:t>
            </a:r>
            <a:r>
              <a:rPr lang="zh-CN" altLang="en-US">
                <a:sym typeface="+mn-ea"/>
              </a:rPr>
              <a:t>、</a:t>
            </a:r>
            <a:r>
              <a:rPr lang="zh-CN" altLang="en-US"/>
              <a:t>系统退出私密模式，显示第一行内容</a:t>
            </a:r>
            <a:endParaRPr lang="zh-CN" altLang="en-US"/>
          </a:p>
          <a:p>
            <a:r>
              <a:rPr lang="zh-CN" altLang="en-US">
                <a:sym typeface="+mn-ea"/>
              </a:rPr>
              <a:t>扩展交互动作过程： 无</a:t>
            </a:r>
            <a:endParaRPr lang="zh-CN" altLang="en-US"/>
          </a:p>
          <a:p>
            <a:r>
              <a:rPr lang="zh-CN" altLang="en-US"/>
              <a:t>后置条件:用户已经进入私密模式</a:t>
            </a:r>
            <a:endParaRPr lang="zh-CN" altLang="en-US"/>
          </a:p>
          <a:p>
            <a:endParaRPr lang="zh-CN" altLang="en-US"/>
          </a:p>
        </p:txBody>
      </p:sp>
      <p:sp>
        <p:nvSpPr>
          <p:cNvPr id="11" name="圆角矩形 6"/>
          <p:cNvSpPr/>
          <p:nvPr/>
        </p:nvSpPr>
        <p:spPr>
          <a:xfrm>
            <a:off x="392631" y="1081165"/>
            <a:ext cx="3177540" cy="348121"/>
          </a:xfrm>
          <a:prstGeom prst="roundRect">
            <a:avLst>
              <a:gd name="adj" fmla="val 37046"/>
            </a:avLst>
          </a:prstGeom>
          <a:gradFill>
            <a:gsLst>
              <a:gs pos="53000">
                <a:srgbClr val="024282"/>
              </a:gs>
              <a:gs pos="95000">
                <a:srgbClr val="024282">
                  <a:alpha val="0"/>
                </a:srgbClr>
              </a:gs>
              <a:gs pos="0">
                <a:srgbClr val="024282"/>
              </a:gs>
            </a:gsLst>
            <a:lin ang="20700000" scaled="0"/>
          </a:gradFill>
          <a:ln w="12700" cap="flat" cmpd="sng" algn="ctr">
            <a:noFill/>
            <a:prstDash val="solid"/>
            <a:miter lim="800000"/>
          </a:ln>
          <a:effectLst/>
        </p:spPr>
        <p:txBody>
          <a:bodyPr rtlCol="0" anchor="ctr"/>
          <a:lstStyle/>
          <a:p>
            <a:pPr marL="0" marR="0" lvl="0" indent="0" defTabSz="914400" rtl="0" eaLnBrk="1" fontAlgn="auto" latinLnBrk="0" hangingPunct="1">
              <a:lnSpc>
                <a:spcPct val="100000"/>
              </a:lnSpc>
              <a:spcBef>
                <a:spcPts val="0"/>
              </a:spcBef>
              <a:spcAft>
                <a:spcPts val="0"/>
              </a:spcAft>
              <a:buClrTx/>
              <a:buSzTx/>
              <a:buFontTx/>
              <a:buNone/>
              <a:defRPr/>
            </a:pPr>
            <a:r>
              <a:rPr lang="zh-CN" altLang="en-US" kern="0" dirty="0">
                <a:solidFill>
                  <a:prstClr val="white"/>
                </a:solidFill>
                <a:latin typeface="微软雅黑" panose="020B0503020204020204" pitchFamily="34" charset="-122"/>
                <a:ea typeface="微软雅黑" panose="020B0503020204020204" pitchFamily="34" charset="-122"/>
              </a:rPr>
              <a:t>用例描述</a:t>
            </a:r>
            <a:endParaRPr kumimoji="0" lang="zh-CN" altLang="en-US" sz="1800"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335361" y="116633"/>
            <a:ext cx="629872" cy="612768"/>
            <a:chOff x="3070727" y="196457"/>
            <a:chExt cx="692047" cy="673255"/>
          </a:xfrm>
        </p:grpSpPr>
        <p:sp>
          <p:nvSpPr>
            <p:cNvPr id="5" name="平行四边形 4"/>
            <p:cNvSpPr/>
            <p:nvPr/>
          </p:nvSpPr>
          <p:spPr>
            <a:xfrm>
              <a:off x="3070727" y="196457"/>
              <a:ext cx="629587" cy="612775"/>
            </a:xfrm>
            <a:prstGeom prst="parallelogram">
              <a:avLst/>
            </a:prstGeom>
            <a:solidFill>
              <a:srgbClr val="024282"/>
            </a:solid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6" name="平行四边形 5"/>
            <p:cNvSpPr/>
            <p:nvPr/>
          </p:nvSpPr>
          <p:spPr>
            <a:xfrm>
              <a:off x="3133187" y="256937"/>
              <a:ext cx="629587" cy="612775"/>
            </a:xfrm>
            <a:prstGeom prst="parallelogram">
              <a:avLst/>
            </a:prstGeom>
            <a:no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cxnSp>
        <p:nvCxnSpPr>
          <p:cNvPr id="7" name="直接连接符 6"/>
          <p:cNvCxnSpPr/>
          <p:nvPr/>
        </p:nvCxnSpPr>
        <p:spPr>
          <a:xfrm>
            <a:off x="367840" y="809674"/>
            <a:ext cx="11488800" cy="0"/>
          </a:xfrm>
          <a:prstGeom prst="line">
            <a:avLst/>
          </a:prstGeom>
          <a:ln w="9525">
            <a:solidFill>
              <a:srgbClr val="024282"/>
            </a:solidFill>
          </a:ln>
        </p:spPr>
        <p:style>
          <a:lnRef idx="1">
            <a:schemeClr val="accent1"/>
          </a:lnRef>
          <a:fillRef idx="0">
            <a:schemeClr val="accent1"/>
          </a:fillRef>
          <a:effectRef idx="0">
            <a:schemeClr val="accent1"/>
          </a:effectRef>
          <a:fontRef idx="minor">
            <a:schemeClr val="tx1"/>
          </a:fontRef>
        </p:style>
      </p:cxnSp>
      <p:sp>
        <p:nvSpPr>
          <p:cNvPr id="10" name="文本占位符 5"/>
          <p:cNvSpPr txBox="1"/>
          <p:nvPr/>
        </p:nvSpPr>
        <p:spPr>
          <a:xfrm>
            <a:off x="1127448" y="249010"/>
            <a:ext cx="5040313" cy="557722"/>
          </a:xfrm>
          <a:prstGeom prst="rect">
            <a:avLst/>
          </a:prstGeom>
        </p:spPr>
        <p:txBody>
          <a:bodyPr vert="horz" lIns="91440" tIns="45720" rIns="91440" bIns="45720" rtlCol="0">
            <a:normAutofit fontScale="90000"/>
          </a:bodyPr>
          <a:lstStyle>
            <a:lvl1pPr marL="0" indent="0" algn="l" defTabSz="914400" rtl="0" eaLnBrk="1" latinLnBrk="0" hangingPunct="1">
              <a:lnSpc>
                <a:spcPct val="90000"/>
              </a:lnSpc>
              <a:spcBef>
                <a:spcPts val="1000"/>
              </a:spcBef>
              <a:buFont typeface="Arial" panose="020B0604020202020204" pitchFamily="34" charset="0"/>
              <a:buNone/>
              <a:defRPr sz="3200" b="1" kern="1200">
                <a:solidFill>
                  <a:srgbClr val="024282"/>
                </a:solidFill>
                <a:latin typeface="微软雅黑" panose="020B0503020204020204" pitchFamily="34" charset="-122"/>
                <a:ea typeface="微软雅黑" panose="020B0503020204020204" pitchFamily="34"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defRPr/>
            </a:pPr>
            <a:r>
              <a:rPr lang="zh-CN" altLang="en-US" dirty="0"/>
              <a:t>开源软件维护实现</a:t>
            </a:r>
            <a:endParaRPr lang="zh-CN" altLang="en-US" dirty="0"/>
          </a:p>
        </p:txBody>
      </p:sp>
      <p:sp>
        <p:nvSpPr>
          <p:cNvPr id="48" name="矩形 47"/>
          <p:cNvSpPr/>
          <p:nvPr>
            <p:custDataLst>
              <p:tags r:id="rId1"/>
            </p:custDataLst>
          </p:nvPr>
        </p:nvSpPr>
        <p:spPr>
          <a:xfrm>
            <a:off x="335361" y="980727"/>
            <a:ext cx="11322361" cy="5361348"/>
          </a:xfrm>
          <a:prstGeom prst="rect">
            <a:avLst/>
          </a:prstGeom>
          <a:noFill/>
          <a:ln w="12700" cap="flat" cmpd="sng" algn="ctr">
            <a:solidFill>
              <a:srgbClr val="024282"/>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pic>
        <p:nvPicPr>
          <p:cNvPr id="1222330928" name="图片 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a:xfrm>
            <a:off x="2366645" y="1701800"/>
            <a:ext cx="7085330" cy="4245610"/>
          </a:xfrm>
          <a:prstGeom prst="rect">
            <a:avLst/>
          </a:prstGeom>
          <a:noFill/>
          <a:ln>
            <a:noFill/>
          </a:ln>
        </p:spPr>
      </p:pic>
      <p:sp>
        <p:nvSpPr>
          <p:cNvPr id="11" name="圆角矩形 6"/>
          <p:cNvSpPr/>
          <p:nvPr/>
        </p:nvSpPr>
        <p:spPr>
          <a:xfrm>
            <a:off x="392631" y="1081800"/>
            <a:ext cx="3177540" cy="348121"/>
          </a:xfrm>
          <a:prstGeom prst="roundRect">
            <a:avLst>
              <a:gd name="adj" fmla="val 37046"/>
            </a:avLst>
          </a:prstGeom>
          <a:gradFill>
            <a:gsLst>
              <a:gs pos="53000">
                <a:srgbClr val="024282"/>
              </a:gs>
              <a:gs pos="95000">
                <a:srgbClr val="024282">
                  <a:alpha val="0"/>
                </a:srgbClr>
              </a:gs>
              <a:gs pos="0">
                <a:srgbClr val="024282"/>
              </a:gs>
            </a:gsLst>
            <a:lin ang="20700000" scaled="0"/>
          </a:gradFill>
          <a:ln w="12700" cap="flat" cmpd="sng" algn="ctr">
            <a:noFill/>
            <a:prstDash val="solid"/>
            <a:miter lim="800000"/>
          </a:ln>
          <a:effectLst/>
        </p:spPr>
        <p:txBody>
          <a:bodyPr rtlCol="0" anchor="ctr"/>
          <a:lstStyle/>
          <a:p>
            <a:pPr marL="0" marR="0" lvl="0" indent="0" defTabSz="914400" rtl="0" eaLnBrk="1" fontAlgn="auto" latinLnBrk="0" hangingPunct="1">
              <a:lnSpc>
                <a:spcPct val="100000"/>
              </a:lnSpc>
              <a:spcBef>
                <a:spcPts val="0"/>
              </a:spcBef>
              <a:spcAft>
                <a:spcPts val="0"/>
              </a:spcAft>
              <a:buClrTx/>
              <a:buSzTx/>
              <a:buFontTx/>
              <a:buNone/>
              <a:defRPr/>
            </a:pPr>
            <a:r>
              <a:rPr kumimoji="0" lang="zh-CN" altLang="en-US" sz="1800"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用例顺序图</a:t>
            </a:r>
            <a:endParaRPr kumimoji="0" lang="zh-CN" altLang="en-US" sz="1800"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335361" y="116633"/>
            <a:ext cx="629872" cy="612768"/>
            <a:chOff x="3070727" y="196457"/>
            <a:chExt cx="692047" cy="673255"/>
          </a:xfrm>
        </p:grpSpPr>
        <p:sp>
          <p:nvSpPr>
            <p:cNvPr id="5" name="平行四边形 4"/>
            <p:cNvSpPr/>
            <p:nvPr/>
          </p:nvSpPr>
          <p:spPr>
            <a:xfrm>
              <a:off x="3070727" y="196457"/>
              <a:ext cx="629587" cy="612775"/>
            </a:xfrm>
            <a:prstGeom prst="parallelogram">
              <a:avLst/>
            </a:prstGeom>
            <a:solidFill>
              <a:srgbClr val="024282"/>
            </a:solid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6" name="平行四边形 5"/>
            <p:cNvSpPr/>
            <p:nvPr/>
          </p:nvSpPr>
          <p:spPr>
            <a:xfrm>
              <a:off x="3133187" y="256937"/>
              <a:ext cx="629587" cy="612775"/>
            </a:xfrm>
            <a:prstGeom prst="parallelogram">
              <a:avLst/>
            </a:prstGeom>
            <a:no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cxnSp>
        <p:nvCxnSpPr>
          <p:cNvPr id="7" name="直接连接符 6"/>
          <p:cNvCxnSpPr/>
          <p:nvPr/>
        </p:nvCxnSpPr>
        <p:spPr>
          <a:xfrm>
            <a:off x="367840" y="809674"/>
            <a:ext cx="11488800" cy="0"/>
          </a:xfrm>
          <a:prstGeom prst="line">
            <a:avLst/>
          </a:prstGeom>
          <a:ln w="9525">
            <a:solidFill>
              <a:srgbClr val="024282"/>
            </a:solidFill>
          </a:ln>
        </p:spPr>
        <p:style>
          <a:lnRef idx="1">
            <a:schemeClr val="accent1"/>
          </a:lnRef>
          <a:fillRef idx="0">
            <a:schemeClr val="accent1"/>
          </a:fillRef>
          <a:effectRef idx="0">
            <a:schemeClr val="accent1"/>
          </a:effectRef>
          <a:fontRef idx="minor">
            <a:schemeClr val="tx1"/>
          </a:fontRef>
        </p:style>
      </p:cxnSp>
      <p:sp>
        <p:nvSpPr>
          <p:cNvPr id="10" name="文本占位符 5"/>
          <p:cNvSpPr txBox="1"/>
          <p:nvPr/>
        </p:nvSpPr>
        <p:spPr>
          <a:xfrm>
            <a:off x="1127448" y="249010"/>
            <a:ext cx="5040313" cy="557722"/>
          </a:xfrm>
          <a:prstGeom prst="rect">
            <a:avLst/>
          </a:prstGeom>
        </p:spPr>
        <p:txBody>
          <a:bodyPr vert="horz" lIns="91440" tIns="45720" rIns="91440" bIns="45720" rtlCol="0">
            <a:normAutofit fontScale="90000"/>
          </a:bodyPr>
          <a:lstStyle>
            <a:lvl1pPr marL="0" indent="0" algn="l" defTabSz="914400" rtl="0" eaLnBrk="1" latinLnBrk="0" hangingPunct="1">
              <a:lnSpc>
                <a:spcPct val="90000"/>
              </a:lnSpc>
              <a:spcBef>
                <a:spcPts val="1000"/>
              </a:spcBef>
              <a:buFont typeface="Arial" panose="020B0604020202020204" pitchFamily="34" charset="0"/>
              <a:buNone/>
              <a:defRPr sz="3200" b="1" kern="1200">
                <a:solidFill>
                  <a:srgbClr val="024282"/>
                </a:solidFill>
                <a:latin typeface="微软雅黑" panose="020B0503020204020204" pitchFamily="34" charset="-122"/>
                <a:ea typeface="微软雅黑" panose="020B0503020204020204" pitchFamily="34"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defRPr/>
            </a:pPr>
            <a:r>
              <a:rPr lang="zh-CN" altLang="en-US" dirty="0"/>
              <a:t>开源软件维护实现</a:t>
            </a:r>
            <a:endParaRPr lang="zh-CN" altLang="en-US" dirty="0"/>
          </a:p>
        </p:txBody>
      </p:sp>
      <p:sp>
        <p:nvSpPr>
          <p:cNvPr id="48" name="矩形 47"/>
          <p:cNvSpPr/>
          <p:nvPr>
            <p:custDataLst>
              <p:tags r:id="rId1"/>
            </p:custDataLst>
          </p:nvPr>
        </p:nvSpPr>
        <p:spPr>
          <a:xfrm>
            <a:off x="335361" y="980727"/>
            <a:ext cx="11322361" cy="5361348"/>
          </a:xfrm>
          <a:prstGeom prst="rect">
            <a:avLst/>
          </a:prstGeom>
          <a:noFill/>
          <a:ln w="12700" cap="flat" cmpd="sng" algn="ctr">
            <a:solidFill>
              <a:srgbClr val="024282"/>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pic>
        <p:nvPicPr>
          <p:cNvPr id="36600245" name="图片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a:xfrm>
            <a:off x="3063558" y="1085533"/>
            <a:ext cx="5274945" cy="5151755"/>
          </a:xfrm>
          <a:prstGeom prst="rect">
            <a:avLst/>
          </a:prstGeom>
          <a:noFill/>
          <a:ln>
            <a:noFill/>
          </a:ln>
        </p:spPr>
      </p:pic>
      <p:sp>
        <p:nvSpPr>
          <p:cNvPr id="11" name="圆角矩形 6"/>
          <p:cNvSpPr/>
          <p:nvPr/>
        </p:nvSpPr>
        <p:spPr>
          <a:xfrm>
            <a:off x="458036" y="1159270"/>
            <a:ext cx="3177540" cy="348121"/>
          </a:xfrm>
          <a:prstGeom prst="roundRect">
            <a:avLst>
              <a:gd name="adj" fmla="val 37046"/>
            </a:avLst>
          </a:prstGeom>
          <a:gradFill>
            <a:gsLst>
              <a:gs pos="53000">
                <a:srgbClr val="024282"/>
              </a:gs>
              <a:gs pos="95000">
                <a:srgbClr val="024282">
                  <a:alpha val="0"/>
                </a:srgbClr>
              </a:gs>
              <a:gs pos="0">
                <a:srgbClr val="024282"/>
              </a:gs>
            </a:gsLst>
            <a:lin ang="20700000" scaled="0"/>
          </a:gradFill>
          <a:ln w="12700" cap="flat" cmpd="sng" algn="ctr">
            <a:noFill/>
            <a:prstDash val="solid"/>
            <a:miter lim="800000"/>
          </a:ln>
          <a:effectLst/>
        </p:spPr>
        <p:txBody>
          <a:bodyPr rtlCol="0" anchor="ctr"/>
          <a:lstStyle/>
          <a:p>
            <a:pPr marL="0" marR="0" lvl="0" indent="0" defTabSz="914400" rtl="0" eaLnBrk="1" fontAlgn="auto" latinLnBrk="0" hangingPunct="1">
              <a:lnSpc>
                <a:spcPct val="100000"/>
              </a:lnSpc>
              <a:spcBef>
                <a:spcPts val="0"/>
              </a:spcBef>
              <a:spcAft>
                <a:spcPts val="0"/>
              </a:spcAft>
              <a:buClrTx/>
              <a:buSzTx/>
              <a:buFontTx/>
              <a:buNone/>
              <a:defRPr/>
            </a:pPr>
            <a:r>
              <a:rPr kumimoji="0" lang="zh-CN" altLang="en-US" sz="1800"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分析类图</a:t>
            </a:r>
            <a:endParaRPr kumimoji="0" lang="zh-CN" altLang="en-US" sz="1800"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335361" y="116633"/>
            <a:ext cx="629872" cy="612768"/>
            <a:chOff x="3070727" y="196457"/>
            <a:chExt cx="692047" cy="673255"/>
          </a:xfrm>
        </p:grpSpPr>
        <p:sp>
          <p:nvSpPr>
            <p:cNvPr id="5" name="平行四边形 4"/>
            <p:cNvSpPr/>
            <p:nvPr/>
          </p:nvSpPr>
          <p:spPr>
            <a:xfrm>
              <a:off x="3070727" y="196457"/>
              <a:ext cx="629587" cy="612775"/>
            </a:xfrm>
            <a:prstGeom prst="parallelogram">
              <a:avLst/>
            </a:prstGeom>
            <a:solidFill>
              <a:srgbClr val="024282"/>
            </a:solid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6" name="平行四边形 5"/>
            <p:cNvSpPr/>
            <p:nvPr/>
          </p:nvSpPr>
          <p:spPr>
            <a:xfrm>
              <a:off x="3133187" y="256937"/>
              <a:ext cx="629587" cy="612775"/>
            </a:xfrm>
            <a:prstGeom prst="parallelogram">
              <a:avLst/>
            </a:prstGeom>
            <a:no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cxnSp>
        <p:nvCxnSpPr>
          <p:cNvPr id="7" name="直接连接符 6"/>
          <p:cNvCxnSpPr/>
          <p:nvPr/>
        </p:nvCxnSpPr>
        <p:spPr>
          <a:xfrm>
            <a:off x="367840" y="809674"/>
            <a:ext cx="11488800" cy="0"/>
          </a:xfrm>
          <a:prstGeom prst="line">
            <a:avLst/>
          </a:prstGeom>
          <a:ln w="9525">
            <a:solidFill>
              <a:srgbClr val="024282"/>
            </a:solidFill>
          </a:ln>
        </p:spPr>
        <p:style>
          <a:lnRef idx="1">
            <a:schemeClr val="accent1"/>
          </a:lnRef>
          <a:fillRef idx="0">
            <a:schemeClr val="accent1"/>
          </a:fillRef>
          <a:effectRef idx="0">
            <a:schemeClr val="accent1"/>
          </a:effectRef>
          <a:fontRef idx="minor">
            <a:schemeClr val="tx1"/>
          </a:fontRef>
        </p:style>
      </p:cxnSp>
      <p:sp>
        <p:nvSpPr>
          <p:cNvPr id="10" name="文本占位符 5"/>
          <p:cNvSpPr txBox="1"/>
          <p:nvPr/>
        </p:nvSpPr>
        <p:spPr>
          <a:xfrm>
            <a:off x="1127448" y="249010"/>
            <a:ext cx="5040313" cy="557722"/>
          </a:xfrm>
          <a:prstGeom prst="rect">
            <a:avLst/>
          </a:prstGeom>
        </p:spPr>
        <p:txBody>
          <a:bodyPr vert="horz" lIns="91440" tIns="45720" rIns="91440" bIns="45720" rtlCol="0">
            <a:normAutofit fontScale="90000"/>
          </a:bodyPr>
          <a:lstStyle>
            <a:lvl1pPr marL="0" indent="0" algn="l" defTabSz="914400" rtl="0" eaLnBrk="1" latinLnBrk="0" hangingPunct="1">
              <a:lnSpc>
                <a:spcPct val="90000"/>
              </a:lnSpc>
              <a:spcBef>
                <a:spcPts val="1000"/>
              </a:spcBef>
              <a:buFont typeface="Arial" panose="020B0604020202020204" pitchFamily="34" charset="0"/>
              <a:buNone/>
              <a:defRPr sz="3200" b="1" kern="1200">
                <a:solidFill>
                  <a:srgbClr val="024282"/>
                </a:solidFill>
                <a:latin typeface="微软雅黑" panose="020B0503020204020204" pitchFamily="34" charset="-122"/>
                <a:ea typeface="微软雅黑" panose="020B0503020204020204" pitchFamily="34"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defRPr/>
            </a:pPr>
            <a:r>
              <a:rPr lang="zh-CN" altLang="en-US" dirty="0"/>
              <a:t>开源软件维护实现</a:t>
            </a:r>
            <a:endParaRPr lang="zh-CN" altLang="en-US" dirty="0"/>
          </a:p>
        </p:txBody>
      </p:sp>
      <p:sp>
        <p:nvSpPr>
          <p:cNvPr id="48" name="矩形 47"/>
          <p:cNvSpPr/>
          <p:nvPr>
            <p:custDataLst>
              <p:tags r:id="rId1"/>
            </p:custDataLst>
          </p:nvPr>
        </p:nvSpPr>
        <p:spPr>
          <a:xfrm>
            <a:off x="335361" y="980727"/>
            <a:ext cx="11322361" cy="5361348"/>
          </a:xfrm>
          <a:prstGeom prst="rect">
            <a:avLst/>
          </a:prstGeom>
          <a:noFill/>
          <a:ln w="12700" cap="flat" cmpd="sng" algn="ctr">
            <a:solidFill>
              <a:srgbClr val="024282"/>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11" name="圆角矩形 6"/>
          <p:cNvSpPr/>
          <p:nvPr/>
        </p:nvSpPr>
        <p:spPr>
          <a:xfrm>
            <a:off x="458036" y="1127520"/>
            <a:ext cx="3177540" cy="348121"/>
          </a:xfrm>
          <a:prstGeom prst="roundRect">
            <a:avLst>
              <a:gd name="adj" fmla="val 37046"/>
            </a:avLst>
          </a:prstGeom>
          <a:gradFill>
            <a:gsLst>
              <a:gs pos="53000">
                <a:srgbClr val="024282"/>
              </a:gs>
              <a:gs pos="95000">
                <a:srgbClr val="024282">
                  <a:alpha val="0"/>
                </a:srgbClr>
              </a:gs>
              <a:gs pos="0">
                <a:srgbClr val="024282"/>
              </a:gs>
            </a:gsLst>
            <a:lin ang="20700000" scaled="0"/>
          </a:gradFill>
          <a:ln w="12700" cap="flat" cmpd="sng" algn="ctr">
            <a:noFill/>
            <a:prstDash val="solid"/>
            <a:miter lim="800000"/>
          </a:ln>
          <a:effectLst/>
        </p:spPr>
        <p:txBody>
          <a:bodyPr rtlCol="0" anchor="ctr"/>
          <a:lstStyle/>
          <a:p>
            <a:pPr marL="0" marR="0" lvl="0" indent="0" defTabSz="914400" rtl="0" eaLnBrk="1" fontAlgn="auto" latinLnBrk="0" hangingPunct="1">
              <a:lnSpc>
                <a:spcPct val="100000"/>
              </a:lnSpc>
              <a:spcBef>
                <a:spcPts val="0"/>
              </a:spcBef>
              <a:spcAft>
                <a:spcPts val="0"/>
              </a:spcAft>
              <a:buClrTx/>
              <a:buSzTx/>
              <a:buFontTx/>
              <a:buNone/>
              <a:defRPr/>
            </a:pPr>
            <a:r>
              <a:rPr kumimoji="0" lang="zh-CN" altLang="en-US" sz="1800"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修改背景图案用例图</a:t>
            </a:r>
            <a:endParaRPr kumimoji="0" lang="zh-CN" altLang="en-US" sz="1800"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pic>
        <p:nvPicPr>
          <p:cNvPr id="395062109" name="图片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a:xfrm>
            <a:off x="3705225" y="1127760"/>
            <a:ext cx="4937125" cy="5161280"/>
          </a:xfrm>
          <a:prstGeom prst="rect">
            <a:avLst/>
          </a:prstGeom>
          <a:noFill/>
          <a:ln>
            <a:noFill/>
          </a:ln>
        </p:spPr>
      </p:pic>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335361" y="116633"/>
            <a:ext cx="629872" cy="612768"/>
            <a:chOff x="3070727" y="196457"/>
            <a:chExt cx="692047" cy="673255"/>
          </a:xfrm>
        </p:grpSpPr>
        <p:sp>
          <p:nvSpPr>
            <p:cNvPr id="5" name="平行四边形 4"/>
            <p:cNvSpPr/>
            <p:nvPr/>
          </p:nvSpPr>
          <p:spPr>
            <a:xfrm>
              <a:off x="3070727" y="196457"/>
              <a:ext cx="629587" cy="612775"/>
            </a:xfrm>
            <a:prstGeom prst="parallelogram">
              <a:avLst/>
            </a:prstGeom>
            <a:solidFill>
              <a:srgbClr val="024282"/>
            </a:solid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6" name="平行四边形 5"/>
            <p:cNvSpPr/>
            <p:nvPr/>
          </p:nvSpPr>
          <p:spPr>
            <a:xfrm>
              <a:off x="3133187" y="256937"/>
              <a:ext cx="629587" cy="612775"/>
            </a:xfrm>
            <a:prstGeom prst="parallelogram">
              <a:avLst/>
            </a:prstGeom>
            <a:no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cxnSp>
        <p:nvCxnSpPr>
          <p:cNvPr id="7" name="直接连接符 6"/>
          <p:cNvCxnSpPr/>
          <p:nvPr/>
        </p:nvCxnSpPr>
        <p:spPr>
          <a:xfrm>
            <a:off x="367840" y="809674"/>
            <a:ext cx="11488800" cy="0"/>
          </a:xfrm>
          <a:prstGeom prst="line">
            <a:avLst/>
          </a:prstGeom>
          <a:ln w="9525">
            <a:solidFill>
              <a:srgbClr val="024282"/>
            </a:solidFill>
          </a:ln>
        </p:spPr>
        <p:style>
          <a:lnRef idx="1">
            <a:schemeClr val="accent1"/>
          </a:lnRef>
          <a:fillRef idx="0">
            <a:schemeClr val="accent1"/>
          </a:fillRef>
          <a:effectRef idx="0">
            <a:schemeClr val="accent1"/>
          </a:effectRef>
          <a:fontRef idx="minor">
            <a:schemeClr val="tx1"/>
          </a:fontRef>
        </p:style>
      </p:cxnSp>
      <p:sp>
        <p:nvSpPr>
          <p:cNvPr id="10" name="文本占位符 5"/>
          <p:cNvSpPr txBox="1"/>
          <p:nvPr/>
        </p:nvSpPr>
        <p:spPr>
          <a:xfrm>
            <a:off x="1127448" y="249010"/>
            <a:ext cx="5040313" cy="557722"/>
          </a:xfrm>
          <a:prstGeom prst="rect">
            <a:avLst/>
          </a:prstGeom>
        </p:spPr>
        <p:txBody>
          <a:bodyPr vert="horz" lIns="91440" tIns="45720" rIns="91440" bIns="45720" rtlCol="0">
            <a:normAutofit fontScale="90000"/>
          </a:bodyPr>
          <a:lstStyle>
            <a:lvl1pPr marL="0" indent="0" algn="l" defTabSz="914400" rtl="0" eaLnBrk="1" latinLnBrk="0" hangingPunct="1">
              <a:lnSpc>
                <a:spcPct val="90000"/>
              </a:lnSpc>
              <a:spcBef>
                <a:spcPts val="1000"/>
              </a:spcBef>
              <a:buFont typeface="Arial" panose="020B0604020202020204" pitchFamily="34" charset="0"/>
              <a:buNone/>
              <a:defRPr sz="3200" b="1" kern="1200">
                <a:solidFill>
                  <a:srgbClr val="024282"/>
                </a:solidFill>
                <a:latin typeface="微软雅黑" panose="020B0503020204020204" pitchFamily="34" charset="-122"/>
                <a:ea typeface="微软雅黑" panose="020B0503020204020204" pitchFamily="34"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defRPr/>
            </a:pPr>
            <a:r>
              <a:rPr lang="zh-CN" altLang="en-US" dirty="0"/>
              <a:t>开源软件维护实现</a:t>
            </a:r>
            <a:endParaRPr lang="zh-CN" altLang="en-US" dirty="0"/>
          </a:p>
        </p:txBody>
      </p:sp>
      <p:sp>
        <p:nvSpPr>
          <p:cNvPr id="48" name="矩形 47"/>
          <p:cNvSpPr/>
          <p:nvPr>
            <p:custDataLst>
              <p:tags r:id="rId1"/>
            </p:custDataLst>
          </p:nvPr>
        </p:nvSpPr>
        <p:spPr>
          <a:xfrm>
            <a:off x="335361" y="980727"/>
            <a:ext cx="11322361" cy="5361348"/>
          </a:xfrm>
          <a:prstGeom prst="rect">
            <a:avLst/>
          </a:prstGeom>
          <a:noFill/>
          <a:ln w="12700" cap="flat" cmpd="sng" algn="ctr">
            <a:solidFill>
              <a:srgbClr val="024282"/>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100" name="文本框 99"/>
          <p:cNvSpPr txBox="1"/>
          <p:nvPr/>
        </p:nvSpPr>
        <p:spPr>
          <a:xfrm>
            <a:off x="3300095" y="1814830"/>
            <a:ext cx="5080000" cy="3138170"/>
          </a:xfrm>
          <a:prstGeom prst="rect">
            <a:avLst/>
          </a:prstGeom>
          <a:noFill/>
          <a:ln w="9525">
            <a:noFill/>
          </a:ln>
        </p:spPr>
        <p:txBody>
          <a:bodyPr>
            <a:spAutoFit/>
          </a:bodyPr>
          <a:p>
            <a:pPr indent="0"/>
            <a:r>
              <a:rPr lang="zh-CN" b="1">
                <a:solidFill>
                  <a:srgbClr val="000000"/>
                </a:solidFill>
                <a:latin typeface="Times New Roman" panose="02020603050405020304" pitchFamily="18" charset="0"/>
                <a:ea typeface="宋体" panose="02010600030101010101" pitchFamily="2" charset="-122"/>
              </a:rPr>
              <a:t>用例名称：修改背景图片功能：在主页面菜单列表选择需要更换的背景图片，系统会在预设好的图片切换执行者：用户触发条件：用户选择更换背景图片前置条件：应用已有预设背景图片基本交互动作过程：</a:t>
            </a:r>
            <a:r>
              <a:rPr lang="en-US" b="0">
                <a:solidFill>
                  <a:srgbClr val="000000"/>
                </a:solidFill>
                <a:latin typeface="Times New Roman" panose="02020603050405020304" pitchFamily="18" charset="0"/>
              </a:rPr>
              <a:t>1.</a:t>
            </a:r>
            <a:r>
              <a:rPr lang="zh-CN" b="0">
                <a:solidFill>
                  <a:srgbClr val="000000"/>
                </a:solidFill>
                <a:latin typeface="Times New Roman" panose="02020603050405020304" pitchFamily="18" charset="0"/>
                <a:ea typeface="宋体" panose="02010600030101010101" pitchFamily="2" charset="-122"/>
              </a:rPr>
              <a:t>用户点击主页面菜单列表</a:t>
            </a:r>
            <a:r>
              <a:rPr lang="zh-CN" b="0">
                <a:ea typeface="宋体" panose="02010600030101010101" pitchFamily="2" charset="-122"/>
              </a:rPr>
              <a:t>2.选择需要切换的背景</a:t>
            </a:r>
            <a:r>
              <a:rPr lang="zh-CN" b="1">
                <a:ea typeface="宋体" panose="02010600030101010101" pitchFamily="2" charset="-122"/>
              </a:rPr>
              <a:t>扩展交互动作过程：无后置条件：用户已切换背景图片</a:t>
            </a:r>
            <a:endParaRPr lang="zh-CN" altLang="en-US" sz="2400" b="0">
              <a:ea typeface="等线" panose="02010600030101010101" charset="-122"/>
            </a:endParaRPr>
          </a:p>
        </p:txBody>
      </p:sp>
      <p:sp>
        <p:nvSpPr>
          <p:cNvPr id="11" name="圆角矩形 6"/>
          <p:cNvSpPr/>
          <p:nvPr/>
        </p:nvSpPr>
        <p:spPr>
          <a:xfrm>
            <a:off x="458036" y="1137680"/>
            <a:ext cx="3177540" cy="348121"/>
          </a:xfrm>
          <a:prstGeom prst="roundRect">
            <a:avLst>
              <a:gd name="adj" fmla="val 37046"/>
            </a:avLst>
          </a:prstGeom>
          <a:gradFill>
            <a:gsLst>
              <a:gs pos="53000">
                <a:srgbClr val="024282"/>
              </a:gs>
              <a:gs pos="95000">
                <a:srgbClr val="024282">
                  <a:alpha val="0"/>
                </a:srgbClr>
              </a:gs>
              <a:gs pos="0">
                <a:srgbClr val="024282"/>
              </a:gs>
            </a:gsLst>
            <a:lin ang="20700000" scaled="0"/>
          </a:gradFill>
          <a:ln w="12700" cap="flat" cmpd="sng" algn="ctr">
            <a:noFill/>
            <a:prstDash val="solid"/>
            <a:miter lim="800000"/>
          </a:ln>
          <a:effectLst/>
        </p:spPr>
        <p:txBody>
          <a:bodyPr rtlCol="0" anchor="ctr"/>
          <a:lstStyle/>
          <a:p>
            <a:pPr marL="0" marR="0" lvl="0" indent="0" defTabSz="914400" rtl="0" eaLnBrk="1" fontAlgn="auto" latinLnBrk="0" hangingPunct="1">
              <a:lnSpc>
                <a:spcPct val="100000"/>
              </a:lnSpc>
              <a:spcBef>
                <a:spcPts val="0"/>
              </a:spcBef>
              <a:spcAft>
                <a:spcPts val="0"/>
              </a:spcAft>
              <a:buClrTx/>
              <a:buSzTx/>
              <a:buFontTx/>
              <a:buNone/>
              <a:defRPr/>
            </a:pPr>
            <a:r>
              <a:rPr lang="zh-CN" altLang="en-US" kern="0" dirty="0">
                <a:solidFill>
                  <a:prstClr val="white"/>
                </a:solidFill>
                <a:latin typeface="微软雅黑" panose="020B0503020204020204" pitchFamily="34" charset="-122"/>
                <a:ea typeface="微软雅黑" panose="020B0503020204020204" pitchFamily="34" charset="-122"/>
              </a:rPr>
              <a:t>用例描述</a:t>
            </a:r>
            <a:endParaRPr kumimoji="0" lang="zh-CN" altLang="en-US" sz="1800"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335361" y="116633"/>
            <a:ext cx="629872" cy="612768"/>
            <a:chOff x="3070727" y="196457"/>
            <a:chExt cx="692047" cy="673255"/>
          </a:xfrm>
        </p:grpSpPr>
        <p:sp>
          <p:nvSpPr>
            <p:cNvPr id="5" name="平行四边形 4"/>
            <p:cNvSpPr/>
            <p:nvPr/>
          </p:nvSpPr>
          <p:spPr>
            <a:xfrm>
              <a:off x="3070727" y="196457"/>
              <a:ext cx="629587" cy="612775"/>
            </a:xfrm>
            <a:prstGeom prst="parallelogram">
              <a:avLst/>
            </a:prstGeom>
            <a:solidFill>
              <a:srgbClr val="024282"/>
            </a:solid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6" name="平行四边形 5"/>
            <p:cNvSpPr/>
            <p:nvPr/>
          </p:nvSpPr>
          <p:spPr>
            <a:xfrm>
              <a:off x="3133187" y="256937"/>
              <a:ext cx="629587" cy="612775"/>
            </a:xfrm>
            <a:prstGeom prst="parallelogram">
              <a:avLst/>
            </a:prstGeom>
            <a:no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cxnSp>
        <p:nvCxnSpPr>
          <p:cNvPr id="7" name="直接连接符 6"/>
          <p:cNvCxnSpPr/>
          <p:nvPr/>
        </p:nvCxnSpPr>
        <p:spPr>
          <a:xfrm>
            <a:off x="367840" y="809674"/>
            <a:ext cx="11488800" cy="0"/>
          </a:xfrm>
          <a:prstGeom prst="line">
            <a:avLst/>
          </a:prstGeom>
          <a:ln w="9525">
            <a:solidFill>
              <a:srgbClr val="024282"/>
            </a:solidFill>
          </a:ln>
        </p:spPr>
        <p:style>
          <a:lnRef idx="1">
            <a:schemeClr val="accent1"/>
          </a:lnRef>
          <a:fillRef idx="0">
            <a:schemeClr val="accent1"/>
          </a:fillRef>
          <a:effectRef idx="0">
            <a:schemeClr val="accent1"/>
          </a:effectRef>
          <a:fontRef idx="minor">
            <a:schemeClr val="tx1"/>
          </a:fontRef>
        </p:style>
      </p:cxnSp>
      <p:sp>
        <p:nvSpPr>
          <p:cNvPr id="10" name="文本占位符 5"/>
          <p:cNvSpPr txBox="1"/>
          <p:nvPr/>
        </p:nvSpPr>
        <p:spPr>
          <a:xfrm>
            <a:off x="1127448" y="249010"/>
            <a:ext cx="5040313" cy="557722"/>
          </a:xfrm>
          <a:prstGeom prst="rect">
            <a:avLst/>
          </a:prstGeom>
        </p:spPr>
        <p:txBody>
          <a:bodyPr vert="horz" lIns="91440" tIns="45720" rIns="91440" bIns="45720" rtlCol="0">
            <a:normAutofit fontScale="90000"/>
          </a:bodyPr>
          <a:lstStyle>
            <a:lvl1pPr marL="0" indent="0" algn="l" defTabSz="914400" rtl="0" eaLnBrk="1" latinLnBrk="0" hangingPunct="1">
              <a:lnSpc>
                <a:spcPct val="90000"/>
              </a:lnSpc>
              <a:spcBef>
                <a:spcPts val="1000"/>
              </a:spcBef>
              <a:buFont typeface="Arial" panose="020B0604020202020204" pitchFamily="34" charset="0"/>
              <a:buNone/>
              <a:defRPr sz="3200" b="1" kern="1200">
                <a:solidFill>
                  <a:srgbClr val="024282"/>
                </a:solidFill>
                <a:latin typeface="微软雅黑" panose="020B0503020204020204" pitchFamily="34" charset="-122"/>
                <a:ea typeface="微软雅黑" panose="020B0503020204020204" pitchFamily="34"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defRPr/>
            </a:pPr>
            <a:r>
              <a:rPr lang="zh-CN" altLang="en-US" dirty="0"/>
              <a:t>开源软件维护实现</a:t>
            </a:r>
            <a:endParaRPr lang="zh-CN" altLang="en-US" dirty="0"/>
          </a:p>
        </p:txBody>
      </p:sp>
      <p:sp>
        <p:nvSpPr>
          <p:cNvPr id="48" name="矩形 47"/>
          <p:cNvSpPr/>
          <p:nvPr>
            <p:custDataLst>
              <p:tags r:id="rId1"/>
            </p:custDataLst>
          </p:nvPr>
        </p:nvSpPr>
        <p:spPr>
          <a:xfrm>
            <a:off x="335361" y="980727"/>
            <a:ext cx="11322361" cy="5361348"/>
          </a:xfrm>
          <a:prstGeom prst="rect">
            <a:avLst/>
          </a:prstGeom>
          <a:noFill/>
          <a:ln w="12700" cap="flat" cmpd="sng" algn="ctr">
            <a:solidFill>
              <a:srgbClr val="024282"/>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pic>
        <p:nvPicPr>
          <p:cNvPr id="657775605" name="图片 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a:xfrm>
            <a:off x="2549525" y="2000250"/>
            <a:ext cx="6650990" cy="3446145"/>
          </a:xfrm>
          <a:prstGeom prst="rect">
            <a:avLst/>
          </a:prstGeom>
          <a:noFill/>
          <a:ln>
            <a:noFill/>
          </a:ln>
        </p:spPr>
      </p:pic>
      <p:sp>
        <p:nvSpPr>
          <p:cNvPr id="11" name="圆角矩形 6"/>
          <p:cNvSpPr/>
          <p:nvPr/>
        </p:nvSpPr>
        <p:spPr>
          <a:xfrm>
            <a:off x="458036" y="1163080"/>
            <a:ext cx="3177540" cy="348121"/>
          </a:xfrm>
          <a:prstGeom prst="roundRect">
            <a:avLst>
              <a:gd name="adj" fmla="val 37046"/>
            </a:avLst>
          </a:prstGeom>
          <a:gradFill>
            <a:gsLst>
              <a:gs pos="53000">
                <a:srgbClr val="024282"/>
              </a:gs>
              <a:gs pos="95000">
                <a:srgbClr val="024282">
                  <a:alpha val="0"/>
                </a:srgbClr>
              </a:gs>
              <a:gs pos="0">
                <a:srgbClr val="024282"/>
              </a:gs>
            </a:gsLst>
            <a:lin ang="20700000" scaled="0"/>
          </a:gradFill>
          <a:ln w="12700" cap="flat" cmpd="sng" algn="ctr">
            <a:noFill/>
            <a:prstDash val="solid"/>
            <a:miter lim="800000"/>
          </a:ln>
          <a:effectLst/>
        </p:spPr>
        <p:txBody>
          <a:bodyPr rtlCol="0" anchor="ctr"/>
          <a:lstStyle/>
          <a:p>
            <a:pPr marL="0" marR="0" lvl="0" indent="0" defTabSz="914400" rtl="0" eaLnBrk="1" fontAlgn="auto" latinLnBrk="0" hangingPunct="1">
              <a:lnSpc>
                <a:spcPct val="100000"/>
              </a:lnSpc>
              <a:spcBef>
                <a:spcPts val="0"/>
              </a:spcBef>
              <a:spcAft>
                <a:spcPts val="0"/>
              </a:spcAft>
              <a:buClrTx/>
              <a:buSzTx/>
              <a:buFontTx/>
              <a:buNone/>
              <a:defRPr/>
            </a:pPr>
            <a:r>
              <a:rPr kumimoji="0" lang="zh-CN" altLang="en-US" sz="1800"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用例顺序图</a:t>
            </a:r>
            <a:endParaRPr kumimoji="0" lang="zh-CN" altLang="en-US" sz="1800"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335361" y="116633"/>
            <a:ext cx="629872" cy="612768"/>
            <a:chOff x="3070727" y="196457"/>
            <a:chExt cx="692047" cy="673255"/>
          </a:xfrm>
        </p:grpSpPr>
        <p:sp>
          <p:nvSpPr>
            <p:cNvPr id="5" name="平行四边形 4"/>
            <p:cNvSpPr/>
            <p:nvPr/>
          </p:nvSpPr>
          <p:spPr>
            <a:xfrm>
              <a:off x="3070727" y="196457"/>
              <a:ext cx="629587" cy="612775"/>
            </a:xfrm>
            <a:prstGeom prst="parallelogram">
              <a:avLst/>
            </a:prstGeom>
            <a:solidFill>
              <a:srgbClr val="024282"/>
            </a:solid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6" name="平行四边形 5"/>
            <p:cNvSpPr/>
            <p:nvPr/>
          </p:nvSpPr>
          <p:spPr>
            <a:xfrm>
              <a:off x="3133187" y="256937"/>
              <a:ext cx="629587" cy="612775"/>
            </a:xfrm>
            <a:prstGeom prst="parallelogram">
              <a:avLst/>
            </a:prstGeom>
            <a:no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cxnSp>
        <p:nvCxnSpPr>
          <p:cNvPr id="7" name="直接连接符 6"/>
          <p:cNvCxnSpPr/>
          <p:nvPr/>
        </p:nvCxnSpPr>
        <p:spPr>
          <a:xfrm>
            <a:off x="367840" y="809674"/>
            <a:ext cx="11488800" cy="0"/>
          </a:xfrm>
          <a:prstGeom prst="line">
            <a:avLst/>
          </a:prstGeom>
          <a:ln w="9525">
            <a:solidFill>
              <a:srgbClr val="024282"/>
            </a:solidFill>
          </a:ln>
        </p:spPr>
        <p:style>
          <a:lnRef idx="1">
            <a:schemeClr val="accent1"/>
          </a:lnRef>
          <a:fillRef idx="0">
            <a:schemeClr val="accent1"/>
          </a:fillRef>
          <a:effectRef idx="0">
            <a:schemeClr val="accent1"/>
          </a:effectRef>
          <a:fontRef idx="minor">
            <a:schemeClr val="tx1"/>
          </a:fontRef>
        </p:style>
      </p:cxnSp>
      <p:sp>
        <p:nvSpPr>
          <p:cNvPr id="10" name="文本占位符 5"/>
          <p:cNvSpPr txBox="1"/>
          <p:nvPr/>
        </p:nvSpPr>
        <p:spPr>
          <a:xfrm>
            <a:off x="1127448" y="249010"/>
            <a:ext cx="5040313" cy="557722"/>
          </a:xfrm>
          <a:prstGeom prst="rect">
            <a:avLst/>
          </a:prstGeom>
        </p:spPr>
        <p:txBody>
          <a:bodyPr vert="horz" lIns="91440" tIns="45720" rIns="91440" bIns="45720" rtlCol="0">
            <a:normAutofit fontScale="90000"/>
          </a:bodyPr>
          <a:lstStyle>
            <a:lvl1pPr marL="0" indent="0" algn="l" defTabSz="914400" rtl="0" eaLnBrk="1" latinLnBrk="0" hangingPunct="1">
              <a:lnSpc>
                <a:spcPct val="90000"/>
              </a:lnSpc>
              <a:spcBef>
                <a:spcPts val="1000"/>
              </a:spcBef>
              <a:buFont typeface="Arial" panose="020B0604020202020204" pitchFamily="34" charset="0"/>
              <a:buNone/>
              <a:defRPr sz="3200" b="1" kern="1200">
                <a:solidFill>
                  <a:srgbClr val="024282"/>
                </a:solidFill>
                <a:latin typeface="微软雅黑" panose="020B0503020204020204" pitchFamily="34" charset="-122"/>
                <a:ea typeface="微软雅黑" panose="020B0503020204020204" pitchFamily="34"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defRPr/>
            </a:pPr>
            <a:r>
              <a:rPr lang="zh-CN" altLang="en-US" dirty="0"/>
              <a:t>开源软件维护实现</a:t>
            </a:r>
            <a:endParaRPr lang="zh-CN" altLang="en-US" dirty="0"/>
          </a:p>
        </p:txBody>
      </p:sp>
      <p:sp>
        <p:nvSpPr>
          <p:cNvPr id="48" name="矩形 47"/>
          <p:cNvSpPr/>
          <p:nvPr>
            <p:custDataLst>
              <p:tags r:id="rId1"/>
            </p:custDataLst>
          </p:nvPr>
        </p:nvSpPr>
        <p:spPr>
          <a:xfrm>
            <a:off x="335361" y="980727"/>
            <a:ext cx="11322361" cy="5361348"/>
          </a:xfrm>
          <a:prstGeom prst="rect">
            <a:avLst/>
          </a:prstGeom>
          <a:noFill/>
          <a:ln w="12700" cap="flat" cmpd="sng" algn="ctr">
            <a:solidFill>
              <a:srgbClr val="024282"/>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pic>
        <p:nvPicPr>
          <p:cNvPr id="938074500" name="图片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a:xfrm>
            <a:off x="2365375" y="1809750"/>
            <a:ext cx="7493635" cy="3239135"/>
          </a:xfrm>
          <a:prstGeom prst="rect">
            <a:avLst/>
          </a:prstGeom>
          <a:noFill/>
          <a:ln>
            <a:noFill/>
          </a:ln>
        </p:spPr>
      </p:pic>
      <p:sp>
        <p:nvSpPr>
          <p:cNvPr id="11" name="圆角矩形 6"/>
          <p:cNvSpPr/>
          <p:nvPr/>
        </p:nvSpPr>
        <p:spPr>
          <a:xfrm>
            <a:off x="458036" y="1135775"/>
            <a:ext cx="3177540" cy="348121"/>
          </a:xfrm>
          <a:prstGeom prst="roundRect">
            <a:avLst>
              <a:gd name="adj" fmla="val 37046"/>
            </a:avLst>
          </a:prstGeom>
          <a:gradFill>
            <a:gsLst>
              <a:gs pos="53000">
                <a:srgbClr val="024282"/>
              </a:gs>
              <a:gs pos="95000">
                <a:srgbClr val="024282">
                  <a:alpha val="0"/>
                </a:srgbClr>
              </a:gs>
              <a:gs pos="0">
                <a:srgbClr val="024282"/>
              </a:gs>
            </a:gsLst>
            <a:lin ang="20700000" scaled="0"/>
          </a:gradFill>
          <a:ln w="12700" cap="flat" cmpd="sng" algn="ctr">
            <a:noFill/>
            <a:prstDash val="solid"/>
            <a:miter lim="800000"/>
          </a:ln>
          <a:effectLst/>
        </p:spPr>
        <p:txBody>
          <a:bodyPr rtlCol="0" anchor="ctr"/>
          <a:lstStyle/>
          <a:p>
            <a:pPr marL="0" marR="0" lvl="0" indent="0" defTabSz="914400" rtl="0" eaLnBrk="1" fontAlgn="auto" latinLnBrk="0" hangingPunct="1">
              <a:lnSpc>
                <a:spcPct val="100000"/>
              </a:lnSpc>
              <a:spcBef>
                <a:spcPts val="0"/>
              </a:spcBef>
              <a:spcAft>
                <a:spcPts val="0"/>
              </a:spcAft>
              <a:buClrTx/>
              <a:buSzTx/>
              <a:buFontTx/>
              <a:buNone/>
              <a:defRPr/>
            </a:pPr>
            <a:r>
              <a:rPr kumimoji="0" lang="zh-CN" altLang="en-US" sz="1800"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分析类图</a:t>
            </a:r>
            <a:endParaRPr kumimoji="0" lang="zh-CN" altLang="en-US" sz="1800"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335361" y="116633"/>
            <a:ext cx="629872" cy="612768"/>
            <a:chOff x="3070727" y="196457"/>
            <a:chExt cx="692047" cy="673255"/>
          </a:xfrm>
        </p:grpSpPr>
        <p:sp>
          <p:nvSpPr>
            <p:cNvPr id="5" name="平行四边形 4"/>
            <p:cNvSpPr/>
            <p:nvPr/>
          </p:nvSpPr>
          <p:spPr>
            <a:xfrm>
              <a:off x="3070727" y="196457"/>
              <a:ext cx="629587" cy="612775"/>
            </a:xfrm>
            <a:prstGeom prst="parallelogram">
              <a:avLst/>
            </a:prstGeom>
            <a:solidFill>
              <a:srgbClr val="024282"/>
            </a:solid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6" name="平行四边形 5"/>
            <p:cNvSpPr/>
            <p:nvPr/>
          </p:nvSpPr>
          <p:spPr>
            <a:xfrm>
              <a:off x="3133187" y="256937"/>
              <a:ext cx="629587" cy="612775"/>
            </a:xfrm>
            <a:prstGeom prst="parallelogram">
              <a:avLst/>
            </a:prstGeom>
            <a:no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cxnSp>
        <p:nvCxnSpPr>
          <p:cNvPr id="7" name="直接连接符 6"/>
          <p:cNvCxnSpPr/>
          <p:nvPr/>
        </p:nvCxnSpPr>
        <p:spPr>
          <a:xfrm>
            <a:off x="367840" y="809674"/>
            <a:ext cx="11488800" cy="0"/>
          </a:xfrm>
          <a:prstGeom prst="line">
            <a:avLst/>
          </a:prstGeom>
          <a:ln w="9525">
            <a:solidFill>
              <a:srgbClr val="024282"/>
            </a:solidFill>
          </a:ln>
        </p:spPr>
        <p:style>
          <a:lnRef idx="1">
            <a:schemeClr val="accent1"/>
          </a:lnRef>
          <a:fillRef idx="0">
            <a:schemeClr val="accent1"/>
          </a:fillRef>
          <a:effectRef idx="0">
            <a:schemeClr val="accent1"/>
          </a:effectRef>
          <a:fontRef idx="minor">
            <a:schemeClr val="tx1"/>
          </a:fontRef>
        </p:style>
      </p:cxnSp>
      <p:sp>
        <p:nvSpPr>
          <p:cNvPr id="10" name="文本占位符 5"/>
          <p:cNvSpPr txBox="1"/>
          <p:nvPr/>
        </p:nvSpPr>
        <p:spPr>
          <a:xfrm>
            <a:off x="1127448" y="249010"/>
            <a:ext cx="5040313" cy="557722"/>
          </a:xfrm>
          <a:prstGeom prst="rect">
            <a:avLst/>
          </a:prstGeom>
        </p:spPr>
        <p:txBody>
          <a:bodyPr vert="horz" lIns="91440" tIns="45720" rIns="91440" bIns="45720" rtlCol="0">
            <a:normAutofit fontScale="90000"/>
          </a:bodyPr>
          <a:lstStyle>
            <a:lvl1pPr marL="0" indent="0" algn="l" defTabSz="914400" rtl="0" eaLnBrk="1" latinLnBrk="0" hangingPunct="1">
              <a:lnSpc>
                <a:spcPct val="90000"/>
              </a:lnSpc>
              <a:spcBef>
                <a:spcPts val="1000"/>
              </a:spcBef>
              <a:buFont typeface="Arial" panose="020B0604020202020204" pitchFamily="34" charset="0"/>
              <a:buNone/>
              <a:defRPr sz="3200" b="1" kern="1200">
                <a:solidFill>
                  <a:srgbClr val="024282"/>
                </a:solidFill>
                <a:latin typeface="微软雅黑" panose="020B0503020204020204" pitchFamily="34" charset="-122"/>
                <a:ea typeface="微软雅黑" panose="020B0503020204020204" pitchFamily="34"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defRPr/>
            </a:pPr>
            <a:r>
              <a:rPr lang="zh-CN" altLang="en-US" dirty="0"/>
              <a:t>开源软件维护实现</a:t>
            </a:r>
            <a:endParaRPr lang="zh-CN" altLang="en-US" dirty="0"/>
          </a:p>
        </p:txBody>
      </p:sp>
      <p:sp>
        <p:nvSpPr>
          <p:cNvPr id="48" name="矩形 47"/>
          <p:cNvSpPr/>
          <p:nvPr>
            <p:custDataLst>
              <p:tags r:id="rId1"/>
            </p:custDataLst>
          </p:nvPr>
        </p:nvSpPr>
        <p:spPr>
          <a:xfrm>
            <a:off x="335361" y="980727"/>
            <a:ext cx="11322361" cy="5361348"/>
          </a:xfrm>
          <a:prstGeom prst="rect">
            <a:avLst/>
          </a:prstGeom>
          <a:noFill/>
          <a:ln w="12700" cap="flat" cmpd="sng" algn="ctr">
            <a:solidFill>
              <a:srgbClr val="024282"/>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pic>
        <p:nvPicPr>
          <p:cNvPr id="2" name="图片 7" descr="366529129854849562"/>
          <p:cNvPicPr>
            <a:picLocks noChangeAspect="1"/>
          </p:cNvPicPr>
          <p:nvPr/>
        </p:nvPicPr>
        <p:blipFill>
          <a:blip r:embed="rId2"/>
          <a:srcRect r="1374" b="4808"/>
          <a:stretch>
            <a:fillRect/>
          </a:stretch>
        </p:blipFill>
        <p:spPr>
          <a:xfrm>
            <a:off x="3299460" y="1577340"/>
            <a:ext cx="5243195" cy="4765040"/>
          </a:xfrm>
          <a:prstGeom prst="rect">
            <a:avLst/>
          </a:prstGeom>
        </p:spPr>
      </p:pic>
      <p:sp>
        <p:nvSpPr>
          <p:cNvPr id="3" name="文本框 2"/>
          <p:cNvSpPr txBox="1"/>
          <p:nvPr/>
        </p:nvSpPr>
        <p:spPr>
          <a:xfrm>
            <a:off x="662940" y="2890520"/>
            <a:ext cx="2526030" cy="1541145"/>
          </a:xfrm>
          <a:prstGeom prst="rect">
            <a:avLst/>
          </a:prstGeom>
          <a:noFill/>
        </p:spPr>
        <p:txBody>
          <a:bodyPr wrap="square" rtlCol="0">
            <a:noAutofit/>
          </a:bodyPr>
          <a:p>
            <a:r>
              <a:rPr lang="zh-CN" altLang="en-US"/>
              <a:t>在最开始的UI界面中加入了一个私密模式以及更换背景图案，可以直接点击进入。</a:t>
            </a:r>
            <a:endParaRPr lang="zh-CN" altLang="en-US"/>
          </a:p>
        </p:txBody>
      </p:sp>
      <p:sp>
        <p:nvSpPr>
          <p:cNvPr id="11" name="圆角矩形 6"/>
          <p:cNvSpPr/>
          <p:nvPr/>
        </p:nvSpPr>
        <p:spPr>
          <a:xfrm>
            <a:off x="457835" y="1065530"/>
            <a:ext cx="5115560" cy="347980"/>
          </a:xfrm>
          <a:prstGeom prst="roundRect">
            <a:avLst>
              <a:gd name="adj" fmla="val 37046"/>
            </a:avLst>
          </a:prstGeom>
          <a:gradFill>
            <a:gsLst>
              <a:gs pos="53000">
                <a:srgbClr val="024282"/>
              </a:gs>
              <a:gs pos="95000">
                <a:srgbClr val="024282">
                  <a:alpha val="0"/>
                </a:srgbClr>
              </a:gs>
              <a:gs pos="0">
                <a:srgbClr val="024282"/>
              </a:gs>
            </a:gsLst>
            <a:lin ang="20700000" scaled="0"/>
          </a:gradFill>
          <a:ln w="12700" cap="flat" cmpd="sng" algn="ctr">
            <a:noFill/>
            <a:prstDash val="solid"/>
            <a:miter lim="800000"/>
          </a:ln>
          <a:effectLst/>
        </p:spPr>
        <p:txBody>
          <a:bodyPr rtlCol="0" anchor="ctr"/>
          <a:lstStyle/>
          <a:p>
            <a:pPr marL="0" marR="0" lvl="0" indent="0" defTabSz="914400" rtl="0" eaLnBrk="1" fontAlgn="auto" latinLnBrk="0" hangingPunct="1">
              <a:lnSpc>
                <a:spcPct val="100000"/>
              </a:lnSpc>
              <a:spcBef>
                <a:spcPts val="0"/>
              </a:spcBef>
              <a:spcAft>
                <a:spcPts val="0"/>
              </a:spcAft>
              <a:buClrTx/>
              <a:buSzTx/>
              <a:buFontTx/>
              <a:buNone/>
              <a:defRPr/>
            </a:pPr>
            <a:r>
              <a:rPr kumimoji="0" lang="zh-CN" altLang="en-US" sz="1800"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开源软件体系结构设计及其调整</a:t>
            </a:r>
            <a:endParaRPr kumimoji="0" lang="zh-CN" altLang="en-US" sz="1800"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335361" y="116633"/>
            <a:ext cx="629872" cy="612768"/>
            <a:chOff x="3070727" y="196457"/>
            <a:chExt cx="692047" cy="673255"/>
          </a:xfrm>
        </p:grpSpPr>
        <p:sp>
          <p:nvSpPr>
            <p:cNvPr id="5" name="平行四边形 4"/>
            <p:cNvSpPr/>
            <p:nvPr/>
          </p:nvSpPr>
          <p:spPr>
            <a:xfrm>
              <a:off x="3070727" y="196457"/>
              <a:ext cx="629587" cy="612775"/>
            </a:xfrm>
            <a:prstGeom prst="parallelogram">
              <a:avLst/>
            </a:prstGeom>
            <a:solidFill>
              <a:srgbClr val="024282"/>
            </a:solid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6" name="平行四边形 5"/>
            <p:cNvSpPr/>
            <p:nvPr/>
          </p:nvSpPr>
          <p:spPr>
            <a:xfrm>
              <a:off x="3133187" y="256937"/>
              <a:ext cx="629587" cy="612775"/>
            </a:xfrm>
            <a:prstGeom prst="parallelogram">
              <a:avLst/>
            </a:prstGeom>
            <a:no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cxnSp>
        <p:nvCxnSpPr>
          <p:cNvPr id="7" name="直接连接符 6"/>
          <p:cNvCxnSpPr/>
          <p:nvPr/>
        </p:nvCxnSpPr>
        <p:spPr>
          <a:xfrm>
            <a:off x="367840" y="809674"/>
            <a:ext cx="11488800" cy="0"/>
          </a:xfrm>
          <a:prstGeom prst="line">
            <a:avLst/>
          </a:prstGeom>
          <a:ln w="9525">
            <a:solidFill>
              <a:srgbClr val="024282"/>
            </a:solidFill>
          </a:ln>
        </p:spPr>
        <p:style>
          <a:lnRef idx="1">
            <a:schemeClr val="accent1"/>
          </a:lnRef>
          <a:fillRef idx="0">
            <a:schemeClr val="accent1"/>
          </a:fillRef>
          <a:effectRef idx="0">
            <a:schemeClr val="accent1"/>
          </a:effectRef>
          <a:fontRef idx="minor">
            <a:schemeClr val="tx1"/>
          </a:fontRef>
        </p:style>
      </p:cxnSp>
      <p:sp>
        <p:nvSpPr>
          <p:cNvPr id="10" name="文本占位符 5"/>
          <p:cNvSpPr txBox="1"/>
          <p:nvPr/>
        </p:nvSpPr>
        <p:spPr>
          <a:xfrm>
            <a:off x="1127448" y="249010"/>
            <a:ext cx="5040313" cy="557722"/>
          </a:xfrm>
          <a:prstGeom prst="rect">
            <a:avLst/>
          </a:prstGeom>
        </p:spPr>
        <p:txBody>
          <a:bodyPr vert="horz" lIns="91440" tIns="45720" rIns="91440" bIns="45720" rtlCol="0">
            <a:normAutofit fontScale="90000"/>
          </a:bodyPr>
          <a:lstStyle>
            <a:lvl1pPr marL="0" indent="0" algn="l" defTabSz="914400" rtl="0" eaLnBrk="1" latinLnBrk="0" hangingPunct="1">
              <a:lnSpc>
                <a:spcPct val="90000"/>
              </a:lnSpc>
              <a:spcBef>
                <a:spcPts val="1000"/>
              </a:spcBef>
              <a:buFont typeface="Arial" panose="020B0604020202020204" pitchFamily="34" charset="0"/>
              <a:buNone/>
              <a:defRPr sz="3200" b="1" kern="1200">
                <a:solidFill>
                  <a:srgbClr val="024282"/>
                </a:solidFill>
                <a:latin typeface="微软雅黑" panose="020B0503020204020204" pitchFamily="34" charset="-122"/>
                <a:ea typeface="微软雅黑" panose="020B0503020204020204" pitchFamily="34"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defRPr/>
            </a:pPr>
            <a:r>
              <a:rPr lang="zh-CN" altLang="en-US" dirty="0"/>
              <a:t>开源软件维护实现</a:t>
            </a:r>
            <a:endParaRPr lang="zh-CN" altLang="en-US" dirty="0"/>
          </a:p>
        </p:txBody>
      </p:sp>
      <p:sp>
        <p:nvSpPr>
          <p:cNvPr id="48" name="矩形 47"/>
          <p:cNvSpPr/>
          <p:nvPr>
            <p:custDataLst>
              <p:tags r:id="rId1"/>
            </p:custDataLst>
          </p:nvPr>
        </p:nvSpPr>
        <p:spPr>
          <a:xfrm>
            <a:off x="335361" y="980727"/>
            <a:ext cx="11322361" cy="5361348"/>
          </a:xfrm>
          <a:prstGeom prst="rect">
            <a:avLst/>
          </a:prstGeom>
          <a:noFill/>
          <a:ln w="12700" cap="flat" cmpd="sng" algn="ctr">
            <a:solidFill>
              <a:srgbClr val="024282"/>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pic>
        <p:nvPicPr>
          <p:cNvPr id="1890376581" name="图片 8"/>
          <p:cNvPicPr>
            <a:picLocks noChangeAspect="1" noChangeArrowheads="1"/>
          </p:cNvPicPr>
          <p:nvPr/>
        </p:nvPicPr>
        <p:blipFill>
          <a:blip r:embed="rId2">
            <a:extLst>
              <a:ext uri="{28A0092B-C50C-407E-A947-70E740481C1C}">
                <a14:useLocalDpi xmlns:a14="http://schemas.microsoft.com/office/drawing/2010/main" val="0"/>
              </a:ext>
            </a:extLst>
          </a:blip>
          <a:srcRect t="6170" r="689"/>
          <a:stretch>
            <a:fillRect/>
          </a:stretch>
        </p:blipFill>
        <p:spPr>
          <a:xfrm>
            <a:off x="3697605" y="1130935"/>
            <a:ext cx="2470150" cy="5060315"/>
          </a:xfrm>
          <a:prstGeom prst="rect">
            <a:avLst/>
          </a:prstGeom>
          <a:noFill/>
          <a:ln>
            <a:noFill/>
          </a:ln>
        </p:spPr>
      </p:pic>
      <p:sp>
        <p:nvSpPr>
          <p:cNvPr id="11" name="圆角矩形 6"/>
          <p:cNvSpPr/>
          <p:nvPr/>
        </p:nvSpPr>
        <p:spPr>
          <a:xfrm>
            <a:off x="458036" y="1130695"/>
            <a:ext cx="3177540" cy="348121"/>
          </a:xfrm>
          <a:prstGeom prst="roundRect">
            <a:avLst>
              <a:gd name="adj" fmla="val 37046"/>
            </a:avLst>
          </a:prstGeom>
          <a:gradFill>
            <a:gsLst>
              <a:gs pos="53000">
                <a:srgbClr val="024282"/>
              </a:gs>
              <a:gs pos="95000">
                <a:srgbClr val="024282">
                  <a:alpha val="0"/>
                </a:srgbClr>
              </a:gs>
              <a:gs pos="0">
                <a:srgbClr val="024282"/>
              </a:gs>
            </a:gsLst>
            <a:lin ang="20700000" scaled="0"/>
          </a:gradFill>
          <a:ln w="12700" cap="flat" cmpd="sng" algn="ctr">
            <a:noFill/>
            <a:prstDash val="solid"/>
            <a:miter lim="800000"/>
          </a:ln>
          <a:effectLst/>
        </p:spPr>
        <p:txBody>
          <a:bodyPr rtlCol="0" anchor="ctr"/>
          <a:lstStyle/>
          <a:p>
            <a:pPr marL="0" marR="0" lvl="0" indent="0" defTabSz="914400" rtl="0" eaLnBrk="1" fontAlgn="auto" latinLnBrk="0" hangingPunct="1">
              <a:lnSpc>
                <a:spcPct val="100000"/>
              </a:lnSpc>
              <a:spcBef>
                <a:spcPts val="0"/>
              </a:spcBef>
              <a:spcAft>
                <a:spcPts val="0"/>
              </a:spcAft>
              <a:buClrTx/>
              <a:buSzTx/>
              <a:buFontTx/>
              <a:buNone/>
              <a:defRPr/>
            </a:pPr>
            <a:r>
              <a:rPr kumimoji="0" lang="zh-CN" altLang="en-US" sz="1800"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界面设计</a:t>
            </a:r>
            <a:r>
              <a:rPr kumimoji="0" lang="en-US" altLang="zh-CN" sz="1800"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UI</a:t>
            </a:r>
            <a:endParaRPr kumimoji="0" lang="en-US" altLang="zh-CN" sz="1800"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pic>
        <p:nvPicPr>
          <p:cNvPr id="2" name="图片 1"/>
          <p:cNvPicPr>
            <a:picLocks noChangeAspect="1"/>
          </p:cNvPicPr>
          <p:nvPr/>
        </p:nvPicPr>
        <p:blipFill>
          <a:blip r:embed="rId3"/>
          <a:srcRect l="1630" t="6750" r="2818" b="1873"/>
          <a:stretch>
            <a:fillRect/>
          </a:stretch>
        </p:blipFill>
        <p:spPr>
          <a:xfrm>
            <a:off x="7025640" y="1130935"/>
            <a:ext cx="2419350" cy="4979035"/>
          </a:xfrm>
          <a:prstGeom prst="rect">
            <a:avLst/>
          </a:prstGeom>
        </p:spPr>
      </p:pic>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335361" y="116633"/>
            <a:ext cx="629872" cy="612768"/>
            <a:chOff x="3070727" y="196457"/>
            <a:chExt cx="692047" cy="673255"/>
          </a:xfrm>
        </p:grpSpPr>
        <p:sp>
          <p:nvSpPr>
            <p:cNvPr id="5" name="平行四边形 4"/>
            <p:cNvSpPr/>
            <p:nvPr/>
          </p:nvSpPr>
          <p:spPr>
            <a:xfrm>
              <a:off x="3070727" y="196457"/>
              <a:ext cx="629587" cy="612775"/>
            </a:xfrm>
            <a:prstGeom prst="parallelogram">
              <a:avLst/>
            </a:prstGeom>
            <a:solidFill>
              <a:srgbClr val="024282"/>
            </a:solid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6" name="平行四边形 5"/>
            <p:cNvSpPr/>
            <p:nvPr/>
          </p:nvSpPr>
          <p:spPr>
            <a:xfrm>
              <a:off x="3133187" y="256937"/>
              <a:ext cx="629587" cy="612775"/>
            </a:xfrm>
            <a:prstGeom prst="parallelogram">
              <a:avLst/>
            </a:prstGeom>
            <a:no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cxnSp>
        <p:nvCxnSpPr>
          <p:cNvPr id="7" name="直接连接符 6"/>
          <p:cNvCxnSpPr/>
          <p:nvPr/>
        </p:nvCxnSpPr>
        <p:spPr>
          <a:xfrm>
            <a:off x="367840" y="809674"/>
            <a:ext cx="11488800" cy="0"/>
          </a:xfrm>
          <a:prstGeom prst="line">
            <a:avLst/>
          </a:prstGeom>
          <a:ln w="9525">
            <a:solidFill>
              <a:srgbClr val="024282"/>
            </a:solidFill>
          </a:ln>
        </p:spPr>
        <p:style>
          <a:lnRef idx="1">
            <a:schemeClr val="accent1"/>
          </a:lnRef>
          <a:fillRef idx="0">
            <a:schemeClr val="accent1"/>
          </a:fillRef>
          <a:effectRef idx="0">
            <a:schemeClr val="accent1"/>
          </a:effectRef>
          <a:fontRef idx="minor">
            <a:schemeClr val="tx1"/>
          </a:fontRef>
        </p:style>
      </p:cxnSp>
      <p:sp>
        <p:nvSpPr>
          <p:cNvPr id="10" name="文本占位符 5"/>
          <p:cNvSpPr txBox="1"/>
          <p:nvPr/>
        </p:nvSpPr>
        <p:spPr>
          <a:xfrm>
            <a:off x="1127448" y="249010"/>
            <a:ext cx="5040313" cy="557722"/>
          </a:xfrm>
          <a:prstGeom prst="rect">
            <a:avLst/>
          </a:prstGeom>
        </p:spPr>
        <p:txBody>
          <a:bodyPr vert="horz" lIns="91440" tIns="45720" rIns="91440" bIns="45720" rtlCol="0">
            <a:normAutofit fontScale="90000"/>
          </a:bodyPr>
          <a:lstStyle>
            <a:lvl1pPr marL="0" indent="0" algn="l" defTabSz="914400" rtl="0" eaLnBrk="1" latinLnBrk="0" hangingPunct="1">
              <a:lnSpc>
                <a:spcPct val="90000"/>
              </a:lnSpc>
              <a:spcBef>
                <a:spcPts val="1000"/>
              </a:spcBef>
              <a:buFont typeface="Arial" panose="020B0604020202020204" pitchFamily="34" charset="0"/>
              <a:buNone/>
              <a:defRPr sz="3200" b="1" kern="1200">
                <a:solidFill>
                  <a:srgbClr val="024282"/>
                </a:solidFill>
                <a:latin typeface="微软雅黑" panose="020B0503020204020204" pitchFamily="34" charset="-122"/>
                <a:ea typeface="微软雅黑" panose="020B0503020204020204" pitchFamily="34"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defRPr/>
            </a:pPr>
            <a:r>
              <a:rPr lang="zh-CN" altLang="en-US" dirty="0"/>
              <a:t>开源软件维护实现</a:t>
            </a:r>
            <a:endParaRPr lang="zh-CN" altLang="en-US" dirty="0"/>
          </a:p>
        </p:txBody>
      </p:sp>
      <p:sp>
        <p:nvSpPr>
          <p:cNvPr id="48" name="矩形 47"/>
          <p:cNvSpPr/>
          <p:nvPr>
            <p:custDataLst>
              <p:tags r:id="rId1"/>
            </p:custDataLst>
          </p:nvPr>
        </p:nvSpPr>
        <p:spPr>
          <a:xfrm>
            <a:off x="335361" y="980727"/>
            <a:ext cx="11322361" cy="5361348"/>
          </a:xfrm>
          <a:prstGeom prst="rect">
            <a:avLst/>
          </a:prstGeom>
          <a:noFill/>
          <a:ln w="12700" cap="flat" cmpd="sng" algn="ctr">
            <a:solidFill>
              <a:srgbClr val="024282"/>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pic>
        <p:nvPicPr>
          <p:cNvPr id="43152678" name="图片 1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a:xfrm>
            <a:off x="2427605" y="2207260"/>
            <a:ext cx="7336155" cy="2671445"/>
          </a:xfrm>
          <a:prstGeom prst="rect">
            <a:avLst/>
          </a:prstGeom>
          <a:noFill/>
          <a:ln>
            <a:noFill/>
          </a:ln>
        </p:spPr>
      </p:pic>
      <p:sp>
        <p:nvSpPr>
          <p:cNvPr id="11" name="圆角矩形 6"/>
          <p:cNvSpPr/>
          <p:nvPr/>
        </p:nvSpPr>
        <p:spPr>
          <a:xfrm>
            <a:off x="458036" y="1158635"/>
            <a:ext cx="3177540" cy="348121"/>
          </a:xfrm>
          <a:prstGeom prst="roundRect">
            <a:avLst>
              <a:gd name="adj" fmla="val 37046"/>
            </a:avLst>
          </a:prstGeom>
          <a:gradFill>
            <a:gsLst>
              <a:gs pos="53000">
                <a:srgbClr val="024282"/>
              </a:gs>
              <a:gs pos="95000">
                <a:srgbClr val="024282">
                  <a:alpha val="0"/>
                </a:srgbClr>
              </a:gs>
              <a:gs pos="0">
                <a:srgbClr val="024282"/>
              </a:gs>
            </a:gsLst>
            <a:lin ang="20700000" scaled="0"/>
          </a:gradFill>
          <a:ln w="12700" cap="flat" cmpd="sng" algn="ctr">
            <a:noFill/>
            <a:prstDash val="solid"/>
            <a:miter lim="800000"/>
          </a:ln>
          <a:effectLst/>
        </p:spPr>
        <p:txBody>
          <a:bodyPr rtlCol="0" anchor="ctr"/>
          <a:lstStyle/>
          <a:p>
            <a:pPr marL="0" marR="0" lvl="0" indent="0" defTabSz="914400" rtl="0" eaLnBrk="1" fontAlgn="auto" latinLnBrk="0" hangingPunct="1">
              <a:lnSpc>
                <a:spcPct val="100000"/>
              </a:lnSpc>
              <a:spcBef>
                <a:spcPts val="0"/>
              </a:spcBef>
              <a:spcAft>
                <a:spcPts val="0"/>
              </a:spcAft>
              <a:buClrTx/>
              <a:buSzTx/>
              <a:buFontTx/>
              <a:buNone/>
              <a:defRPr/>
            </a:pPr>
            <a:r>
              <a:rPr kumimoji="0" lang="zh-CN" altLang="en-US" sz="1800"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设计界面类</a:t>
            </a:r>
            <a:endParaRPr kumimoji="0" lang="zh-CN" altLang="en-US" sz="1800"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335361" y="116633"/>
            <a:ext cx="629872" cy="612768"/>
            <a:chOff x="3070727" y="196457"/>
            <a:chExt cx="692047" cy="673255"/>
          </a:xfrm>
        </p:grpSpPr>
        <p:sp>
          <p:nvSpPr>
            <p:cNvPr id="5" name="平行四边形 4"/>
            <p:cNvSpPr/>
            <p:nvPr/>
          </p:nvSpPr>
          <p:spPr>
            <a:xfrm>
              <a:off x="3070727" y="196457"/>
              <a:ext cx="629587" cy="612775"/>
            </a:xfrm>
            <a:prstGeom prst="parallelogram">
              <a:avLst/>
            </a:prstGeom>
            <a:solidFill>
              <a:srgbClr val="024282"/>
            </a:solid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6" name="平行四边形 5"/>
            <p:cNvSpPr/>
            <p:nvPr/>
          </p:nvSpPr>
          <p:spPr>
            <a:xfrm>
              <a:off x="3133187" y="256937"/>
              <a:ext cx="629587" cy="612775"/>
            </a:xfrm>
            <a:prstGeom prst="parallelogram">
              <a:avLst/>
            </a:prstGeom>
            <a:no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cxnSp>
        <p:nvCxnSpPr>
          <p:cNvPr id="7" name="直接连接符 6"/>
          <p:cNvCxnSpPr/>
          <p:nvPr/>
        </p:nvCxnSpPr>
        <p:spPr>
          <a:xfrm>
            <a:off x="367840" y="809674"/>
            <a:ext cx="11488800" cy="0"/>
          </a:xfrm>
          <a:prstGeom prst="line">
            <a:avLst/>
          </a:prstGeom>
          <a:ln w="9525">
            <a:solidFill>
              <a:srgbClr val="024282"/>
            </a:solidFill>
          </a:ln>
        </p:spPr>
        <p:style>
          <a:lnRef idx="1">
            <a:schemeClr val="accent1"/>
          </a:lnRef>
          <a:fillRef idx="0">
            <a:schemeClr val="accent1"/>
          </a:fillRef>
          <a:effectRef idx="0">
            <a:schemeClr val="accent1"/>
          </a:effectRef>
          <a:fontRef idx="minor">
            <a:schemeClr val="tx1"/>
          </a:fontRef>
        </p:style>
      </p:cxnSp>
      <p:sp>
        <p:nvSpPr>
          <p:cNvPr id="10" name="文本占位符 5"/>
          <p:cNvSpPr txBox="1"/>
          <p:nvPr/>
        </p:nvSpPr>
        <p:spPr>
          <a:xfrm>
            <a:off x="1127448" y="249010"/>
            <a:ext cx="5040313" cy="557722"/>
          </a:xfrm>
          <a:prstGeom prst="rect">
            <a:avLst/>
          </a:prstGeom>
        </p:spPr>
        <p:txBody>
          <a:bodyPr vert="horz" lIns="91440" tIns="45720" rIns="91440" bIns="45720" rtlCol="0">
            <a:normAutofit fontScale="90000"/>
          </a:bodyPr>
          <a:lstStyle>
            <a:lvl1pPr marL="0" indent="0" algn="l" defTabSz="914400" rtl="0" eaLnBrk="1" latinLnBrk="0" hangingPunct="1">
              <a:lnSpc>
                <a:spcPct val="90000"/>
              </a:lnSpc>
              <a:spcBef>
                <a:spcPts val="1000"/>
              </a:spcBef>
              <a:buFont typeface="Arial" panose="020B0604020202020204" pitchFamily="34" charset="0"/>
              <a:buNone/>
              <a:defRPr sz="3200" b="1" kern="1200">
                <a:solidFill>
                  <a:srgbClr val="024282"/>
                </a:solidFill>
                <a:latin typeface="微软雅黑" panose="020B0503020204020204" pitchFamily="34" charset="-122"/>
                <a:ea typeface="微软雅黑" panose="020B0503020204020204" pitchFamily="34"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defRPr/>
            </a:pPr>
            <a:r>
              <a:rPr lang="zh-CN" altLang="en-US" dirty="0"/>
              <a:t>开源软件维护实现</a:t>
            </a:r>
            <a:endParaRPr lang="zh-CN" altLang="en-US" dirty="0"/>
          </a:p>
        </p:txBody>
      </p:sp>
      <p:sp>
        <p:nvSpPr>
          <p:cNvPr id="48" name="矩形 47"/>
          <p:cNvSpPr/>
          <p:nvPr>
            <p:custDataLst>
              <p:tags r:id="rId1"/>
            </p:custDataLst>
          </p:nvPr>
        </p:nvSpPr>
        <p:spPr>
          <a:xfrm>
            <a:off x="335361" y="980727"/>
            <a:ext cx="11322361" cy="5361348"/>
          </a:xfrm>
          <a:prstGeom prst="rect">
            <a:avLst/>
          </a:prstGeom>
          <a:noFill/>
          <a:ln w="12700" cap="flat" cmpd="sng" algn="ctr">
            <a:solidFill>
              <a:srgbClr val="024282"/>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pic>
        <p:nvPicPr>
          <p:cNvPr id="1268673448" name="图片 9"/>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a:xfrm>
            <a:off x="2085340" y="1778635"/>
            <a:ext cx="7840980" cy="3859530"/>
          </a:xfrm>
          <a:prstGeom prst="rect">
            <a:avLst/>
          </a:prstGeom>
          <a:noFill/>
          <a:ln>
            <a:noFill/>
          </a:ln>
        </p:spPr>
      </p:pic>
      <p:sp>
        <p:nvSpPr>
          <p:cNvPr id="11" name="圆角矩形 6"/>
          <p:cNvSpPr/>
          <p:nvPr/>
        </p:nvSpPr>
        <p:spPr>
          <a:xfrm>
            <a:off x="470736" y="1181495"/>
            <a:ext cx="3177540" cy="348121"/>
          </a:xfrm>
          <a:prstGeom prst="roundRect">
            <a:avLst>
              <a:gd name="adj" fmla="val 37046"/>
            </a:avLst>
          </a:prstGeom>
          <a:gradFill>
            <a:gsLst>
              <a:gs pos="53000">
                <a:srgbClr val="024282"/>
              </a:gs>
              <a:gs pos="95000">
                <a:srgbClr val="024282">
                  <a:alpha val="0"/>
                </a:srgbClr>
              </a:gs>
              <a:gs pos="0">
                <a:srgbClr val="024282"/>
              </a:gs>
            </a:gsLst>
            <a:lin ang="20700000" scaled="0"/>
          </a:gradFill>
          <a:ln w="12700" cap="flat" cmpd="sng" algn="ctr">
            <a:noFill/>
            <a:prstDash val="solid"/>
            <a:miter lim="800000"/>
          </a:ln>
          <a:effectLst/>
        </p:spPr>
        <p:txBody>
          <a:bodyPr rtlCol="0" anchor="ctr"/>
          <a:lstStyle/>
          <a:p>
            <a:pPr marL="0" marR="0" lvl="0" indent="0" defTabSz="914400" rtl="0" eaLnBrk="1" fontAlgn="auto" latinLnBrk="0" hangingPunct="1">
              <a:lnSpc>
                <a:spcPct val="100000"/>
              </a:lnSpc>
              <a:spcBef>
                <a:spcPts val="0"/>
              </a:spcBef>
              <a:spcAft>
                <a:spcPts val="0"/>
              </a:spcAft>
              <a:buClrTx/>
              <a:buSzTx/>
              <a:buFontTx/>
              <a:buNone/>
              <a:defRPr/>
            </a:pPr>
            <a:r>
              <a:rPr kumimoji="0" lang="zh-CN" altLang="en-US" sz="1800"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界面跳转</a:t>
            </a:r>
            <a:endParaRPr kumimoji="0" lang="zh-CN" altLang="en-US" sz="1800"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Tree>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335361" y="116633"/>
            <a:ext cx="629872" cy="612768"/>
            <a:chOff x="3070727" y="196457"/>
            <a:chExt cx="692047" cy="673255"/>
          </a:xfrm>
        </p:grpSpPr>
        <p:sp>
          <p:nvSpPr>
            <p:cNvPr id="5" name="平行四边形 4"/>
            <p:cNvSpPr/>
            <p:nvPr/>
          </p:nvSpPr>
          <p:spPr>
            <a:xfrm>
              <a:off x="3070727" y="196457"/>
              <a:ext cx="629587" cy="612775"/>
            </a:xfrm>
            <a:prstGeom prst="parallelogram">
              <a:avLst/>
            </a:prstGeom>
            <a:solidFill>
              <a:srgbClr val="024282"/>
            </a:solid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6" name="平行四边形 5"/>
            <p:cNvSpPr/>
            <p:nvPr/>
          </p:nvSpPr>
          <p:spPr>
            <a:xfrm>
              <a:off x="3133187" y="256937"/>
              <a:ext cx="629587" cy="612775"/>
            </a:xfrm>
            <a:prstGeom prst="parallelogram">
              <a:avLst/>
            </a:prstGeom>
            <a:no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cxnSp>
        <p:nvCxnSpPr>
          <p:cNvPr id="7" name="直接连接符 6"/>
          <p:cNvCxnSpPr/>
          <p:nvPr/>
        </p:nvCxnSpPr>
        <p:spPr>
          <a:xfrm>
            <a:off x="367840" y="809674"/>
            <a:ext cx="11488800" cy="0"/>
          </a:xfrm>
          <a:prstGeom prst="line">
            <a:avLst/>
          </a:prstGeom>
          <a:ln w="9525">
            <a:solidFill>
              <a:srgbClr val="024282"/>
            </a:solidFill>
          </a:ln>
        </p:spPr>
        <p:style>
          <a:lnRef idx="1">
            <a:schemeClr val="accent1"/>
          </a:lnRef>
          <a:fillRef idx="0">
            <a:schemeClr val="accent1"/>
          </a:fillRef>
          <a:effectRef idx="0">
            <a:schemeClr val="accent1"/>
          </a:effectRef>
          <a:fontRef idx="minor">
            <a:schemeClr val="tx1"/>
          </a:fontRef>
        </p:style>
      </p:cxnSp>
      <p:sp>
        <p:nvSpPr>
          <p:cNvPr id="10" name="文本占位符 5"/>
          <p:cNvSpPr txBox="1"/>
          <p:nvPr/>
        </p:nvSpPr>
        <p:spPr>
          <a:xfrm>
            <a:off x="1127448" y="249010"/>
            <a:ext cx="5040313" cy="557722"/>
          </a:xfrm>
          <a:prstGeom prst="rect">
            <a:avLst/>
          </a:prstGeom>
        </p:spPr>
        <p:txBody>
          <a:bodyPr vert="horz" lIns="91440" tIns="45720" rIns="91440" bIns="45720" rtlCol="0">
            <a:normAutofit fontScale="90000"/>
          </a:bodyPr>
          <a:lstStyle>
            <a:lvl1pPr marL="0" indent="0" algn="l" defTabSz="914400" rtl="0" eaLnBrk="1" latinLnBrk="0" hangingPunct="1">
              <a:lnSpc>
                <a:spcPct val="90000"/>
              </a:lnSpc>
              <a:spcBef>
                <a:spcPts val="1000"/>
              </a:spcBef>
              <a:buFont typeface="Arial" panose="020B0604020202020204" pitchFamily="34" charset="0"/>
              <a:buNone/>
              <a:defRPr sz="3200" b="1" kern="1200">
                <a:solidFill>
                  <a:srgbClr val="024282"/>
                </a:solidFill>
                <a:latin typeface="微软雅黑" panose="020B0503020204020204" pitchFamily="34" charset="-122"/>
                <a:ea typeface="微软雅黑" panose="020B0503020204020204" pitchFamily="34"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defRPr/>
            </a:pPr>
            <a:r>
              <a:rPr lang="zh-CN" altLang="en-US" dirty="0"/>
              <a:t>开源软件维护实现</a:t>
            </a:r>
            <a:endParaRPr lang="zh-CN" altLang="en-US" dirty="0"/>
          </a:p>
        </p:txBody>
      </p:sp>
      <p:sp>
        <p:nvSpPr>
          <p:cNvPr id="48" name="矩形 47"/>
          <p:cNvSpPr/>
          <p:nvPr>
            <p:custDataLst>
              <p:tags r:id="rId1"/>
            </p:custDataLst>
          </p:nvPr>
        </p:nvSpPr>
        <p:spPr>
          <a:xfrm>
            <a:off x="335361" y="980727"/>
            <a:ext cx="11322361" cy="5361348"/>
          </a:xfrm>
          <a:prstGeom prst="rect">
            <a:avLst/>
          </a:prstGeom>
          <a:noFill/>
          <a:ln w="12700" cap="flat" cmpd="sng" algn="ctr">
            <a:solidFill>
              <a:srgbClr val="024282"/>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11" name="圆角矩形 6"/>
          <p:cNvSpPr/>
          <p:nvPr/>
        </p:nvSpPr>
        <p:spPr>
          <a:xfrm>
            <a:off x="458036" y="1158635"/>
            <a:ext cx="3177540" cy="348121"/>
          </a:xfrm>
          <a:prstGeom prst="roundRect">
            <a:avLst>
              <a:gd name="adj" fmla="val 37046"/>
            </a:avLst>
          </a:prstGeom>
          <a:gradFill>
            <a:gsLst>
              <a:gs pos="53000">
                <a:srgbClr val="024282"/>
              </a:gs>
              <a:gs pos="95000">
                <a:srgbClr val="024282">
                  <a:alpha val="0"/>
                </a:srgbClr>
              </a:gs>
              <a:gs pos="0">
                <a:srgbClr val="024282"/>
              </a:gs>
            </a:gsLst>
            <a:lin ang="20700000" scaled="0"/>
          </a:gradFill>
          <a:ln w="12700" cap="flat" cmpd="sng" algn="ctr">
            <a:noFill/>
            <a:prstDash val="solid"/>
            <a:miter lim="800000"/>
          </a:ln>
          <a:effectLst/>
        </p:spPr>
        <p:txBody>
          <a:bodyPr rtlCol="0" anchor="ctr"/>
          <a:lstStyle/>
          <a:p>
            <a:pPr marL="0" marR="0" lvl="0" indent="0" defTabSz="914400" rtl="0" eaLnBrk="1" fontAlgn="auto" latinLnBrk="0" hangingPunct="1">
              <a:lnSpc>
                <a:spcPct val="100000"/>
              </a:lnSpc>
              <a:spcBef>
                <a:spcPts val="0"/>
              </a:spcBef>
              <a:spcAft>
                <a:spcPts val="0"/>
              </a:spcAft>
              <a:buClrTx/>
              <a:buSzTx/>
              <a:buFontTx/>
              <a:buNone/>
              <a:defRPr/>
            </a:pPr>
            <a:r>
              <a:rPr kumimoji="0" lang="zh-CN" altLang="en-US" sz="1800"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私密模式活动图</a:t>
            </a:r>
            <a:endParaRPr kumimoji="0" lang="zh-CN" altLang="en-US" sz="1800"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pic>
        <p:nvPicPr>
          <p:cNvPr id="2" name="图片 1"/>
          <p:cNvPicPr>
            <a:picLocks noChangeAspect="1"/>
          </p:cNvPicPr>
          <p:nvPr/>
        </p:nvPicPr>
        <p:blipFill>
          <a:blip r:embed="rId2"/>
          <a:stretch>
            <a:fillRect/>
          </a:stretch>
        </p:blipFill>
        <p:spPr>
          <a:xfrm>
            <a:off x="3635375" y="1415415"/>
            <a:ext cx="4780915" cy="4615815"/>
          </a:xfrm>
          <a:prstGeom prst="rect">
            <a:avLst/>
          </a:prstGeom>
        </p:spPr>
      </p:pic>
    </p:spTree>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335361" y="116633"/>
            <a:ext cx="629872" cy="612768"/>
            <a:chOff x="3070727" y="196457"/>
            <a:chExt cx="692047" cy="673255"/>
          </a:xfrm>
        </p:grpSpPr>
        <p:sp>
          <p:nvSpPr>
            <p:cNvPr id="5" name="平行四边形 4"/>
            <p:cNvSpPr/>
            <p:nvPr/>
          </p:nvSpPr>
          <p:spPr>
            <a:xfrm>
              <a:off x="3070727" y="196457"/>
              <a:ext cx="629587" cy="612775"/>
            </a:xfrm>
            <a:prstGeom prst="parallelogram">
              <a:avLst/>
            </a:prstGeom>
            <a:solidFill>
              <a:srgbClr val="024282"/>
            </a:solid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6" name="平行四边形 5"/>
            <p:cNvSpPr/>
            <p:nvPr/>
          </p:nvSpPr>
          <p:spPr>
            <a:xfrm>
              <a:off x="3133187" y="256937"/>
              <a:ext cx="629587" cy="612775"/>
            </a:xfrm>
            <a:prstGeom prst="parallelogram">
              <a:avLst/>
            </a:prstGeom>
            <a:no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cxnSp>
        <p:nvCxnSpPr>
          <p:cNvPr id="7" name="直接连接符 6"/>
          <p:cNvCxnSpPr/>
          <p:nvPr/>
        </p:nvCxnSpPr>
        <p:spPr>
          <a:xfrm>
            <a:off x="367840" y="809674"/>
            <a:ext cx="11488800" cy="0"/>
          </a:xfrm>
          <a:prstGeom prst="line">
            <a:avLst/>
          </a:prstGeom>
          <a:ln w="9525">
            <a:solidFill>
              <a:srgbClr val="024282"/>
            </a:solidFill>
          </a:ln>
        </p:spPr>
        <p:style>
          <a:lnRef idx="1">
            <a:schemeClr val="accent1"/>
          </a:lnRef>
          <a:fillRef idx="0">
            <a:schemeClr val="accent1"/>
          </a:fillRef>
          <a:effectRef idx="0">
            <a:schemeClr val="accent1"/>
          </a:effectRef>
          <a:fontRef idx="minor">
            <a:schemeClr val="tx1"/>
          </a:fontRef>
        </p:style>
      </p:cxnSp>
      <p:sp>
        <p:nvSpPr>
          <p:cNvPr id="10" name="文本占位符 5"/>
          <p:cNvSpPr txBox="1"/>
          <p:nvPr/>
        </p:nvSpPr>
        <p:spPr>
          <a:xfrm>
            <a:off x="1127448" y="249010"/>
            <a:ext cx="5040313" cy="557722"/>
          </a:xfrm>
          <a:prstGeom prst="rect">
            <a:avLst/>
          </a:prstGeom>
        </p:spPr>
        <p:txBody>
          <a:bodyPr vert="horz" lIns="91440" tIns="45720" rIns="91440" bIns="45720" rtlCol="0">
            <a:normAutofit fontScale="90000"/>
          </a:bodyPr>
          <a:lstStyle>
            <a:lvl1pPr marL="0" indent="0" algn="l" defTabSz="914400" rtl="0" eaLnBrk="1" latinLnBrk="0" hangingPunct="1">
              <a:lnSpc>
                <a:spcPct val="90000"/>
              </a:lnSpc>
              <a:spcBef>
                <a:spcPts val="1000"/>
              </a:spcBef>
              <a:buFont typeface="Arial" panose="020B0604020202020204" pitchFamily="34" charset="0"/>
              <a:buNone/>
              <a:defRPr sz="3200" b="1" kern="1200">
                <a:solidFill>
                  <a:srgbClr val="024282"/>
                </a:solidFill>
                <a:latin typeface="微软雅黑" panose="020B0503020204020204" pitchFamily="34" charset="-122"/>
                <a:ea typeface="微软雅黑" panose="020B0503020204020204" pitchFamily="34"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defRPr/>
            </a:pPr>
            <a:r>
              <a:rPr lang="zh-CN" altLang="en-US" dirty="0"/>
              <a:t>开源软件维护实现</a:t>
            </a:r>
            <a:endParaRPr lang="zh-CN" altLang="en-US" dirty="0"/>
          </a:p>
        </p:txBody>
      </p:sp>
      <p:sp>
        <p:nvSpPr>
          <p:cNvPr id="48" name="矩形 47"/>
          <p:cNvSpPr/>
          <p:nvPr>
            <p:custDataLst>
              <p:tags r:id="rId1"/>
            </p:custDataLst>
          </p:nvPr>
        </p:nvSpPr>
        <p:spPr>
          <a:xfrm>
            <a:off x="335361" y="980727"/>
            <a:ext cx="11322361" cy="5361348"/>
          </a:xfrm>
          <a:prstGeom prst="rect">
            <a:avLst/>
          </a:prstGeom>
          <a:noFill/>
          <a:ln w="12700" cap="flat" cmpd="sng" algn="ctr">
            <a:solidFill>
              <a:srgbClr val="024282"/>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pic>
        <p:nvPicPr>
          <p:cNvPr id="736063822" name="图片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a:xfrm>
            <a:off x="2626995" y="1755775"/>
            <a:ext cx="6242685" cy="4286885"/>
          </a:xfrm>
          <a:prstGeom prst="rect">
            <a:avLst/>
          </a:prstGeom>
          <a:noFill/>
          <a:ln>
            <a:noFill/>
          </a:ln>
        </p:spPr>
      </p:pic>
      <p:sp>
        <p:nvSpPr>
          <p:cNvPr id="11" name="圆角矩形 6"/>
          <p:cNvSpPr/>
          <p:nvPr/>
        </p:nvSpPr>
        <p:spPr>
          <a:xfrm>
            <a:off x="457835" y="1252220"/>
            <a:ext cx="3364230" cy="347980"/>
          </a:xfrm>
          <a:prstGeom prst="roundRect">
            <a:avLst>
              <a:gd name="adj" fmla="val 37046"/>
            </a:avLst>
          </a:prstGeom>
          <a:gradFill>
            <a:gsLst>
              <a:gs pos="53000">
                <a:srgbClr val="024282"/>
              </a:gs>
              <a:gs pos="95000">
                <a:srgbClr val="024282">
                  <a:alpha val="0"/>
                </a:srgbClr>
              </a:gs>
              <a:gs pos="0">
                <a:srgbClr val="024282"/>
              </a:gs>
            </a:gsLst>
            <a:lin ang="20700000" scaled="0"/>
          </a:gradFill>
          <a:ln w="12700" cap="flat" cmpd="sng" algn="ctr">
            <a:noFill/>
            <a:prstDash val="solid"/>
            <a:miter lim="800000"/>
          </a:ln>
          <a:effectLst/>
        </p:spPr>
        <p:txBody>
          <a:bodyPr rtlCol="0" anchor="ctr"/>
          <a:lstStyle/>
          <a:p>
            <a:pPr marL="0" marR="0" lvl="0" indent="0" defTabSz="914400" rtl="0" eaLnBrk="1" fontAlgn="auto" latinLnBrk="0" hangingPunct="1">
              <a:lnSpc>
                <a:spcPct val="100000"/>
              </a:lnSpc>
              <a:spcBef>
                <a:spcPts val="0"/>
              </a:spcBef>
              <a:spcAft>
                <a:spcPts val="0"/>
              </a:spcAft>
              <a:buClrTx/>
              <a:buSzTx/>
              <a:buFontTx/>
              <a:buNone/>
              <a:defRPr/>
            </a:pPr>
            <a:r>
              <a:rPr kumimoji="0" lang="zh-CN" altLang="en-US" sz="1800"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详细设计私密模式顺序图</a:t>
            </a:r>
            <a:endParaRPr kumimoji="0" lang="zh-CN" altLang="en-US" sz="1800"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Tree>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335361" y="116633"/>
            <a:ext cx="629872" cy="612768"/>
            <a:chOff x="3070727" y="196457"/>
            <a:chExt cx="692047" cy="673255"/>
          </a:xfrm>
        </p:grpSpPr>
        <p:sp>
          <p:nvSpPr>
            <p:cNvPr id="5" name="平行四边形 4"/>
            <p:cNvSpPr/>
            <p:nvPr/>
          </p:nvSpPr>
          <p:spPr>
            <a:xfrm>
              <a:off x="3070727" y="196457"/>
              <a:ext cx="629587" cy="612775"/>
            </a:xfrm>
            <a:prstGeom prst="parallelogram">
              <a:avLst/>
            </a:prstGeom>
            <a:solidFill>
              <a:srgbClr val="024282"/>
            </a:solid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6" name="平行四边形 5"/>
            <p:cNvSpPr/>
            <p:nvPr/>
          </p:nvSpPr>
          <p:spPr>
            <a:xfrm>
              <a:off x="3133187" y="256937"/>
              <a:ext cx="629587" cy="612775"/>
            </a:xfrm>
            <a:prstGeom prst="parallelogram">
              <a:avLst/>
            </a:prstGeom>
            <a:no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cxnSp>
        <p:nvCxnSpPr>
          <p:cNvPr id="7" name="直接连接符 6"/>
          <p:cNvCxnSpPr/>
          <p:nvPr/>
        </p:nvCxnSpPr>
        <p:spPr>
          <a:xfrm>
            <a:off x="367840" y="809674"/>
            <a:ext cx="11488800" cy="0"/>
          </a:xfrm>
          <a:prstGeom prst="line">
            <a:avLst/>
          </a:prstGeom>
          <a:ln w="9525">
            <a:solidFill>
              <a:srgbClr val="024282"/>
            </a:solidFill>
          </a:ln>
        </p:spPr>
        <p:style>
          <a:lnRef idx="1">
            <a:schemeClr val="accent1"/>
          </a:lnRef>
          <a:fillRef idx="0">
            <a:schemeClr val="accent1"/>
          </a:fillRef>
          <a:effectRef idx="0">
            <a:schemeClr val="accent1"/>
          </a:effectRef>
          <a:fontRef idx="minor">
            <a:schemeClr val="tx1"/>
          </a:fontRef>
        </p:style>
      </p:cxnSp>
      <p:sp>
        <p:nvSpPr>
          <p:cNvPr id="10" name="文本占位符 5"/>
          <p:cNvSpPr txBox="1"/>
          <p:nvPr/>
        </p:nvSpPr>
        <p:spPr>
          <a:xfrm>
            <a:off x="1127448" y="249010"/>
            <a:ext cx="5040313" cy="557722"/>
          </a:xfrm>
          <a:prstGeom prst="rect">
            <a:avLst/>
          </a:prstGeom>
        </p:spPr>
        <p:txBody>
          <a:bodyPr vert="horz" lIns="91440" tIns="45720" rIns="91440" bIns="45720" rtlCol="0">
            <a:normAutofit fontScale="90000"/>
          </a:bodyPr>
          <a:lstStyle>
            <a:lvl1pPr marL="0" indent="0" algn="l" defTabSz="914400" rtl="0" eaLnBrk="1" latinLnBrk="0" hangingPunct="1">
              <a:lnSpc>
                <a:spcPct val="90000"/>
              </a:lnSpc>
              <a:spcBef>
                <a:spcPts val="1000"/>
              </a:spcBef>
              <a:buFont typeface="Arial" panose="020B0604020202020204" pitchFamily="34" charset="0"/>
              <a:buNone/>
              <a:defRPr sz="3200" b="1" kern="1200">
                <a:solidFill>
                  <a:srgbClr val="024282"/>
                </a:solidFill>
                <a:latin typeface="微软雅黑" panose="020B0503020204020204" pitchFamily="34" charset="-122"/>
                <a:ea typeface="微软雅黑" panose="020B0503020204020204" pitchFamily="34"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defRPr/>
            </a:pPr>
            <a:r>
              <a:rPr lang="zh-CN" altLang="en-US" dirty="0"/>
              <a:t>开源软件维护实现</a:t>
            </a:r>
            <a:endParaRPr lang="zh-CN" altLang="en-US" dirty="0"/>
          </a:p>
        </p:txBody>
      </p:sp>
      <p:sp>
        <p:nvSpPr>
          <p:cNvPr id="48" name="矩形 47"/>
          <p:cNvSpPr/>
          <p:nvPr>
            <p:custDataLst>
              <p:tags r:id="rId1"/>
            </p:custDataLst>
          </p:nvPr>
        </p:nvSpPr>
        <p:spPr>
          <a:xfrm>
            <a:off x="335361" y="980727"/>
            <a:ext cx="11322361" cy="5361348"/>
          </a:xfrm>
          <a:prstGeom prst="rect">
            <a:avLst/>
          </a:prstGeom>
          <a:noFill/>
          <a:ln w="12700" cap="flat" cmpd="sng" algn="ctr">
            <a:solidFill>
              <a:srgbClr val="024282"/>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11" name="圆角矩形 6"/>
          <p:cNvSpPr/>
          <p:nvPr/>
        </p:nvSpPr>
        <p:spPr>
          <a:xfrm>
            <a:off x="457835" y="1127125"/>
            <a:ext cx="3860165" cy="347980"/>
          </a:xfrm>
          <a:prstGeom prst="roundRect">
            <a:avLst>
              <a:gd name="adj" fmla="val 37046"/>
            </a:avLst>
          </a:prstGeom>
          <a:gradFill>
            <a:gsLst>
              <a:gs pos="53000">
                <a:srgbClr val="024282"/>
              </a:gs>
              <a:gs pos="95000">
                <a:srgbClr val="024282">
                  <a:alpha val="0"/>
                </a:srgbClr>
              </a:gs>
              <a:gs pos="0">
                <a:srgbClr val="024282"/>
              </a:gs>
            </a:gsLst>
            <a:lin ang="20700000" scaled="0"/>
          </a:gradFill>
          <a:ln w="12700" cap="flat" cmpd="sng" algn="ctr">
            <a:noFill/>
            <a:prstDash val="solid"/>
            <a:miter lim="800000"/>
          </a:ln>
          <a:effectLst/>
        </p:spPr>
        <p:txBody>
          <a:bodyPr rtlCol="0" anchor="ctr"/>
          <a:lstStyle/>
          <a:p>
            <a:pPr marL="0" marR="0" lvl="0" indent="0" defTabSz="914400" rtl="0" eaLnBrk="1" fontAlgn="auto" latinLnBrk="0" hangingPunct="1">
              <a:lnSpc>
                <a:spcPct val="100000"/>
              </a:lnSpc>
              <a:spcBef>
                <a:spcPts val="0"/>
              </a:spcBef>
              <a:spcAft>
                <a:spcPts val="0"/>
              </a:spcAft>
              <a:buClrTx/>
              <a:buSzTx/>
              <a:buFontTx/>
              <a:buNone/>
              <a:defRPr/>
            </a:pPr>
            <a:r>
              <a:rPr kumimoji="0" lang="zh-CN" altLang="en-US" sz="1800"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详细设计私密模式设计类图</a:t>
            </a:r>
            <a:endParaRPr kumimoji="0" lang="zh-CN" altLang="en-US" sz="1800"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pic>
        <p:nvPicPr>
          <p:cNvPr id="2" name="图片 1"/>
          <p:cNvPicPr>
            <a:picLocks noChangeAspect="1"/>
          </p:cNvPicPr>
          <p:nvPr/>
        </p:nvPicPr>
        <p:blipFill>
          <a:blip r:embed="rId2"/>
          <a:stretch>
            <a:fillRect/>
          </a:stretch>
        </p:blipFill>
        <p:spPr>
          <a:xfrm>
            <a:off x="3117215" y="1536065"/>
            <a:ext cx="5990590" cy="4250690"/>
          </a:xfrm>
          <a:prstGeom prst="rect">
            <a:avLst/>
          </a:prstGeom>
        </p:spPr>
      </p:pic>
    </p:spTree>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335361" y="116633"/>
            <a:ext cx="629872" cy="612768"/>
            <a:chOff x="3070727" y="196457"/>
            <a:chExt cx="692047" cy="673255"/>
          </a:xfrm>
        </p:grpSpPr>
        <p:sp>
          <p:nvSpPr>
            <p:cNvPr id="5" name="平行四边形 4"/>
            <p:cNvSpPr/>
            <p:nvPr/>
          </p:nvSpPr>
          <p:spPr>
            <a:xfrm>
              <a:off x="3070727" y="196457"/>
              <a:ext cx="629587" cy="612775"/>
            </a:xfrm>
            <a:prstGeom prst="parallelogram">
              <a:avLst/>
            </a:prstGeom>
            <a:solidFill>
              <a:srgbClr val="024282"/>
            </a:solid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6" name="平行四边形 5"/>
            <p:cNvSpPr/>
            <p:nvPr/>
          </p:nvSpPr>
          <p:spPr>
            <a:xfrm>
              <a:off x="3133187" y="256937"/>
              <a:ext cx="629587" cy="612775"/>
            </a:xfrm>
            <a:prstGeom prst="parallelogram">
              <a:avLst/>
            </a:prstGeom>
            <a:no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cxnSp>
        <p:nvCxnSpPr>
          <p:cNvPr id="7" name="直接连接符 6"/>
          <p:cNvCxnSpPr/>
          <p:nvPr/>
        </p:nvCxnSpPr>
        <p:spPr>
          <a:xfrm>
            <a:off x="367840" y="809674"/>
            <a:ext cx="11488800" cy="0"/>
          </a:xfrm>
          <a:prstGeom prst="line">
            <a:avLst/>
          </a:prstGeom>
          <a:ln w="9525">
            <a:solidFill>
              <a:srgbClr val="024282"/>
            </a:solidFill>
          </a:ln>
        </p:spPr>
        <p:style>
          <a:lnRef idx="1">
            <a:schemeClr val="accent1"/>
          </a:lnRef>
          <a:fillRef idx="0">
            <a:schemeClr val="accent1"/>
          </a:fillRef>
          <a:effectRef idx="0">
            <a:schemeClr val="accent1"/>
          </a:effectRef>
          <a:fontRef idx="minor">
            <a:schemeClr val="tx1"/>
          </a:fontRef>
        </p:style>
      </p:cxnSp>
      <p:sp>
        <p:nvSpPr>
          <p:cNvPr id="10" name="文本占位符 5"/>
          <p:cNvSpPr txBox="1"/>
          <p:nvPr/>
        </p:nvSpPr>
        <p:spPr>
          <a:xfrm>
            <a:off x="1127448" y="249010"/>
            <a:ext cx="5040313" cy="557722"/>
          </a:xfrm>
          <a:prstGeom prst="rect">
            <a:avLst/>
          </a:prstGeom>
        </p:spPr>
        <p:txBody>
          <a:bodyPr vert="horz" lIns="91440" tIns="45720" rIns="91440" bIns="45720" rtlCol="0">
            <a:normAutofit fontScale="90000"/>
          </a:bodyPr>
          <a:lstStyle>
            <a:lvl1pPr marL="0" indent="0" algn="l" defTabSz="914400" rtl="0" eaLnBrk="1" latinLnBrk="0" hangingPunct="1">
              <a:lnSpc>
                <a:spcPct val="90000"/>
              </a:lnSpc>
              <a:spcBef>
                <a:spcPts val="1000"/>
              </a:spcBef>
              <a:buFont typeface="Arial" panose="020B0604020202020204" pitchFamily="34" charset="0"/>
              <a:buNone/>
              <a:defRPr sz="3200" b="1" kern="1200">
                <a:solidFill>
                  <a:srgbClr val="024282"/>
                </a:solidFill>
                <a:latin typeface="微软雅黑" panose="020B0503020204020204" pitchFamily="34" charset="-122"/>
                <a:ea typeface="微软雅黑" panose="020B0503020204020204" pitchFamily="34"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defRPr/>
            </a:pPr>
            <a:r>
              <a:rPr lang="zh-CN" altLang="en-US" dirty="0"/>
              <a:t>开源软件维护实现</a:t>
            </a:r>
            <a:endParaRPr lang="zh-CN" altLang="en-US" dirty="0"/>
          </a:p>
        </p:txBody>
      </p:sp>
      <p:sp>
        <p:nvSpPr>
          <p:cNvPr id="48" name="矩形 47"/>
          <p:cNvSpPr/>
          <p:nvPr>
            <p:custDataLst>
              <p:tags r:id="rId1"/>
            </p:custDataLst>
          </p:nvPr>
        </p:nvSpPr>
        <p:spPr>
          <a:xfrm>
            <a:off x="335361" y="980727"/>
            <a:ext cx="11322361" cy="5361348"/>
          </a:xfrm>
          <a:prstGeom prst="rect">
            <a:avLst/>
          </a:prstGeom>
          <a:noFill/>
          <a:ln w="12700" cap="flat" cmpd="sng" algn="ctr">
            <a:solidFill>
              <a:srgbClr val="024282"/>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11" name="圆角矩形 6"/>
          <p:cNvSpPr/>
          <p:nvPr/>
        </p:nvSpPr>
        <p:spPr>
          <a:xfrm>
            <a:off x="458036" y="1158635"/>
            <a:ext cx="3177540" cy="348121"/>
          </a:xfrm>
          <a:prstGeom prst="roundRect">
            <a:avLst>
              <a:gd name="adj" fmla="val 37046"/>
            </a:avLst>
          </a:prstGeom>
          <a:gradFill>
            <a:gsLst>
              <a:gs pos="53000">
                <a:srgbClr val="024282"/>
              </a:gs>
              <a:gs pos="95000">
                <a:srgbClr val="024282">
                  <a:alpha val="0"/>
                </a:srgbClr>
              </a:gs>
              <a:gs pos="0">
                <a:srgbClr val="024282"/>
              </a:gs>
            </a:gsLst>
            <a:lin ang="20700000" scaled="0"/>
          </a:gradFill>
          <a:ln w="12700" cap="flat" cmpd="sng" algn="ctr">
            <a:noFill/>
            <a:prstDash val="solid"/>
            <a:miter lim="800000"/>
          </a:ln>
          <a:effectLst/>
        </p:spPr>
        <p:txBody>
          <a:bodyPr rtlCol="0" anchor="ctr"/>
          <a:lstStyle/>
          <a:p>
            <a:pPr marL="0" marR="0" lvl="0" indent="0" defTabSz="914400" rtl="0" eaLnBrk="1" fontAlgn="auto" latinLnBrk="0" hangingPunct="1">
              <a:lnSpc>
                <a:spcPct val="100000"/>
              </a:lnSpc>
              <a:spcBef>
                <a:spcPts val="0"/>
              </a:spcBef>
              <a:spcAft>
                <a:spcPts val="0"/>
              </a:spcAft>
              <a:buClrTx/>
              <a:buSzTx/>
              <a:buFontTx/>
              <a:buNone/>
              <a:defRPr/>
            </a:pPr>
            <a:r>
              <a:rPr kumimoji="0" lang="zh-CN" altLang="en-US" sz="1800"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修改背景图片活动图</a:t>
            </a:r>
            <a:endParaRPr kumimoji="0" lang="zh-CN" altLang="en-US" sz="1800"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pic>
        <p:nvPicPr>
          <p:cNvPr id="2" name="图片 1"/>
          <p:cNvPicPr>
            <a:picLocks noChangeAspect="1"/>
          </p:cNvPicPr>
          <p:nvPr/>
        </p:nvPicPr>
        <p:blipFill>
          <a:blip r:embed="rId2"/>
          <a:stretch>
            <a:fillRect/>
          </a:stretch>
        </p:blipFill>
        <p:spPr>
          <a:xfrm>
            <a:off x="4860925" y="1203960"/>
            <a:ext cx="1764665" cy="4925060"/>
          </a:xfrm>
          <a:prstGeom prst="rect">
            <a:avLst/>
          </a:prstGeom>
        </p:spPr>
      </p:pic>
    </p:spTree>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335361" y="116633"/>
            <a:ext cx="629872" cy="612768"/>
            <a:chOff x="3070727" y="196457"/>
            <a:chExt cx="692047" cy="673255"/>
          </a:xfrm>
        </p:grpSpPr>
        <p:sp>
          <p:nvSpPr>
            <p:cNvPr id="5" name="平行四边形 4"/>
            <p:cNvSpPr/>
            <p:nvPr/>
          </p:nvSpPr>
          <p:spPr>
            <a:xfrm>
              <a:off x="3070727" y="196457"/>
              <a:ext cx="629587" cy="612775"/>
            </a:xfrm>
            <a:prstGeom prst="parallelogram">
              <a:avLst/>
            </a:prstGeom>
            <a:solidFill>
              <a:srgbClr val="024282"/>
            </a:solid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6" name="平行四边形 5"/>
            <p:cNvSpPr/>
            <p:nvPr/>
          </p:nvSpPr>
          <p:spPr>
            <a:xfrm>
              <a:off x="3133187" y="256937"/>
              <a:ext cx="629587" cy="612775"/>
            </a:xfrm>
            <a:prstGeom prst="parallelogram">
              <a:avLst/>
            </a:prstGeom>
            <a:no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cxnSp>
        <p:nvCxnSpPr>
          <p:cNvPr id="7" name="直接连接符 6"/>
          <p:cNvCxnSpPr/>
          <p:nvPr/>
        </p:nvCxnSpPr>
        <p:spPr>
          <a:xfrm>
            <a:off x="367840" y="809674"/>
            <a:ext cx="11488800" cy="0"/>
          </a:xfrm>
          <a:prstGeom prst="line">
            <a:avLst/>
          </a:prstGeom>
          <a:ln w="9525">
            <a:solidFill>
              <a:srgbClr val="024282"/>
            </a:solidFill>
          </a:ln>
        </p:spPr>
        <p:style>
          <a:lnRef idx="1">
            <a:schemeClr val="accent1"/>
          </a:lnRef>
          <a:fillRef idx="0">
            <a:schemeClr val="accent1"/>
          </a:fillRef>
          <a:effectRef idx="0">
            <a:schemeClr val="accent1"/>
          </a:effectRef>
          <a:fontRef idx="minor">
            <a:schemeClr val="tx1"/>
          </a:fontRef>
        </p:style>
      </p:cxnSp>
      <p:sp>
        <p:nvSpPr>
          <p:cNvPr id="10" name="文本占位符 5"/>
          <p:cNvSpPr txBox="1"/>
          <p:nvPr/>
        </p:nvSpPr>
        <p:spPr>
          <a:xfrm>
            <a:off x="1127448" y="249010"/>
            <a:ext cx="5040313" cy="557722"/>
          </a:xfrm>
          <a:prstGeom prst="rect">
            <a:avLst/>
          </a:prstGeom>
        </p:spPr>
        <p:txBody>
          <a:bodyPr vert="horz" lIns="91440" tIns="45720" rIns="91440" bIns="45720" rtlCol="0">
            <a:normAutofit fontScale="90000"/>
          </a:bodyPr>
          <a:lstStyle>
            <a:lvl1pPr marL="0" indent="0" algn="l" defTabSz="914400" rtl="0" eaLnBrk="1" latinLnBrk="0" hangingPunct="1">
              <a:lnSpc>
                <a:spcPct val="90000"/>
              </a:lnSpc>
              <a:spcBef>
                <a:spcPts val="1000"/>
              </a:spcBef>
              <a:buFont typeface="Arial" panose="020B0604020202020204" pitchFamily="34" charset="0"/>
              <a:buNone/>
              <a:defRPr sz="3200" b="1" kern="1200">
                <a:solidFill>
                  <a:srgbClr val="024282"/>
                </a:solidFill>
                <a:latin typeface="微软雅黑" panose="020B0503020204020204" pitchFamily="34" charset="-122"/>
                <a:ea typeface="微软雅黑" panose="020B0503020204020204" pitchFamily="34"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defRPr/>
            </a:pPr>
            <a:r>
              <a:rPr lang="zh-CN" altLang="en-US" dirty="0"/>
              <a:t>开源软件维护实现</a:t>
            </a:r>
            <a:endParaRPr lang="zh-CN" altLang="en-US" dirty="0"/>
          </a:p>
        </p:txBody>
      </p:sp>
      <p:sp>
        <p:nvSpPr>
          <p:cNvPr id="48" name="矩形 47"/>
          <p:cNvSpPr/>
          <p:nvPr>
            <p:custDataLst>
              <p:tags r:id="rId1"/>
            </p:custDataLst>
          </p:nvPr>
        </p:nvSpPr>
        <p:spPr>
          <a:xfrm>
            <a:off x="335361" y="980727"/>
            <a:ext cx="11322361" cy="5361348"/>
          </a:xfrm>
          <a:prstGeom prst="rect">
            <a:avLst/>
          </a:prstGeom>
          <a:noFill/>
          <a:ln w="12700" cap="flat" cmpd="sng" algn="ctr">
            <a:solidFill>
              <a:srgbClr val="024282"/>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11" name="圆角矩形 6"/>
          <p:cNvSpPr/>
          <p:nvPr/>
        </p:nvSpPr>
        <p:spPr>
          <a:xfrm>
            <a:off x="457835" y="1120140"/>
            <a:ext cx="3364230" cy="347980"/>
          </a:xfrm>
          <a:prstGeom prst="roundRect">
            <a:avLst>
              <a:gd name="adj" fmla="val 37046"/>
            </a:avLst>
          </a:prstGeom>
          <a:gradFill>
            <a:gsLst>
              <a:gs pos="53000">
                <a:srgbClr val="024282"/>
              </a:gs>
              <a:gs pos="95000">
                <a:srgbClr val="024282">
                  <a:alpha val="0"/>
                </a:srgbClr>
              </a:gs>
              <a:gs pos="0">
                <a:srgbClr val="024282"/>
              </a:gs>
            </a:gsLst>
            <a:lin ang="20700000" scaled="0"/>
          </a:gradFill>
          <a:ln w="12700" cap="flat" cmpd="sng" algn="ctr">
            <a:noFill/>
            <a:prstDash val="solid"/>
            <a:miter lim="800000"/>
          </a:ln>
          <a:effectLst/>
        </p:spPr>
        <p:txBody>
          <a:bodyPr rtlCol="0" anchor="ctr"/>
          <a:lstStyle/>
          <a:p>
            <a:pPr marL="0" marR="0" lvl="0" indent="0" defTabSz="914400" rtl="0" eaLnBrk="1" fontAlgn="auto" latinLnBrk="0" hangingPunct="1">
              <a:lnSpc>
                <a:spcPct val="100000"/>
              </a:lnSpc>
              <a:spcBef>
                <a:spcPts val="0"/>
              </a:spcBef>
              <a:spcAft>
                <a:spcPts val="0"/>
              </a:spcAft>
              <a:buClrTx/>
              <a:buSzTx/>
              <a:buFontTx/>
              <a:buNone/>
              <a:defRPr/>
            </a:pPr>
            <a:r>
              <a:rPr kumimoji="0" lang="zh-CN" altLang="en-US" sz="1800"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详细设计修改背景顺序图</a:t>
            </a:r>
            <a:endParaRPr kumimoji="0" lang="zh-CN" altLang="en-US" sz="1800"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pic>
        <p:nvPicPr>
          <p:cNvPr id="2" name="图片 1"/>
          <p:cNvPicPr>
            <a:picLocks noChangeAspect="1"/>
          </p:cNvPicPr>
          <p:nvPr/>
        </p:nvPicPr>
        <p:blipFill>
          <a:blip r:embed="rId2"/>
          <a:stretch>
            <a:fillRect/>
          </a:stretch>
        </p:blipFill>
        <p:spPr>
          <a:xfrm>
            <a:off x="2591435" y="1685925"/>
            <a:ext cx="7502525" cy="3982720"/>
          </a:xfrm>
          <a:prstGeom prst="rect">
            <a:avLst/>
          </a:prstGeom>
        </p:spPr>
      </p:pic>
    </p:spTree>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335361" y="116633"/>
            <a:ext cx="629872" cy="612768"/>
            <a:chOff x="3070727" y="196457"/>
            <a:chExt cx="692047" cy="673255"/>
          </a:xfrm>
        </p:grpSpPr>
        <p:sp>
          <p:nvSpPr>
            <p:cNvPr id="5" name="平行四边形 4"/>
            <p:cNvSpPr/>
            <p:nvPr/>
          </p:nvSpPr>
          <p:spPr>
            <a:xfrm>
              <a:off x="3070727" y="196457"/>
              <a:ext cx="629587" cy="612775"/>
            </a:xfrm>
            <a:prstGeom prst="parallelogram">
              <a:avLst/>
            </a:prstGeom>
            <a:solidFill>
              <a:srgbClr val="024282"/>
            </a:solid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6" name="平行四边形 5"/>
            <p:cNvSpPr/>
            <p:nvPr/>
          </p:nvSpPr>
          <p:spPr>
            <a:xfrm>
              <a:off x="3133187" y="256937"/>
              <a:ext cx="629587" cy="612775"/>
            </a:xfrm>
            <a:prstGeom prst="parallelogram">
              <a:avLst/>
            </a:prstGeom>
            <a:no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cxnSp>
        <p:nvCxnSpPr>
          <p:cNvPr id="7" name="直接连接符 6"/>
          <p:cNvCxnSpPr/>
          <p:nvPr/>
        </p:nvCxnSpPr>
        <p:spPr>
          <a:xfrm>
            <a:off x="367840" y="809674"/>
            <a:ext cx="11488800" cy="0"/>
          </a:xfrm>
          <a:prstGeom prst="line">
            <a:avLst/>
          </a:prstGeom>
          <a:ln w="9525">
            <a:solidFill>
              <a:srgbClr val="024282"/>
            </a:solidFill>
          </a:ln>
        </p:spPr>
        <p:style>
          <a:lnRef idx="1">
            <a:schemeClr val="accent1"/>
          </a:lnRef>
          <a:fillRef idx="0">
            <a:schemeClr val="accent1"/>
          </a:fillRef>
          <a:effectRef idx="0">
            <a:schemeClr val="accent1"/>
          </a:effectRef>
          <a:fontRef idx="minor">
            <a:schemeClr val="tx1"/>
          </a:fontRef>
        </p:style>
      </p:cxnSp>
      <p:sp>
        <p:nvSpPr>
          <p:cNvPr id="10" name="文本占位符 5"/>
          <p:cNvSpPr txBox="1"/>
          <p:nvPr/>
        </p:nvSpPr>
        <p:spPr>
          <a:xfrm>
            <a:off x="1127448" y="249010"/>
            <a:ext cx="5040313" cy="557722"/>
          </a:xfrm>
          <a:prstGeom prst="rect">
            <a:avLst/>
          </a:prstGeom>
        </p:spPr>
        <p:txBody>
          <a:bodyPr vert="horz" lIns="91440" tIns="45720" rIns="91440" bIns="45720" rtlCol="0">
            <a:normAutofit fontScale="90000"/>
          </a:bodyPr>
          <a:lstStyle>
            <a:lvl1pPr marL="0" indent="0" algn="l" defTabSz="914400" rtl="0" eaLnBrk="1" latinLnBrk="0" hangingPunct="1">
              <a:lnSpc>
                <a:spcPct val="90000"/>
              </a:lnSpc>
              <a:spcBef>
                <a:spcPts val="1000"/>
              </a:spcBef>
              <a:buFont typeface="Arial" panose="020B0604020202020204" pitchFamily="34" charset="0"/>
              <a:buNone/>
              <a:defRPr sz="3200" b="1" kern="1200">
                <a:solidFill>
                  <a:srgbClr val="024282"/>
                </a:solidFill>
                <a:latin typeface="微软雅黑" panose="020B0503020204020204" pitchFamily="34" charset="-122"/>
                <a:ea typeface="微软雅黑" panose="020B0503020204020204" pitchFamily="34"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defRPr/>
            </a:pPr>
            <a:r>
              <a:rPr lang="zh-CN" altLang="en-US" dirty="0"/>
              <a:t>开源软件维护实现</a:t>
            </a:r>
            <a:endParaRPr lang="zh-CN" altLang="en-US" dirty="0"/>
          </a:p>
        </p:txBody>
      </p:sp>
      <p:sp>
        <p:nvSpPr>
          <p:cNvPr id="48" name="矩形 47"/>
          <p:cNvSpPr/>
          <p:nvPr>
            <p:custDataLst>
              <p:tags r:id="rId1"/>
            </p:custDataLst>
          </p:nvPr>
        </p:nvSpPr>
        <p:spPr>
          <a:xfrm>
            <a:off x="335361" y="980727"/>
            <a:ext cx="11322361" cy="5361348"/>
          </a:xfrm>
          <a:prstGeom prst="rect">
            <a:avLst/>
          </a:prstGeom>
          <a:noFill/>
          <a:ln w="12700" cap="flat" cmpd="sng" algn="ctr">
            <a:solidFill>
              <a:srgbClr val="024282"/>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11" name="圆角矩形 6"/>
          <p:cNvSpPr/>
          <p:nvPr/>
        </p:nvSpPr>
        <p:spPr>
          <a:xfrm>
            <a:off x="457835" y="1112520"/>
            <a:ext cx="4194175" cy="347980"/>
          </a:xfrm>
          <a:prstGeom prst="roundRect">
            <a:avLst>
              <a:gd name="adj" fmla="val 37046"/>
            </a:avLst>
          </a:prstGeom>
          <a:gradFill>
            <a:gsLst>
              <a:gs pos="53000">
                <a:srgbClr val="024282"/>
              </a:gs>
              <a:gs pos="95000">
                <a:srgbClr val="024282">
                  <a:alpha val="0"/>
                </a:srgbClr>
              </a:gs>
              <a:gs pos="0">
                <a:srgbClr val="024282"/>
              </a:gs>
            </a:gsLst>
            <a:lin ang="20700000" scaled="0"/>
          </a:gradFill>
          <a:ln w="12700" cap="flat" cmpd="sng" algn="ctr">
            <a:noFill/>
            <a:prstDash val="solid"/>
            <a:miter lim="800000"/>
          </a:ln>
          <a:effectLst/>
        </p:spPr>
        <p:txBody>
          <a:bodyPr rtlCol="0" anchor="ctr"/>
          <a:lstStyle/>
          <a:p>
            <a:pPr marL="0" marR="0" lvl="0" indent="0" defTabSz="914400" rtl="0" eaLnBrk="1" fontAlgn="auto" latinLnBrk="0" hangingPunct="1">
              <a:lnSpc>
                <a:spcPct val="100000"/>
              </a:lnSpc>
              <a:spcBef>
                <a:spcPts val="0"/>
              </a:spcBef>
              <a:spcAft>
                <a:spcPts val="0"/>
              </a:spcAft>
              <a:buClrTx/>
              <a:buSzTx/>
              <a:buFontTx/>
              <a:buNone/>
              <a:defRPr/>
            </a:pPr>
            <a:r>
              <a:rPr kumimoji="0" lang="zh-CN" altLang="en-US" sz="1800"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详细设计修改背景图片设计类图</a:t>
            </a:r>
            <a:endParaRPr kumimoji="0" lang="zh-CN" altLang="en-US" sz="1800"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pic>
        <p:nvPicPr>
          <p:cNvPr id="2" name="图片 1"/>
          <p:cNvPicPr>
            <a:picLocks noChangeAspect="1"/>
          </p:cNvPicPr>
          <p:nvPr/>
        </p:nvPicPr>
        <p:blipFill>
          <a:blip r:embed="rId2"/>
          <a:stretch>
            <a:fillRect/>
          </a:stretch>
        </p:blipFill>
        <p:spPr>
          <a:xfrm>
            <a:off x="3422650" y="1553845"/>
            <a:ext cx="5574030" cy="4723765"/>
          </a:xfrm>
          <a:prstGeom prst="rect">
            <a:avLst/>
          </a:prstGeom>
        </p:spPr>
      </p:pic>
    </p:spTree>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335361" y="116633"/>
            <a:ext cx="629872" cy="612768"/>
            <a:chOff x="3070727" y="196457"/>
            <a:chExt cx="692047" cy="673255"/>
          </a:xfrm>
        </p:grpSpPr>
        <p:sp>
          <p:nvSpPr>
            <p:cNvPr id="5" name="平行四边形 4"/>
            <p:cNvSpPr/>
            <p:nvPr/>
          </p:nvSpPr>
          <p:spPr>
            <a:xfrm>
              <a:off x="3070727" y="196457"/>
              <a:ext cx="629587" cy="612775"/>
            </a:xfrm>
            <a:prstGeom prst="parallelogram">
              <a:avLst/>
            </a:prstGeom>
            <a:solidFill>
              <a:srgbClr val="024282"/>
            </a:solid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6" name="平行四边形 5"/>
            <p:cNvSpPr/>
            <p:nvPr/>
          </p:nvSpPr>
          <p:spPr>
            <a:xfrm>
              <a:off x="3133187" y="256937"/>
              <a:ext cx="629587" cy="612775"/>
            </a:xfrm>
            <a:prstGeom prst="parallelogram">
              <a:avLst/>
            </a:prstGeom>
            <a:no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cxnSp>
        <p:nvCxnSpPr>
          <p:cNvPr id="7" name="直接连接符 6"/>
          <p:cNvCxnSpPr/>
          <p:nvPr/>
        </p:nvCxnSpPr>
        <p:spPr>
          <a:xfrm>
            <a:off x="367840" y="809674"/>
            <a:ext cx="11488800" cy="0"/>
          </a:xfrm>
          <a:prstGeom prst="line">
            <a:avLst/>
          </a:prstGeom>
          <a:ln w="9525">
            <a:solidFill>
              <a:srgbClr val="024282"/>
            </a:solidFill>
          </a:ln>
        </p:spPr>
        <p:style>
          <a:lnRef idx="1">
            <a:schemeClr val="accent1"/>
          </a:lnRef>
          <a:fillRef idx="0">
            <a:schemeClr val="accent1"/>
          </a:fillRef>
          <a:effectRef idx="0">
            <a:schemeClr val="accent1"/>
          </a:effectRef>
          <a:fontRef idx="minor">
            <a:schemeClr val="tx1"/>
          </a:fontRef>
        </p:style>
      </p:cxnSp>
      <p:sp>
        <p:nvSpPr>
          <p:cNvPr id="10" name="文本占位符 5"/>
          <p:cNvSpPr txBox="1"/>
          <p:nvPr/>
        </p:nvSpPr>
        <p:spPr>
          <a:xfrm>
            <a:off x="1127448" y="249010"/>
            <a:ext cx="5040313" cy="557722"/>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000"/>
              </a:spcBef>
              <a:buFont typeface="Arial" panose="020B0604020202020204" pitchFamily="34" charset="0"/>
              <a:buNone/>
              <a:defRPr sz="3200" b="1" kern="1200">
                <a:solidFill>
                  <a:srgbClr val="024282"/>
                </a:solidFill>
                <a:latin typeface="微软雅黑" panose="020B0503020204020204" pitchFamily="34" charset="-122"/>
                <a:ea typeface="微软雅黑" panose="020B0503020204020204" pitchFamily="34"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defRPr/>
            </a:pPr>
            <a:r>
              <a:rPr lang="zh-CN" altLang="en-US" dirty="0"/>
              <a:t>开源软件维护安装部署</a:t>
            </a:r>
            <a:endParaRPr lang="zh-CN" altLang="en-US" dirty="0"/>
          </a:p>
        </p:txBody>
      </p:sp>
      <p:sp>
        <p:nvSpPr>
          <p:cNvPr id="48" name="矩形 47"/>
          <p:cNvSpPr/>
          <p:nvPr>
            <p:custDataLst>
              <p:tags r:id="rId1"/>
            </p:custDataLst>
          </p:nvPr>
        </p:nvSpPr>
        <p:spPr>
          <a:xfrm>
            <a:off x="335361" y="980727"/>
            <a:ext cx="11322361" cy="5361348"/>
          </a:xfrm>
          <a:prstGeom prst="rect">
            <a:avLst/>
          </a:prstGeom>
          <a:noFill/>
          <a:ln w="12700" cap="flat" cmpd="sng" algn="ctr">
            <a:solidFill>
              <a:srgbClr val="024282"/>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8" name="文本框 7"/>
          <p:cNvSpPr txBox="1"/>
          <p:nvPr/>
        </p:nvSpPr>
        <p:spPr>
          <a:xfrm>
            <a:off x="3463290" y="3101340"/>
            <a:ext cx="4895215" cy="548005"/>
          </a:xfrm>
          <a:prstGeom prst="rect">
            <a:avLst/>
          </a:prstGeom>
          <a:noFill/>
        </p:spPr>
        <p:txBody>
          <a:bodyPr wrap="square" rtlCol="0">
            <a:noAutofit/>
          </a:bodyPr>
          <a:p>
            <a:r>
              <a:rPr lang="zh-CN" altLang="en-US" sz="4400"/>
              <a:t>现在进入演示阶段</a:t>
            </a:r>
            <a:endParaRPr lang="zh-CN" altLang="en-US" sz="4400"/>
          </a:p>
        </p:txBody>
      </p:sp>
    </p:spTree>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图片 9"/>
          <p:cNvPicPr>
            <a:picLocks noChangeAspect="1"/>
          </p:cNvPicPr>
          <p:nvPr/>
        </p:nvPicPr>
        <p:blipFill rotWithShape="1">
          <a:blip r:embed="rId1">
            <a:alphaModFix amt="10000"/>
            <a:extLst>
              <a:ext uri="{28A0092B-C50C-407E-A947-70E740481C1C}">
                <a14:useLocalDpi xmlns:a14="http://schemas.microsoft.com/office/drawing/2010/main" val="0"/>
              </a:ext>
            </a:extLst>
          </a:blip>
          <a:srcRect r="74109"/>
          <a:stretch>
            <a:fillRect/>
          </a:stretch>
        </p:blipFill>
        <p:spPr>
          <a:xfrm>
            <a:off x="319337" y="779207"/>
            <a:ext cx="5433538" cy="5370342"/>
          </a:xfrm>
          <a:prstGeom prst="rect">
            <a:avLst/>
          </a:prstGeom>
        </p:spPr>
      </p:pic>
      <p:sp>
        <p:nvSpPr>
          <p:cNvPr id="2" name="文本占位符 3"/>
          <p:cNvSpPr txBox="1"/>
          <p:nvPr/>
        </p:nvSpPr>
        <p:spPr>
          <a:xfrm>
            <a:off x="6436079" y="779207"/>
            <a:ext cx="4256684" cy="1612900"/>
          </a:xfrm>
          <a:prstGeom prst="rect">
            <a:avLst/>
          </a:prstGeom>
        </p:spPr>
        <p:txBody>
          <a:bodyPr vert="horz" lIns="91440" tIns="45720" rIns="91440" bIns="45720" rtlCol="0">
            <a:noAutofit/>
          </a:bodyPr>
          <a:lstStyle>
            <a:lvl1pPr marL="0" indent="0" algn="l" defTabSz="914400" rtl="0" eaLnBrk="1" latinLnBrk="0" hangingPunct="1">
              <a:lnSpc>
                <a:spcPct val="90000"/>
              </a:lnSpc>
              <a:spcBef>
                <a:spcPts val="1000"/>
              </a:spcBef>
              <a:buFont typeface="Arial" panose="020B0604020202020204" pitchFamily="34" charset="0"/>
              <a:buNone/>
              <a:defRPr sz="6000" b="1" kern="1200">
                <a:gradFill>
                  <a:gsLst>
                    <a:gs pos="36000">
                      <a:srgbClr val="024282"/>
                    </a:gs>
                    <a:gs pos="100000">
                      <a:srgbClr val="2764A7">
                        <a:lumMod val="15000"/>
                        <a:lumOff val="85000"/>
                        <a:alpha val="27000"/>
                      </a:srgbClr>
                    </a:gs>
                  </a:gsLst>
                  <a:lin ang="5400000" scaled="0"/>
                </a:gradFill>
                <a:latin typeface="微软雅黑" panose="020B0503020204020204" pitchFamily="34" charset="-122"/>
                <a:ea typeface="微软雅黑" panose="020B0503020204020204" pitchFamily="34"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defRPr/>
            </a:pPr>
            <a:r>
              <a:rPr kumimoji="0" lang="en-US" altLang="zh-CN" sz="19900" b="1" i="0" u="none" strike="noStrike" kern="1200" cap="none" spc="0" normalizeH="0" baseline="0" noProof="0" dirty="0">
                <a:ln>
                  <a:noFill/>
                </a:ln>
                <a:gradFill>
                  <a:gsLst>
                    <a:gs pos="36000">
                      <a:srgbClr val="024282"/>
                    </a:gs>
                    <a:gs pos="100000">
                      <a:srgbClr val="2764A7">
                        <a:lumMod val="15000"/>
                        <a:lumOff val="85000"/>
                        <a:alpha val="27000"/>
                      </a:srgbClr>
                    </a:gs>
                  </a:gsLst>
                  <a:lin ang="5400000" scaled="0"/>
                </a:gradFill>
                <a:effectLst/>
                <a:uLnTx/>
                <a:uFillTx/>
                <a:latin typeface="Arial Black" panose="020B0A04020102020204" pitchFamily="34" charset="0"/>
                <a:ea typeface="微软雅黑" panose="020B0503020204020204" pitchFamily="34" charset="-122"/>
                <a:cs typeface="+mn-cs"/>
              </a:rPr>
              <a:t>04</a:t>
            </a:r>
            <a:endParaRPr kumimoji="0" lang="zh-CN" altLang="en-US" sz="19900" b="1" i="0" u="none" strike="noStrike" kern="1200" cap="none" spc="0" normalizeH="0" baseline="0" noProof="0" dirty="0">
              <a:ln>
                <a:noFill/>
              </a:ln>
              <a:gradFill>
                <a:gsLst>
                  <a:gs pos="36000">
                    <a:srgbClr val="024282"/>
                  </a:gs>
                  <a:gs pos="100000">
                    <a:srgbClr val="2764A7">
                      <a:lumMod val="15000"/>
                      <a:lumOff val="85000"/>
                      <a:alpha val="27000"/>
                    </a:srgbClr>
                  </a:gs>
                </a:gsLst>
                <a:lin ang="5400000" scaled="0"/>
              </a:gradFill>
              <a:effectLst/>
              <a:uLnTx/>
              <a:uFillTx/>
              <a:latin typeface="Arial Black" panose="020B0A04020102020204" pitchFamily="34" charset="0"/>
              <a:ea typeface="微软雅黑" panose="020B0503020204020204" pitchFamily="34" charset="-122"/>
              <a:cs typeface="+mn-cs"/>
            </a:endParaRPr>
          </a:p>
        </p:txBody>
      </p:sp>
      <p:sp>
        <p:nvSpPr>
          <p:cNvPr id="3" name="文本占位符 4"/>
          <p:cNvSpPr txBox="1"/>
          <p:nvPr/>
        </p:nvSpPr>
        <p:spPr>
          <a:xfrm>
            <a:off x="2156110" y="3246897"/>
            <a:ext cx="6999783" cy="1046193"/>
          </a:xfrm>
          <a:prstGeom prst="rect">
            <a:avLst/>
          </a:prstGeom>
        </p:spPr>
        <p:txBody>
          <a:bodyPr vert="horz" lIns="91440" tIns="45720" rIns="91440" bIns="45720" rtlCol="0">
            <a:noAutofit/>
          </a:bodyPr>
          <a:lstStyle>
            <a:lvl1pPr marL="0" indent="0" algn="l" defTabSz="914400" rtl="0" eaLnBrk="1" latinLnBrk="0" hangingPunct="1">
              <a:lnSpc>
                <a:spcPct val="90000"/>
              </a:lnSpc>
              <a:spcBef>
                <a:spcPts val="1000"/>
              </a:spcBef>
              <a:buFont typeface="Arial" panose="020B0604020202020204" pitchFamily="34" charset="0"/>
              <a:buNone/>
              <a:defRPr sz="4400" b="1" kern="1200">
                <a:solidFill>
                  <a:srgbClr val="024282"/>
                </a:solidFill>
                <a:latin typeface="微软雅黑" panose="020B0503020204020204" pitchFamily="34" charset="-122"/>
                <a:ea typeface="微软雅黑" panose="020B0503020204020204" pitchFamily="34"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defTabSz="914400" rtl="0" eaLnBrk="1" fontAlgn="auto" latinLnBrk="0" hangingPunct="1">
              <a:lnSpc>
                <a:spcPct val="90000"/>
              </a:lnSpc>
              <a:spcBef>
                <a:spcPts val="1000"/>
              </a:spcBef>
              <a:spcAft>
                <a:spcPts val="0"/>
              </a:spcAft>
              <a:buClrTx/>
              <a:buSzTx/>
              <a:buFont typeface="Arial" panose="020B0604020202020204" pitchFamily="34" charset="0"/>
              <a:buNone/>
              <a:defRPr/>
            </a:pPr>
            <a:r>
              <a:rPr kumimoji="0" lang="zh-CN" altLang="en-US" sz="6600" b="1" i="0" u="none" strike="noStrike" kern="1200" cap="none" spc="0" normalizeH="0" baseline="0" noProof="0" dirty="0">
                <a:ln>
                  <a:noFill/>
                </a:ln>
                <a:solidFill>
                  <a:srgbClr val="024282"/>
                </a:solidFill>
                <a:effectLst/>
                <a:uLnTx/>
                <a:uFillTx/>
                <a:latin typeface="微软雅黑" panose="020B0503020204020204" pitchFamily="34" charset="-122"/>
                <a:ea typeface="微软雅黑" panose="020B0503020204020204" pitchFamily="34" charset="-122"/>
                <a:cs typeface="+mn-cs"/>
              </a:rPr>
              <a:t>总结</a:t>
            </a:r>
            <a:endParaRPr kumimoji="0" lang="zh-CN" altLang="en-US" sz="6600" b="1" i="0" u="none" strike="noStrike" kern="1200" cap="none" spc="0" normalizeH="0" baseline="0" noProof="0" dirty="0">
              <a:ln>
                <a:noFill/>
              </a:ln>
              <a:solidFill>
                <a:srgbClr val="024282"/>
              </a:solidFill>
              <a:effectLst/>
              <a:uLnTx/>
              <a:uFillTx/>
              <a:latin typeface="微软雅黑" panose="020B0503020204020204" pitchFamily="34" charset="-122"/>
              <a:ea typeface="微软雅黑" panose="020B0503020204020204" pitchFamily="34" charset="-122"/>
              <a:cs typeface="+mn-cs"/>
            </a:endParaRPr>
          </a:p>
        </p:txBody>
      </p:sp>
      <p:grpSp>
        <p:nvGrpSpPr>
          <p:cNvPr id="4" name="组合 3"/>
          <p:cNvGrpSpPr/>
          <p:nvPr/>
        </p:nvGrpSpPr>
        <p:grpSpPr>
          <a:xfrm>
            <a:off x="-3049556" y="-2033814"/>
            <a:ext cx="7489372" cy="4795157"/>
            <a:chOff x="-3802743" y="-2148114"/>
            <a:chExt cx="7489372" cy="4795157"/>
          </a:xfrm>
        </p:grpSpPr>
        <p:sp>
          <p:nvSpPr>
            <p:cNvPr id="5" name="平行四边形 4"/>
            <p:cNvSpPr/>
            <p:nvPr/>
          </p:nvSpPr>
          <p:spPr>
            <a:xfrm>
              <a:off x="-3802743" y="-2148114"/>
              <a:ext cx="7489372" cy="4795157"/>
            </a:xfrm>
            <a:prstGeom prst="parallelogram">
              <a:avLst/>
            </a:prstGeom>
            <a:solidFill>
              <a:srgbClr val="024282">
                <a:alpha val="3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6" name="平行四边形 5"/>
            <p:cNvSpPr/>
            <p:nvPr/>
          </p:nvSpPr>
          <p:spPr>
            <a:xfrm>
              <a:off x="-3483429" y="-1482271"/>
              <a:ext cx="6429829" cy="3628571"/>
            </a:xfrm>
            <a:prstGeom prst="parallelogram">
              <a:avLst/>
            </a:prstGeom>
            <a:solidFill>
              <a:srgbClr val="02428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grpSp>
        <p:nvGrpSpPr>
          <p:cNvPr id="7" name="组合 6"/>
          <p:cNvGrpSpPr/>
          <p:nvPr/>
        </p:nvGrpSpPr>
        <p:grpSpPr>
          <a:xfrm flipH="1" flipV="1">
            <a:off x="7824192" y="4149080"/>
            <a:ext cx="7489372" cy="4651141"/>
            <a:chOff x="-3802743" y="-2004098"/>
            <a:chExt cx="7489372" cy="4651141"/>
          </a:xfrm>
        </p:grpSpPr>
        <p:sp>
          <p:nvSpPr>
            <p:cNvPr id="8" name="平行四边形 7"/>
            <p:cNvSpPr/>
            <p:nvPr/>
          </p:nvSpPr>
          <p:spPr>
            <a:xfrm>
              <a:off x="-3802743" y="-2004098"/>
              <a:ext cx="7489372" cy="4651141"/>
            </a:xfrm>
            <a:prstGeom prst="parallelogram">
              <a:avLst/>
            </a:prstGeom>
            <a:solidFill>
              <a:srgbClr val="024282">
                <a:alpha val="3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9" name="平行四边形 8"/>
            <p:cNvSpPr/>
            <p:nvPr/>
          </p:nvSpPr>
          <p:spPr>
            <a:xfrm>
              <a:off x="-3483429" y="-1482271"/>
              <a:ext cx="6429829" cy="3628571"/>
            </a:xfrm>
            <a:prstGeom prst="parallelogram">
              <a:avLst/>
            </a:prstGeom>
            <a:solidFill>
              <a:srgbClr val="02428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cxnSp>
        <p:nvCxnSpPr>
          <p:cNvPr id="16" name="直接连接符 15"/>
          <p:cNvCxnSpPr/>
          <p:nvPr/>
        </p:nvCxnSpPr>
        <p:spPr>
          <a:xfrm>
            <a:off x="2156111" y="4293096"/>
            <a:ext cx="6696744" cy="0"/>
          </a:xfrm>
          <a:prstGeom prst="line">
            <a:avLst/>
          </a:prstGeom>
          <a:ln w="28575">
            <a:solidFill>
              <a:srgbClr val="024282"/>
            </a:solidFill>
          </a:ln>
        </p:spPr>
        <p:style>
          <a:lnRef idx="1">
            <a:schemeClr val="accent1"/>
          </a:lnRef>
          <a:fillRef idx="0">
            <a:schemeClr val="accent1"/>
          </a:fillRef>
          <a:effectRef idx="0">
            <a:schemeClr val="accent1"/>
          </a:effectRef>
          <a:fontRef idx="minor">
            <a:schemeClr val="tx1"/>
          </a:fontRef>
        </p:style>
      </p:cxnSp>
      <p:sp>
        <p:nvSpPr>
          <p:cNvPr id="17" name="矩形 16"/>
          <p:cNvSpPr/>
          <p:nvPr/>
        </p:nvSpPr>
        <p:spPr>
          <a:xfrm>
            <a:off x="2156110" y="4424107"/>
            <a:ext cx="6088997" cy="645160"/>
          </a:xfrm>
          <a:prstGeom prst="rect">
            <a:avLst/>
          </a:prstGeom>
        </p:spPr>
        <p:txBody>
          <a:bodyPr wrap="square">
            <a:spAutoFit/>
          </a:bodyPr>
          <a:lstStyle/>
          <a:p>
            <a:pPr marL="0" marR="0" lvl="0" indent="0" defTabSz="914400" rtl="0" eaLnBrk="1" fontAlgn="base" latinLnBrk="0" hangingPunct="1">
              <a:lnSpc>
                <a:spcPct val="100000"/>
              </a:lnSpc>
              <a:spcBef>
                <a:spcPct val="0"/>
              </a:spcBef>
              <a:spcAft>
                <a:spcPct val="0"/>
              </a:spcAft>
              <a:buClrTx/>
              <a:buSzTx/>
              <a:buFontTx/>
              <a:buNone/>
              <a:defRPr/>
            </a:pPr>
            <a:r>
              <a:rPr lang="en-US" altLang="zh-CN" sz="3600" noProof="0" dirty="0">
                <a:ln>
                  <a:noFill/>
                </a:ln>
                <a:solidFill>
                  <a:srgbClr val="024282"/>
                </a:solidFill>
                <a:effectLst/>
                <a:uLnTx/>
                <a:uFillTx/>
                <a:latin typeface="Calibri Light" panose="020F0302020204030204" pitchFamily="34" charset="0"/>
                <a:ea typeface="方正兰亭黑_GBK"/>
                <a:sym typeface="+mn-ea"/>
              </a:rPr>
              <a:t>Summary</a:t>
            </a:r>
            <a:endParaRPr kumimoji="0" lang="en-US" altLang="zh-CN" sz="1800" b="0" i="0" u="none" strike="noStrike" kern="1200" cap="none" spc="0" normalizeH="0" baseline="0" noProof="0" dirty="0">
              <a:ln>
                <a:noFill/>
              </a:ln>
              <a:solidFill>
                <a:srgbClr val="024282"/>
              </a:solidFill>
              <a:effectLst/>
              <a:uLnTx/>
              <a:uFillTx/>
              <a:latin typeface="Calibri Light" panose="020F0302020204030204" pitchFamily="34" charset="0"/>
              <a:ea typeface="方正兰亭黑_GBK"/>
              <a:cs typeface="+mn-cs"/>
            </a:endParaRPr>
          </a:p>
        </p:txBody>
      </p:sp>
    </p:spTree>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335361" y="116633"/>
            <a:ext cx="629872" cy="612768"/>
            <a:chOff x="3070727" y="196457"/>
            <a:chExt cx="692047" cy="673255"/>
          </a:xfrm>
        </p:grpSpPr>
        <p:sp>
          <p:nvSpPr>
            <p:cNvPr id="5" name="平行四边形 4"/>
            <p:cNvSpPr/>
            <p:nvPr/>
          </p:nvSpPr>
          <p:spPr>
            <a:xfrm>
              <a:off x="3070727" y="196457"/>
              <a:ext cx="629587" cy="612775"/>
            </a:xfrm>
            <a:prstGeom prst="parallelogram">
              <a:avLst/>
            </a:prstGeom>
            <a:solidFill>
              <a:srgbClr val="024282"/>
            </a:solid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6" name="平行四边形 5"/>
            <p:cNvSpPr/>
            <p:nvPr/>
          </p:nvSpPr>
          <p:spPr>
            <a:xfrm>
              <a:off x="3133187" y="256937"/>
              <a:ext cx="629587" cy="612775"/>
            </a:xfrm>
            <a:prstGeom prst="parallelogram">
              <a:avLst/>
            </a:prstGeom>
            <a:no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cxnSp>
        <p:nvCxnSpPr>
          <p:cNvPr id="7" name="直接连接符 6"/>
          <p:cNvCxnSpPr/>
          <p:nvPr/>
        </p:nvCxnSpPr>
        <p:spPr>
          <a:xfrm>
            <a:off x="367840" y="809674"/>
            <a:ext cx="11488800" cy="0"/>
          </a:xfrm>
          <a:prstGeom prst="line">
            <a:avLst/>
          </a:prstGeom>
          <a:ln w="9525">
            <a:solidFill>
              <a:srgbClr val="024282"/>
            </a:solidFill>
          </a:ln>
        </p:spPr>
        <p:style>
          <a:lnRef idx="1">
            <a:schemeClr val="accent1"/>
          </a:lnRef>
          <a:fillRef idx="0">
            <a:schemeClr val="accent1"/>
          </a:fillRef>
          <a:effectRef idx="0">
            <a:schemeClr val="accent1"/>
          </a:effectRef>
          <a:fontRef idx="minor">
            <a:schemeClr val="tx1"/>
          </a:fontRef>
        </p:style>
      </p:cxnSp>
      <p:sp>
        <p:nvSpPr>
          <p:cNvPr id="10" name="文本占位符 5"/>
          <p:cNvSpPr txBox="1"/>
          <p:nvPr/>
        </p:nvSpPr>
        <p:spPr>
          <a:xfrm>
            <a:off x="1127447" y="257681"/>
            <a:ext cx="5040313" cy="557722"/>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000"/>
              </a:spcBef>
              <a:buFont typeface="Arial" panose="020B0604020202020204" pitchFamily="34" charset="0"/>
              <a:buNone/>
              <a:defRPr sz="3200" b="1" kern="1200">
                <a:solidFill>
                  <a:srgbClr val="024282"/>
                </a:solidFill>
                <a:latin typeface="微软雅黑" panose="020B0503020204020204" pitchFamily="34" charset="-122"/>
                <a:ea typeface="微软雅黑" panose="020B0503020204020204" pitchFamily="34"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defRPr/>
            </a:pPr>
            <a:r>
              <a:rPr lang="zh-CN" altLang="en-US" dirty="0"/>
              <a:t>总结</a:t>
            </a:r>
            <a:endParaRPr lang="zh-CN" altLang="en-US" dirty="0"/>
          </a:p>
        </p:txBody>
      </p:sp>
      <p:sp>
        <p:nvSpPr>
          <p:cNvPr id="48" name="矩形 47"/>
          <p:cNvSpPr/>
          <p:nvPr>
            <p:custDataLst>
              <p:tags r:id="rId1"/>
            </p:custDataLst>
          </p:nvPr>
        </p:nvSpPr>
        <p:spPr>
          <a:xfrm>
            <a:off x="335361" y="980727"/>
            <a:ext cx="11322361" cy="5361348"/>
          </a:xfrm>
          <a:prstGeom prst="rect">
            <a:avLst/>
          </a:prstGeom>
          <a:noFill/>
          <a:ln w="12700" cap="flat" cmpd="sng" algn="ctr">
            <a:solidFill>
              <a:srgbClr val="024282"/>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2" name="矩形 1"/>
          <p:cNvSpPr/>
          <p:nvPr>
            <p:custDataLst>
              <p:tags r:id="rId2"/>
            </p:custDataLst>
          </p:nvPr>
        </p:nvSpPr>
        <p:spPr>
          <a:xfrm>
            <a:off x="509237" y="889599"/>
            <a:ext cx="10881898" cy="5660390"/>
          </a:xfrm>
          <a:prstGeom prst="rect">
            <a:avLst/>
          </a:prstGeom>
        </p:spPr>
        <p:txBody>
          <a:bodyPr wrap="square">
            <a:spAutoFit/>
          </a:bodyPr>
          <a:lstStyle/>
          <a:p>
            <a:pPr>
              <a:lnSpc>
                <a:spcPct val="130000"/>
              </a:lnSpc>
              <a:spcBef>
                <a:spcPts val="600"/>
              </a:spcBef>
              <a:defRPr/>
            </a:pPr>
            <a:r>
              <a:rPr lang="en-US" altLang="zh-CN" sz="1600" noProof="0" dirty="0">
                <a:ln>
                  <a:noFill/>
                </a:ln>
                <a:solidFill>
                  <a:schemeClr val="tx1"/>
                </a:solidFill>
                <a:effectLst/>
                <a:uLnTx/>
                <a:uFillTx/>
                <a:latin typeface="微软雅黑" panose="020B0503020204020204" pitchFamily="34" charset="-122"/>
                <a:ea typeface="微软雅黑" panose="020B0503020204020204" pitchFamily="34" charset="-122"/>
              </a:rPr>
              <a:t>小米便签的阅读与维护总结，可以从代码阅读阶段和新增功能需求分析设计实现阶段两个方面进行总结与收获：</a:t>
            </a:r>
            <a:endParaRPr lang="en-US" altLang="zh-CN" sz="1600" noProof="0" dirty="0">
              <a:ln>
                <a:noFill/>
              </a:ln>
              <a:solidFill>
                <a:schemeClr val="tx1"/>
              </a:solidFill>
              <a:effectLst/>
              <a:uLnTx/>
              <a:uFillTx/>
              <a:latin typeface="微软雅黑" panose="020B0503020204020204" pitchFamily="34" charset="-122"/>
              <a:ea typeface="微软雅黑" panose="020B0503020204020204" pitchFamily="34" charset="-122"/>
            </a:endParaRPr>
          </a:p>
          <a:p>
            <a:pPr>
              <a:lnSpc>
                <a:spcPct val="130000"/>
              </a:lnSpc>
              <a:spcBef>
                <a:spcPts val="600"/>
              </a:spcBef>
              <a:defRPr/>
            </a:pPr>
            <a:r>
              <a:rPr lang="en-US" altLang="zh-CN" sz="1600" noProof="0" dirty="0">
                <a:ln>
                  <a:noFill/>
                </a:ln>
                <a:solidFill>
                  <a:schemeClr val="tx1"/>
                </a:solidFill>
                <a:effectLst/>
                <a:uLnTx/>
                <a:uFillTx/>
                <a:latin typeface="微软雅黑" panose="020B0503020204020204" pitchFamily="34" charset="-122"/>
                <a:ea typeface="微软雅黑" panose="020B0503020204020204" pitchFamily="34" charset="-122"/>
              </a:rPr>
              <a:t>代码阅读阶段收获：</a:t>
            </a:r>
            <a:endParaRPr lang="en-US" altLang="zh-CN" sz="1600" noProof="0" dirty="0">
              <a:ln>
                <a:noFill/>
              </a:ln>
              <a:solidFill>
                <a:schemeClr val="tx1"/>
              </a:solidFill>
              <a:effectLst/>
              <a:uLnTx/>
              <a:uFillTx/>
              <a:latin typeface="微软雅黑" panose="020B0503020204020204" pitchFamily="34" charset="-122"/>
              <a:ea typeface="微软雅黑" panose="020B0503020204020204" pitchFamily="34" charset="-122"/>
            </a:endParaRPr>
          </a:p>
          <a:p>
            <a:pPr>
              <a:lnSpc>
                <a:spcPct val="130000"/>
              </a:lnSpc>
              <a:spcBef>
                <a:spcPts val="600"/>
              </a:spcBef>
              <a:defRPr/>
            </a:pPr>
            <a:r>
              <a:rPr lang="en-US" altLang="zh-CN" sz="1600" noProof="0" dirty="0">
                <a:ln>
                  <a:noFill/>
                </a:ln>
                <a:solidFill>
                  <a:schemeClr val="tx1"/>
                </a:solidFill>
                <a:effectLst/>
                <a:uLnTx/>
                <a:uFillTx/>
                <a:latin typeface="微软雅黑" panose="020B0503020204020204" pitchFamily="34" charset="-122"/>
                <a:ea typeface="微软雅黑" panose="020B0503020204020204" pitchFamily="34" charset="-122"/>
              </a:rPr>
              <a:t>1. 理解项目结构与架构：通过阅读小米便签的代码，可以深入了解项目的整体架构和模块之间的关联。 </a:t>
            </a:r>
            <a:endParaRPr lang="en-US" altLang="zh-CN" sz="1600" noProof="0" dirty="0">
              <a:ln>
                <a:noFill/>
              </a:ln>
              <a:solidFill>
                <a:schemeClr val="tx1"/>
              </a:solidFill>
              <a:effectLst/>
              <a:uLnTx/>
              <a:uFillTx/>
              <a:latin typeface="微软雅黑" panose="020B0503020204020204" pitchFamily="34" charset="-122"/>
              <a:ea typeface="微软雅黑" panose="020B0503020204020204" pitchFamily="34" charset="-122"/>
            </a:endParaRPr>
          </a:p>
          <a:p>
            <a:pPr>
              <a:lnSpc>
                <a:spcPct val="130000"/>
              </a:lnSpc>
              <a:spcBef>
                <a:spcPts val="600"/>
              </a:spcBef>
              <a:defRPr/>
            </a:pPr>
            <a:r>
              <a:rPr lang="en-US" altLang="zh-CN" sz="1600" noProof="0" dirty="0">
                <a:ln>
                  <a:noFill/>
                </a:ln>
                <a:solidFill>
                  <a:schemeClr val="tx1"/>
                </a:solidFill>
                <a:effectLst/>
                <a:uLnTx/>
                <a:uFillTx/>
                <a:latin typeface="微软雅黑" panose="020B0503020204020204" pitchFamily="34" charset="-122"/>
                <a:ea typeface="微软雅黑" panose="020B0503020204020204" pitchFamily="34" charset="-122"/>
              </a:rPr>
              <a:t>2.学习</a:t>
            </a:r>
            <a:r>
              <a:rPr lang="zh-CN" altLang="en-US" sz="1600" noProof="0" dirty="0">
                <a:ln>
                  <a:noFill/>
                </a:ln>
                <a:solidFill>
                  <a:schemeClr val="tx1"/>
                </a:solidFill>
                <a:effectLst/>
                <a:uLnTx/>
                <a:uFillTx/>
                <a:latin typeface="微软雅黑" panose="020B0503020204020204" pitchFamily="34" charset="-122"/>
                <a:ea typeface="微软雅黑" panose="020B0503020204020204" pitchFamily="34" charset="-122"/>
              </a:rPr>
              <a:t>小米便签代码</a:t>
            </a:r>
            <a:r>
              <a:rPr lang="en-US" altLang="zh-CN" sz="1600" noProof="0" dirty="0">
                <a:ln>
                  <a:noFill/>
                </a:ln>
                <a:solidFill>
                  <a:schemeClr val="tx1"/>
                </a:solidFill>
                <a:effectLst/>
                <a:uLnTx/>
                <a:uFillTx/>
                <a:latin typeface="微软雅黑" panose="020B0503020204020204" pitchFamily="34" charset="-122"/>
                <a:ea typeface="微软雅黑" panose="020B0503020204020204" pitchFamily="34" charset="-122"/>
              </a:rPr>
              <a:t>：通过阅读优秀项目的代码，可以学习</a:t>
            </a:r>
            <a:r>
              <a:rPr lang="zh-CN" altLang="en-US" sz="1600" noProof="0" dirty="0">
                <a:ln>
                  <a:noFill/>
                </a:ln>
                <a:solidFill>
                  <a:schemeClr val="tx1"/>
                </a:solidFill>
                <a:effectLst/>
                <a:uLnTx/>
                <a:uFillTx/>
                <a:latin typeface="微软雅黑" panose="020B0503020204020204" pitchFamily="34" charset="-122"/>
                <a:ea typeface="微软雅黑" panose="020B0503020204020204" pitchFamily="34" charset="-122"/>
              </a:rPr>
              <a:t>小米便签标准</a:t>
            </a:r>
            <a:r>
              <a:rPr lang="en-US" altLang="zh-CN" sz="1600" noProof="0" dirty="0">
                <a:ln>
                  <a:noFill/>
                </a:ln>
                <a:solidFill>
                  <a:schemeClr val="tx1"/>
                </a:solidFill>
                <a:effectLst/>
                <a:uLnTx/>
                <a:uFillTx/>
                <a:latin typeface="微软雅黑" panose="020B0503020204020204" pitchFamily="34" charset="-122"/>
                <a:ea typeface="微软雅黑" panose="020B0503020204020204" pitchFamily="34" charset="-122"/>
              </a:rPr>
              <a:t>的实践和技术方案，从中获取灵感和技术提升。</a:t>
            </a:r>
            <a:endParaRPr lang="en-US" altLang="zh-CN" sz="1600" noProof="0" dirty="0">
              <a:ln>
                <a:noFill/>
              </a:ln>
              <a:solidFill>
                <a:schemeClr val="tx1"/>
              </a:solidFill>
              <a:effectLst/>
              <a:uLnTx/>
              <a:uFillTx/>
              <a:latin typeface="微软雅黑" panose="020B0503020204020204" pitchFamily="34" charset="-122"/>
              <a:ea typeface="微软雅黑" panose="020B0503020204020204" pitchFamily="34" charset="-122"/>
            </a:endParaRPr>
          </a:p>
          <a:p>
            <a:pPr>
              <a:lnSpc>
                <a:spcPct val="130000"/>
              </a:lnSpc>
              <a:spcBef>
                <a:spcPts val="600"/>
              </a:spcBef>
              <a:defRPr/>
            </a:pPr>
            <a:r>
              <a:rPr lang="en-US" altLang="zh-CN" sz="1600" noProof="0" dirty="0">
                <a:ln>
                  <a:noFill/>
                </a:ln>
                <a:solidFill>
                  <a:schemeClr val="tx1"/>
                </a:solidFill>
                <a:effectLst/>
                <a:uLnTx/>
                <a:uFillTx/>
                <a:latin typeface="微软雅黑" panose="020B0503020204020204" pitchFamily="34" charset="-122"/>
                <a:ea typeface="微软雅黑" panose="020B0503020204020204" pitchFamily="34" charset="-122"/>
              </a:rPr>
              <a:t>3. 发现问题与优化点：在阅读代码的过程中，可能会发现之前遗漏的问题或者可以进行优化的地方，有利于完善自己的代码质量和设计能力。</a:t>
            </a:r>
            <a:endParaRPr lang="en-US" altLang="zh-CN" sz="1600" noProof="0" dirty="0">
              <a:ln>
                <a:noFill/>
              </a:ln>
              <a:solidFill>
                <a:schemeClr val="tx1"/>
              </a:solidFill>
              <a:effectLst/>
              <a:uLnTx/>
              <a:uFillTx/>
              <a:latin typeface="微软雅黑" panose="020B0503020204020204" pitchFamily="34" charset="-122"/>
              <a:ea typeface="微软雅黑" panose="020B0503020204020204" pitchFamily="34" charset="-122"/>
            </a:endParaRPr>
          </a:p>
          <a:p>
            <a:pPr>
              <a:lnSpc>
                <a:spcPct val="130000"/>
              </a:lnSpc>
              <a:spcBef>
                <a:spcPts val="600"/>
              </a:spcBef>
              <a:defRPr/>
            </a:pPr>
            <a:r>
              <a:rPr lang="en-US" altLang="zh-CN" sz="1600" noProof="0" dirty="0">
                <a:ln>
                  <a:noFill/>
                </a:ln>
                <a:solidFill>
                  <a:schemeClr val="tx1"/>
                </a:solidFill>
                <a:effectLst/>
                <a:uLnTx/>
                <a:uFillTx/>
                <a:latin typeface="微软雅黑" panose="020B0503020204020204" pitchFamily="34" charset="-122"/>
                <a:ea typeface="微软雅黑" panose="020B0503020204020204" pitchFamily="34" charset="-122"/>
              </a:rPr>
              <a:t>新增功能需求分析设计实现阶段收获：</a:t>
            </a:r>
            <a:endParaRPr lang="en-US" altLang="zh-CN" sz="1600" noProof="0" dirty="0">
              <a:ln>
                <a:noFill/>
              </a:ln>
              <a:solidFill>
                <a:schemeClr val="tx1"/>
              </a:solidFill>
              <a:effectLst/>
              <a:uLnTx/>
              <a:uFillTx/>
              <a:latin typeface="微软雅黑" panose="020B0503020204020204" pitchFamily="34" charset="-122"/>
              <a:ea typeface="微软雅黑" panose="020B0503020204020204" pitchFamily="34" charset="-122"/>
            </a:endParaRPr>
          </a:p>
          <a:p>
            <a:pPr>
              <a:lnSpc>
                <a:spcPct val="130000"/>
              </a:lnSpc>
              <a:spcBef>
                <a:spcPts val="600"/>
              </a:spcBef>
              <a:defRPr/>
            </a:pPr>
            <a:r>
              <a:rPr lang="en-US" altLang="zh-CN" sz="1600" noProof="0" dirty="0">
                <a:ln>
                  <a:noFill/>
                </a:ln>
                <a:solidFill>
                  <a:schemeClr val="tx1"/>
                </a:solidFill>
                <a:effectLst/>
                <a:uLnTx/>
                <a:uFillTx/>
                <a:latin typeface="微软雅黑" panose="020B0503020204020204" pitchFamily="34" charset="-122"/>
                <a:ea typeface="微软雅黑" panose="020B0503020204020204" pitchFamily="34" charset="-122"/>
              </a:rPr>
              <a:t>1. 需求分析与梳理能力：参与新增功能需求的分析与设计，可以提升自己的需求分析与梳理能力，了解项目的业务逻辑和功能点。</a:t>
            </a:r>
            <a:endParaRPr lang="en-US" altLang="zh-CN" sz="1600" noProof="0" dirty="0">
              <a:ln>
                <a:noFill/>
              </a:ln>
              <a:solidFill>
                <a:schemeClr val="tx1"/>
              </a:solidFill>
              <a:effectLst/>
              <a:uLnTx/>
              <a:uFillTx/>
              <a:latin typeface="微软雅黑" panose="020B0503020204020204" pitchFamily="34" charset="-122"/>
              <a:ea typeface="微软雅黑" panose="020B0503020204020204" pitchFamily="34" charset="-122"/>
            </a:endParaRPr>
          </a:p>
          <a:p>
            <a:pPr>
              <a:lnSpc>
                <a:spcPct val="130000"/>
              </a:lnSpc>
              <a:spcBef>
                <a:spcPts val="600"/>
              </a:spcBef>
              <a:defRPr/>
            </a:pPr>
            <a:r>
              <a:rPr lang="en-US" altLang="zh-CN" sz="1600" noProof="0" dirty="0">
                <a:ln>
                  <a:noFill/>
                </a:ln>
                <a:solidFill>
                  <a:schemeClr val="tx1"/>
                </a:solidFill>
                <a:effectLst/>
                <a:uLnTx/>
                <a:uFillTx/>
                <a:latin typeface="微软雅黑" panose="020B0503020204020204" pitchFamily="34" charset="-122"/>
                <a:ea typeface="微软雅黑" panose="020B0503020204020204" pitchFamily="34" charset="-122"/>
              </a:rPr>
              <a:t>2. 技术选型与方案设计：在实现新增功能的过程中，可以学习如何选择合适的技术方案和工具，提升解决问题的能力和技术广度。</a:t>
            </a:r>
            <a:endParaRPr lang="en-US" altLang="zh-CN" sz="1600" noProof="0" dirty="0">
              <a:ln>
                <a:noFill/>
              </a:ln>
              <a:solidFill>
                <a:schemeClr val="tx1"/>
              </a:solidFill>
              <a:effectLst/>
              <a:uLnTx/>
              <a:uFillTx/>
              <a:latin typeface="微软雅黑" panose="020B0503020204020204" pitchFamily="34" charset="-122"/>
              <a:ea typeface="微软雅黑" panose="020B0503020204020204" pitchFamily="34" charset="-122"/>
            </a:endParaRPr>
          </a:p>
          <a:p>
            <a:pPr>
              <a:lnSpc>
                <a:spcPct val="130000"/>
              </a:lnSpc>
              <a:spcBef>
                <a:spcPts val="600"/>
              </a:spcBef>
              <a:defRPr/>
            </a:pPr>
            <a:r>
              <a:rPr lang="en-US" altLang="zh-CN" sz="1600" noProof="0" dirty="0">
                <a:ln>
                  <a:noFill/>
                </a:ln>
                <a:solidFill>
                  <a:schemeClr val="tx1"/>
                </a:solidFill>
                <a:effectLst/>
                <a:uLnTx/>
                <a:uFillTx/>
                <a:latin typeface="微软雅黑" panose="020B0503020204020204" pitchFamily="34" charset="-122"/>
                <a:ea typeface="微软雅黑" panose="020B0503020204020204" pitchFamily="34" charset="-122"/>
              </a:rPr>
              <a:t>3. 团队协作与沟通：与团队成员一起讨论需求、设计方案和实现细节，可以提升团队协作和沟通能力，更好地理解团队合作的重要性。</a:t>
            </a:r>
            <a:endParaRPr lang="en-US" altLang="zh-CN" sz="1600" noProof="0" dirty="0">
              <a:ln>
                <a:noFill/>
              </a:ln>
              <a:solidFill>
                <a:schemeClr val="tx1"/>
              </a:solidFill>
              <a:effectLst/>
              <a:uLnTx/>
              <a:uFillTx/>
              <a:latin typeface="微软雅黑" panose="020B0503020204020204" pitchFamily="34" charset="-122"/>
              <a:ea typeface="微软雅黑" panose="020B0503020204020204" pitchFamily="34" charset="-122"/>
            </a:endParaRPr>
          </a:p>
          <a:p>
            <a:pPr>
              <a:lnSpc>
                <a:spcPct val="130000"/>
              </a:lnSpc>
              <a:spcBef>
                <a:spcPts val="600"/>
              </a:spcBef>
              <a:defRPr/>
            </a:pPr>
            <a:r>
              <a:rPr lang="en-US" altLang="zh-CN" sz="1600" noProof="0" dirty="0">
                <a:ln>
                  <a:noFill/>
                </a:ln>
                <a:solidFill>
                  <a:schemeClr val="tx1"/>
                </a:solidFill>
                <a:effectLst/>
                <a:uLnTx/>
                <a:uFillTx/>
                <a:latin typeface="微软雅黑" panose="020B0503020204020204" pitchFamily="34" charset="-122"/>
                <a:ea typeface="微软雅黑" panose="020B0503020204020204" pitchFamily="34" charset="-122"/>
              </a:rPr>
              <a:t>4. 代码实现经验：实际编码实现新增功能，可以提升自己的编程能力、代码质量</a:t>
            </a:r>
            <a:r>
              <a:rPr lang="en-US" altLang="zh-CN" sz="1600" noProof="0" dirty="0">
                <a:ln>
                  <a:noFill/>
                </a:ln>
                <a:effectLst/>
                <a:uLnTx/>
                <a:uFillTx/>
                <a:latin typeface="微软雅黑" panose="020B0503020204020204" pitchFamily="34" charset="-122"/>
                <a:ea typeface="微软雅黑" panose="020B0503020204020204" pitchFamily="34" charset="-122"/>
                <a:sym typeface="+mn-ea"/>
              </a:rPr>
              <a:t>。</a:t>
            </a:r>
            <a:endParaRPr lang="en-US" altLang="zh-CN" sz="1600" noProof="0" dirty="0">
              <a:ln>
                <a:noFill/>
              </a:ln>
              <a:solidFill>
                <a:schemeClr val="tx1"/>
              </a:solidFill>
              <a:effectLst/>
              <a:uLnTx/>
              <a:uFillTx/>
              <a:latin typeface="微软雅黑" panose="020B0503020204020204" pitchFamily="34" charset="-122"/>
              <a:ea typeface="微软雅黑" panose="020B0503020204020204" pitchFamily="34" charset="-122"/>
            </a:endParaRPr>
          </a:p>
          <a:p>
            <a:pPr>
              <a:lnSpc>
                <a:spcPct val="130000"/>
              </a:lnSpc>
              <a:spcBef>
                <a:spcPts val="600"/>
              </a:spcBef>
              <a:defRPr/>
            </a:pPr>
            <a:endParaRPr lang="en-US" altLang="zh-CN" sz="1600" noProof="0" dirty="0">
              <a:ln>
                <a:noFill/>
              </a:ln>
              <a:solidFill>
                <a:schemeClr val="tx1"/>
              </a:solidFill>
              <a:effectLst/>
              <a:uLnTx/>
              <a:uFillTx/>
              <a:latin typeface="微软雅黑" panose="020B0503020204020204" pitchFamily="34" charset="-122"/>
              <a:ea typeface="微软雅黑" panose="020B0503020204020204" pitchFamily="34" charset="-122"/>
            </a:endParaRPr>
          </a:p>
        </p:txBody>
      </p:sp>
    </p:spTree>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191347" y="198849"/>
            <a:ext cx="11809308" cy="5526019"/>
          </a:xfrm>
          <a:prstGeom prst="rect">
            <a:avLst/>
          </a:prstGeom>
        </p:spPr>
      </p:pic>
      <p:sp>
        <p:nvSpPr>
          <p:cNvPr id="5" name="矩形 4"/>
          <p:cNvSpPr/>
          <p:nvPr/>
        </p:nvSpPr>
        <p:spPr>
          <a:xfrm>
            <a:off x="191345" y="198848"/>
            <a:ext cx="11809309" cy="5526020"/>
          </a:xfrm>
          <a:prstGeom prst="rect">
            <a:avLst/>
          </a:prstGeom>
          <a:solidFill>
            <a:srgbClr val="024282">
              <a:alpha val="8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prstClr val="white"/>
              </a:solidFill>
              <a:effectLst/>
              <a:uLnTx/>
              <a:uFillTx/>
              <a:latin typeface="Calibri" panose="020F0502020204030204"/>
              <a:ea typeface="宋体" panose="02010600030101010101" pitchFamily="2" charset="-122"/>
              <a:cs typeface="+mn-cs"/>
            </a:endParaRPr>
          </a:p>
        </p:txBody>
      </p:sp>
      <p:sp>
        <p:nvSpPr>
          <p:cNvPr id="18" name="文本占位符 24"/>
          <p:cNvSpPr txBox="1"/>
          <p:nvPr/>
        </p:nvSpPr>
        <p:spPr>
          <a:xfrm>
            <a:off x="191348" y="2311737"/>
            <a:ext cx="11809308" cy="1415608"/>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5400" b="1" kern="1200">
                <a:solidFill>
                  <a:schemeClr val="bg1"/>
                </a:solidFill>
                <a:latin typeface="微软雅黑" panose="020B0503020204020204" pitchFamily="34" charset="-122"/>
                <a:ea typeface="微软雅黑" panose="020B0503020204020204" pitchFamily="34"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125000"/>
              </a:lnSpc>
              <a:spcBef>
                <a:spcPts val="1000"/>
              </a:spcBef>
              <a:spcAft>
                <a:spcPts val="0"/>
              </a:spcAft>
              <a:buClrTx/>
              <a:buSzTx/>
              <a:buFont typeface="Arial" panose="020B0604020202020204" pitchFamily="34" charset="0"/>
              <a:buNone/>
              <a:defRPr/>
            </a:pPr>
            <a:r>
              <a:rPr kumimoji="0" lang="en-US" altLang="zh-CN" sz="7200" b="1" i="0" u="none" strike="noStrike" kern="1200" cap="none" spc="0" normalizeH="0" baseline="0" noProof="0" dirty="0">
                <a:ln>
                  <a:noFill/>
                </a:ln>
                <a:solidFill>
                  <a:sysClr val="window" lastClr="FFFFFF"/>
                </a:solidFill>
                <a:effectLst/>
                <a:uLnTx/>
                <a:uFillTx/>
                <a:latin typeface="微软雅黑" panose="020B0503020204020204" pitchFamily="34" charset="-122"/>
                <a:ea typeface="微软雅黑" panose="020B0503020204020204" pitchFamily="34" charset="-122"/>
                <a:cs typeface="+mn-cs"/>
              </a:rPr>
              <a:t>Thanks</a:t>
            </a:r>
            <a:r>
              <a:rPr lang="en-US" altLang="zh-CN" sz="7200" dirty="0">
                <a:solidFill>
                  <a:sysClr val="window" lastClr="FFFFFF"/>
                </a:solidFill>
              </a:rPr>
              <a:t>!</a:t>
            </a:r>
            <a:endParaRPr kumimoji="0" lang="zh-CN" altLang="en-US" sz="4800" b="1" i="1" u="none" strike="noStrike" kern="1200" cap="none" spc="0" normalizeH="0" baseline="0" noProof="0" dirty="0">
              <a:ln>
                <a:noFill/>
              </a:ln>
              <a:solidFill>
                <a:sysClr val="window" lastClr="FFFFFF"/>
              </a:solidFill>
              <a:effectLst/>
              <a:uLnTx/>
              <a:uFillTx/>
              <a:latin typeface="微软雅黑" panose="020B0503020204020204" pitchFamily="34" charset="-122"/>
              <a:ea typeface="微软雅黑" panose="020B0503020204020204" pitchFamily="34" charset="-122"/>
              <a:cs typeface="+mn-cs"/>
            </a:endParaRPr>
          </a:p>
        </p:txBody>
      </p:sp>
      <p:cxnSp>
        <p:nvCxnSpPr>
          <p:cNvPr id="26" name="直接连接符 25"/>
          <p:cNvCxnSpPr/>
          <p:nvPr/>
        </p:nvCxnSpPr>
        <p:spPr>
          <a:xfrm>
            <a:off x="2567609" y="3875855"/>
            <a:ext cx="6912768" cy="0"/>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pic>
        <p:nvPicPr>
          <p:cNvPr id="4" name="图片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880911" y="663016"/>
            <a:ext cx="4430178" cy="1160285"/>
          </a:xfrm>
          <a:prstGeom prst="rect">
            <a:avLst/>
          </a:prstGeom>
        </p:spPr>
      </p:pic>
    </p:spTree>
  </p:cSld>
  <p:clrMapOvr>
    <a:masterClrMapping/>
  </p:clrMapOvr>
</p:sld>
</file>

<file path=ppt/tags/tag1.xml><?xml version="1.0" encoding="utf-8"?>
<p:tagLst xmlns:p="http://schemas.openxmlformats.org/presentationml/2006/main">
  <p:tag name="KSO_WM_DIAGRAM_VIRTUALLY_FRAME" val="{&quot;height&quot;:490.3115748031496,&quot;left&quot;:336.49362204724406,&quot;top&quot;:70.39692913385827,&quot;width&quot;:612.1876377952756}"/>
</p:tagLst>
</file>

<file path=ppt/tags/tag2.xml><?xml version="1.0" encoding="utf-8"?>
<p:tagLst xmlns:p="http://schemas.openxmlformats.org/presentationml/2006/main">
  <p:tag name="KSO_WM_DIAGRAM_VIRTUALLY_FRAME" val="{&quot;height&quot;:490.3115748031496,&quot;left&quot;:336.49362204724406,&quot;top&quot;:70.39692913385827,&quot;width&quot;:612.1876377952756}"/>
</p:tagLst>
</file>

<file path=ppt/tags/tag3.xml><?xml version="1.0" encoding="utf-8"?>
<p:tagLst xmlns:p="http://schemas.openxmlformats.org/presentationml/2006/main">
  <p:tag name="KSO_WM_DIAGRAM_VIRTUALLY_FRAME" val="{&quot;height&quot;:490.3115748031496,&quot;left&quot;:336.49362204724406,&quot;top&quot;:70.39692913385827,&quot;width&quot;:612.1876377952756}"/>
</p:tagLst>
</file>

<file path=ppt/tags/tag4.xml><?xml version="1.0" encoding="utf-8"?>
<p:tagLst xmlns:p="http://schemas.openxmlformats.org/presentationml/2006/main">
  <p:tag name="KSO_WM_DIAGRAM_VIRTUALLY_FRAME" val="{&quot;height&quot;:490.3115748031496,&quot;left&quot;:336.49362204724406,&quot;top&quot;:70.39692913385827,&quot;width&quot;:612.1876377952756}"/>
</p:tagLst>
</file>

<file path=ppt/tags/tag5.xml><?xml version="1.0" encoding="utf-8"?>
<p:tagLst xmlns:p="http://schemas.openxmlformats.org/presentationml/2006/main">
  <p:tag name="KSO_WM_DIAGRAM_VIRTUALLY_FRAME" val="{&quot;height&quot;:490.3115748031496,&quot;left&quot;:336.49362204724406,&quot;top&quot;:70.39692913385827,&quot;width&quot;:612.1876377952756}"/>
</p:tagLst>
</file>

<file path=ppt/tags/tag6.xml><?xml version="1.0" encoding="utf-8"?>
<p:tagLst xmlns:p="http://schemas.openxmlformats.org/presentationml/2006/main">
  <p:tag name="KSO_WM_DIAGRAM_VIRTUALLY_FRAME" val="{&quot;height&quot;:490.3115748031496,&quot;left&quot;:336.49362204724406,&quot;top&quot;:70.39692913385827,&quot;width&quot;:612.1876377952756}"/>
</p:tagLst>
</file>

<file path=ppt/tags/tag7.xml><?xml version="1.0" encoding="utf-8"?>
<p:tagLst xmlns:p="http://schemas.openxmlformats.org/presentationml/2006/main">
  <p:tag name="KSO_WM_DIAGRAM_VIRTUALLY_FRAME" val="{&quot;height&quot;:490.3115748031496,&quot;left&quot;:336.49362204724406,&quot;top&quot;:70.39692913385827,&quot;width&quot;:612.1876377952756}"/>
</p:tagLst>
</file>

<file path=ppt/tags/tag8.xml><?xml version="1.0" encoding="utf-8"?>
<p:tagLst xmlns:p="http://schemas.openxmlformats.org/presentationml/2006/main">
  <p:tag name="KSO_WM_DIAGRAM_VIRTUALLY_FRAME" val="{&quot;height&quot;:490.3115748031496,&quot;left&quot;:336.49362204724406,&quot;top&quot;:70.39692913385827,&quot;width&quot;:612.1876377952756}"/>
</p:tagLst>
</file>

<file path=ppt/tags/tag9.xml><?xml version="1.0" encoding="utf-8"?>
<p:tagLst xmlns:p="http://schemas.openxmlformats.org/presentationml/2006/main">
  <p:tag name="KSO_WM_DIAGRAM_VIRTUALLY_FRAME" val="{&quot;height&quot;:490.3115748031496,&quot;left&quot;:336.49362204724406,&quot;top&quot;:70.39692913385827,&quot;width&quot;:612.1876377952756}"/>
</p:tagLst>
</file>

<file path=ppt/tags/tag10.xml><?xml version="1.0" encoding="utf-8"?>
<p:tagLst xmlns:p="http://schemas.openxmlformats.org/presentationml/2006/main">
  <p:tag name="KSO_WM_DIAGRAM_VIRTUALLY_FRAME" val="{&quot;height&quot;:490.3115748031496,&quot;left&quot;:336.49362204724406,&quot;top&quot;:70.39692913385827,&quot;width&quot;:612.1876377952756}"/>
</p:tagLst>
</file>

<file path=ppt/tags/tag11.xml><?xml version="1.0" encoding="utf-8"?>
<p:tagLst xmlns:p="http://schemas.openxmlformats.org/presentationml/2006/main">
  <p:tag name="KSO_WM_DIAGRAM_VIRTUALLY_FRAME" val="{&quot;height&quot;:490.3115748031496,&quot;left&quot;:336.49362204724406,&quot;top&quot;:70.39692913385827,&quot;width&quot;:612.1876377952756}"/>
</p:tagLst>
</file>

<file path=ppt/tags/tag12.xml><?xml version="1.0" encoding="utf-8"?>
<p:tagLst xmlns:p="http://schemas.openxmlformats.org/presentationml/2006/main">
  <p:tag name="KSO_WM_DIAGRAM_VIRTUALLY_FRAME" val="{&quot;height&quot;:490.3115748031496,&quot;left&quot;:336.49362204724406,&quot;top&quot;:70.39692913385827,&quot;width&quot;:612.1876377952756}"/>
</p:tagLst>
</file>

<file path=ppt/tags/tag13.xml><?xml version="1.0" encoding="utf-8"?>
<p:tagLst xmlns:p="http://schemas.openxmlformats.org/presentationml/2006/main">
  <p:tag name="KSO_WM_DIAGRAM_VIRTUALLY_FRAME" val="{&quot;height&quot;:490.3115748031496,&quot;left&quot;:336.49362204724406,&quot;top&quot;:70.39692913385827,&quot;width&quot;:612.1876377952756}"/>
</p:tagLst>
</file>

<file path=ppt/tags/tag14.xml><?xml version="1.0" encoding="utf-8"?>
<p:tagLst xmlns:p="http://schemas.openxmlformats.org/presentationml/2006/main">
  <p:tag name="KSO_WM_DIAGRAM_VIRTUALLY_FRAME" val="{&quot;height&quot;:490.3115748031496,&quot;left&quot;:336.49362204724406,&quot;top&quot;:70.39692913385827,&quot;width&quot;:612.1876377952756}"/>
</p:tagLst>
</file>

<file path=ppt/tags/tag15.xml><?xml version="1.0" encoding="utf-8"?>
<p:tagLst xmlns:p="http://schemas.openxmlformats.org/presentationml/2006/main">
  <p:tag name="KSO_WM_DIAGRAM_VIRTUALLY_FRAME" val="{&quot;height&quot;:490.3115748031496,&quot;left&quot;:336.49362204724406,&quot;top&quot;:70.39692913385827,&quot;width&quot;:612.1876377952756}"/>
</p:tagLst>
</file>

<file path=ppt/tags/tag16.xml><?xml version="1.0" encoding="utf-8"?>
<p:tagLst xmlns:p="http://schemas.openxmlformats.org/presentationml/2006/main">
  <p:tag name="KSO_WM_DIAGRAM_VIRTUALLY_FRAME" val="{&quot;height&quot;:490.3115748031496,&quot;left&quot;:336.49362204724406,&quot;top&quot;:70.39692913385827,&quot;width&quot;:612.1876377952756}"/>
</p:tagLst>
</file>

<file path=ppt/tags/tag17.xml><?xml version="1.0" encoding="utf-8"?>
<p:tagLst xmlns:p="http://schemas.openxmlformats.org/presentationml/2006/main">
  <p:tag name="KSO_WM_DIAGRAM_VIRTUALLY_FRAME" val="{&quot;height&quot;:490.3115748031496,&quot;left&quot;:336.49362204724406,&quot;top&quot;:70.39692913385827,&quot;width&quot;:612.1876377952756}"/>
</p:tagLst>
</file>

<file path=ppt/tags/tag18.xml><?xml version="1.0" encoding="utf-8"?>
<p:tagLst xmlns:p="http://schemas.openxmlformats.org/presentationml/2006/main">
  <p:tag name="KSO_WM_DIAGRAM_VIRTUALLY_FRAME" val="{&quot;height&quot;:490.3115748031496,&quot;left&quot;:336.49362204724406,&quot;top&quot;:70.39692913385827,&quot;width&quot;:612.1876377952756}"/>
</p:tagLst>
</file>

<file path=ppt/tags/tag19.xml><?xml version="1.0" encoding="utf-8"?>
<p:tagLst xmlns:p="http://schemas.openxmlformats.org/presentationml/2006/main">
  <p:tag name="KSO_WM_DIAGRAM_VIRTUALLY_FRAME" val="{&quot;height&quot;:490.3115748031496,&quot;left&quot;:336.49362204724406,&quot;top&quot;:70.39692913385827,&quot;width&quot;:612.1876377952756}"/>
</p:tagLst>
</file>

<file path=ppt/tags/tag20.xml><?xml version="1.0" encoding="utf-8"?>
<p:tagLst xmlns:p="http://schemas.openxmlformats.org/presentationml/2006/main">
  <p:tag name="KSO_WM_DIAGRAM_VIRTUALLY_FRAME" val="{&quot;height&quot;:490.3115748031496,&quot;left&quot;:336.49362204724406,&quot;top&quot;:70.39692913385827,&quot;width&quot;:612.1876377952756}"/>
</p:tagLst>
</file>

<file path=ppt/tags/tag21.xml><?xml version="1.0" encoding="utf-8"?>
<p:tagLst xmlns:p="http://schemas.openxmlformats.org/presentationml/2006/main">
  <p:tag name="KSO_WM_DIAGRAM_VIRTUALLY_FRAME" val="{&quot;height&quot;:490.3115748031496,&quot;left&quot;:336.49362204724406,&quot;top&quot;:70.39692913385827,&quot;width&quot;:612.1876377952756}"/>
</p:tagLst>
</file>

<file path=ppt/tags/tag22.xml><?xml version="1.0" encoding="utf-8"?>
<p:tagLst xmlns:p="http://schemas.openxmlformats.org/presentationml/2006/main">
  <p:tag name="KSO_WM_DIAGRAM_VIRTUALLY_FRAME" val="{&quot;height&quot;:490.3115748031496,&quot;left&quot;:336.49362204724406,&quot;top&quot;:70.39692913385827,&quot;width&quot;:612.1876377952756}"/>
</p:tagLst>
</file>

<file path=ppt/tags/tag23.xml><?xml version="1.0" encoding="utf-8"?>
<p:tagLst xmlns:p="http://schemas.openxmlformats.org/presentationml/2006/main">
  <p:tag name="KSO_WM_DIAGRAM_VIRTUALLY_FRAME" val="{&quot;height&quot;:490.3115748031496,&quot;left&quot;:336.49362204724406,&quot;top&quot;:70.39692913385827,&quot;width&quot;:612.1876377952756}"/>
</p:tagLst>
</file>

<file path=ppt/tags/tag24.xml><?xml version="1.0" encoding="utf-8"?>
<p:tagLst xmlns:p="http://schemas.openxmlformats.org/presentationml/2006/main">
  <p:tag name="KSO_WM_DIAGRAM_VIRTUALLY_FRAME" val="{&quot;height&quot;:490.3115748031496,&quot;left&quot;:336.49362204724406,&quot;top&quot;:70.39692913385827,&quot;width&quot;:612.1876377952756}"/>
</p:tagLst>
</file>

<file path=ppt/tags/tag25.xml><?xml version="1.0" encoding="utf-8"?>
<p:tagLst xmlns:p="http://schemas.openxmlformats.org/presentationml/2006/main">
  <p:tag name="KSO_WM_DIAGRAM_VIRTUALLY_FRAME" val="{&quot;height&quot;:414.3472440944882,&quot;left&quot;:438.64039370078734,&quot;top&quot;:77.22267716535433,&quot;width&quot;:479.2903937007874}"/>
</p:tagLst>
</file>

<file path=ppt/tags/tag26.xml><?xml version="1.0" encoding="utf-8"?>
<p:tagLst xmlns:p="http://schemas.openxmlformats.org/presentationml/2006/main">
  <p:tag name="KSO_WM_DIAGRAM_VIRTUALLY_FRAME" val="{&quot;height&quot;:414.3472440944882,&quot;left&quot;:438.64039370078734,&quot;top&quot;:77.22267716535433,&quot;width&quot;:479.2903937007874}"/>
</p:tagLst>
</file>

<file path=ppt/tags/tag27.xml><?xml version="1.0" encoding="utf-8"?>
<p:tagLst xmlns:p="http://schemas.openxmlformats.org/presentationml/2006/main">
  <p:tag name="KSO_WM_DIAGRAM_VIRTUALLY_FRAME" val="{&quot;height&quot;:414.3472440944882,&quot;left&quot;:438.64039370078734,&quot;top&quot;:77.22267716535433,&quot;width&quot;:479.2903937007874}"/>
</p:tagLst>
</file>

<file path=ppt/tags/tag28.xml><?xml version="1.0" encoding="utf-8"?>
<p:tagLst xmlns:p="http://schemas.openxmlformats.org/presentationml/2006/main">
  <p:tag name="KSO_WM_DIAGRAM_VIRTUALLY_FRAME" val="{&quot;height&quot;:414.3472440944882,&quot;left&quot;:438.64039370078734,&quot;top&quot;:77.22267716535433,&quot;width&quot;:479.2903937007874}"/>
</p:tagLst>
</file>

<file path=ppt/tags/tag29.xml><?xml version="1.0" encoding="utf-8"?>
<p:tagLst xmlns:p="http://schemas.openxmlformats.org/presentationml/2006/main">
  <p:tag name="KSO_WM_DIAGRAM_VIRTUALLY_FRAME" val="{&quot;height&quot;:414.3472440944882,&quot;left&quot;:438.64039370078734,&quot;top&quot;:77.22267716535433,&quot;width&quot;:479.2903937007874}"/>
</p:tagLst>
</file>

<file path=ppt/tags/tag30.xml><?xml version="1.0" encoding="utf-8"?>
<p:tagLst xmlns:p="http://schemas.openxmlformats.org/presentationml/2006/main">
  <p:tag name="KSO_WM_DIAGRAM_VIRTUALLY_FRAME" val="{&quot;height&quot;:414.3472440944882,&quot;left&quot;:438.64039370078734,&quot;top&quot;:77.22267716535433,&quot;width&quot;:479.2903937007874}"/>
</p:tagLst>
</file>

<file path=ppt/tags/tag31.xml><?xml version="1.0" encoding="utf-8"?>
<p:tagLst xmlns:p="http://schemas.openxmlformats.org/presentationml/2006/main">
  <p:tag name="KSO_WM_DIAGRAM_VIRTUALLY_FRAME" val="{&quot;height&quot;:414.3472440944882,&quot;left&quot;:438.64039370078734,&quot;top&quot;:77.22267716535433,&quot;width&quot;:479.2903937007874}"/>
</p:tagLst>
</file>

<file path=ppt/tags/tag32.xml><?xml version="1.0" encoding="utf-8"?>
<p:tagLst xmlns:p="http://schemas.openxmlformats.org/presentationml/2006/main">
  <p:tag name="KSO_WM_DIAGRAM_VIRTUALLY_FRAME" val="{&quot;height&quot;:414.3472440944882,&quot;left&quot;:438.64039370078734,&quot;top&quot;:77.22267716535433,&quot;width&quot;:479.2903937007874}"/>
</p:tagLst>
</file>

<file path=ppt/tags/tag33.xml><?xml version="1.0" encoding="utf-8"?>
<p:tagLst xmlns:p="http://schemas.openxmlformats.org/presentationml/2006/main">
  <p:tag name="KSO_WM_DIAGRAM_VIRTUALLY_FRAME" val="{&quot;height&quot;:414.3472440944882,&quot;left&quot;:438.64039370078734,&quot;top&quot;:77.22267716535433,&quot;width&quot;:479.2903937007874}"/>
</p:tagLst>
</file>

<file path=ppt/tags/tag34.xml><?xml version="1.0" encoding="utf-8"?>
<p:tagLst xmlns:p="http://schemas.openxmlformats.org/presentationml/2006/main">
  <p:tag name="KSO_WM_DIAGRAM_VIRTUALLY_FRAME" val="{&quot;height&quot;:414.3472440944882,&quot;left&quot;:438.64039370078734,&quot;top&quot;:77.22267716535433,&quot;width&quot;:479.2903937007874}"/>
</p:tagLst>
</file>

<file path=ppt/tags/tag35.xml><?xml version="1.0" encoding="utf-8"?>
<p:tagLst xmlns:p="http://schemas.openxmlformats.org/presentationml/2006/main">
  <p:tag name="KSO_WM_DIAGRAM_VIRTUALLY_FRAME" val="{&quot;height&quot;:414.3472440944882,&quot;left&quot;:438.64039370078734,&quot;top&quot;:77.22267716535433,&quot;width&quot;:479.2903937007874}"/>
</p:tagLst>
</file>

<file path=ppt/tags/tag36.xml><?xml version="1.0" encoding="utf-8"?>
<p:tagLst xmlns:p="http://schemas.openxmlformats.org/presentationml/2006/main">
  <p:tag name="KSO_WM_DIAGRAM_VIRTUALLY_FRAME" val="{&quot;height&quot;:414.3472440944882,&quot;left&quot;:438.64039370078734,&quot;top&quot;:77.22267716535433,&quot;width&quot;:479.2903937007874}"/>
</p:tagLst>
</file>

<file path=ppt/tags/tag37.xml><?xml version="1.0" encoding="utf-8"?>
<p:tagLst xmlns:p="http://schemas.openxmlformats.org/presentationml/2006/main">
  <p:tag name="KSO_WM_DIAGRAM_VIRTUALLY_FRAME" val="{&quot;height&quot;:414.3472440944882,&quot;left&quot;:438.64039370078734,&quot;top&quot;:77.22267716535433,&quot;width&quot;:479.2903937007874}"/>
</p:tagLst>
</file>

<file path=ppt/tags/tag38.xml><?xml version="1.0" encoding="utf-8"?>
<p:tagLst xmlns:p="http://schemas.openxmlformats.org/presentationml/2006/main">
  <p:tag name="KSO_WM_DIAGRAM_VIRTUALLY_FRAME" val="{&quot;height&quot;:414.3472440944882,&quot;left&quot;:438.64039370078734,&quot;top&quot;:77.22267716535433,&quot;width&quot;:479.2903937007874}"/>
</p:tagLst>
</file>

<file path=ppt/tags/tag39.xml><?xml version="1.0" encoding="utf-8"?>
<p:tagLst xmlns:p="http://schemas.openxmlformats.org/presentationml/2006/main">
  <p:tag name="KSO_WM_DIAGRAM_VIRTUALLY_FRAME" val="{&quot;height&quot;:414.3472440944882,&quot;left&quot;:438.64039370078734,&quot;top&quot;:77.22267716535433,&quot;width&quot;:479.2903937007874}"/>
</p:tagLst>
</file>

<file path=ppt/tags/tag40.xml><?xml version="1.0" encoding="utf-8"?>
<p:tagLst xmlns:p="http://schemas.openxmlformats.org/presentationml/2006/main">
  <p:tag name="KSO_WM_DIAGRAM_VIRTUALLY_FRAME" val="{&quot;height&quot;:414.3472440944882,&quot;left&quot;:438.64039370078734,&quot;top&quot;:77.22267716535433,&quot;width&quot;:479.2903937007874}"/>
</p:tagLst>
</file>

<file path=ppt/tags/tag41.xml><?xml version="1.0" encoding="utf-8"?>
<p:tagLst xmlns:p="http://schemas.openxmlformats.org/presentationml/2006/main">
  <p:tag name="KSO_WM_DIAGRAM_VIRTUALLY_FRAME" val="{&quot;height&quot;:414.3472440944882,&quot;left&quot;:438.64039370078734,&quot;top&quot;:77.22267716535433,&quot;width&quot;:479.2903937007874}"/>
</p:tagLst>
</file>

<file path=ppt/tags/tag42.xml><?xml version="1.0" encoding="utf-8"?>
<p:tagLst xmlns:p="http://schemas.openxmlformats.org/presentationml/2006/main">
  <p:tag name="KSO_WM_DIAGRAM_VIRTUALLY_FRAME" val="{&quot;height&quot;:414.3472440944882,&quot;left&quot;:438.64039370078734,&quot;top&quot;:77.22267716535433,&quot;width&quot;:479.2903937007874}"/>
</p:tagLst>
</file>

<file path=ppt/tags/tag43.xml><?xml version="1.0" encoding="utf-8"?>
<p:tagLst xmlns:p="http://schemas.openxmlformats.org/presentationml/2006/main">
  <p:tag name="KSO_WM_DIAGRAM_VIRTUALLY_FRAME" val="{&quot;height&quot;:414.3472440944882,&quot;left&quot;:438.64039370078734,&quot;top&quot;:77.22267716535433,&quot;width&quot;:479.2903937007874}"/>
</p:tagLst>
</file>

<file path=ppt/tags/tag44.xml><?xml version="1.0" encoding="utf-8"?>
<p:tagLst xmlns:p="http://schemas.openxmlformats.org/presentationml/2006/main">
  <p:tag name="KSO_WM_DIAGRAM_VIRTUALLY_FRAME" val="{&quot;height&quot;:414.3472440944882,&quot;left&quot;:438.64039370078734,&quot;top&quot;:77.22267716535433,&quot;width&quot;:479.2903937007874}"/>
</p:tagLst>
</file>

<file path=ppt/tags/tag45.xml><?xml version="1.0" encoding="utf-8"?>
<p:tagLst xmlns:p="http://schemas.openxmlformats.org/presentationml/2006/main">
  <p:tag name="KSO_WM_DIAGRAM_VIRTUALLY_FRAME" val="{&quot;height&quot;:414.3472440944882,&quot;left&quot;:438.64039370078734,&quot;top&quot;:77.22267716535433,&quot;width&quot;:479.2903937007874}"/>
</p:tagLst>
</file>

<file path=ppt/tags/tag46.xml><?xml version="1.0" encoding="utf-8"?>
<p:tagLst xmlns:p="http://schemas.openxmlformats.org/presentationml/2006/main">
  <p:tag name="KSO_WM_DIAGRAM_VIRTUALLY_FRAME" val="{&quot;height&quot;:414.3472440944882,&quot;left&quot;:438.64039370078734,&quot;top&quot;:77.22267716535433,&quot;width&quot;:479.2903937007874}"/>
</p:tagLst>
</file>

<file path=ppt/tags/tag47.xml><?xml version="1.0" encoding="utf-8"?>
<p:tagLst xmlns:p="http://schemas.openxmlformats.org/presentationml/2006/main">
  <p:tag name="KSO_WM_DIAGRAM_VIRTUALLY_FRAME" val="{&quot;height&quot;:414.3472440944882,&quot;left&quot;:438.64039370078734,&quot;top&quot;:77.22267716535433,&quot;width&quot;:479.2903937007874}"/>
</p:tagLst>
</file>

<file path=ppt/tags/tag48.xml><?xml version="1.0" encoding="utf-8"?>
<p:tagLst xmlns:p="http://schemas.openxmlformats.org/presentationml/2006/main">
  <p:tag name="KSO_WM_DIAGRAM_VIRTUALLY_FRAME" val="{&quot;height&quot;:414.3472440944882,&quot;left&quot;:438.64039370078734,&quot;top&quot;:77.22267716535433,&quot;width&quot;:479.2903937007874}"/>
</p:tagLst>
</file>

<file path=ppt/tags/tag49.xml><?xml version="1.0" encoding="utf-8"?>
<p:tagLst xmlns:p="http://schemas.openxmlformats.org/presentationml/2006/main">
  <p:tag name="KSO_WM_DIAGRAM_VIRTUALLY_FRAME" val="{&quot;height&quot;:414.3472440944882,&quot;left&quot;:438.64039370078734,&quot;top&quot;:77.22267716535433,&quot;width&quot;:479.2903937007874}"/>
</p:tagLst>
</file>

<file path=ppt/tags/tag50.xml><?xml version="1.0" encoding="utf-8"?>
<p:tagLst xmlns:p="http://schemas.openxmlformats.org/presentationml/2006/main">
  <p:tag name="KSO_WM_DIAGRAM_VIRTUALLY_FRAME" val="{&quot;height&quot;:414.3472440944882,&quot;left&quot;:438.64039370078734,&quot;top&quot;:77.22267716535433,&quot;width&quot;:479.2903937007874}"/>
</p:tagLst>
</file>

<file path=ppt/tags/tag51.xml><?xml version="1.0" encoding="utf-8"?>
<p:tagLst xmlns:p="http://schemas.openxmlformats.org/presentationml/2006/main">
  <p:tag name="KSO_WM_DIAGRAM_VIRTUALLY_FRAME" val="{&quot;height&quot;:414.3472440944882,&quot;left&quot;:438.64039370078734,&quot;top&quot;:77.22267716535433,&quot;width&quot;:479.2903937007874}"/>
</p:tagLst>
</file>

<file path=ppt/tags/tag52.xml><?xml version="1.0" encoding="utf-8"?>
<p:tagLst xmlns:p="http://schemas.openxmlformats.org/presentationml/2006/main">
  <p:tag name="KSO_WM_DIAGRAM_VIRTUALLY_FRAME" val="{&quot;height&quot;:414.3472440944882,&quot;left&quot;:438.64039370078734,&quot;top&quot;:77.22267716535433,&quot;width&quot;:479.2903937007874}"/>
</p:tagLst>
</file>

<file path=ppt/tags/tag53.xml><?xml version="1.0" encoding="utf-8"?>
<p:tagLst xmlns:p="http://schemas.openxmlformats.org/presentationml/2006/main">
  <p:tag name="KSO_WM_DIAGRAM_VIRTUALLY_FRAME" val="{&quot;height&quot;:414.3472440944882,&quot;left&quot;:438.64039370078734,&quot;top&quot;:77.22267716535433,&quot;width&quot;:479.2903937007874}"/>
</p:tagLst>
</file>

<file path=ppt/tags/tag54.xml><?xml version="1.0" encoding="utf-8"?>
<p:tagLst xmlns:p="http://schemas.openxmlformats.org/presentationml/2006/main">
  <p:tag name="KSO_WM_DIAGRAM_VIRTUALLY_FRAME" val="{&quot;height&quot;:414.3472440944882,&quot;left&quot;:438.64039370078734,&quot;top&quot;:77.22267716535433,&quot;width&quot;:479.2903937007874}"/>
</p:tagLst>
</file>

<file path=ppt/tags/tag55.xml><?xml version="1.0" encoding="utf-8"?>
<p:tagLst xmlns:p="http://schemas.openxmlformats.org/presentationml/2006/main">
  <p:tag name="KSO_WM_DIAGRAM_VIRTUALLY_FRAME" val="{&quot;height&quot;:414.3472440944882,&quot;left&quot;:438.64039370078734,&quot;top&quot;:77.22267716535433,&quot;width&quot;:479.2903937007874}"/>
</p:tagLst>
</file>

<file path=ppt/tags/tag56.xml><?xml version="1.0" encoding="utf-8"?>
<p:tagLst xmlns:p="http://schemas.openxmlformats.org/presentationml/2006/main">
  <p:tag name="KSO_WM_DIAGRAM_VIRTUALLY_FRAME" val="{&quot;height&quot;:414.3472440944882,&quot;left&quot;:438.64039370078734,&quot;top&quot;:77.22267716535433,&quot;width&quot;:479.2903937007874}"/>
</p:tagLst>
</file>

<file path=ppt/tags/tag57.xml><?xml version="1.0" encoding="utf-8"?>
<p:tagLst xmlns:p="http://schemas.openxmlformats.org/presentationml/2006/main">
  <p:tag name="KSO_WM_DIAGRAM_VIRTUALLY_FRAME" val="{&quot;height&quot;:414.3472440944882,&quot;left&quot;:438.64039370078734,&quot;top&quot;:77.22267716535433,&quot;width&quot;:479.2903937007874}"/>
</p:tagLst>
</file>

<file path=ppt/tags/tag58.xml><?xml version="1.0" encoding="utf-8"?>
<p:tagLst xmlns:p="http://schemas.openxmlformats.org/presentationml/2006/main">
  <p:tag name="KSO_WM_DIAGRAM_VIRTUALLY_FRAME" val="{&quot;height&quot;:414.3472440944882,&quot;left&quot;:438.64039370078734,&quot;top&quot;:77.22267716535433,&quot;width&quot;:479.2903937007874}"/>
</p:tagLst>
</file>

<file path=ppt/tags/tag59.xml><?xml version="1.0" encoding="utf-8"?>
<p:tagLst xmlns:p="http://schemas.openxmlformats.org/presentationml/2006/main">
  <p:tag name="KSO_WM_DIAGRAM_VIRTUALLY_FRAME" val="{&quot;height&quot;:414.3472440944882,&quot;left&quot;:438.64039370078734,&quot;top&quot;:77.22267716535433,&quot;width&quot;:479.2903937007874}"/>
</p:tagLst>
</file>

<file path=ppt/tags/tag60.xml><?xml version="1.0" encoding="utf-8"?>
<p:tagLst xmlns:p="http://schemas.openxmlformats.org/presentationml/2006/main">
  <p:tag name="KSO_WM_DIAGRAM_VIRTUALLY_FRAME" val="{&quot;height&quot;:414.3472440944882,&quot;left&quot;:438.64039370078734,&quot;top&quot;:77.22267716535433,&quot;width&quot;:479.2903937007874}"/>
</p:tagLst>
</file>

<file path=ppt/tags/tag61.xml><?xml version="1.0" encoding="utf-8"?>
<p:tagLst xmlns:p="http://schemas.openxmlformats.org/presentationml/2006/main">
  <p:tag name="KSO_WM_DIAGRAM_VIRTUALLY_FRAME" val="{&quot;height&quot;:414.3472440944882,&quot;left&quot;:438.64039370078734,&quot;top&quot;:77.22267716535433,&quot;width&quot;:479.2903937007874}"/>
</p:tagLst>
</file>

<file path=ppt/tags/tag62.xml><?xml version="1.0" encoding="utf-8"?>
<p:tagLst xmlns:p="http://schemas.openxmlformats.org/presentationml/2006/main">
  <p:tag name="KSO_WM_DIAGRAM_VIRTUALLY_FRAME" val="{&quot;height&quot;:414.3472440944882,&quot;left&quot;:438.64039370078734,&quot;top&quot;:77.22267716535433,&quot;width&quot;:479.2903937007874}"/>
</p:tagLst>
</file>

<file path=ppt/tags/tag63.xml><?xml version="1.0" encoding="utf-8"?>
<p:tagLst xmlns:p="http://schemas.openxmlformats.org/presentationml/2006/main">
  <p:tag name="KSO_WM_DIAGRAM_VIRTUALLY_FRAME" val="{&quot;height&quot;:414.3472440944882,&quot;left&quot;:438.64039370078734,&quot;top&quot;:77.22267716535433,&quot;width&quot;:479.2903937007874}"/>
</p:tagLst>
</file>

<file path=ppt/tags/tag64.xml><?xml version="1.0" encoding="utf-8"?>
<p:tagLst xmlns:p="http://schemas.openxmlformats.org/presentationml/2006/main">
  <p:tag name="KSO_WM_DIAGRAM_VIRTUALLY_FRAME" val="{&quot;height&quot;:414.3472440944882,&quot;left&quot;:438.64039370078734,&quot;top&quot;:77.22267716535433,&quot;width&quot;:479.2903937007874}"/>
</p:tagLst>
</file>

<file path=ppt/tags/tag65.xml><?xml version="1.0" encoding="utf-8"?>
<p:tagLst xmlns:p="http://schemas.openxmlformats.org/presentationml/2006/main">
  <p:tag name="KSO_WM_DIAGRAM_VIRTUALLY_FRAME" val="{&quot;height&quot;:414.3472440944882,&quot;left&quot;:438.64039370078734,&quot;top&quot;:77.22267716535433,&quot;width&quot;:479.2903937007874}"/>
</p:tagLst>
</file>

<file path=ppt/tags/tag66.xml><?xml version="1.0" encoding="utf-8"?>
<p:tagLst xmlns:p="http://schemas.openxmlformats.org/presentationml/2006/main">
  <p:tag name="KSO_WM_DIAGRAM_VIRTUALLY_FRAME" val="{&quot;height&quot;:414.3472440944882,&quot;left&quot;:438.64039370078734,&quot;top&quot;:77.22267716535433,&quot;width&quot;:479.2903937007874}"/>
</p:tagLst>
</file>

<file path=ppt/tags/tag67.xml><?xml version="1.0" encoding="utf-8"?>
<p:tagLst xmlns:p="http://schemas.openxmlformats.org/presentationml/2006/main">
  <p:tag name="KSO_WM_DIAGRAM_VIRTUALLY_FRAME" val="{&quot;height&quot;:414.3472440944882,&quot;left&quot;:438.64039370078734,&quot;top&quot;:77.22267716535433,&quot;width&quot;:479.2903937007874}"/>
</p:tagLst>
</file>

<file path=ppt/tags/tag68.xml><?xml version="1.0" encoding="utf-8"?>
<p:tagLst xmlns:p="http://schemas.openxmlformats.org/presentationml/2006/main">
  <p:tag name="KSO_WM_DIAGRAM_VIRTUALLY_FRAME" val="{&quot;height&quot;:414.3472440944882,&quot;left&quot;:438.64039370078734,&quot;top&quot;:77.22267716535433,&quot;width&quot;:479.2903937007874}"/>
</p:tagLst>
</file>

<file path=ppt/tags/tag69.xml><?xml version="1.0" encoding="utf-8"?>
<p:tagLst xmlns:p="http://schemas.openxmlformats.org/presentationml/2006/main">
  <p:tag name="KSO_WM_DIAGRAM_VIRTUALLY_FRAME" val="{&quot;height&quot;:414.3472440944882,&quot;left&quot;:438.64039370078734,&quot;top&quot;:77.22267716535433,&quot;width&quot;:479.2903937007874}"/>
</p:tagLst>
</file>

<file path=ppt/tags/tag70.xml><?xml version="1.0" encoding="utf-8"?>
<p:tagLst xmlns:p="http://schemas.openxmlformats.org/presentationml/2006/main">
  <p:tag name="KSO_WM_DIAGRAM_VIRTUALLY_FRAME" val="{&quot;height&quot;:414.3472440944882,&quot;left&quot;:438.64039370078734,&quot;top&quot;:77.22267716535433,&quot;width&quot;:479.2903937007874}"/>
</p:tagLst>
</file>

<file path=ppt/tags/tag71.xml><?xml version="1.0" encoding="utf-8"?>
<p:tagLst xmlns:p="http://schemas.openxmlformats.org/presentationml/2006/main">
  <p:tag name="KSO_WM_DIAGRAM_VIRTUALLY_FRAME" val="{&quot;height&quot;:414.3472440944882,&quot;left&quot;:438.64039370078734,&quot;top&quot;:77.22267716535433,&quot;width&quot;:479.2903937007874}"/>
</p:tagLst>
</file>

<file path=ppt/tags/tag72.xml><?xml version="1.0" encoding="utf-8"?>
<p:tagLst xmlns:p="http://schemas.openxmlformats.org/presentationml/2006/main">
  <p:tag name="KSO_WM_DIAGRAM_VIRTUALLY_FRAME" val="{&quot;height&quot;:414.3472440944882,&quot;left&quot;:438.64039370078734,&quot;top&quot;:77.22267716535433,&quot;width&quot;:479.2903937007874}"/>
</p:tagLst>
</file>

<file path=ppt/tags/tag73.xml><?xml version="1.0" encoding="utf-8"?>
<p:tagLst xmlns:p="http://schemas.openxmlformats.org/presentationml/2006/main">
  <p:tag name="KSO_WM_DIAGRAM_VIRTUALLY_FRAME" val="{&quot;height&quot;:414.3472440944882,&quot;left&quot;:438.64039370078734,&quot;top&quot;:77.22267716535433,&quot;width&quot;:479.2903937007874}"/>
</p:tagLst>
</file>

<file path=ppt/tags/tag74.xml><?xml version="1.0" encoding="utf-8"?>
<p:tagLst xmlns:p="http://schemas.openxmlformats.org/presentationml/2006/main">
  <p:tag name="KSO_WM_DIAGRAM_VIRTUALLY_FRAME" val="{&quot;height&quot;:414.3472440944882,&quot;left&quot;:438.64039370078734,&quot;top&quot;:77.22267716535433,&quot;width&quot;:479.2903937007874}"/>
</p:tagLst>
</file>

<file path=ppt/tags/tag75.xml><?xml version="1.0" encoding="utf-8"?>
<p:tagLst xmlns:p="http://schemas.openxmlformats.org/presentationml/2006/main">
  <p:tag name="KSO_WM_DIAGRAM_VIRTUALLY_FRAME" val="{&quot;height&quot;:414.3472440944882,&quot;left&quot;:438.64039370078734,&quot;top&quot;:77.22267716535433,&quot;width&quot;:479.2903937007874}"/>
</p:tagLst>
</file>

<file path=ppt/tags/tag76.xml><?xml version="1.0" encoding="utf-8"?>
<p:tagLst xmlns:p="http://schemas.openxmlformats.org/presentationml/2006/main">
  <p:tag name="KSO_WM_DIAGRAM_VIRTUALLY_FRAME" val="{&quot;height&quot;:414.3472440944882,&quot;left&quot;:438.64039370078734,&quot;top&quot;:77.22267716535433,&quot;width&quot;:479.2903937007874}"/>
</p:tagLst>
</file>

<file path=ppt/tags/tag77.xml><?xml version="1.0" encoding="utf-8"?>
<p:tagLst xmlns:p="http://schemas.openxmlformats.org/presentationml/2006/main">
  <p:tag name="KSO_WM_DIAGRAM_VIRTUALLY_FRAME" val="{&quot;height&quot;:414.3472440944882,&quot;left&quot;:438.64039370078734,&quot;top&quot;:77.22267716535433,&quot;width&quot;:479.2903937007874}"/>
</p:tagLst>
</file>

<file path=ppt/tags/tag78.xml><?xml version="1.0" encoding="utf-8"?>
<p:tagLst xmlns:p="http://schemas.openxmlformats.org/presentationml/2006/main">
  <p:tag name="KSO_WM_DIAGRAM_VIRTUALLY_FRAME" val="{&quot;height&quot;:414.3472440944882,&quot;left&quot;:438.64039370078734,&quot;top&quot;:77.22267716535433,&quot;width&quot;:479.2903937007874}"/>
</p:tagLst>
</file>

<file path=ppt/tags/tag79.xml><?xml version="1.0" encoding="utf-8"?>
<p:tagLst xmlns:p="http://schemas.openxmlformats.org/presentationml/2006/main">
  <p:tag name="KSO_WM_DIAGRAM_VIRTUALLY_FRAME" val="{&quot;height&quot;:414.3472440944882,&quot;left&quot;:438.64039370078734,&quot;top&quot;:77.22267716535433,&quot;width&quot;:479.2903937007874}"/>
</p:tagLst>
</file>

<file path=ppt/tags/tag80.xml><?xml version="1.0" encoding="utf-8"?>
<p:tagLst xmlns:p="http://schemas.openxmlformats.org/presentationml/2006/main">
  <p:tag name="KSO_WM_DIAGRAM_VIRTUALLY_FRAME" val="{&quot;height&quot;:414.3472440944882,&quot;left&quot;:438.64039370078734,&quot;top&quot;:77.22267716535433,&quot;width&quot;:479.2903937007874}"/>
</p:tagLst>
</file>

<file path=ppt/tags/tag81.xml><?xml version="1.0" encoding="utf-8"?>
<p:tagLst xmlns:p="http://schemas.openxmlformats.org/presentationml/2006/main">
  <p:tag name="KSO_WM_DIAGRAM_VIRTUALLY_FRAME" val="{&quot;height&quot;:414.3472440944882,&quot;left&quot;:438.64039370078734,&quot;top&quot;:77.22267716535433,&quot;width&quot;:479.2903937007874}"/>
</p:tagLst>
</file>

<file path=ppt/tags/tag82.xml><?xml version="1.0" encoding="utf-8"?>
<p:tagLst xmlns:p="http://schemas.openxmlformats.org/presentationml/2006/main">
  <p:tag name="KSO_WM_DIAGRAM_VIRTUALLY_FRAME" val="{&quot;height&quot;:414.3472440944882,&quot;left&quot;:438.64039370078734,&quot;top&quot;:77.22267716535433,&quot;width&quot;:479.2903937007874}"/>
</p:tagLst>
</file>

<file path=ppt/tags/tag83.xml><?xml version="1.0" encoding="utf-8"?>
<p:tagLst xmlns:p="http://schemas.openxmlformats.org/presentationml/2006/main">
  <p:tag name="KSO_WM_DIAGRAM_VIRTUALLY_FRAME" val="{&quot;height&quot;:414.3472440944882,&quot;left&quot;:438.64039370078734,&quot;top&quot;:77.22267716535433,&quot;width&quot;:479.2903937007874}"/>
</p:tagLst>
</file>

<file path=ppt/tags/tag84.xml><?xml version="1.0" encoding="utf-8"?>
<p:tagLst xmlns:p="http://schemas.openxmlformats.org/presentationml/2006/main">
  <p:tag name="KSO_WM_DIAGRAM_VIRTUALLY_FRAME" val="{&quot;height&quot;:414.3472440944882,&quot;left&quot;:438.64039370078734,&quot;top&quot;:77.22267716535433,&quot;width&quot;:479.2903937007874}"/>
</p:tagLst>
</file>

<file path=ppt/tags/tag85.xml><?xml version="1.0" encoding="utf-8"?>
<p:tagLst xmlns:p="http://schemas.openxmlformats.org/presentationml/2006/main">
  <p:tag name="KSO_WM_DIAGRAM_VIRTUALLY_FRAME" val="{&quot;height&quot;:414.3472440944882,&quot;left&quot;:438.64039370078734,&quot;top&quot;:77.22267716535433,&quot;width&quot;:479.2903937007874}"/>
</p:tagLst>
</file>

<file path=ppt/tags/tag86.xml><?xml version="1.0" encoding="utf-8"?>
<p:tagLst xmlns:p="http://schemas.openxmlformats.org/presentationml/2006/main">
  <p:tag name="KSO_WM_DIAGRAM_VIRTUALLY_FRAME" val="{&quot;height&quot;:414.3472440944882,&quot;left&quot;:438.64039370078734,&quot;top&quot;:77.22267716535433,&quot;width&quot;:479.2903937007874}"/>
</p:tagLst>
</file>

<file path=ppt/tags/tag87.xml><?xml version="1.0" encoding="utf-8"?>
<p:tagLst xmlns:p="http://schemas.openxmlformats.org/presentationml/2006/main">
  <p:tag name="KSO_WM_DIAGRAM_VIRTUALLY_FRAME" val="{&quot;height&quot;:414.3472440944882,&quot;left&quot;:438.64039370078734,&quot;top&quot;:77.22267716535433,&quot;width&quot;:479.2903937007874}"/>
</p:tagLst>
</file>

<file path=ppt/tags/tag88.xml><?xml version="1.0" encoding="utf-8"?>
<p:tagLst xmlns:p="http://schemas.openxmlformats.org/presentationml/2006/main">
  <p:tag name="KSO_WM_DIAGRAM_VIRTUALLY_FRAME" val="{&quot;height&quot;:414.3472440944882,&quot;left&quot;:438.64039370078734,&quot;top&quot;:77.22267716535433,&quot;width&quot;:479.2903937007874}"/>
</p:tagLst>
</file>

<file path=ppt/tags/tag89.xml><?xml version="1.0" encoding="utf-8"?>
<p:tagLst xmlns:p="http://schemas.openxmlformats.org/presentationml/2006/main">
  <p:tag name="KSO_WM_DIAGRAM_VIRTUALLY_FRAME" val="{&quot;height&quot;:414.3472440944882,&quot;left&quot;:438.64039370078734,&quot;top&quot;:77.22267716535433,&quot;width&quot;:479.2903937007874}"/>
</p:tagLst>
</file>

<file path=ppt/tags/tag90.xml><?xml version="1.0" encoding="utf-8"?>
<p:tagLst xmlns:p="http://schemas.openxmlformats.org/presentationml/2006/main">
  <p:tag name="KSO_WM_DIAGRAM_VIRTUALLY_FRAME" val="{&quot;height&quot;:414.3472440944882,&quot;left&quot;:438.64039370078734,&quot;top&quot;:77.22267716535433,&quot;width&quot;:479.2903937007874}"/>
</p:tagLst>
</file>

<file path=ppt/tags/tag91.xml><?xml version="1.0" encoding="utf-8"?>
<p:tagLst xmlns:p="http://schemas.openxmlformats.org/presentationml/2006/main">
  <p:tag name="KSO_WM_DIAGRAM_VIRTUALLY_FRAME" val="{&quot;height&quot;:414.3472440944882,&quot;left&quot;:438.64039370078734,&quot;top&quot;:77.22267716535433,&quot;width&quot;:479.2903937007874}"/>
</p:tagLst>
</file>

<file path=ppt/tags/tag92.xml><?xml version="1.0" encoding="utf-8"?>
<p:tagLst xmlns:p="http://schemas.openxmlformats.org/presentationml/2006/main">
  <p:tag name="KSO_WM_DIAGRAM_VIRTUALLY_FRAME" val="{&quot;height&quot;:414.3472440944882,&quot;left&quot;:438.64039370078734,&quot;top&quot;:77.22267716535433,&quot;width&quot;:479.2903937007874}"/>
</p:tagLst>
</file>

<file path=ppt/tags/tag93.xml><?xml version="1.0" encoding="utf-8"?>
<p:tagLst xmlns:p="http://schemas.openxmlformats.org/presentationml/2006/main">
  <p:tag name="KSO_WM_DIAGRAM_VIRTUALLY_FRAME" val="{&quot;height&quot;:414.3472440944882,&quot;left&quot;:438.64039370078734,&quot;top&quot;:77.22267716535433,&quot;width&quot;:479.2903937007874}"/>
</p:tagLst>
</file>

<file path=ppt/tags/tag94.xml><?xml version="1.0" encoding="utf-8"?>
<p:tagLst xmlns:p="http://schemas.openxmlformats.org/presentationml/2006/main">
  <p:tag name="KSO_WM_DIAGRAM_VIRTUALLY_FRAME" val="{&quot;height&quot;:414.3472440944882,&quot;left&quot;:438.64039370078734,&quot;top&quot;:77.22267716535433,&quot;width&quot;:479.2903937007874}"/>
</p:tagLst>
</file>

<file path=ppt/tags/tag95.xml><?xml version="1.0" encoding="utf-8"?>
<p:tagLst xmlns:p="http://schemas.openxmlformats.org/presentationml/2006/main">
  <p:tag name="KSO_WM_DIAGRAM_VIRTUALLY_FRAME" val="{&quot;height&quot;:414.3472440944882,&quot;left&quot;:438.64039370078734,&quot;top&quot;:77.22267716535433,&quot;width&quot;:479.2903937007874}"/>
</p:tagLst>
</file>

<file path=ppt/tags/tag96.xml><?xml version="1.0" encoding="utf-8"?>
<p:tagLst xmlns:p="http://schemas.openxmlformats.org/presentationml/2006/main">
  <p:tag name="KSO_WM_DIAGRAM_VIRTUALLY_FRAME" val="{&quot;height&quot;:414.3472440944882,&quot;left&quot;:438.64039370078734,&quot;top&quot;:77.22267716535433,&quot;width&quot;:479.2903937007874}"/>
</p:tagLst>
</file>

<file path=ppt/tags/tag97.xml><?xml version="1.0" encoding="utf-8"?>
<p:tagLst xmlns:p="http://schemas.openxmlformats.org/presentationml/2006/main">
  <p:tag name="KSO_WM_DIAGRAM_VIRTUALLY_FRAME" val="{&quot;height&quot;:414.3472440944882,&quot;left&quot;:438.64039370078734,&quot;top&quot;:77.22267716535433,&quot;width&quot;:479.2903937007874}"/>
</p:tagLst>
</file>

<file path=ppt/tags/tag98.xml><?xml version="1.0" encoding="utf-8"?>
<p:tagLst xmlns:p="http://schemas.openxmlformats.org/presentationml/2006/main">
  <p:tag name="KSO_WM_DIAGRAM_VIRTUALLY_FRAME" val="{&quot;height&quot;:414.3472440944882,&quot;left&quot;:438.64039370078734,&quot;top&quot;:77.22267716535433,&quot;width&quot;:479.2903937007874}"/>
</p:tagLst>
</file>

<file path=ppt/tags/tag99.xml><?xml version="1.0" encoding="utf-8"?>
<p:tagLst xmlns:p="http://schemas.openxmlformats.org/presentationml/2006/main">
  <p:tag name="KSO_WM_DIAGRAM_VIRTUALLY_FRAME" val="{&quot;height&quot;:414.3472440944882,&quot;left&quot;:438.64039370078734,&quot;top&quot;:77.22267716535433,&quot;width&quot;:479.2903937007874}"/>
</p:tagLst>
</file>

<file path=ppt/tags/tag100.xml><?xml version="1.0" encoding="utf-8"?>
<p:tagLst xmlns:p="http://schemas.openxmlformats.org/presentationml/2006/main">
  <p:tag name="KSO_WM_DIAGRAM_VIRTUALLY_FRAME" val="{&quot;height&quot;:414.3472440944882,&quot;left&quot;:438.64039370078734,&quot;top&quot;:77.22267716535433,&quot;width&quot;:479.2903937007874}"/>
</p:tagLst>
</file>

<file path=ppt/tags/tag101.xml><?xml version="1.0" encoding="utf-8"?>
<p:tagLst xmlns:p="http://schemas.openxmlformats.org/presentationml/2006/main">
  <p:tag name="KSO_WM_DIAGRAM_VIRTUALLY_FRAME" val="{&quot;height&quot;:414.3472440944882,&quot;left&quot;:438.64039370078734,&quot;top&quot;:77.22267716535433,&quot;width&quot;:479.2903937007874}"/>
</p:tagLst>
</file>

<file path=ppt/tags/tag102.xml><?xml version="1.0" encoding="utf-8"?>
<p:tagLst xmlns:p="http://schemas.openxmlformats.org/presentationml/2006/main">
  <p:tag name="KSO_WM_DIAGRAM_VIRTUALLY_FRAME" val="{&quot;height&quot;:414.3472440944882,&quot;left&quot;:438.64039370078734,&quot;top&quot;:77.22267716535433,&quot;width&quot;:479.2903937007874}"/>
</p:tagLst>
</file>

<file path=ppt/tags/tag103.xml><?xml version="1.0" encoding="utf-8"?>
<p:tagLst xmlns:p="http://schemas.openxmlformats.org/presentationml/2006/main">
  <p:tag name="KSO_WM_DIAGRAM_VIRTUALLY_FRAME" val="{&quot;height&quot;:414.3472440944882,&quot;left&quot;:438.64039370078734,&quot;top&quot;:77.22267716535433,&quot;width&quot;:479.2903937007874}"/>
</p:tagLst>
</file>

<file path=ppt/tags/tag104.xml><?xml version="1.0" encoding="utf-8"?>
<p:tagLst xmlns:p="http://schemas.openxmlformats.org/presentationml/2006/main">
  <p:tag name="KSO_WM_DIAGRAM_VIRTUALLY_FRAME" val="{&quot;height&quot;:414.3472440944882,&quot;left&quot;:438.64039370078734,&quot;top&quot;:77.22267716535433,&quot;width&quot;:479.2903937007874}"/>
</p:tagLst>
</file>

<file path=ppt/tags/tag105.xml><?xml version="1.0" encoding="utf-8"?>
<p:tagLst xmlns:p="http://schemas.openxmlformats.org/presentationml/2006/main">
  <p:tag name="KSO_WM_DIAGRAM_VIRTUALLY_FRAME" val="{&quot;height&quot;:414.3472440944882,&quot;left&quot;:438.64039370078734,&quot;top&quot;:77.22267716535433,&quot;width&quot;:479.2903937007874}"/>
</p:tagLst>
</file>

<file path=ppt/tags/tag106.xml><?xml version="1.0" encoding="utf-8"?>
<p:tagLst xmlns:p="http://schemas.openxmlformats.org/presentationml/2006/main">
  <p:tag name="KSO_WM_DIAGRAM_VIRTUALLY_FRAME" val="{&quot;height&quot;:414.3472440944882,&quot;left&quot;:438.64039370078734,&quot;top&quot;:77.22267716535433,&quot;width&quot;:479.2903937007874}"/>
</p:tagLst>
</file>

<file path=ppt/tags/tag107.xml><?xml version="1.0" encoding="utf-8"?>
<p:tagLst xmlns:p="http://schemas.openxmlformats.org/presentationml/2006/main">
  <p:tag name="KSO_WM_DIAGRAM_VIRTUALLY_FRAME" val="{&quot;height&quot;:414.3472440944882,&quot;left&quot;:438.64039370078734,&quot;top&quot;:77.22267716535433,&quot;width&quot;:479.2903937007874}"/>
</p:tagLst>
</file>

<file path=ppt/tags/tag108.xml><?xml version="1.0" encoding="utf-8"?>
<p:tagLst xmlns:p="http://schemas.openxmlformats.org/presentationml/2006/main">
  <p:tag name="KSO_WM_DIAGRAM_VIRTUALLY_FRAME" val="{&quot;height&quot;:414.3472440944882,&quot;left&quot;:438.64039370078734,&quot;top&quot;:77.22267716535433,&quot;width&quot;:479.2903937007874}"/>
</p:tagLst>
</file>

<file path=ppt/tags/tag109.xml><?xml version="1.0" encoding="utf-8"?>
<p:tagLst xmlns:p="http://schemas.openxmlformats.org/presentationml/2006/main">
  <p:tag name="KSO_WM_DIAGRAM_VIRTUALLY_FRAME" val="{&quot;height&quot;:414.3472440944882,&quot;left&quot;:438.64039370078734,&quot;top&quot;:77.22267716535433,&quot;width&quot;:479.2903937007874}"/>
</p:tagLst>
</file>

<file path=ppt/tags/tag110.xml><?xml version="1.0" encoding="utf-8"?>
<p:tagLst xmlns:p="http://schemas.openxmlformats.org/presentationml/2006/main">
  <p:tag name="KSO_WM_DIAGRAM_VIRTUALLY_FRAME" val="{&quot;height&quot;:414.3472440944882,&quot;left&quot;:438.64039370078734,&quot;top&quot;:77.22267716535433,&quot;width&quot;:479.2903937007874}"/>
</p:tagLst>
</file>

<file path=ppt/tags/tag111.xml><?xml version="1.0" encoding="utf-8"?>
<p:tagLst xmlns:p="http://schemas.openxmlformats.org/presentationml/2006/main">
  <p:tag name="COMMONDATA" val="eyJoZGlkIjoiMmJkOGVmM2VjYzQwMDAzMTYzMzM1Yzg5N2YxY2IzZDcifQ=="/>
  <p:tag name="commondata" val="eyJoZGlkIjoiMTY2NDlhNzU5ZjY3NmI5YmVmNGE0MjkwZmRhOTlmZmIifQ=="/>
</p:tagLst>
</file>

<file path=ppt/theme/theme1.xml><?xml version="1.0" encoding="utf-8"?>
<a:theme xmlns:a="http://schemas.openxmlformats.org/drawingml/2006/main" name="1_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自定义设计方案">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30768</Words>
  <Application>WPS 演示</Application>
  <PresentationFormat>宽屏</PresentationFormat>
  <Paragraphs>1267</Paragraphs>
  <Slides>87</Slides>
  <Notes>2</Notes>
  <HiddenSlides>0</HiddenSlides>
  <MMClips>0</MMClips>
  <ScaleCrop>false</ScaleCrop>
  <HeadingPairs>
    <vt:vector size="6" baseType="variant">
      <vt:variant>
        <vt:lpstr>已用的字体</vt:lpstr>
      </vt:variant>
      <vt:variant>
        <vt:i4>19</vt:i4>
      </vt:variant>
      <vt:variant>
        <vt:lpstr>主题</vt:lpstr>
      </vt:variant>
      <vt:variant>
        <vt:i4>2</vt:i4>
      </vt:variant>
      <vt:variant>
        <vt:lpstr>幻灯片标题</vt:lpstr>
      </vt:variant>
      <vt:variant>
        <vt:i4>87</vt:i4>
      </vt:variant>
    </vt:vector>
  </HeadingPairs>
  <TitlesOfParts>
    <vt:vector size="108" baseType="lpstr">
      <vt:lpstr>Arial</vt:lpstr>
      <vt:lpstr>宋体</vt:lpstr>
      <vt:lpstr>Wingdings</vt:lpstr>
      <vt:lpstr>方正舒体</vt:lpstr>
      <vt:lpstr>Calibri</vt:lpstr>
      <vt:lpstr>微软雅黑</vt:lpstr>
      <vt:lpstr>等线</vt:lpstr>
      <vt:lpstr>Arial</vt:lpstr>
      <vt:lpstr>Calibri</vt:lpstr>
      <vt:lpstr>Arial Black</vt:lpstr>
      <vt:lpstr>Calibri Light</vt:lpstr>
      <vt:lpstr>方正宋刻本秀楷简体</vt:lpstr>
      <vt:lpstr>方正兰亭黑_GBK</vt:lpstr>
      <vt:lpstr>黑体</vt:lpstr>
      <vt:lpstr>Segoe UI Light 8</vt:lpstr>
      <vt:lpstr>Times New Roman</vt:lpstr>
      <vt:lpstr>Arial Unicode MS</vt:lpstr>
      <vt:lpstr>等线 Light</vt:lpstr>
      <vt:lpstr>Segoe UI</vt:lpstr>
      <vt:lpstr>1_Office 主题</vt:lpstr>
      <vt:lpstr>自定义设计方案</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ASUS</dc:creator>
  <cp:lastModifiedBy>墨韵</cp:lastModifiedBy>
  <cp:revision>154</cp:revision>
  <dcterms:created xsi:type="dcterms:W3CDTF">2020-07-27T01:08:00Z</dcterms:created>
  <dcterms:modified xsi:type="dcterms:W3CDTF">2024-06-04T10:28:28Z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ICV">
    <vt:lpwstr>62224884BA79400CA799C0988342FA5D_12</vt:lpwstr>
  </property>
  <property fmtid="{D5CDD505-2E9C-101B-9397-08002B2CF9AE}" pid="3" name="KSOProductBuildVer">
    <vt:lpwstr>2052-12.1.0.16929</vt:lpwstr>
  </property>
</Properties>
</file>