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5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6" y="3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59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50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96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67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82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877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47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390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51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23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97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10CE4-6C44-4FED-8359-BE3104A9CBD2}" type="datetimeFigureOut">
              <a:rPr lang="zh-CN" altLang="en-US" smtClean="0"/>
              <a:t>2022/8/23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56570-CB1E-4328-8791-7E39D8A8C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44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64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2741468" y="2303030"/>
            <a:ext cx="10515600" cy="13255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069041" cy="688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3" y="0"/>
            <a:ext cx="11959936" cy="69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8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855"/>
            <a:ext cx="10307782" cy="687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26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73387"/>
            <a:ext cx="11297081" cy="753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72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5257800" y="4329256"/>
            <a:ext cx="10515600" cy="13255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318"/>
            <a:ext cx="10312977" cy="687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03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4"/>
            <a:ext cx="10266218" cy="684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3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853"/>
            <a:ext cx="10307782" cy="68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25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27"/>
            <a:ext cx="10297391" cy="68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1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4700154" y="4090266"/>
            <a:ext cx="10515600" cy="13255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389"/>
            <a:ext cx="10302586" cy="686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10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5417127" y="2843357"/>
            <a:ext cx="10515600" cy="13255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416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01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709"/>
            <a:ext cx="10328564" cy="68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71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0344150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0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0305076" cy="687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29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947"/>
            <a:ext cx="10437668" cy="695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51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建</a:t>
            </a:r>
            <a:r>
              <a:rPr lang="en-US" altLang="zh-CN" dirty="0" smtClean="0"/>
              <a:t>branch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830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161925"/>
            <a:ext cx="1099185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7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59735" cy="690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6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87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</Words>
  <Application>Microsoft Office PowerPoint</Application>
  <PresentationFormat>宽屏</PresentationFormat>
  <Paragraphs>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建branch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ROB_LIU</dc:creator>
  <cp:lastModifiedBy>ROB_LIU</cp:lastModifiedBy>
  <cp:revision>14</cp:revision>
  <dcterms:created xsi:type="dcterms:W3CDTF">2022-08-22T12:03:12Z</dcterms:created>
  <dcterms:modified xsi:type="dcterms:W3CDTF">2022-08-23T00:02:36Z</dcterms:modified>
</cp:coreProperties>
</file>