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15" r:id="rId3"/>
    <p:sldId id="321" r:id="rId4"/>
    <p:sldId id="322" r:id="rId5"/>
    <p:sldId id="329" r:id="rId6"/>
    <p:sldId id="330" r:id="rId7"/>
    <p:sldId id="331" r:id="rId8"/>
    <p:sldId id="332" r:id="rId9"/>
    <p:sldId id="317" r:id="rId10"/>
    <p:sldId id="318" r:id="rId11"/>
    <p:sldId id="319" r:id="rId12"/>
  </p:sldIdLst>
  <p:sldSz cx="9144000" cy="6858000" type="screen4x3"/>
  <p:notesSz cx="7099300" cy="10234930"/>
  <p:custDataLst>
    <p:tags r:id="rId18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CC"/>
    <a:srgbClr val="3333FF"/>
    <a:srgbClr val="0000FF"/>
    <a:srgbClr val="FFFF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4"/>
    <p:restoredTop sz="94644"/>
  </p:normalViewPr>
  <p:slideViewPr>
    <p:cSldViewPr showGuides="1">
      <p:cViewPr varScale="1">
        <p:scale>
          <a:sx n="150" d="100"/>
          <a:sy n="150" d="100"/>
        </p:scale>
        <p:origin x="4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B56527-8AF6-41CE-8452-7885BE0C051D}" type="doc">
      <dgm:prSet loTypeId="urn:microsoft.com/office/officeart/2005/8/layout/cycle2" loCatId="cycl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BBFC3510-D97F-4A80-AE92-D0FADBF3B3D5}">
      <dgm:prSet phldrT="[文本]"/>
      <dgm:spPr/>
      <dgm:t>
        <a:bodyPr/>
        <a:lstStyle/>
        <a:p>
          <a:r>
            <a:rPr lang="zh-CN" altLang="en-US" dirty="0"/>
            <a:t>象</a:t>
          </a:r>
        </a:p>
      </dgm:t>
    </dgm:pt>
    <dgm:pt modelId="{A8EAD579-568F-4E67-B4D4-834F7B75535F}" cxnId="{35727543-A710-4483-A1E7-B75342EFC3DD}" type="parTrans">
      <dgm:prSet/>
      <dgm:spPr/>
      <dgm:t>
        <a:bodyPr/>
        <a:lstStyle/>
        <a:p>
          <a:endParaRPr lang="zh-CN" altLang="en-US"/>
        </a:p>
      </dgm:t>
    </dgm:pt>
    <dgm:pt modelId="{0A8493E2-B480-436E-961A-3D57664F0B35}" cxnId="{35727543-A710-4483-A1E7-B75342EFC3DD}" type="sibTrans">
      <dgm:prSet/>
      <dgm:spPr/>
      <dgm:t>
        <a:bodyPr/>
        <a:lstStyle/>
        <a:p>
          <a:endParaRPr lang="zh-CN" altLang="en-US"/>
        </a:p>
      </dgm:t>
    </dgm:pt>
    <dgm:pt modelId="{B450F7EF-399B-4942-B983-754104FCEC5E}">
      <dgm:prSet phldrT="[文本]"/>
      <dgm:spPr/>
      <dgm:t>
        <a:bodyPr/>
        <a:lstStyle/>
        <a:p>
          <a:r>
            <a:rPr lang="zh-CN" altLang="en-US" dirty="0"/>
            <a:t>狮</a:t>
          </a:r>
        </a:p>
      </dgm:t>
    </dgm:pt>
    <dgm:pt modelId="{F833ECD7-9E1C-4C6E-A65B-13D509750C56}" cxnId="{94B97A79-29F5-47CD-A3A5-2FB69C76E6B5}" type="parTrans">
      <dgm:prSet/>
      <dgm:spPr/>
      <dgm:t>
        <a:bodyPr/>
        <a:lstStyle/>
        <a:p>
          <a:endParaRPr lang="zh-CN" altLang="en-US"/>
        </a:p>
      </dgm:t>
    </dgm:pt>
    <dgm:pt modelId="{5C949B15-2D56-46C7-984A-CF893618D06B}" cxnId="{94B97A79-29F5-47CD-A3A5-2FB69C76E6B5}" type="sibTrans">
      <dgm:prSet/>
      <dgm:spPr/>
      <dgm:t>
        <a:bodyPr/>
        <a:lstStyle/>
        <a:p>
          <a:endParaRPr lang="zh-CN" altLang="en-US"/>
        </a:p>
      </dgm:t>
    </dgm:pt>
    <dgm:pt modelId="{6D6C8A95-05EC-4E68-8009-6DF657E526BE}">
      <dgm:prSet phldrT="[文本]"/>
      <dgm:spPr/>
      <dgm:t>
        <a:bodyPr/>
        <a:lstStyle/>
        <a:p>
          <a:r>
            <a:rPr lang="zh-CN" altLang="en-US" dirty="0"/>
            <a:t>豹</a:t>
          </a:r>
        </a:p>
      </dgm:t>
    </dgm:pt>
    <dgm:pt modelId="{BEF7B835-F07C-427C-9A45-2C8CB4B00D07}" cxnId="{9DE02772-C93B-4D54-8954-EE11C2BCFD6B}" type="parTrans">
      <dgm:prSet/>
      <dgm:spPr/>
      <dgm:t>
        <a:bodyPr/>
        <a:lstStyle/>
        <a:p>
          <a:endParaRPr lang="zh-CN" altLang="en-US"/>
        </a:p>
      </dgm:t>
    </dgm:pt>
    <dgm:pt modelId="{9BCB72BB-C8BC-4B9A-911F-63471B12D5F4}" cxnId="{9DE02772-C93B-4D54-8954-EE11C2BCFD6B}" type="sibTrans">
      <dgm:prSet/>
      <dgm:spPr/>
      <dgm:t>
        <a:bodyPr/>
        <a:lstStyle/>
        <a:p>
          <a:endParaRPr lang="zh-CN" altLang="en-US"/>
        </a:p>
      </dgm:t>
    </dgm:pt>
    <dgm:pt modelId="{F177369D-63B0-41DF-9BC3-15F868D13B07}">
      <dgm:prSet phldrT="[文本]"/>
      <dgm:spPr/>
      <dgm:t>
        <a:bodyPr/>
        <a:lstStyle/>
        <a:p>
          <a:r>
            <a:rPr lang="zh-CN" altLang="en-US" dirty="0"/>
            <a:t>狼</a:t>
          </a:r>
        </a:p>
      </dgm:t>
    </dgm:pt>
    <dgm:pt modelId="{08721CAE-1110-40A8-BA2F-027A7BF0D40A}" cxnId="{D679FE92-EB83-4600-8102-C090D1E49A5A}" type="parTrans">
      <dgm:prSet/>
      <dgm:spPr/>
      <dgm:t>
        <a:bodyPr/>
        <a:lstStyle/>
        <a:p>
          <a:endParaRPr lang="zh-CN" altLang="en-US"/>
        </a:p>
      </dgm:t>
    </dgm:pt>
    <dgm:pt modelId="{CD0F4101-746E-43AA-BE4B-45CC47355ECB}" cxnId="{D679FE92-EB83-4600-8102-C090D1E49A5A}" type="sibTrans">
      <dgm:prSet/>
      <dgm:spPr/>
      <dgm:t>
        <a:bodyPr/>
        <a:lstStyle/>
        <a:p>
          <a:endParaRPr lang="zh-CN" altLang="en-US"/>
        </a:p>
      </dgm:t>
    </dgm:pt>
    <dgm:pt modelId="{AE3EC730-1051-4DF5-A9E8-7575D66BD659}">
      <dgm:prSet phldrT="[文本]"/>
      <dgm:spPr/>
      <dgm:t>
        <a:bodyPr/>
        <a:lstStyle/>
        <a:p>
          <a:r>
            <a:rPr lang="zh-CN" altLang="en-US" dirty="0"/>
            <a:t>狐</a:t>
          </a:r>
        </a:p>
      </dgm:t>
    </dgm:pt>
    <dgm:pt modelId="{4AC0A166-1692-43AF-9233-92FC97955C9D}" cxnId="{F553783F-4F03-49D9-89C9-5F1A7E06467F}" type="parTrans">
      <dgm:prSet/>
      <dgm:spPr/>
      <dgm:t>
        <a:bodyPr/>
        <a:lstStyle/>
        <a:p>
          <a:endParaRPr lang="zh-CN" altLang="en-US"/>
        </a:p>
      </dgm:t>
    </dgm:pt>
    <dgm:pt modelId="{F06AFFF5-1DEC-4DDC-B2D3-51D7B5E69DAD}" cxnId="{F553783F-4F03-49D9-89C9-5F1A7E06467F}" type="sibTrans">
      <dgm:prSet/>
      <dgm:spPr/>
      <dgm:t>
        <a:bodyPr/>
        <a:lstStyle/>
        <a:p>
          <a:endParaRPr lang="zh-CN" altLang="en-US"/>
        </a:p>
      </dgm:t>
    </dgm:pt>
    <dgm:pt modelId="{6FFC4205-1902-4E23-82DC-2E1EB99D08B9}">
      <dgm:prSet phldrT="[文本]"/>
      <dgm:spPr/>
      <dgm:t>
        <a:bodyPr/>
        <a:lstStyle/>
        <a:p>
          <a:r>
            <a:rPr lang="zh-CN" altLang="en-US" dirty="0"/>
            <a:t>鹰</a:t>
          </a:r>
        </a:p>
      </dgm:t>
    </dgm:pt>
    <dgm:pt modelId="{369BCB9E-93D8-4FC9-93F7-661B99082025}" cxnId="{45D26684-2349-48E4-96EE-666E088A4F38}" type="parTrans">
      <dgm:prSet/>
      <dgm:spPr/>
      <dgm:t>
        <a:bodyPr/>
        <a:lstStyle/>
        <a:p>
          <a:endParaRPr lang="zh-CN" altLang="en-US"/>
        </a:p>
      </dgm:t>
    </dgm:pt>
    <dgm:pt modelId="{AAB5D040-D2AC-431A-B369-BD15736755CA}" cxnId="{45D26684-2349-48E4-96EE-666E088A4F38}" type="sibTrans">
      <dgm:prSet/>
      <dgm:spPr/>
      <dgm:t>
        <a:bodyPr/>
        <a:lstStyle/>
        <a:p>
          <a:endParaRPr lang="zh-CN" altLang="en-US"/>
        </a:p>
      </dgm:t>
    </dgm:pt>
    <dgm:pt modelId="{93366A32-0545-4DFC-9BF9-5CEA1FC90D20}">
      <dgm:prSet phldrT="[文本]"/>
      <dgm:spPr/>
      <dgm:t>
        <a:bodyPr/>
        <a:lstStyle/>
        <a:p>
          <a:r>
            <a:rPr lang="zh-CN" altLang="en-US" dirty="0"/>
            <a:t>鼠</a:t>
          </a:r>
        </a:p>
      </dgm:t>
    </dgm:pt>
    <dgm:pt modelId="{FAB6BE23-3585-45DE-AD9D-D72144C0A93B}" cxnId="{4D8D0194-3BA9-4BE5-9C8F-874EB38E9DA5}" type="parTrans">
      <dgm:prSet/>
      <dgm:spPr/>
      <dgm:t>
        <a:bodyPr/>
        <a:lstStyle/>
        <a:p>
          <a:endParaRPr lang="zh-CN" altLang="en-US"/>
        </a:p>
      </dgm:t>
    </dgm:pt>
    <dgm:pt modelId="{4D17D12A-52AE-4840-AD55-BCB0B46FEB99}" cxnId="{4D8D0194-3BA9-4BE5-9C8F-874EB38E9DA5}" type="sibTrans">
      <dgm:prSet/>
      <dgm:spPr/>
      <dgm:t>
        <a:bodyPr/>
        <a:lstStyle/>
        <a:p>
          <a:endParaRPr lang="zh-CN" altLang="en-US"/>
        </a:p>
      </dgm:t>
    </dgm:pt>
    <dgm:pt modelId="{E8E36D8F-8D21-467A-A818-983BE8EFBA5D}" type="pres">
      <dgm:prSet presAssocID="{FDB56527-8AF6-41CE-8452-7885BE0C051D}" presName="cycle" presStyleCnt="0">
        <dgm:presLayoutVars>
          <dgm:dir/>
          <dgm:resizeHandles val="exact"/>
        </dgm:presLayoutVars>
      </dgm:prSet>
      <dgm:spPr/>
    </dgm:pt>
    <dgm:pt modelId="{AC4A0E88-BA46-40D5-92B1-6032481576F1}" type="pres">
      <dgm:prSet presAssocID="{BBFC3510-D97F-4A80-AE92-D0FADBF3B3D5}" presName="node" presStyleLbl="node1" presStyleIdx="0" presStyleCnt="7">
        <dgm:presLayoutVars>
          <dgm:bulletEnabled val="1"/>
        </dgm:presLayoutVars>
      </dgm:prSet>
      <dgm:spPr/>
    </dgm:pt>
    <dgm:pt modelId="{AD902F3C-E736-4582-8B1B-E244F01DCF69}" type="pres">
      <dgm:prSet presAssocID="{0A8493E2-B480-436E-961A-3D57664F0B35}" presName="sibTrans" presStyleLbl="sibTrans2D1" presStyleIdx="0" presStyleCnt="7"/>
      <dgm:spPr/>
    </dgm:pt>
    <dgm:pt modelId="{5B6176C9-A158-498E-8291-836904EFE36A}" type="pres">
      <dgm:prSet presAssocID="{0A8493E2-B480-436E-961A-3D57664F0B35}" presName="connectorText" presStyleLbl="sibTrans2D1" presStyleIdx="0" presStyleCnt="7"/>
      <dgm:spPr/>
    </dgm:pt>
    <dgm:pt modelId="{02FBD31E-BDDB-45B4-9FCD-1AF9810D9A67}" type="pres">
      <dgm:prSet presAssocID="{B450F7EF-399B-4942-B983-754104FCEC5E}" presName="node" presStyleLbl="node1" presStyleIdx="1" presStyleCnt="7">
        <dgm:presLayoutVars>
          <dgm:bulletEnabled val="1"/>
        </dgm:presLayoutVars>
      </dgm:prSet>
      <dgm:spPr/>
    </dgm:pt>
    <dgm:pt modelId="{C998FE5D-BD5C-4FBC-B99D-2D51A2700C6F}" type="pres">
      <dgm:prSet presAssocID="{5C949B15-2D56-46C7-984A-CF893618D06B}" presName="sibTrans" presStyleLbl="sibTrans2D1" presStyleIdx="1" presStyleCnt="7"/>
      <dgm:spPr/>
    </dgm:pt>
    <dgm:pt modelId="{60D13087-2659-4DCB-AEBC-E02D481D046E}" type="pres">
      <dgm:prSet presAssocID="{5C949B15-2D56-46C7-984A-CF893618D06B}" presName="connectorText" presStyleLbl="sibTrans2D1" presStyleIdx="1" presStyleCnt="7"/>
      <dgm:spPr/>
    </dgm:pt>
    <dgm:pt modelId="{A5AE687B-1662-4A59-A8FD-531472F748AA}" type="pres">
      <dgm:prSet presAssocID="{6D6C8A95-05EC-4E68-8009-6DF657E526BE}" presName="node" presStyleLbl="node1" presStyleIdx="2" presStyleCnt="7">
        <dgm:presLayoutVars>
          <dgm:bulletEnabled val="1"/>
        </dgm:presLayoutVars>
      </dgm:prSet>
      <dgm:spPr/>
    </dgm:pt>
    <dgm:pt modelId="{C261D216-8AE4-469A-B387-74F19C7E08C3}" type="pres">
      <dgm:prSet presAssocID="{9BCB72BB-C8BC-4B9A-911F-63471B12D5F4}" presName="sibTrans" presStyleLbl="sibTrans2D1" presStyleIdx="2" presStyleCnt="7"/>
      <dgm:spPr/>
    </dgm:pt>
    <dgm:pt modelId="{97EB2A14-31BA-491B-A0FB-6FD356FE6AA1}" type="pres">
      <dgm:prSet presAssocID="{9BCB72BB-C8BC-4B9A-911F-63471B12D5F4}" presName="connectorText" presStyleLbl="sibTrans2D1" presStyleIdx="2" presStyleCnt="7"/>
      <dgm:spPr/>
    </dgm:pt>
    <dgm:pt modelId="{B986E5B5-9B41-4E3C-804D-C7D86F788E90}" type="pres">
      <dgm:prSet presAssocID="{F177369D-63B0-41DF-9BC3-15F868D13B07}" presName="node" presStyleLbl="node1" presStyleIdx="3" presStyleCnt="7">
        <dgm:presLayoutVars>
          <dgm:bulletEnabled val="1"/>
        </dgm:presLayoutVars>
      </dgm:prSet>
      <dgm:spPr/>
    </dgm:pt>
    <dgm:pt modelId="{BFC33C59-8A69-4C4D-900E-758785C56D5F}" type="pres">
      <dgm:prSet presAssocID="{CD0F4101-746E-43AA-BE4B-45CC47355ECB}" presName="sibTrans" presStyleLbl="sibTrans2D1" presStyleIdx="3" presStyleCnt="7"/>
      <dgm:spPr/>
    </dgm:pt>
    <dgm:pt modelId="{FD22B3F5-6213-484D-9457-DD21F88A1B6C}" type="pres">
      <dgm:prSet presAssocID="{CD0F4101-746E-43AA-BE4B-45CC47355ECB}" presName="connectorText" presStyleLbl="sibTrans2D1" presStyleIdx="3" presStyleCnt="7"/>
      <dgm:spPr/>
    </dgm:pt>
    <dgm:pt modelId="{CC280616-8FFF-404A-9DB0-8D0CA69E6DA6}" type="pres">
      <dgm:prSet presAssocID="{AE3EC730-1051-4DF5-A9E8-7575D66BD659}" presName="node" presStyleLbl="node1" presStyleIdx="4" presStyleCnt="7">
        <dgm:presLayoutVars>
          <dgm:bulletEnabled val="1"/>
        </dgm:presLayoutVars>
      </dgm:prSet>
      <dgm:spPr/>
    </dgm:pt>
    <dgm:pt modelId="{2A7F3456-8C2E-4115-A303-3A6D1355CFEA}" type="pres">
      <dgm:prSet presAssocID="{F06AFFF5-1DEC-4DDC-B2D3-51D7B5E69DAD}" presName="sibTrans" presStyleLbl="sibTrans2D1" presStyleIdx="4" presStyleCnt="7"/>
      <dgm:spPr/>
    </dgm:pt>
    <dgm:pt modelId="{ECF75D9B-0CE1-4BE1-A04C-0D1615124EEB}" type="pres">
      <dgm:prSet presAssocID="{F06AFFF5-1DEC-4DDC-B2D3-51D7B5E69DAD}" presName="connectorText" presStyleLbl="sibTrans2D1" presStyleIdx="4" presStyleCnt="7"/>
      <dgm:spPr/>
    </dgm:pt>
    <dgm:pt modelId="{1166FD04-D92C-416E-AE3D-291950583CCB}" type="pres">
      <dgm:prSet presAssocID="{6FFC4205-1902-4E23-82DC-2E1EB99D08B9}" presName="node" presStyleLbl="node1" presStyleIdx="5" presStyleCnt="7">
        <dgm:presLayoutVars>
          <dgm:bulletEnabled val="1"/>
        </dgm:presLayoutVars>
      </dgm:prSet>
      <dgm:spPr/>
    </dgm:pt>
    <dgm:pt modelId="{FFC0ED80-346A-4FFA-9DD7-E9A735FC2603}" type="pres">
      <dgm:prSet presAssocID="{AAB5D040-D2AC-431A-B369-BD15736755CA}" presName="sibTrans" presStyleLbl="sibTrans2D1" presStyleIdx="5" presStyleCnt="7"/>
      <dgm:spPr/>
    </dgm:pt>
    <dgm:pt modelId="{F4D39C8C-3828-429A-8DDC-9F1762CFFEED}" type="pres">
      <dgm:prSet presAssocID="{AAB5D040-D2AC-431A-B369-BD15736755CA}" presName="connectorText" presStyleLbl="sibTrans2D1" presStyleIdx="5" presStyleCnt="7"/>
      <dgm:spPr/>
    </dgm:pt>
    <dgm:pt modelId="{86582CA2-E0E2-4F4B-A2A9-3FD62338CF97}" type="pres">
      <dgm:prSet presAssocID="{93366A32-0545-4DFC-9BF9-5CEA1FC90D20}" presName="node" presStyleLbl="node1" presStyleIdx="6" presStyleCnt="7">
        <dgm:presLayoutVars>
          <dgm:bulletEnabled val="1"/>
        </dgm:presLayoutVars>
      </dgm:prSet>
      <dgm:spPr/>
    </dgm:pt>
    <dgm:pt modelId="{093C7D64-8033-4662-AAAF-63B303BE58AD}" type="pres">
      <dgm:prSet presAssocID="{4D17D12A-52AE-4840-AD55-BCB0B46FEB99}" presName="sibTrans" presStyleLbl="sibTrans2D1" presStyleIdx="6" presStyleCnt="7"/>
      <dgm:spPr/>
    </dgm:pt>
    <dgm:pt modelId="{6BD6B6EE-2C53-4A81-A657-59293B983F77}" type="pres">
      <dgm:prSet presAssocID="{4D17D12A-52AE-4840-AD55-BCB0B46FEB99}" presName="connectorText" presStyleLbl="sibTrans2D1" presStyleIdx="6" presStyleCnt="7"/>
      <dgm:spPr/>
    </dgm:pt>
  </dgm:ptLst>
  <dgm:cxnLst>
    <dgm:cxn modelId="{DDDC0318-AEB1-4214-99B7-6B7E066B0629}" type="presOf" srcId="{4D17D12A-52AE-4840-AD55-BCB0B46FEB99}" destId="{6BD6B6EE-2C53-4A81-A657-59293B983F77}" srcOrd="1" destOrd="0" presId="urn:microsoft.com/office/officeart/2005/8/layout/cycle2"/>
    <dgm:cxn modelId="{796DCB1F-ABA3-4006-B7CC-7B03D7ADCA35}" type="presOf" srcId="{F177369D-63B0-41DF-9BC3-15F868D13B07}" destId="{B986E5B5-9B41-4E3C-804D-C7D86F788E90}" srcOrd="0" destOrd="0" presId="urn:microsoft.com/office/officeart/2005/8/layout/cycle2"/>
    <dgm:cxn modelId="{B7DFFB24-705D-4354-8BF4-2BEA4733A566}" type="presOf" srcId="{6D6C8A95-05EC-4E68-8009-6DF657E526BE}" destId="{A5AE687B-1662-4A59-A8FD-531472F748AA}" srcOrd="0" destOrd="0" presId="urn:microsoft.com/office/officeart/2005/8/layout/cycle2"/>
    <dgm:cxn modelId="{4DB27530-B5C7-4AF1-B27F-2BF613BBE3E8}" type="presOf" srcId="{0A8493E2-B480-436E-961A-3D57664F0B35}" destId="{5B6176C9-A158-498E-8291-836904EFE36A}" srcOrd="1" destOrd="0" presId="urn:microsoft.com/office/officeart/2005/8/layout/cycle2"/>
    <dgm:cxn modelId="{F553783F-4F03-49D9-89C9-5F1A7E06467F}" srcId="{FDB56527-8AF6-41CE-8452-7885BE0C051D}" destId="{AE3EC730-1051-4DF5-A9E8-7575D66BD659}" srcOrd="4" destOrd="0" parTransId="{4AC0A166-1692-43AF-9233-92FC97955C9D}" sibTransId="{F06AFFF5-1DEC-4DDC-B2D3-51D7B5E69DAD}"/>
    <dgm:cxn modelId="{593A295B-940E-468F-8F73-2F6BF5EC8F26}" type="presOf" srcId="{CD0F4101-746E-43AA-BE4B-45CC47355ECB}" destId="{FD22B3F5-6213-484D-9457-DD21F88A1B6C}" srcOrd="1" destOrd="0" presId="urn:microsoft.com/office/officeart/2005/8/layout/cycle2"/>
    <dgm:cxn modelId="{645A7A5F-FEC4-417D-8097-10B517ABD9FE}" type="presOf" srcId="{93366A32-0545-4DFC-9BF9-5CEA1FC90D20}" destId="{86582CA2-E0E2-4F4B-A2A9-3FD62338CF97}" srcOrd="0" destOrd="0" presId="urn:microsoft.com/office/officeart/2005/8/layout/cycle2"/>
    <dgm:cxn modelId="{71E33F61-C4BE-4C67-9002-57D8BC3ED10D}" type="presOf" srcId="{F06AFFF5-1DEC-4DDC-B2D3-51D7B5E69DAD}" destId="{2A7F3456-8C2E-4115-A303-3A6D1355CFEA}" srcOrd="0" destOrd="0" presId="urn:microsoft.com/office/officeart/2005/8/layout/cycle2"/>
    <dgm:cxn modelId="{35727543-A710-4483-A1E7-B75342EFC3DD}" srcId="{FDB56527-8AF6-41CE-8452-7885BE0C051D}" destId="{BBFC3510-D97F-4A80-AE92-D0FADBF3B3D5}" srcOrd="0" destOrd="0" parTransId="{A8EAD579-568F-4E67-B4D4-834F7B75535F}" sibTransId="{0A8493E2-B480-436E-961A-3D57664F0B35}"/>
    <dgm:cxn modelId="{D247B750-B366-45E4-9E00-21549C21B5FB}" type="presOf" srcId="{5C949B15-2D56-46C7-984A-CF893618D06B}" destId="{C998FE5D-BD5C-4FBC-B99D-2D51A2700C6F}" srcOrd="0" destOrd="0" presId="urn:microsoft.com/office/officeart/2005/8/layout/cycle2"/>
    <dgm:cxn modelId="{9DE02772-C93B-4D54-8954-EE11C2BCFD6B}" srcId="{FDB56527-8AF6-41CE-8452-7885BE0C051D}" destId="{6D6C8A95-05EC-4E68-8009-6DF657E526BE}" srcOrd="2" destOrd="0" parTransId="{BEF7B835-F07C-427C-9A45-2C8CB4B00D07}" sibTransId="{9BCB72BB-C8BC-4B9A-911F-63471B12D5F4}"/>
    <dgm:cxn modelId="{7B99FD72-5CD0-4662-BACE-8F8A7E806197}" type="presOf" srcId="{AAB5D040-D2AC-431A-B369-BD15736755CA}" destId="{FFC0ED80-346A-4FFA-9DD7-E9A735FC2603}" srcOrd="0" destOrd="0" presId="urn:microsoft.com/office/officeart/2005/8/layout/cycle2"/>
    <dgm:cxn modelId="{D4E09C54-5BFF-48D5-BAA4-156CA1A68644}" type="presOf" srcId="{CD0F4101-746E-43AA-BE4B-45CC47355ECB}" destId="{BFC33C59-8A69-4C4D-900E-758785C56D5F}" srcOrd="0" destOrd="0" presId="urn:microsoft.com/office/officeart/2005/8/layout/cycle2"/>
    <dgm:cxn modelId="{94B97A79-29F5-47CD-A3A5-2FB69C76E6B5}" srcId="{FDB56527-8AF6-41CE-8452-7885BE0C051D}" destId="{B450F7EF-399B-4942-B983-754104FCEC5E}" srcOrd="1" destOrd="0" parTransId="{F833ECD7-9E1C-4C6E-A65B-13D509750C56}" sibTransId="{5C949B15-2D56-46C7-984A-CF893618D06B}"/>
    <dgm:cxn modelId="{D594F57C-4E75-4172-857A-5D439F85DF80}" type="presOf" srcId="{BBFC3510-D97F-4A80-AE92-D0FADBF3B3D5}" destId="{AC4A0E88-BA46-40D5-92B1-6032481576F1}" srcOrd="0" destOrd="0" presId="urn:microsoft.com/office/officeart/2005/8/layout/cycle2"/>
    <dgm:cxn modelId="{45D26684-2349-48E4-96EE-666E088A4F38}" srcId="{FDB56527-8AF6-41CE-8452-7885BE0C051D}" destId="{6FFC4205-1902-4E23-82DC-2E1EB99D08B9}" srcOrd="5" destOrd="0" parTransId="{369BCB9E-93D8-4FC9-93F7-661B99082025}" sibTransId="{AAB5D040-D2AC-431A-B369-BD15736755CA}"/>
    <dgm:cxn modelId="{AEF5048E-20B5-4898-90B5-2AAFCD0CE6B8}" type="presOf" srcId="{9BCB72BB-C8BC-4B9A-911F-63471B12D5F4}" destId="{97EB2A14-31BA-491B-A0FB-6FD356FE6AA1}" srcOrd="1" destOrd="0" presId="urn:microsoft.com/office/officeart/2005/8/layout/cycle2"/>
    <dgm:cxn modelId="{D679FE92-EB83-4600-8102-C090D1E49A5A}" srcId="{FDB56527-8AF6-41CE-8452-7885BE0C051D}" destId="{F177369D-63B0-41DF-9BC3-15F868D13B07}" srcOrd="3" destOrd="0" parTransId="{08721CAE-1110-40A8-BA2F-027A7BF0D40A}" sibTransId="{CD0F4101-746E-43AA-BE4B-45CC47355ECB}"/>
    <dgm:cxn modelId="{4D8D0194-3BA9-4BE5-9C8F-874EB38E9DA5}" srcId="{FDB56527-8AF6-41CE-8452-7885BE0C051D}" destId="{93366A32-0545-4DFC-9BF9-5CEA1FC90D20}" srcOrd="6" destOrd="0" parTransId="{FAB6BE23-3585-45DE-AD9D-D72144C0A93B}" sibTransId="{4D17D12A-52AE-4840-AD55-BCB0B46FEB99}"/>
    <dgm:cxn modelId="{66A2DB95-A1CA-4C34-8393-195DAB19C620}" type="presOf" srcId="{0A8493E2-B480-436E-961A-3D57664F0B35}" destId="{AD902F3C-E736-4582-8B1B-E244F01DCF69}" srcOrd="0" destOrd="0" presId="urn:microsoft.com/office/officeart/2005/8/layout/cycle2"/>
    <dgm:cxn modelId="{5FA4E2A1-BEEC-4D50-9015-6F23B570773D}" type="presOf" srcId="{AAB5D040-D2AC-431A-B369-BD15736755CA}" destId="{F4D39C8C-3828-429A-8DDC-9F1762CFFEED}" srcOrd="1" destOrd="0" presId="urn:microsoft.com/office/officeart/2005/8/layout/cycle2"/>
    <dgm:cxn modelId="{57C870A9-0C22-4DA1-B308-96B8D5595D0B}" type="presOf" srcId="{6FFC4205-1902-4E23-82DC-2E1EB99D08B9}" destId="{1166FD04-D92C-416E-AE3D-291950583CCB}" srcOrd="0" destOrd="0" presId="urn:microsoft.com/office/officeart/2005/8/layout/cycle2"/>
    <dgm:cxn modelId="{35EC7CB5-CB49-464A-B110-C744EA6E8F20}" type="presOf" srcId="{4D17D12A-52AE-4840-AD55-BCB0B46FEB99}" destId="{093C7D64-8033-4662-AAAF-63B303BE58AD}" srcOrd="0" destOrd="0" presId="urn:microsoft.com/office/officeart/2005/8/layout/cycle2"/>
    <dgm:cxn modelId="{E61CFFBB-E014-4818-8D88-2C4A1B1428D5}" type="presOf" srcId="{9BCB72BB-C8BC-4B9A-911F-63471B12D5F4}" destId="{C261D216-8AE4-469A-B387-74F19C7E08C3}" srcOrd="0" destOrd="0" presId="urn:microsoft.com/office/officeart/2005/8/layout/cycle2"/>
    <dgm:cxn modelId="{48C04BC8-32AD-4BD7-A2FB-10C105117FA5}" type="presOf" srcId="{AE3EC730-1051-4DF5-A9E8-7575D66BD659}" destId="{CC280616-8FFF-404A-9DB0-8D0CA69E6DA6}" srcOrd="0" destOrd="0" presId="urn:microsoft.com/office/officeart/2005/8/layout/cycle2"/>
    <dgm:cxn modelId="{D284DFE6-F114-4448-9640-A1D1AE88B879}" type="presOf" srcId="{B450F7EF-399B-4942-B983-754104FCEC5E}" destId="{02FBD31E-BDDB-45B4-9FCD-1AF9810D9A67}" srcOrd="0" destOrd="0" presId="urn:microsoft.com/office/officeart/2005/8/layout/cycle2"/>
    <dgm:cxn modelId="{748BB6EA-844A-46F0-BC96-FEF182222BBC}" type="presOf" srcId="{5C949B15-2D56-46C7-984A-CF893618D06B}" destId="{60D13087-2659-4DCB-AEBC-E02D481D046E}" srcOrd="1" destOrd="0" presId="urn:microsoft.com/office/officeart/2005/8/layout/cycle2"/>
    <dgm:cxn modelId="{08BCFDEB-6789-4BE0-9063-1DDB705AF55B}" type="presOf" srcId="{FDB56527-8AF6-41CE-8452-7885BE0C051D}" destId="{E8E36D8F-8D21-467A-A818-983BE8EFBA5D}" srcOrd="0" destOrd="0" presId="urn:microsoft.com/office/officeart/2005/8/layout/cycle2"/>
    <dgm:cxn modelId="{26E4F2F5-A981-4B1D-82AA-99FE96B52AF9}" type="presOf" srcId="{F06AFFF5-1DEC-4DDC-B2D3-51D7B5E69DAD}" destId="{ECF75D9B-0CE1-4BE1-A04C-0D1615124EEB}" srcOrd="1" destOrd="0" presId="urn:microsoft.com/office/officeart/2005/8/layout/cycle2"/>
    <dgm:cxn modelId="{2334089D-3FDA-496E-8170-A6EB48C021A0}" type="presParOf" srcId="{E8E36D8F-8D21-467A-A818-983BE8EFBA5D}" destId="{AC4A0E88-BA46-40D5-92B1-6032481576F1}" srcOrd="0" destOrd="0" presId="urn:microsoft.com/office/officeart/2005/8/layout/cycle2"/>
    <dgm:cxn modelId="{4EF29615-2F63-439C-A06D-B3E527B589B6}" type="presParOf" srcId="{E8E36D8F-8D21-467A-A818-983BE8EFBA5D}" destId="{AD902F3C-E736-4582-8B1B-E244F01DCF69}" srcOrd="1" destOrd="0" presId="urn:microsoft.com/office/officeart/2005/8/layout/cycle2"/>
    <dgm:cxn modelId="{15EF7572-58DC-45AF-A485-7EE5AB880DDD}" type="presParOf" srcId="{AD902F3C-E736-4582-8B1B-E244F01DCF69}" destId="{5B6176C9-A158-498E-8291-836904EFE36A}" srcOrd="0" destOrd="0" presId="urn:microsoft.com/office/officeart/2005/8/layout/cycle2"/>
    <dgm:cxn modelId="{1919EF96-9400-4904-A68A-B5EE643EF615}" type="presParOf" srcId="{E8E36D8F-8D21-467A-A818-983BE8EFBA5D}" destId="{02FBD31E-BDDB-45B4-9FCD-1AF9810D9A67}" srcOrd="2" destOrd="0" presId="urn:microsoft.com/office/officeart/2005/8/layout/cycle2"/>
    <dgm:cxn modelId="{F9853639-C059-44A4-AE31-763D65BDCD6A}" type="presParOf" srcId="{E8E36D8F-8D21-467A-A818-983BE8EFBA5D}" destId="{C998FE5D-BD5C-4FBC-B99D-2D51A2700C6F}" srcOrd="3" destOrd="0" presId="urn:microsoft.com/office/officeart/2005/8/layout/cycle2"/>
    <dgm:cxn modelId="{5FC496BC-F464-4B76-B1C2-FD413A4D436B}" type="presParOf" srcId="{C998FE5D-BD5C-4FBC-B99D-2D51A2700C6F}" destId="{60D13087-2659-4DCB-AEBC-E02D481D046E}" srcOrd="0" destOrd="0" presId="urn:microsoft.com/office/officeart/2005/8/layout/cycle2"/>
    <dgm:cxn modelId="{AE1936C0-E44B-4E10-9B18-4375613DAD38}" type="presParOf" srcId="{E8E36D8F-8D21-467A-A818-983BE8EFBA5D}" destId="{A5AE687B-1662-4A59-A8FD-531472F748AA}" srcOrd="4" destOrd="0" presId="urn:microsoft.com/office/officeart/2005/8/layout/cycle2"/>
    <dgm:cxn modelId="{BC16DA18-7C1E-4322-B67A-CE53A406AF60}" type="presParOf" srcId="{E8E36D8F-8D21-467A-A818-983BE8EFBA5D}" destId="{C261D216-8AE4-469A-B387-74F19C7E08C3}" srcOrd="5" destOrd="0" presId="urn:microsoft.com/office/officeart/2005/8/layout/cycle2"/>
    <dgm:cxn modelId="{6445DE55-F78B-49CF-AD5A-DDF332065E55}" type="presParOf" srcId="{C261D216-8AE4-469A-B387-74F19C7E08C3}" destId="{97EB2A14-31BA-491B-A0FB-6FD356FE6AA1}" srcOrd="0" destOrd="0" presId="urn:microsoft.com/office/officeart/2005/8/layout/cycle2"/>
    <dgm:cxn modelId="{0F0DB420-918B-4F14-A3A2-40ABFB29E956}" type="presParOf" srcId="{E8E36D8F-8D21-467A-A818-983BE8EFBA5D}" destId="{B986E5B5-9B41-4E3C-804D-C7D86F788E90}" srcOrd="6" destOrd="0" presId="urn:microsoft.com/office/officeart/2005/8/layout/cycle2"/>
    <dgm:cxn modelId="{EC25BA41-E074-4D41-8D11-E3CF49D20E14}" type="presParOf" srcId="{E8E36D8F-8D21-467A-A818-983BE8EFBA5D}" destId="{BFC33C59-8A69-4C4D-900E-758785C56D5F}" srcOrd="7" destOrd="0" presId="urn:microsoft.com/office/officeart/2005/8/layout/cycle2"/>
    <dgm:cxn modelId="{C68905BB-B734-4D0C-AE32-D36083EA27E6}" type="presParOf" srcId="{BFC33C59-8A69-4C4D-900E-758785C56D5F}" destId="{FD22B3F5-6213-484D-9457-DD21F88A1B6C}" srcOrd="0" destOrd="0" presId="urn:microsoft.com/office/officeart/2005/8/layout/cycle2"/>
    <dgm:cxn modelId="{9667B75C-BDB8-47A6-9055-993C49BE39BE}" type="presParOf" srcId="{E8E36D8F-8D21-467A-A818-983BE8EFBA5D}" destId="{CC280616-8FFF-404A-9DB0-8D0CA69E6DA6}" srcOrd="8" destOrd="0" presId="urn:microsoft.com/office/officeart/2005/8/layout/cycle2"/>
    <dgm:cxn modelId="{E7A862F0-0457-46BB-802E-49463F8CEBF1}" type="presParOf" srcId="{E8E36D8F-8D21-467A-A818-983BE8EFBA5D}" destId="{2A7F3456-8C2E-4115-A303-3A6D1355CFEA}" srcOrd="9" destOrd="0" presId="urn:microsoft.com/office/officeart/2005/8/layout/cycle2"/>
    <dgm:cxn modelId="{90AC1CC1-A9E3-43C7-AF4C-CFB0C81909E7}" type="presParOf" srcId="{2A7F3456-8C2E-4115-A303-3A6D1355CFEA}" destId="{ECF75D9B-0CE1-4BE1-A04C-0D1615124EEB}" srcOrd="0" destOrd="0" presId="urn:microsoft.com/office/officeart/2005/8/layout/cycle2"/>
    <dgm:cxn modelId="{6BB03A51-EDF2-48D2-AFAD-DE90C595A965}" type="presParOf" srcId="{E8E36D8F-8D21-467A-A818-983BE8EFBA5D}" destId="{1166FD04-D92C-416E-AE3D-291950583CCB}" srcOrd="10" destOrd="0" presId="urn:microsoft.com/office/officeart/2005/8/layout/cycle2"/>
    <dgm:cxn modelId="{91C67B6B-CE23-49A7-945A-6C813B9BF233}" type="presParOf" srcId="{E8E36D8F-8D21-467A-A818-983BE8EFBA5D}" destId="{FFC0ED80-346A-4FFA-9DD7-E9A735FC2603}" srcOrd="11" destOrd="0" presId="urn:microsoft.com/office/officeart/2005/8/layout/cycle2"/>
    <dgm:cxn modelId="{FBDCA4B8-DA03-4306-BB85-9FC9C4AEDEDA}" type="presParOf" srcId="{FFC0ED80-346A-4FFA-9DD7-E9A735FC2603}" destId="{F4D39C8C-3828-429A-8DDC-9F1762CFFEED}" srcOrd="0" destOrd="0" presId="urn:microsoft.com/office/officeart/2005/8/layout/cycle2"/>
    <dgm:cxn modelId="{BA4BE52F-6E65-4F2F-8F68-5C5BA3DCB31A}" type="presParOf" srcId="{E8E36D8F-8D21-467A-A818-983BE8EFBA5D}" destId="{86582CA2-E0E2-4F4B-A2A9-3FD62338CF97}" srcOrd="12" destOrd="0" presId="urn:microsoft.com/office/officeart/2005/8/layout/cycle2"/>
    <dgm:cxn modelId="{EBA351CD-944C-474E-9B83-03A76A9E7348}" type="presParOf" srcId="{E8E36D8F-8D21-467A-A818-983BE8EFBA5D}" destId="{093C7D64-8033-4662-AAAF-63B303BE58AD}" srcOrd="13" destOrd="0" presId="urn:microsoft.com/office/officeart/2005/8/layout/cycle2"/>
    <dgm:cxn modelId="{32094B49-7D09-4819-A481-B7F52B639F8E}" type="presParOf" srcId="{093C7D64-8033-4662-AAAF-63B303BE58AD}" destId="{6BD6B6EE-2C53-4A81-A657-59293B983F7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880320" cy="2088232"/>
        <a:chOff x="0" y="0"/>
        <a:chExt cx="2880320" cy="2088232"/>
      </a:xfrm>
    </dsp:grpSpPr>
    <dsp:sp modelId="{AC4A0E88-BA46-40D5-92B1-6032481576F1}">
      <dsp:nvSpPr>
        <dsp:cNvPr id="3" name="椭圆 2"/>
        <dsp:cNvSpPr/>
      </dsp:nvSpPr>
      <dsp:spPr bwMode="white">
        <a:xfrm>
          <a:off x="1196547" y="0"/>
          <a:ext cx="487226" cy="48722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shade val="80000"/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24130" tIns="24130" rIns="24130" bIns="2413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象</a:t>
          </a:r>
        </a:p>
      </dsp:txBody>
      <dsp:txXfrm>
        <a:off x="1196547" y="0"/>
        <a:ext cx="487226" cy="487226"/>
      </dsp:txXfrm>
    </dsp:sp>
    <dsp:sp modelId="{AD902F3C-E736-4582-8B1B-E244F01DCF69}">
      <dsp:nvSpPr>
        <dsp:cNvPr id="4" name="右箭头 3"/>
        <dsp:cNvSpPr/>
      </dsp:nvSpPr>
      <dsp:spPr bwMode="white">
        <a:xfrm rot="1542857">
          <a:off x="1704834" y="319943"/>
          <a:ext cx="129115" cy="16443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shade val="90000"/>
            <a:hueOff val="0"/>
            <a:satOff val="0"/>
            <a:lumOff val="0"/>
            <a:alpha val="100000"/>
          </a:schemeClr>
        </a:lnRef>
        <a:fillRef idx="1">
          <a:schemeClr val="accent1">
            <a:shade val="90000"/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6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1542857">
        <a:off x="1704834" y="319943"/>
        <a:ext cx="129115" cy="164439"/>
      </dsp:txXfrm>
    </dsp:sp>
    <dsp:sp modelId="{02FBD31E-BDDB-45B4-9FCD-1AF9810D9A67}">
      <dsp:nvSpPr>
        <dsp:cNvPr id="5" name="椭圆 4"/>
        <dsp:cNvSpPr/>
      </dsp:nvSpPr>
      <dsp:spPr bwMode="white">
        <a:xfrm>
          <a:off x="1855010" y="317099"/>
          <a:ext cx="487226" cy="48722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shade val="80000"/>
            <a:hueOff val="-129999"/>
            <a:satOff val="0"/>
            <a:lumOff val="5686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24130" tIns="24130" rIns="24130" bIns="2413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狮</a:t>
          </a:r>
        </a:p>
      </dsp:txBody>
      <dsp:txXfrm>
        <a:off x="1855010" y="317099"/>
        <a:ext cx="487226" cy="487226"/>
      </dsp:txXfrm>
    </dsp:sp>
    <dsp:sp modelId="{C998FE5D-BD5C-4FBC-B99D-2D51A2700C6F}">
      <dsp:nvSpPr>
        <dsp:cNvPr id="6" name="右箭头 5"/>
        <dsp:cNvSpPr/>
      </dsp:nvSpPr>
      <dsp:spPr bwMode="white">
        <a:xfrm rot="4628571">
          <a:off x="2115379" y="834750"/>
          <a:ext cx="129115" cy="16443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shade val="90000"/>
            <a:hueOff val="-129999"/>
            <a:satOff val="0"/>
            <a:lumOff val="5294"/>
            <a:alpha val="100000"/>
          </a:schemeClr>
        </a:lnRef>
        <a:fillRef idx="1">
          <a:schemeClr val="accent1">
            <a:shade val="90000"/>
            <a:hueOff val="-129999"/>
            <a:satOff val="0"/>
            <a:lumOff val="5294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6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4628571">
        <a:off x="2115379" y="834750"/>
        <a:ext cx="129115" cy="164439"/>
      </dsp:txXfrm>
    </dsp:sp>
    <dsp:sp modelId="{A5AE687B-1662-4A59-A8FD-531472F748AA}">
      <dsp:nvSpPr>
        <dsp:cNvPr id="7" name="椭圆 6"/>
        <dsp:cNvSpPr/>
      </dsp:nvSpPr>
      <dsp:spPr bwMode="white">
        <a:xfrm>
          <a:off x="2017637" y="1029614"/>
          <a:ext cx="487226" cy="48722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shade val="80000"/>
            <a:hueOff val="-259999"/>
            <a:satOff val="0"/>
            <a:lumOff val="11373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24130" tIns="24130" rIns="24130" bIns="2413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豹</a:t>
          </a:r>
        </a:p>
      </dsp:txBody>
      <dsp:txXfrm>
        <a:off x="2017637" y="1029614"/>
        <a:ext cx="487226" cy="487226"/>
      </dsp:txXfrm>
    </dsp:sp>
    <dsp:sp modelId="{C261D216-8AE4-469A-B387-74F19C7E08C3}">
      <dsp:nvSpPr>
        <dsp:cNvPr id="8" name="右箭头 7"/>
        <dsp:cNvSpPr/>
      </dsp:nvSpPr>
      <dsp:spPr bwMode="white">
        <a:xfrm rot="7714285">
          <a:off x="1968857" y="1476704"/>
          <a:ext cx="129115" cy="16443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shade val="90000"/>
            <a:hueOff val="-259999"/>
            <a:satOff val="0"/>
            <a:lumOff val="10588"/>
            <a:alpha val="100000"/>
          </a:schemeClr>
        </a:lnRef>
        <a:fillRef idx="1">
          <a:schemeClr val="accent1">
            <a:shade val="90000"/>
            <a:hueOff val="-259999"/>
            <a:satOff val="0"/>
            <a:lumOff val="10588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6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7714285">
        <a:off x="1968857" y="1476704"/>
        <a:ext cx="129115" cy="164439"/>
      </dsp:txXfrm>
    </dsp:sp>
    <dsp:sp modelId="{B986E5B5-9B41-4E3C-804D-C7D86F788E90}">
      <dsp:nvSpPr>
        <dsp:cNvPr id="9" name="椭圆 8"/>
        <dsp:cNvSpPr/>
      </dsp:nvSpPr>
      <dsp:spPr bwMode="white">
        <a:xfrm>
          <a:off x="1561966" y="1601006"/>
          <a:ext cx="487226" cy="48722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shade val="80000"/>
            <a:hueOff val="-390000"/>
            <a:satOff val="0"/>
            <a:lumOff val="17059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24130" tIns="24130" rIns="24130" bIns="2413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狼</a:t>
          </a:r>
        </a:p>
      </dsp:txBody>
      <dsp:txXfrm>
        <a:off x="1561966" y="1601006"/>
        <a:ext cx="487226" cy="487226"/>
      </dsp:txXfrm>
    </dsp:sp>
    <dsp:sp modelId="{BFC33C59-8A69-4C4D-900E-758785C56D5F}">
      <dsp:nvSpPr>
        <dsp:cNvPr id="10" name="右箭头 9"/>
        <dsp:cNvSpPr/>
      </dsp:nvSpPr>
      <dsp:spPr bwMode="white">
        <a:xfrm rot="10800000">
          <a:off x="1375603" y="1762400"/>
          <a:ext cx="129115" cy="16443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shade val="90000"/>
            <a:hueOff val="-390000"/>
            <a:satOff val="0"/>
            <a:lumOff val="15882"/>
            <a:alpha val="100000"/>
          </a:schemeClr>
        </a:lnRef>
        <a:fillRef idx="1">
          <a:schemeClr val="accent1">
            <a:shade val="90000"/>
            <a:hueOff val="-390000"/>
            <a:satOff val="0"/>
            <a:lumOff val="1588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6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10800000">
        <a:off x="1375603" y="1762400"/>
        <a:ext cx="129115" cy="164439"/>
      </dsp:txXfrm>
    </dsp:sp>
    <dsp:sp modelId="{CC280616-8FFF-404A-9DB0-8D0CA69E6DA6}">
      <dsp:nvSpPr>
        <dsp:cNvPr id="11" name="椭圆 10"/>
        <dsp:cNvSpPr/>
      </dsp:nvSpPr>
      <dsp:spPr bwMode="white">
        <a:xfrm>
          <a:off x="831128" y="1601006"/>
          <a:ext cx="487226" cy="48722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shade val="80000"/>
            <a:hueOff val="-519999"/>
            <a:satOff val="0"/>
            <a:lumOff val="22745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24130" tIns="24130" rIns="24130" bIns="2413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狐</a:t>
          </a:r>
        </a:p>
      </dsp:txBody>
      <dsp:txXfrm>
        <a:off x="831128" y="1601006"/>
        <a:ext cx="487226" cy="487226"/>
      </dsp:txXfrm>
    </dsp:sp>
    <dsp:sp modelId="{2A7F3456-8C2E-4115-A303-3A6D1355CFEA}">
      <dsp:nvSpPr>
        <dsp:cNvPr id="12" name="右箭头 11"/>
        <dsp:cNvSpPr/>
      </dsp:nvSpPr>
      <dsp:spPr bwMode="white">
        <a:xfrm rot="13885714">
          <a:off x="782348" y="1476704"/>
          <a:ext cx="129115" cy="16443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shade val="90000"/>
            <a:hueOff val="-519999"/>
            <a:satOff val="0"/>
            <a:lumOff val="21176"/>
            <a:alpha val="100000"/>
          </a:schemeClr>
        </a:lnRef>
        <a:fillRef idx="1">
          <a:schemeClr val="accent1">
            <a:shade val="90000"/>
            <a:hueOff val="-519999"/>
            <a:satOff val="0"/>
            <a:lumOff val="21176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6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13885714">
        <a:off x="782348" y="1476704"/>
        <a:ext cx="129115" cy="164439"/>
      </dsp:txXfrm>
    </dsp:sp>
    <dsp:sp modelId="{1166FD04-D92C-416E-AE3D-291950583CCB}">
      <dsp:nvSpPr>
        <dsp:cNvPr id="13" name="椭圆 12"/>
        <dsp:cNvSpPr/>
      </dsp:nvSpPr>
      <dsp:spPr bwMode="white">
        <a:xfrm>
          <a:off x="375458" y="1029614"/>
          <a:ext cx="487226" cy="48722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shade val="80000"/>
            <a:hueOff val="-650000"/>
            <a:satOff val="0"/>
            <a:lumOff val="2843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24130" tIns="24130" rIns="24130" bIns="2413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鹰</a:t>
          </a:r>
        </a:p>
      </dsp:txBody>
      <dsp:txXfrm>
        <a:off x="375458" y="1029614"/>
        <a:ext cx="487226" cy="487226"/>
      </dsp:txXfrm>
    </dsp:sp>
    <dsp:sp modelId="{FFC0ED80-346A-4FFA-9DD7-E9A735FC2603}">
      <dsp:nvSpPr>
        <dsp:cNvPr id="14" name="右箭头 13"/>
        <dsp:cNvSpPr/>
      </dsp:nvSpPr>
      <dsp:spPr bwMode="white">
        <a:xfrm rot="-4628571">
          <a:off x="635826" y="834750"/>
          <a:ext cx="129115" cy="16443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shade val="90000"/>
            <a:hueOff val="-650000"/>
            <a:satOff val="0"/>
            <a:lumOff val="26471"/>
            <a:alpha val="100000"/>
          </a:schemeClr>
        </a:lnRef>
        <a:fillRef idx="1">
          <a:schemeClr val="accent1">
            <a:shade val="90000"/>
            <a:hueOff val="-650000"/>
            <a:satOff val="0"/>
            <a:lumOff val="2647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6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-4628571">
        <a:off x="635826" y="834750"/>
        <a:ext cx="129115" cy="164439"/>
      </dsp:txXfrm>
    </dsp:sp>
    <dsp:sp modelId="{86582CA2-E0E2-4F4B-A2A9-3FD62338CF97}">
      <dsp:nvSpPr>
        <dsp:cNvPr id="15" name="椭圆 14"/>
        <dsp:cNvSpPr/>
      </dsp:nvSpPr>
      <dsp:spPr bwMode="white">
        <a:xfrm>
          <a:off x="538084" y="317099"/>
          <a:ext cx="487226" cy="48722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shade val="80000"/>
            <a:hueOff val="-780000"/>
            <a:satOff val="0"/>
            <a:lumOff val="34118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24130" tIns="24130" rIns="24130" bIns="2413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鼠</a:t>
          </a:r>
        </a:p>
      </dsp:txBody>
      <dsp:txXfrm>
        <a:off x="538084" y="317099"/>
        <a:ext cx="487226" cy="487226"/>
      </dsp:txXfrm>
    </dsp:sp>
    <dsp:sp modelId="{093C7D64-8033-4662-AAAF-63B303BE58AD}">
      <dsp:nvSpPr>
        <dsp:cNvPr id="16" name="右箭头 15"/>
        <dsp:cNvSpPr/>
      </dsp:nvSpPr>
      <dsp:spPr bwMode="white">
        <a:xfrm rot="-1542857">
          <a:off x="1046371" y="319943"/>
          <a:ext cx="129115" cy="164439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shade val="90000"/>
            <a:hueOff val="-780000"/>
            <a:satOff val="0"/>
            <a:lumOff val="31765"/>
            <a:alpha val="100000"/>
          </a:schemeClr>
        </a:lnRef>
        <a:fillRef idx="1">
          <a:schemeClr val="accent1">
            <a:shade val="90000"/>
            <a:hueOff val="-780000"/>
            <a:satOff val="0"/>
            <a:lumOff val="31765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6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-1542857">
        <a:off x="1046371" y="319943"/>
        <a:ext cx="129115" cy="164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p>
            <a:pPr lvl="0" algn="r" defTabSz="990600" eaLnBrk="1" hangingPunct="1">
              <a:buNone/>
            </a:pPr>
            <a:fld id="{9A0DB2DC-4C9A-4742-B13C-FB6460FD3503}" type="slidenum">
              <a:rPr lang="en-US" altLang="zh-CN" sz="1300" dirty="0"/>
            </a:fld>
            <a:endParaRPr lang="en-US" altLang="zh-CN" sz="13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TextEdit="1"/>
          </p:cNvSpPr>
          <p:nvPr>
            <p:ph type="sldImg" idx="2"/>
          </p:nvPr>
        </p:nvSpPr>
        <p:spPr>
          <a:xfrm>
            <a:off x="990600" y="768350"/>
            <a:ext cx="5118100" cy="383698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p>
            <a:pPr lvl="0" algn="r" defTabSz="990600" eaLnBrk="1" hangingPunct="1">
              <a:buNone/>
            </a:pPr>
            <a:fld id="{9A0DB2DC-4C9A-4742-B13C-FB6460FD3503}" type="slidenum">
              <a:rPr lang="en-US" altLang="zh-CN" sz="1300" dirty="0"/>
            </a:fld>
            <a:endParaRPr lang="en-US" altLang="zh-CN" sz="13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paint"/>
          <p:cNvPicPr>
            <a:picLocks noChangeAspect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2328863"/>
            <a:ext cx="8229600" cy="384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285750" y="357188"/>
            <a:ext cx="4429125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rPr>
              <a:t>2022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rPr>
              <a:t>秋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rPr>
              <a:t>《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rPr>
              <a:t>程序设计综合实践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rPr>
              <a:t>》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185866"/>
            <a:ext cx="7721600" cy="1143000"/>
          </a:xfrm>
        </p:spPr>
        <p:txBody>
          <a:bodyPr/>
          <a:lstStyle>
            <a:lvl1pPr>
              <a:defRPr sz="4800">
                <a:solidFill>
                  <a:srgbClr val="FF0000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zh-CN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14546" y="2857496"/>
            <a:ext cx="6400800" cy="3143272"/>
          </a:xfrm>
        </p:spPr>
        <p:txBody>
          <a:bodyPr/>
          <a:lstStyle>
            <a:lvl1pPr marL="0" indent="0">
              <a:buFont typeface="Monotype Sorts" pitchFamily="2" charset="2"/>
              <a:buNone/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Tahoma" panose="020B0604030504040204" pitchFamily="34" charset="0"/>
              <a:buNone/>
              <a:defRPr/>
            </a:pPr>
            <a:endParaRPr kumimoji="1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885950"/>
            <a:ext cx="8178800" cy="41719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1028" name="Picture 7" descr="paint"/>
          <p:cNvPicPr>
            <a:picLocks noChangeAspect="1"/>
          </p:cNvPicPr>
          <p:nvPr/>
        </p:nvPicPr>
        <p:blipFill>
          <a:blip r:embed="rId1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1314450"/>
            <a:ext cx="8229600" cy="384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6883400" y="638175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p>
            <a:pPr lvl="0" algn="r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sz="1400" dirty="0">
                <a:solidFill>
                  <a:schemeClr val="bg2"/>
                </a:solidFill>
                <a:latin typeface="Arial" panose="020B0604020202020204" pitchFamily="34" charset="0"/>
              </a:rPr>
            </a:fld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TextBox 8"/>
          <p:cNvSpPr txBox="1">
            <a:spLocks noChangeArrowheads="1"/>
          </p:cNvSpPr>
          <p:nvPr/>
        </p:nvSpPr>
        <p:spPr bwMode="auto">
          <a:xfrm>
            <a:off x="428625" y="6448425"/>
            <a:ext cx="442912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2022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秋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《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程序设计综合实践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》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Tahoma" panose="020B0604030504040204" pitchFamily="34" charset="0"/>
        <a:buChar char="•"/>
        <a:defRPr kumimoji="1"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Tahoma" panose="020B0604030504040204" pitchFamily="34" charset="0"/>
        <a:buChar char="•"/>
        <a:defRPr kumimoji="1" sz="28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Tahoma" panose="020B0604030504040204" pitchFamily="34" charset="0"/>
        <a:buChar char="•"/>
        <a:defRPr kumimoji="1" sz="24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斗兽棋（经典版）</a:t>
            </a:r>
            <a:endParaRPr lang="zh-CN" altLang="en-US" dirty="0"/>
          </a:p>
        </p:txBody>
      </p:sp>
      <p:pic>
        <p:nvPicPr>
          <p:cNvPr id="6147" name="内容占位符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476375" y="1557338"/>
            <a:ext cx="6577013" cy="4995862"/>
          </a:xfrm>
          <a:ln/>
        </p:spPr>
      </p:pic>
      <p:sp>
        <p:nvSpPr>
          <p:cNvPr id="2" name="思想气泡: 云 1"/>
          <p:cNvSpPr/>
          <p:nvPr/>
        </p:nvSpPr>
        <p:spPr bwMode="auto">
          <a:xfrm>
            <a:off x="34925" y="2492375"/>
            <a:ext cx="1884363" cy="865188"/>
          </a:xfrm>
          <a:prstGeom prst="cloudCallout">
            <a:avLst>
              <a:gd name="adj1" fmla="val 28470"/>
              <a:gd name="adj2" fmla="val 68799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太简单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!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思想气泡: 云 2"/>
          <p:cNvSpPr/>
          <p:nvPr/>
        </p:nvSpPr>
        <p:spPr bwMode="auto">
          <a:xfrm>
            <a:off x="7380288" y="2492375"/>
            <a:ext cx="1728788" cy="792163"/>
          </a:xfrm>
          <a:prstGeom prst="cloudCallout">
            <a:avLst>
              <a:gd name="adj1" fmla="val -17052"/>
              <a:gd name="adj2" fmla="val 9158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不合理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!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9765" y="655320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斗兽棋（魔改版）</a:t>
            </a:r>
            <a:endParaRPr lang="zh-CN" altLang="en-US" dirty="0"/>
          </a:p>
        </p:txBody>
      </p:sp>
      <p:pic>
        <p:nvPicPr>
          <p:cNvPr id="7171" name="内容占位符 2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31913" y="1530350"/>
            <a:ext cx="6577012" cy="4994275"/>
          </a:xfrm>
          <a:ln/>
        </p:spPr>
      </p:pic>
      <p:pic>
        <p:nvPicPr>
          <p:cNvPr id="7172" name="图片 15"/>
          <p:cNvPicPr/>
          <p:nvPr/>
        </p:nvPicPr>
        <p:blipFill>
          <a:blip r:embed="rId2"/>
          <a:stretch>
            <a:fillRect/>
          </a:stretch>
        </p:blipFill>
        <p:spPr>
          <a:xfrm>
            <a:off x="6084888" y="5186363"/>
            <a:ext cx="1008062" cy="652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3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488" y="2474913"/>
            <a:ext cx="1009650" cy="652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4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625" y="3902075"/>
            <a:ext cx="850900" cy="457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5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6388" y="3827463"/>
            <a:ext cx="850900" cy="487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6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775" y="5327650"/>
            <a:ext cx="720725" cy="276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7" name="图片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175" y="2687638"/>
            <a:ext cx="719138" cy="2714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ll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棋子及吃子规则</a:t>
            </a:r>
            <a:endParaRPr lang="zh-CN" altLang="en-US" dirty="0"/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>
          <a:xfrm>
            <a:off x="457200" y="1885950"/>
            <a:ext cx="8578850" cy="4171950"/>
          </a:xfrm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solidFill>
                  <a:srgbClr val="0000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象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可吃：象、狮、豹、狼、狐、鹰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狮可吃：狮、豹、狼、狐、鹰、鼠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豹可吃：豹、狼、狐、鹰、鼠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狼可吃：狼、狐、鹰、鼠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狐可吃：狐、鹰、鼠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鹰可吃：鹰、鼠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鼠可吃：鼠、</a:t>
            </a:r>
            <a:r>
              <a:rPr kumimoji="1"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象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  <p:graphicFrame>
        <p:nvGraphicFramePr>
          <p:cNvPr id="2" name="图示 1"/>
          <p:cNvGraphicFramePr/>
          <p:nvPr/>
        </p:nvGraphicFramePr>
        <p:xfrm>
          <a:off x="6180247" y="2780928"/>
          <a:ext cx="2880320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矩形: 对角圆角 3"/>
          <p:cNvSpPr/>
          <p:nvPr/>
        </p:nvSpPr>
        <p:spPr bwMode="auto">
          <a:xfrm>
            <a:off x="4427538" y="5013325"/>
            <a:ext cx="4392613" cy="1295400"/>
          </a:xfrm>
          <a:prstGeom prst="round2Diag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陆地上的其他兽不能吃河中的鼠，河中的鼠也不能吃陆地上的象，鼠类互吃不受小河影响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行棋规则</a:t>
            </a:r>
            <a:endParaRPr lang="zh-CN" altLang="en-US" dirty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所有动物可以上、下、左、右走一格</a:t>
            </a:r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但只有</a:t>
            </a:r>
            <a:r>
              <a:rPr kumimoji="1" lang="zh-CN" altLang="en-US" sz="2800" dirty="0">
                <a:solidFill>
                  <a:srgbClr val="0000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鼠</a:t>
            </a:r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能进小河，所有动物</a:t>
            </a:r>
            <a:r>
              <a:rPr kumimoji="1" lang="zh-CN" altLang="en-US" sz="2800" dirty="0">
                <a:solidFill>
                  <a:srgbClr val="0000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不能进入己方兽穴</a:t>
            </a:r>
            <a:endParaRPr kumimoji="1" lang="en-US" altLang="zh-CN" sz="2800" dirty="0">
              <a:solidFill>
                <a:srgbClr val="00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狮可以跳河</a:t>
            </a:r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sz="240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狮在河边时，可以纵横对直跳过河，但如果路线被对方在河里的老鼠所阻隔，则不能跳河</a:t>
            </a:r>
            <a:endParaRPr kumimoji="1" lang="en-US" altLang="zh-CN" sz="240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狐</a:t>
            </a:r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sz="240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还可以左上、左下、右上、右下方向走一格</a:t>
            </a:r>
            <a:endParaRPr kumimoji="1" lang="en-US" altLang="zh-CN" sz="240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鹰</a:t>
            </a:r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sz="240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可以在</a:t>
            </a:r>
            <a:r>
              <a:rPr kumimoji="1" lang="zh-CN" altLang="en-US" sz="2400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无棋子、陷阱（可进入陷阱）阻隔</a:t>
            </a:r>
            <a:r>
              <a:rPr kumimoji="1" lang="zh-CN" altLang="en-US" sz="240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情况下，直线走任意格</a:t>
            </a:r>
            <a:endParaRPr kumimoji="1" lang="zh-CN" altLang="en-US" sz="24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charRg st="39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charRg st="39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charRg st="45" end="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charRg st="45" end="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charRg st="85" end="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charRg st="85" end="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charRg st="87" end="1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charRg st="87" end="1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charRg st="107" end="1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charRg st="107" end="10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charRg st="109" end="1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charRg st="109" end="1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陷阱的作用</a:t>
            </a:r>
            <a:endParaRPr lang="zh-CN" altLang="en-US" dirty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进入己方陷阱，不受任何影响，可以吃对方掉入陷阱里的任意兽类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进入对方陷阱，则失去所有战力，会被对方任意兽类吃掉</a:t>
            </a:r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</p:spTree>
  </p:cSld>
  <p:clrMapOvr>
    <a:masterClrMapping/>
  </p:clrMapOvr>
  <p:transition>
    <p:pull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胜负规则</a:t>
            </a:r>
            <a:endParaRPr lang="zh-CN" altLang="en-US" dirty="0"/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判胜规则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任意动物进入对方兽穴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对方所有动物被吃光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所有对方活着的动物均被困住（均不可移动）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对方中途离开游戏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对方走棋时间用完（</a:t>
            </a:r>
            <a:r>
              <a:rPr kumimoji="1" lang="zh-CN" altLang="en-US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单机版可不实现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）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和棋规则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在连续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100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回合内，双方均无动物被吃</a:t>
            </a:r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charRg st="74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charRg st="74" end="7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charRg st="79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charRg st="79" end="9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胜负规则（续）</a:t>
            </a:r>
            <a:endParaRPr lang="zh-CN" altLang="en-US" dirty="0"/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违例判负规则（</a:t>
            </a:r>
            <a:r>
              <a:rPr kumimoji="1" lang="zh-CN" altLang="en-US" dirty="0">
                <a:solidFill>
                  <a:srgbClr val="0000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单机版可不实现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）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7-3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违例：连续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7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步内，如果同一动物连续超过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3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次进入同一棋格，在接下来的第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8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步将禁止该动物进入该棋格（若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7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步内有进入陷阱，则不受该限制</a:t>
            </a:r>
            <a:r>
              <a:rPr kumimoji="1"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，被追动物不受该限制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）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17-5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违例：连续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17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步棋内，如果只操作同一个动物，且该动物的活动范围不超过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5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个棋格，在接下来的第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18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步将禁止该动物进入上述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5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个棋格中的任意一个（若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17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步内有进入陷阱，则不受该限制）</a:t>
            </a:r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前端界面</a:t>
            </a:r>
            <a:endParaRPr lang="zh-CN" altLang="en-US" dirty="0"/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主要任务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监听键盘、鼠标动作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实现按钮等控件操作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绘制文字、图片等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播放声音、动画等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游戏提示等</a:t>
            </a:r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后端逻辑</a:t>
            </a:r>
            <a:endParaRPr lang="zh-CN" altLang="en-US" dirty="0"/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主要任务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行棋规则的实现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吃子规则的判定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双方轮流移动，移动前后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判断能否移动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移动的结果是什么：移动棋子、吃掉对方动物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en-US" altLang="zh-CN" dirty="0">
                <a:latin typeface="Arial" panose="020B0604020202020204" pitchFamily="34" charset="0"/>
                <a:ea typeface="Arial" panose="020B0604020202020204" pitchFamily="34" charset="0"/>
              </a:rPr>
              <a:t>……</a:t>
            </a:r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进一步要求</a:t>
            </a:r>
            <a:endParaRPr lang="zh-CN" altLang="en-US" dirty="0"/>
          </a:p>
        </p:txBody>
      </p:sp>
      <p:sp>
        <p:nvSpPr>
          <p:cNvPr id="15363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游戏要具有一定的鲁棒性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包括程序本身稳定运行不崩溃、游戏准确处理开始、结束及重置等业务逻辑</a:t>
            </a:r>
            <a:endParaRPr kumimoji="1" lang="zh-CN" altLang="en-US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游戏要兼顾人性化原则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如界面美观大方、给用户合理的操作指示等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可以增加一些特殊操作：悔棋</a:t>
            </a:r>
            <a:r>
              <a:rPr kumimoji="1" lang="en-US" altLang="zh-CN" dirty="0">
                <a:latin typeface="Arial" panose="020B0604020202020204" pitchFamily="34" charset="0"/>
                <a:ea typeface="Arial" panose="020B0604020202020204" pitchFamily="34" charset="0"/>
              </a:rPr>
              <a:t>…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Arial" panose="020B0604020202020204" pitchFamily="34" charset="0"/>
              </a:rPr>
              <a:t>…</a:t>
            </a:r>
            <a:endParaRPr kumimoji="1" lang="zh-CN" altLang="en-US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</p:spTree>
  </p:cSld>
  <p:clrMapOvr>
    <a:masterClrMapping/>
  </p:clrMapOvr>
  <p:transition>
    <p:pull dir="r"/>
  </p:transition>
</p:sld>
</file>

<file path=ppt/tags/tag1.xml><?xml version="1.0" encoding="utf-8"?>
<p:tagLst xmlns:p="http://schemas.openxmlformats.org/presentationml/2006/main">
  <p:tag name="COMMONDATA" val="eyJoZGlkIjoiMzk4Y2JiMmFhZjVjNmJmYjllMWU1ZTdlODhhZDQxYzMifQ=="/>
</p:tagLst>
</file>

<file path=ppt/theme/theme1.xml><?xml version="1.0" encoding="utf-8"?>
<a:theme xmlns:a="http://schemas.openxmlformats.org/drawingml/2006/main" name="简洁型模板">
  <a:themeElements>
    <a:clrScheme name="简洁型模板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简洁型模板">
      <a:majorFont>
        <a:latin typeface="Tahoma"/>
        <a:ea typeface="黑体"/>
        <a:cs typeface=""/>
      </a:majorFont>
      <a:minorFont>
        <a:latin typeface="Tahoma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简洁型模板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洁型模板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洁型模板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洁型模板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洁型模板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洁型模板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洁型模板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Office\Templates\演示文稿设计\简洁型模板.pot</Template>
  <TotalTime>0</TotalTime>
  <Words>827</Words>
  <Application>WPS 演示</Application>
  <PresentationFormat>全屏显示(4:3)</PresentationFormat>
  <Paragraphs>81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Arial</vt:lpstr>
      <vt:lpstr>宋体</vt:lpstr>
      <vt:lpstr>Wingdings</vt:lpstr>
      <vt:lpstr>Times New Roman</vt:lpstr>
      <vt:lpstr>微软雅黑</vt:lpstr>
      <vt:lpstr>Tahoma</vt:lpstr>
      <vt:lpstr>黑体</vt:lpstr>
      <vt:lpstr>楷体_GB2312</vt:lpstr>
      <vt:lpstr>新宋体</vt:lpstr>
      <vt:lpstr>Arial Black</vt:lpstr>
      <vt:lpstr>Monotype Sorts</vt:lpstr>
      <vt:lpstr>Wingdings</vt:lpstr>
      <vt:lpstr>Helvetica Neue</vt:lpstr>
      <vt:lpstr>Arial Unicode MS</vt:lpstr>
      <vt:lpstr>简洁型模板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602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软件工程实践</dc:title>
  <dc:creator>DongWei</dc:creator>
  <cp:lastModifiedBy>老玖柒</cp:lastModifiedBy>
  <cp:revision>608</cp:revision>
  <cp:lastPrinted>2000-08-01T11:19:33Z</cp:lastPrinted>
  <dcterms:created xsi:type="dcterms:W3CDTF">2000-07-23T02:30:01Z</dcterms:created>
  <dcterms:modified xsi:type="dcterms:W3CDTF">2022-09-18T15:49:27Z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4C7832C59523409DB16E6B50C23E18C8</vt:lpwstr>
  </property>
  <property fmtid="{D5CDD505-2E9C-101B-9397-08002B2CF9AE}" pid="3" name="KSOProductBuildVer">
    <vt:lpwstr>2052-11.1.0.12358</vt:lpwstr>
  </property>
</Properties>
</file>