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tags/tag11.xml" ContentType="application/vnd.openxmlformats-officedocument.presentationml.tags+xml"/>
  <Override PartName="/ppt/notesSlides/notesSlide14.xml" ContentType="application/vnd.openxmlformats-officedocument.presentationml.notesSlide+xml"/>
  <Override PartName="/ppt/tags/tag12.xml" ContentType="application/vnd.openxmlformats-officedocument.presentationml.tags+xml"/>
  <Override PartName="/ppt/notesSlides/notesSlide15.xml" ContentType="application/vnd.openxmlformats-officedocument.presentationml.notesSlide+xml"/>
  <Override PartName="/ppt/tags/tag13.xml" ContentType="application/vnd.openxmlformats-officedocument.presentationml.tags+xml"/>
  <Override PartName="/ppt/notesSlides/notesSlide16.xml" ContentType="application/vnd.openxmlformats-officedocument.presentationml.notesSlide+xml"/>
  <Override PartName="/ppt/tags/tag14.xml" ContentType="application/vnd.openxmlformats-officedocument.presentationml.tags+xml"/>
  <Override PartName="/ppt/notesSlides/notesSlide17.xml" ContentType="application/vnd.openxmlformats-officedocument.presentationml.notesSlide+xml"/>
  <Override PartName="/ppt/tags/tag15.xml" ContentType="application/vnd.openxmlformats-officedocument.presentationml.tags+xml"/>
  <Override PartName="/ppt/notesSlides/notesSlide18.xml" ContentType="application/vnd.openxmlformats-officedocument.presentationml.notesSlide+xml"/>
  <Override PartName="/ppt/tags/tag16.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9"/>
  </p:notesMasterIdLst>
  <p:handoutMasterIdLst>
    <p:handoutMasterId r:id="rId60"/>
  </p:handoutMasterIdLst>
  <p:sldIdLst>
    <p:sldId id="257" r:id="rId2"/>
    <p:sldId id="258" r:id="rId3"/>
    <p:sldId id="259" r:id="rId4"/>
    <p:sldId id="260" r:id="rId5"/>
    <p:sldId id="261" r:id="rId6"/>
    <p:sldId id="262" r:id="rId7"/>
    <p:sldId id="263" r:id="rId8"/>
    <p:sldId id="264" r:id="rId9"/>
    <p:sldId id="265" r:id="rId10"/>
    <p:sldId id="266" r:id="rId11"/>
    <p:sldId id="268" r:id="rId12"/>
    <p:sldId id="271" r:id="rId13"/>
    <p:sldId id="273" r:id="rId14"/>
    <p:sldId id="323" r:id="rId15"/>
    <p:sldId id="324" r:id="rId16"/>
    <p:sldId id="325" r:id="rId17"/>
    <p:sldId id="269" r:id="rId18"/>
    <p:sldId id="277" r:id="rId19"/>
    <p:sldId id="278"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308" r:id="rId36"/>
    <p:sldId id="309" r:id="rId37"/>
    <p:sldId id="310" r:id="rId38"/>
    <p:sldId id="320" r:id="rId39"/>
    <p:sldId id="321" r:id="rId40"/>
    <p:sldId id="311" r:id="rId41"/>
    <p:sldId id="312" r:id="rId42"/>
    <p:sldId id="295" r:id="rId43"/>
    <p:sldId id="296" r:id="rId44"/>
    <p:sldId id="313" r:id="rId45"/>
    <p:sldId id="314" r:id="rId46"/>
    <p:sldId id="315" r:id="rId47"/>
    <p:sldId id="316" r:id="rId48"/>
    <p:sldId id="317" r:id="rId49"/>
    <p:sldId id="318" r:id="rId50"/>
    <p:sldId id="319" r:id="rId51"/>
    <p:sldId id="297" r:id="rId52"/>
    <p:sldId id="299" r:id="rId53"/>
    <p:sldId id="300" r:id="rId54"/>
    <p:sldId id="301" r:id="rId55"/>
    <p:sldId id="302" r:id="rId56"/>
    <p:sldId id="303" r:id="rId57"/>
    <p:sldId id="307" r:id="rId58"/>
  </p:sldIdLst>
  <p:sldSz cx="9144000" cy="6858000" type="screen4x3"/>
  <p:notesSz cx="7099300" cy="10234613"/>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66"/>
    <a:srgbClr val="008080"/>
    <a:srgbClr val="008000"/>
    <a:srgbClr val="339933"/>
    <a:srgbClr val="006666"/>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494" autoAdjust="0"/>
  </p:normalViewPr>
  <p:slideViewPr>
    <p:cSldViewPr showGuides="1">
      <p:cViewPr varScale="1">
        <p:scale>
          <a:sx n="91" d="100"/>
          <a:sy n="91" d="100"/>
        </p:scale>
        <p:origin x="1238" y="72"/>
      </p:cViewPr>
      <p:guideLst>
        <p:guide orient="horz" pos="2160"/>
        <p:guide pos="2880"/>
      </p:guideLst>
    </p:cSldViewPr>
  </p:slideViewPr>
  <p:notesTextViewPr>
    <p:cViewPr>
      <p:scale>
        <a:sx n="100" d="100"/>
        <a:sy n="100" d="100"/>
      </p:scale>
      <p:origin x="0" y="0"/>
    </p:cViewPr>
  </p:notesTextViewPr>
  <p:notesViewPr>
    <p:cSldViewPr>
      <p:cViewPr varScale="1">
        <p:scale>
          <a:sx n="65" d="100"/>
          <a:sy n="65" d="100"/>
        </p:scale>
        <p:origin x="-2874" y="-10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896"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lstStyle>
            <a:lvl1pPr defTabSz="990600">
              <a:defRPr sz="1300"/>
            </a:lvl1pPr>
          </a:lstStyle>
          <a:p>
            <a:endParaRPr lang="zh-CN" altLang="en-US"/>
          </a:p>
        </p:txBody>
      </p:sp>
      <p:sp>
        <p:nvSpPr>
          <p:cNvPr id="1048897" name="Rectangle 3"/>
          <p:cNvSpPr>
            <a:spLocks noGrp="1" noChangeArrowheads="1"/>
          </p:cNvSpPr>
          <p:nvPr>
            <p:ph type="dt" sz="quarter" idx="1"/>
          </p:nvPr>
        </p:nvSpPr>
        <p:spPr bwMode="auto">
          <a:xfrm>
            <a:off x="4021138" y="0"/>
            <a:ext cx="3076575" cy="511175"/>
          </a:xfrm>
          <a:prstGeom prst="rect">
            <a:avLst/>
          </a:prstGeom>
          <a:noFill/>
          <a:ln>
            <a:noFill/>
          </a:ln>
          <a:effectLst/>
        </p:spPr>
        <p:txBody>
          <a:bodyPr vert="horz" wrap="square" lIns="99048" tIns="49524" rIns="99048" bIns="49524" numCol="1" anchor="t" anchorCtr="0" compatLnSpc="1"/>
          <a:lstStyle>
            <a:lvl1pPr algn="r" defTabSz="990600">
              <a:defRPr sz="1300"/>
            </a:lvl1pPr>
          </a:lstStyle>
          <a:p>
            <a:endParaRPr lang="en-US" altLang="zh-CN"/>
          </a:p>
        </p:txBody>
      </p:sp>
      <p:sp>
        <p:nvSpPr>
          <p:cNvPr id="1048898" name="Rectangle 4"/>
          <p:cNvSpPr>
            <a:spLocks noGrp="1" noChangeArrowheads="1"/>
          </p:cNvSpPr>
          <p:nvPr>
            <p:ph type="ftr" sz="quarter" idx="2"/>
          </p:nvPr>
        </p:nvSpPr>
        <p:spPr bwMode="auto">
          <a:xfrm>
            <a:off x="0" y="9721850"/>
            <a:ext cx="3076575" cy="511175"/>
          </a:xfrm>
          <a:prstGeom prst="rect">
            <a:avLst/>
          </a:prstGeom>
          <a:noFill/>
          <a:ln>
            <a:noFill/>
          </a:ln>
          <a:effectLst/>
        </p:spPr>
        <p:txBody>
          <a:bodyPr vert="horz" wrap="square" lIns="99048" tIns="49524" rIns="99048" bIns="49524" numCol="1" anchor="b" anchorCtr="0" compatLnSpc="1"/>
          <a:lstStyle>
            <a:lvl1pPr defTabSz="990600">
              <a:defRPr sz="1300"/>
            </a:lvl1pPr>
          </a:lstStyle>
          <a:p>
            <a:endParaRPr lang="en-US" altLang="zh-CN"/>
          </a:p>
        </p:txBody>
      </p:sp>
      <p:sp>
        <p:nvSpPr>
          <p:cNvPr id="1048899" name="Rectangle 5"/>
          <p:cNvSpPr>
            <a:spLocks noGrp="1" noChangeArrowheads="1"/>
          </p:cNvSpPr>
          <p:nvPr>
            <p:ph type="sldNum" sz="quarter" idx="3"/>
          </p:nvPr>
        </p:nvSpPr>
        <p:spPr bwMode="auto">
          <a:xfrm>
            <a:off x="4021138" y="9721850"/>
            <a:ext cx="3076575" cy="511175"/>
          </a:xfrm>
          <a:prstGeom prst="rect">
            <a:avLst/>
          </a:prstGeom>
          <a:noFill/>
          <a:ln>
            <a:noFill/>
          </a:ln>
          <a:effectLst/>
        </p:spPr>
        <p:txBody>
          <a:bodyPr vert="horz" wrap="square" lIns="99048" tIns="49524" rIns="99048" bIns="49524" numCol="1" anchor="b" anchorCtr="0" compatLnSpc="1"/>
          <a:lstStyle>
            <a:lvl1pPr algn="r" defTabSz="990600">
              <a:defRPr sz="1300"/>
            </a:lvl1pPr>
          </a:lstStyle>
          <a:p>
            <a:fld id="{6C94CD3F-BC40-49E1-B6B8-E1A76E047675}" type="slidenum">
              <a:rPr lang="zh-CN" altLang="en-US"/>
              <a:t>‹#›</a:t>
            </a:fld>
            <a:endParaRPr lang="en-US" altLang="zh-CN"/>
          </a:p>
        </p:txBody>
      </p:sp>
    </p:spTree>
    <p:extLst>
      <p:ext uri="{BB962C8B-B14F-4D97-AF65-F5344CB8AC3E}">
        <p14:creationId xmlns:p14="http://schemas.microsoft.com/office/powerpoint/2010/main" val="32638843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890"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lstStyle>
            <a:lvl1pPr defTabSz="990600">
              <a:defRPr sz="1300"/>
            </a:lvl1pPr>
          </a:lstStyle>
          <a:p>
            <a:endParaRPr lang="zh-CN" altLang="en-US"/>
          </a:p>
        </p:txBody>
      </p:sp>
      <p:sp>
        <p:nvSpPr>
          <p:cNvPr id="1048891" name="Rectangle 3"/>
          <p:cNvSpPr>
            <a:spLocks noGrp="1" noChangeArrowheads="1"/>
          </p:cNvSpPr>
          <p:nvPr>
            <p:ph type="dt" idx="1"/>
          </p:nvPr>
        </p:nvSpPr>
        <p:spPr bwMode="auto">
          <a:xfrm>
            <a:off x="4021138" y="0"/>
            <a:ext cx="3076575" cy="511175"/>
          </a:xfrm>
          <a:prstGeom prst="rect">
            <a:avLst/>
          </a:prstGeom>
          <a:noFill/>
          <a:ln>
            <a:noFill/>
          </a:ln>
          <a:effectLst/>
        </p:spPr>
        <p:txBody>
          <a:bodyPr vert="horz" wrap="square" lIns="99048" tIns="49524" rIns="99048" bIns="49524" numCol="1" anchor="t" anchorCtr="0" compatLnSpc="1"/>
          <a:lstStyle>
            <a:lvl1pPr algn="r" defTabSz="990600">
              <a:defRPr sz="1300"/>
            </a:lvl1pPr>
          </a:lstStyle>
          <a:p>
            <a:endParaRPr lang="en-US" altLang="zh-CN"/>
          </a:p>
        </p:txBody>
      </p:sp>
      <p:sp>
        <p:nvSpPr>
          <p:cNvPr id="1048892"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ln>
          <a:effectLst/>
        </p:spPr>
      </p:sp>
      <p:sp>
        <p:nvSpPr>
          <p:cNvPr id="1048893" name="Rectangle 5"/>
          <p:cNvSpPr>
            <a:spLocks noGrp="1" noChangeArrowheads="1"/>
          </p:cNvSpPr>
          <p:nvPr>
            <p:ph type="body" sz="quarter" idx="3"/>
          </p:nvPr>
        </p:nvSpPr>
        <p:spPr bwMode="auto">
          <a:xfrm>
            <a:off x="709613" y="4860925"/>
            <a:ext cx="5680075" cy="4605338"/>
          </a:xfrm>
          <a:prstGeom prst="rect">
            <a:avLst/>
          </a:prstGeom>
          <a:noFill/>
          <a:ln>
            <a:noFill/>
          </a:ln>
          <a:effectLst/>
        </p:spPr>
        <p:txBody>
          <a:bodyPr vert="horz" wrap="square" lIns="99048" tIns="49524" rIns="99048" bIns="49524"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048894" name="Rectangle 6"/>
          <p:cNvSpPr>
            <a:spLocks noGrp="1" noChangeArrowheads="1"/>
          </p:cNvSpPr>
          <p:nvPr>
            <p:ph type="ftr" sz="quarter" idx="4"/>
          </p:nvPr>
        </p:nvSpPr>
        <p:spPr bwMode="auto">
          <a:xfrm>
            <a:off x="0" y="9721850"/>
            <a:ext cx="3076575" cy="511175"/>
          </a:xfrm>
          <a:prstGeom prst="rect">
            <a:avLst/>
          </a:prstGeom>
          <a:noFill/>
          <a:ln>
            <a:noFill/>
          </a:ln>
          <a:effectLst/>
        </p:spPr>
        <p:txBody>
          <a:bodyPr vert="horz" wrap="square" lIns="99048" tIns="49524" rIns="99048" bIns="49524" numCol="1" anchor="b" anchorCtr="0" compatLnSpc="1"/>
          <a:lstStyle>
            <a:lvl1pPr defTabSz="990600">
              <a:defRPr sz="1300"/>
            </a:lvl1pPr>
          </a:lstStyle>
          <a:p>
            <a:endParaRPr lang="en-US" altLang="zh-CN"/>
          </a:p>
        </p:txBody>
      </p:sp>
      <p:sp>
        <p:nvSpPr>
          <p:cNvPr id="1048895" name="Rectangle 7"/>
          <p:cNvSpPr>
            <a:spLocks noGrp="1" noChangeArrowheads="1"/>
          </p:cNvSpPr>
          <p:nvPr>
            <p:ph type="sldNum" sz="quarter" idx="5"/>
          </p:nvPr>
        </p:nvSpPr>
        <p:spPr bwMode="auto">
          <a:xfrm>
            <a:off x="4021138" y="9721850"/>
            <a:ext cx="3076575" cy="511175"/>
          </a:xfrm>
          <a:prstGeom prst="rect">
            <a:avLst/>
          </a:prstGeom>
          <a:noFill/>
          <a:ln>
            <a:noFill/>
          </a:ln>
          <a:effectLst/>
        </p:spPr>
        <p:txBody>
          <a:bodyPr vert="horz" wrap="square" lIns="99048" tIns="49524" rIns="99048" bIns="49524" numCol="1" anchor="b" anchorCtr="0" compatLnSpc="1"/>
          <a:lstStyle>
            <a:lvl1pPr algn="r" defTabSz="990600">
              <a:defRPr sz="1300"/>
            </a:lvl1pPr>
          </a:lstStyle>
          <a:p>
            <a:fld id="{17148E70-F631-4132-BD22-94B9F5668B9A}" type="slidenum">
              <a:rPr lang="zh-CN" altLang="en-US"/>
              <a:t>‹#›</a:t>
            </a:fld>
            <a:endParaRPr lang="en-US" altLang="zh-CN"/>
          </a:p>
        </p:txBody>
      </p:sp>
    </p:spTree>
    <p:extLst>
      <p:ext uri="{BB962C8B-B14F-4D97-AF65-F5344CB8AC3E}">
        <p14:creationId xmlns:p14="http://schemas.microsoft.com/office/powerpoint/2010/main" val="9211261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1" name="幻灯片图像占位符 1"/>
          <p:cNvSpPr>
            <a:spLocks noGrp="1" noRot="1" noChangeAspect="1" noTextEdit="1"/>
          </p:cNvSpPr>
          <p:nvPr>
            <p:ph type="sldImg"/>
          </p:nvPr>
        </p:nvSpPr>
        <p:spPr>
          <a:xfrm>
            <a:off x="992188" y="768350"/>
            <a:ext cx="5114925" cy="3836988"/>
          </a:xfrm>
        </p:spPr>
      </p:sp>
      <p:sp>
        <p:nvSpPr>
          <p:cNvPr id="1048602" name="备注占位符 2"/>
          <p:cNvSpPr>
            <a:spLocks noGrp="1"/>
          </p:cNvSpPr>
          <p:nvPr>
            <p:ph type="body" idx="1"/>
          </p:nvPr>
        </p:nvSpPr>
        <p:spPr>
          <a:noFill/>
        </p:spPr>
        <p:txBody>
          <a:bodyPr/>
          <a:lstStyle/>
          <a:p>
            <a:endParaRPr lang="zh-CN" altLang="en-US"/>
          </a:p>
        </p:txBody>
      </p:sp>
      <p:sp>
        <p:nvSpPr>
          <p:cNvPr id="104860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2</a:t>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6" name="幻灯片图像占位符 1"/>
          <p:cNvSpPr>
            <a:spLocks noGrp="1" noRot="1" noChangeAspect="1" noTextEdit="1"/>
          </p:cNvSpPr>
          <p:nvPr>
            <p:ph type="sldImg"/>
          </p:nvPr>
        </p:nvSpPr>
        <p:spPr>
          <a:xfrm>
            <a:off x="992188" y="768350"/>
            <a:ext cx="5114925" cy="3836988"/>
          </a:xfrm>
        </p:spPr>
      </p:sp>
      <p:sp>
        <p:nvSpPr>
          <p:cNvPr id="1048607" name="备注占位符 2"/>
          <p:cNvSpPr>
            <a:spLocks noGrp="1"/>
          </p:cNvSpPr>
          <p:nvPr>
            <p:ph type="body" idx="1"/>
          </p:nvPr>
        </p:nvSpPr>
        <p:spPr>
          <a:noFill/>
        </p:spPr>
        <p:txBody>
          <a:bodyPr/>
          <a:lstStyle/>
          <a:p>
            <a:endParaRPr lang="zh-CN" altLang="en-US"/>
          </a:p>
        </p:txBody>
      </p:sp>
      <p:sp>
        <p:nvSpPr>
          <p:cNvPr id="104860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3</a:t>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1" name="幻灯片图像占位符 1"/>
          <p:cNvSpPr>
            <a:spLocks noGrp="1" noRot="1" noChangeAspect="1" noTextEdit="1"/>
          </p:cNvSpPr>
          <p:nvPr>
            <p:ph type="sldImg"/>
          </p:nvPr>
        </p:nvSpPr>
        <p:spPr>
          <a:xfrm>
            <a:off x="992188" y="768350"/>
            <a:ext cx="5114925" cy="3836988"/>
          </a:xfrm>
        </p:spPr>
      </p:sp>
      <p:sp>
        <p:nvSpPr>
          <p:cNvPr id="1048612" name="备注占位符 2"/>
          <p:cNvSpPr>
            <a:spLocks noGrp="1"/>
          </p:cNvSpPr>
          <p:nvPr>
            <p:ph type="body" idx="1"/>
          </p:nvPr>
        </p:nvSpPr>
        <p:spPr>
          <a:noFill/>
        </p:spPr>
        <p:txBody>
          <a:bodyPr/>
          <a:lstStyle/>
          <a:p>
            <a:endParaRPr lang="zh-CN" altLang="en-US"/>
          </a:p>
        </p:txBody>
      </p:sp>
      <p:sp>
        <p:nvSpPr>
          <p:cNvPr id="104861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4</a:t>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6" name="幻灯片图像占位符 1"/>
          <p:cNvSpPr>
            <a:spLocks noGrp="1" noRot="1" noChangeAspect="1" noTextEdit="1"/>
          </p:cNvSpPr>
          <p:nvPr>
            <p:ph type="sldImg"/>
          </p:nvPr>
        </p:nvSpPr>
        <p:spPr>
          <a:xfrm>
            <a:off x="992188" y="768350"/>
            <a:ext cx="5114925" cy="3836988"/>
          </a:xfrm>
        </p:spPr>
      </p:sp>
      <p:sp>
        <p:nvSpPr>
          <p:cNvPr id="1048617" name="备注占位符 2"/>
          <p:cNvSpPr>
            <a:spLocks noGrp="1"/>
          </p:cNvSpPr>
          <p:nvPr>
            <p:ph type="body" idx="1"/>
          </p:nvPr>
        </p:nvSpPr>
        <p:spPr>
          <a:noFill/>
        </p:spPr>
        <p:txBody>
          <a:bodyPr/>
          <a:lstStyle/>
          <a:p>
            <a:endParaRPr lang="zh-CN" altLang="en-US"/>
          </a:p>
        </p:txBody>
      </p:sp>
      <p:sp>
        <p:nvSpPr>
          <p:cNvPr id="104861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5</a:t>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1" name="幻灯片图像占位符 1"/>
          <p:cNvSpPr>
            <a:spLocks noGrp="1" noRot="1" noChangeAspect="1" noTextEdit="1"/>
          </p:cNvSpPr>
          <p:nvPr>
            <p:ph type="sldImg"/>
          </p:nvPr>
        </p:nvSpPr>
        <p:spPr>
          <a:xfrm>
            <a:off x="992188" y="768350"/>
            <a:ext cx="5114925" cy="3836988"/>
          </a:xfrm>
        </p:spPr>
      </p:sp>
      <p:sp>
        <p:nvSpPr>
          <p:cNvPr id="1048622" name="备注占位符 2"/>
          <p:cNvSpPr>
            <a:spLocks noGrp="1"/>
          </p:cNvSpPr>
          <p:nvPr>
            <p:ph type="body" idx="1"/>
          </p:nvPr>
        </p:nvSpPr>
        <p:spPr>
          <a:noFill/>
        </p:spPr>
        <p:txBody>
          <a:bodyPr/>
          <a:lstStyle/>
          <a:p>
            <a:endParaRPr lang="zh-CN" altLang="en-US"/>
          </a:p>
        </p:txBody>
      </p:sp>
      <p:sp>
        <p:nvSpPr>
          <p:cNvPr id="104862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6</a:t>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6" name="幻灯片图像占位符 1"/>
          <p:cNvSpPr>
            <a:spLocks noGrp="1" noRot="1" noChangeAspect="1" noTextEdit="1"/>
          </p:cNvSpPr>
          <p:nvPr>
            <p:ph type="sldImg"/>
          </p:nvPr>
        </p:nvSpPr>
        <p:spPr>
          <a:xfrm>
            <a:off x="992188" y="768350"/>
            <a:ext cx="5114925" cy="3836988"/>
          </a:xfrm>
        </p:spPr>
      </p:sp>
      <p:sp>
        <p:nvSpPr>
          <p:cNvPr id="1048627" name="备注占位符 2"/>
          <p:cNvSpPr>
            <a:spLocks noGrp="1"/>
          </p:cNvSpPr>
          <p:nvPr>
            <p:ph type="body" idx="1"/>
          </p:nvPr>
        </p:nvSpPr>
        <p:spPr>
          <a:noFill/>
        </p:spPr>
        <p:txBody>
          <a:bodyPr/>
          <a:lstStyle/>
          <a:p>
            <a:endParaRPr lang="zh-CN" altLang="en-US"/>
          </a:p>
        </p:txBody>
      </p:sp>
      <p:sp>
        <p:nvSpPr>
          <p:cNvPr id="104862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7</a:t>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1" name="幻灯片图像占位符 1"/>
          <p:cNvSpPr>
            <a:spLocks noGrp="1" noRot="1" noChangeAspect="1" noTextEdit="1"/>
          </p:cNvSpPr>
          <p:nvPr>
            <p:ph type="sldImg"/>
          </p:nvPr>
        </p:nvSpPr>
        <p:spPr>
          <a:xfrm>
            <a:off x="992188" y="768350"/>
            <a:ext cx="5114925" cy="3836988"/>
          </a:xfrm>
        </p:spPr>
      </p:sp>
      <p:sp>
        <p:nvSpPr>
          <p:cNvPr id="1048632" name="备注占位符 2"/>
          <p:cNvSpPr>
            <a:spLocks noGrp="1"/>
          </p:cNvSpPr>
          <p:nvPr>
            <p:ph type="body" idx="1"/>
          </p:nvPr>
        </p:nvSpPr>
        <p:spPr>
          <a:noFill/>
        </p:spPr>
        <p:txBody>
          <a:bodyPr/>
          <a:lstStyle/>
          <a:p>
            <a:endParaRPr lang="zh-CN" altLang="en-US"/>
          </a:p>
        </p:txBody>
      </p:sp>
      <p:sp>
        <p:nvSpPr>
          <p:cNvPr id="104863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8</a:t>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6" name="幻灯片图像占位符 1"/>
          <p:cNvSpPr>
            <a:spLocks noGrp="1" noRot="1" noChangeAspect="1" noTextEdit="1"/>
          </p:cNvSpPr>
          <p:nvPr>
            <p:ph type="sldImg"/>
          </p:nvPr>
        </p:nvSpPr>
        <p:spPr>
          <a:xfrm>
            <a:off x="992188" y="768350"/>
            <a:ext cx="5114925" cy="3836988"/>
          </a:xfrm>
        </p:spPr>
      </p:sp>
      <p:sp>
        <p:nvSpPr>
          <p:cNvPr id="1048637" name="备注占位符 2"/>
          <p:cNvSpPr>
            <a:spLocks noGrp="1"/>
          </p:cNvSpPr>
          <p:nvPr>
            <p:ph type="body" idx="1"/>
          </p:nvPr>
        </p:nvSpPr>
        <p:spPr>
          <a:noFill/>
        </p:spPr>
        <p:txBody>
          <a:bodyPr/>
          <a:lstStyle/>
          <a:p>
            <a:endParaRPr lang="zh-CN" altLang="en-US"/>
          </a:p>
        </p:txBody>
      </p:sp>
      <p:sp>
        <p:nvSpPr>
          <p:cNvPr id="104863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9</a:t>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2" name="幻灯片图像占位符 1"/>
          <p:cNvSpPr>
            <a:spLocks noGrp="1" noRot="1" noChangeAspect="1" noTextEdit="1"/>
          </p:cNvSpPr>
          <p:nvPr>
            <p:ph type="sldImg"/>
          </p:nvPr>
        </p:nvSpPr>
        <p:spPr>
          <a:xfrm>
            <a:off x="992188" y="768350"/>
            <a:ext cx="5114925" cy="3836988"/>
          </a:xfrm>
        </p:spPr>
      </p:sp>
      <p:sp>
        <p:nvSpPr>
          <p:cNvPr id="1048643" name="备注占位符 2"/>
          <p:cNvSpPr>
            <a:spLocks noGrp="1"/>
          </p:cNvSpPr>
          <p:nvPr>
            <p:ph type="body" idx="1"/>
          </p:nvPr>
        </p:nvSpPr>
        <p:spPr>
          <a:noFill/>
        </p:spPr>
        <p:txBody>
          <a:bodyPr/>
          <a:lstStyle/>
          <a:p>
            <a:endParaRPr lang="zh-CN" altLang="en-US"/>
          </a:p>
        </p:txBody>
      </p:sp>
      <p:sp>
        <p:nvSpPr>
          <p:cNvPr id="10486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10</a:t>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2" name="幻灯片图像占位符 1"/>
          <p:cNvSpPr>
            <a:spLocks noGrp="1" noRot="1" noChangeAspect="1" noTextEdit="1"/>
          </p:cNvSpPr>
          <p:nvPr>
            <p:ph type="sldImg"/>
          </p:nvPr>
        </p:nvSpPr>
        <p:spPr>
          <a:xfrm>
            <a:off x="992188" y="768350"/>
            <a:ext cx="5114925" cy="3836988"/>
          </a:xfrm>
        </p:spPr>
      </p:sp>
      <p:sp>
        <p:nvSpPr>
          <p:cNvPr id="1048653" name="备注占位符 2"/>
          <p:cNvSpPr>
            <a:spLocks noGrp="1"/>
          </p:cNvSpPr>
          <p:nvPr>
            <p:ph type="body" idx="1"/>
          </p:nvPr>
        </p:nvSpPr>
        <p:spPr>
          <a:noFill/>
        </p:spPr>
        <p:txBody>
          <a:bodyPr/>
          <a:lstStyle/>
          <a:p>
            <a:endParaRPr lang="zh-CN" altLang="en-US"/>
          </a:p>
        </p:txBody>
      </p:sp>
      <p:sp>
        <p:nvSpPr>
          <p:cNvPr id="104865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11</a:t>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7" name="幻灯片图像占位符 1"/>
          <p:cNvSpPr>
            <a:spLocks noGrp="1" noRot="1" noChangeAspect="1" noTextEdit="1"/>
          </p:cNvSpPr>
          <p:nvPr>
            <p:ph type="sldImg"/>
          </p:nvPr>
        </p:nvSpPr>
        <p:spPr>
          <a:xfrm>
            <a:off x="992188" y="768350"/>
            <a:ext cx="5114925" cy="3836988"/>
          </a:xfrm>
        </p:spPr>
      </p:sp>
      <p:sp>
        <p:nvSpPr>
          <p:cNvPr id="1048658" name="备注占位符 2"/>
          <p:cNvSpPr>
            <a:spLocks noGrp="1"/>
          </p:cNvSpPr>
          <p:nvPr>
            <p:ph type="body" idx="1"/>
          </p:nvPr>
        </p:nvSpPr>
        <p:spPr>
          <a:noFill/>
        </p:spPr>
        <p:txBody>
          <a:bodyPr/>
          <a:lstStyle/>
          <a:p>
            <a:endParaRPr lang="zh-CN" altLang="en-US"/>
          </a:p>
        </p:txBody>
      </p:sp>
      <p:sp>
        <p:nvSpPr>
          <p:cNvPr id="1048659"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17</a:t>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6" name="幻灯片图像占位符 1"/>
          <p:cNvSpPr>
            <a:spLocks noGrp="1" noRot="1" noChangeAspect="1" noTextEdit="1"/>
          </p:cNvSpPr>
          <p:nvPr>
            <p:ph type="sldImg"/>
          </p:nvPr>
        </p:nvSpPr>
        <p:spPr>
          <a:xfrm>
            <a:off x="992188" y="768350"/>
            <a:ext cx="5114925" cy="3836988"/>
          </a:xfrm>
        </p:spPr>
      </p:sp>
      <p:sp>
        <p:nvSpPr>
          <p:cNvPr id="1048687" name="备注占位符 2"/>
          <p:cNvSpPr>
            <a:spLocks noGrp="1"/>
          </p:cNvSpPr>
          <p:nvPr>
            <p:ph type="body" idx="1"/>
          </p:nvPr>
        </p:nvSpPr>
        <p:spPr>
          <a:noFill/>
        </p:spPr>
        <p:txBody>
          <a:bodyPr/>
          <a:lstStyle/>
          <a:p>
            <a:endParaRPr lang="zh-CN" altLang="en-US"/>
          </a:p>
        </p:txBody>
      </p:sp>
      <p:sp>
        <p:nvSpPr>
          <p:cNvPr id="10486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18</a:t>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1" name="幻灯片图像占位符 1"/>
          <p:cNvSpPr>
            <a:spLocks noGrp="1" noRot="1" noChangeAspect="1" noTextEdit="1"/>
          </p:cNvSpPr>
          <p:nvPr>
            <p:ph type="sldImg"/>
          </p:nvPr>
        </p:nvSpPr>
        <p:spPr>
          <a:xfrm>
            <a:off x="992188" y="768350"/>
            <a:ext cx="5114925" cy="3836988"/>
          </a:xfrm>
        </p:spPr>
      </p:sp>
      <p:sp>
        <p:nvSpPr>
          <p:cNvPr id="1048692" name="备注占位符 2"/>
          <p:cNvSpPr>
            <a:spLocks noGrp="1"/>
          </p:cNvSpPr>
          <p:nvPr>
            <p:ph type="body" idx="1"/>
          </p:nvPr>
        </p:nvSpPr>
        <p:spPr>
          <a:noFill/>
        </p:spPr>
        <p:txBody>
          <a:bodyPr/>
          <a:lstStyle/>
          <a:p>
            <a:endParaRPr lang="zh-CN" altLang="en-US"/>
          </a:p>
        </p:txBody>
      </p:sp>
      <p:sp>
        <p:nvSpPr>
          <p:cNvPr id="104869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19</a:t>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1" name="幻灯片图像占位符 1"/>
          <p:cNvSpPr>
            <a:spLocks noGrp="1" noRot="1" noChangeAspect="1" noTextEdit="1"/>
          </p:cNvSpPr>
          <p:nvPr>
            <p:ph type="sldImg"/>
          </p:nvPr>
        </p:nvSpPr>
        <p:spPr>
          <a:xfrm>
            <a:off x="992188" y="768350"/>
            <a:ext cx="5114925" cy="3836988"/>
          </a:xfrm>
        </p:spPr>
      </p:sp>
      <p:sp>
        <p:nvSpPr>
          <p:cNvPr id="1048702" name="备注占位符 2"/>
          <p:cNvSpPr>
            <a:spLocks noGrp="1"/>
          </p:cNvSpPr>
          <p:nvPr>
            <p:ph type="body" idx="1"/>
          </p:nvPr>
        </p:nvSpPr>
        <p:spPr>
          <a:noFill/>
        </p:spPr>
        <p:txBody>
          <a:bodyPr/>
          <a:lstStyle/>
          <a:p>
            <a:endParaRPr lang="zh-CN" altLang="en-US"/>
          </a:p>
        </p:txBody>
      </p:sp>
      <p:sp>
        <p:nvSpPr>
          <p:cNvPr id="104870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20</a:t>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6" name="幻灯片图像占位符 1"/>
          <p:cNvSpPr>
            <a:spLocks noGrp="1" noRot="1" noChangeAspect="1" noTextEdit="1"/>
          </p:cNvSpPr>
          <p:nvPr>
            <p:ph type="sldImg"/>
          </p:nvPr>
        </p:nvSpPr>
        <p:spPr>
          <a:xfrm>
            <a:off x="992188" y="768350"/>
            <a:ext cx="5114925" cy="3836988"/>
          </a:xfrm>
        </p:spPr>
      </p:sp>
      <p:sp>
        <p:nvSpPr>
          <p:cNvPr id="1048707" name="备注占位符 2"/>
          <p:cNvSpPr>
            <a:spLocks noGrp="1"/>
          </p:cNvSpPr>
          <p:nvPr>
            <p:ph type="body" idx="1"/>
          </p:nvPr>
        </p:nvSpPr>
        <p:spPr>
          <a:noFill/>
        </p:spPr>
        <p:txBody>
          <a:bodyPr/>
          <a:lstStyle/>
          <a:p>
            <a:endParaRPr lang="zh-CN" altLang="en-US"/>
          </a:p>
        </p:txBody>
      </p:sp>
      <p:sp>
        <p:nvSpPr>
          <p:cNvPr id="104870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21</a:t>
            </a:fld>
            <a:endParaRPr lang="en-US" altLang="zh-CN"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1" name="幻灯片图像占位符 1"/>
          <p:cNvSpPr>
            <a:spLocks noGrp="1" noRot="1" noChangeAspect="1" noTextEdit="1"/>
          </p:cNvSpPr>
          <p:nvPr>
            <p:ph type="sldImg"/>
          </p:nvPr>
        </p:nvSpPr>
        <p:spPr>
          <a:xfrm>
            <a:off x="992188" y="768350"/>
            <a:ext cx="5114925" cy="3836988"/>
          </a:xfrm>
        </p:spPr>
      </p:sp>
      <p:sp>
        <p:nvSpPr>
          <p:cNvPr id="1048712" name="备注占位符 2"/>
          <p:cNvSpPr>
            <a:spLocks noGrp="1"/>
          </p:cNvSpPr>
          <p:nvPr>
            <p:ph type="body" idx="1"/>
          </p:nvPr>
        </p:nvSpPr>
        <p:spPr>
          <a:noFill/>
        </p:spPr>
        <p:txBody>
          <a:bodyPr/>
          <a:lstStyle/>
          <a:p>
            <a:endParaRPr lang="zh-CN" altLang="en-US"/>
          </a:p>
        </p:txBody>
      </p:sp>
      <p:sp>
        <p:nvSpPr>
          <p:cNvPr id="104871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22</a:t>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6" name="幻灯片图像占位符 1"/>
          <p:cNvSpPr>
            <a:spLocks noGrp="1" noRot="1" noChangeAspect="1" noTextEdit="1"/>
          </p:cNvSpPr>
          <p:nvPr>
            <p:ph type="sldImg"/>
          </p:nvPr>
        </p:nvSpPr>
        <p:spPr>
          <a:xfrm>
            <a:off x="992188" y="768350"/>
            <a:ext cx="5114925" cy="3836988"/>
          </a:xfrm>
        </p:spPr>
      </p:sp>
      <p:sp>
        <p:nvSpPr>
          <p:cNvPr id="1048717" name="备注占位符 2"/>
          <p:cNvSpPr>
            <a:spLocks noGrp="1"/>
          </p:cNvSpPr>
          <p:nvPr>
            <p:ph type="body" idx="1"/>
          </p:nvPr>
        </p:nvSpPr>
        <p:spPr>
          <a:noFill/>
        </p:spPr>
        <p:txBody>
          <a:bodyPr/>
          <a:lstStyle/>
          <a:p>
            <a:endParaRPr lang="zh-CN" altLang="en-US"/>
          </a:p>
        </p:txBody>
      </p:sp>
      <p:sp>
        <p:nvSpPr>
          <p:cNvPr id="104871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23</a:t>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1" name="幻灯片图像占位符 1"/>
          <p:cNvSpPr>
            <a:spLocks noGrp="1" noRot="1" noChangeAspect="1" noTextEdit="1"/>
          </p:cNvSpPr>
          <p:nvPr>
            <p:ph type="sldImg"/>
          </p:nvPr>
        </p:nvSpPr>
        <p:spPr>
          <a:xfrm>
            <a:off x="992188" y="768350"/>
            <a:ext cx="5114925" cy="3836988"/>
          </a:xfrm>
        </p:spPr>
      </p:sp>
      <p:sp>
        <p:nvSpPr>
          <p:cNvPr id="1048722" name="备注占位符 2"/>
          <p:cNvSpPr>
            <a:spLocks noGrp="1"/>
          </p:cNvSpPr>
          <p:nvPr>
            <p:ph type="body" idx="1"/>
          </p:nvPr>
        </p:nvSpPr>
        <p:spPr>
          <a:noFill/>
        </p:spPr>
        <p:txBody>
          <a:bodyPr/>
          <a:lstStyle/>
          <a:p>
            <a:endParaRPr lang="zh-CN" altLang="en-US"/>
          </a:p>
        </p:txBody>
      </p:sp>
      <p:sp>
        <p:nvSpPr>
          <p:cNvPr id="104872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24</a:t>
            </a:fld>
            <a:endParaRPr lang="en-US" altLang="zh-CN"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6" name="幻灯片图像占位符 1"/>
          <p:cNvSpPr>
            <a:spLocks noGrp="1" noRot="1" noChangeAspect="1" noTextEdit="1"/>
          </p:cNvSpPr>
          <p:nvPr>
            <p:ph type="sldImg"/>
          </p:nvPr>
        </p:nvSpPr>
        <p:spPr>
          <a:xfrm>
            <a:off x="992188" y="768350"/>
            <a:ext cx="5114925" cy="3836988"/>
          </a:xfrm>
        </p:spPr>
      </p:sp>
      <p:sp>
        <p:nvSpPr>
          <p:cNvPr id="1048727" name="备注占位符 2"/>
          <p:cNvSpPr>
            <a:spLocks noGrp="1"/>
          </p:cNvSpPr>
          <p:nvPr>
            <p:ph type="body" idx="1"/>
          </p:nvPr>
        </p:nvSpPr>
        <p:spPr>
          <a:noFill/>
        </p:spPr>
        <p:txBody>
          <a:bodyPr/>
          <a:lstStyle/>
          <a:p>
            <a:endParaRPr lang="zh-CN" altLang="en-US"/>
          </a:p>
        </p:txBody>
      </p:sp>
      <p:sp>
        <p:nvSpPr>
          <p:cNvPr id="104872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25</a:t>
            </a:fld>
            <a:endParaRPr lang="en-US" altLang="zh-CN"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1" name="幻灯片图像占位符 1"/>
          <p:cNvSpPr>
            <a:spLocks noGrp="1" noRot="1" noChangeAspect="1" noTextEdit="1"/>
          </p:cNvSpPr>
          <p:nvPr>
            <p:ph type="sldImg"/>
          </p:nvPr>
        </p:nvSpPr>
        <p:spPr>
          <a:xfrm>
            <a:off x="992188" y="768350"/>
            <a:ext cx="5114925" cy="3836988"/>
          </a:xfrm>
        </p:spPr>
      </p:sp>
      <p:sp>
        <p:nvSpPr>
          <p:cNvPr id="1048732" name="备注占位符 2"/>
          <p:cNvSpPr>
            <a:spLocks noGrp="1"/>
          </p:cNvSpPr>
          <p:nvPr>
            <p:ph type="body" idx="1"/>
          </p:nvPr>
        </p:nvSpPr>
        <p:spPr>
          <a:noFill/>
        </p:spPr>
        <p:txBody>
          <a:bodyPr/>
          <a:lstStyle/>
          <a:p>
            <a:endParaRPr lang="zh-CN" altLang="en-US"/>
          </a:p>
        </p:txBody>
      </p:sp>
      <p:sp>
        <p:nvSpPr>
          <p:cNvPr id="104873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26</a:t>
            </a:fld>
            <a:endParaRPr lang="en-US" altLang="zh-CN"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6" name="幻灯片图像占位符 1"/>
          <p:cNvSpPr>
            <a:spLocks noGrp="1" noRot="1" noChangeAspect="1" noTextEdit="1"/>
          </p:cNvSpPr>
          <p:nvPr>
            <p:ph type="sldImg"/>
          </p:nvPr>
        </p:nvSpPr>
        <p:spPr>
          <a:xfrm>
            <a:off x="992188" y="768350"/>
            <a:ext cx="5114925" cy="3836988"/>
          </a:xfrm>
        </p:spPr>
      </p:sp>
      <p:sp>
        <p:nvSpPr>
          <p:cNvPr id="1048737" name="备注占位符 2"/>
          <p:cNvSpPr>
            <a:spLocks noGrp="1"/>
          </p:cNvSpPr>
          <p:nvPr>
            <p:ph type="body" idx="1"/>
          </p:nvPr>
        </p:nvSpPr>
        <p:spPr>
          <a:noFill/>
        </p:spPr>
        <p:txBody>
          <a:bodyPr/>
          <a:lstStyle/>
          <a:p>
            <a:endParaRPr lang="zh-CN" altLang="en-US"/>
          </a:p>
        </p:txBody>
      </p:sp>
      <p:sp>
        <p:nvSpPr>
          <p:cNvPr id="104873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27</a:t>
            </a:fld>
            <a:endParaRPr lang="en-US" altLang="zh-CN"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1" name="幻灯片图像占位符 1"/>
          <p:cNvSpPr>
            <a:spLocks noGrp="1" noRot="1" noChangeAspect="1" noTextEdit="1"/>
          </p:cNvSpPr>
          <p:nvPr>
            <p:ph type="sldImg"/>
          </p:nvPr>
        </p:nvSpPr>
        <p:spPr>
          <a:xfrm>
            <a:off x="992188" y="768350"/>
            <a:ext cx="5114925" cy="3836988"/>
          </a:xfrm>
        </p:spPr>
      </p:sp>
      <p:sp>
        <p:nvSpPr>
          <p:cNvPr id="1048742" name="备注占位符 2"/>
          <p:cNvSpPr>
            <a:spLocks noGrp="1"/>
          </p:cNvSpPr>
          <p:nvPr>
            <p:ph type="body" idx="1"/>
          </p:nvPr>
        </p:nvSpPr>
        <p:spPr>
          <a:noFill/>
        </p:spPr>
        <p:txBody>
          <a:bodyPr/>
          <a:lstStyle/>
          <a:p>
            <a:endParaRPr lang="zh-CN" altLang="en-US"/>
          </a:p>
        </p:txBody>
      </p:sp>
      <p:sp>
        <p:nvSpPr>
          <p:cNvPr id="104874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28</a:t>
            </a:fld>
            <a:endParaRPr lang="en-US" altLang="zh-CN"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6" name="幻灯片图像占位符 1"/>
          <p:cNvSpPr>
            <a:spLocks noGrp="1" noRot="1" noChangeAspect="1" noTextEdit="1"/>
          </p:cNvSpPr>
          <p:nvPr>
            <p:ph type="sldImg"/>
          </p:nvPr>
        </p:nvSpPr>
        <p:spPr>
          <a:xfrm>
            <a:off x="992188" y="768350"/>
            <a:ext cx="5114925" cy="3836988"/>
          </a:xfrm>
        </p:spPr>
      </p:sp>
      <p:sp>
        <p:nvSpPr>
          <p:cNvPr id="1048747" name="备注占位符 2"/>
          <p:cNvSpPr>
            <a:spLocks noGrp="1"/>
          </p:cNvSpPr>
          <p:nvPr>
            <p:ph type="body" idx="1"/>
          </p:nvPr>
        </p:nvSpPr>
        <p:spPr>
          <a:noFill/>
        </p:spPr>
        <p:txBody>
          <a:bodyPr/>
          <a:lstStyle/>
          <a:p>
            <a:endParaRPr lang="zh-CN" altLang="en-US"/>
          </a:p>
        </p:txBody>
      </p:sp>
      <p:sp>
        <p:nvSpPr>
          <p:cNvPr id="104874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29</a:t>
            </a:fld>
            <a:endParaRPr lang="en-US" altLang="zh-CN"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1" name="幻灯片图像占位符 1"/>
          <p:cNvSpPr>
            <a:spLocks noGrp="1" noRot="1" noChangeAspect="1" noTextEdit="1"/>
          </p:cNvSpPr>
          <p:nvPr>
            <p:ph type="sldImg"/>
          </p:nvPr>
        </p:nvSpPr>
        <p:spPr>
          <a:xfrm>
            <a:off x="992188" y="768350"/>
            <a:ext cx="5114925" cy="3836988"/>
          </a:xfrm>
        </p:spPr>
      </p:sp>
      <p:sp>
        <p:nvSpPr>
          <p:cNvPr id="1048752" name="备注占位符 2"/>
          <p:cNvSpPr>
            <a:spLocks noGrp="1"/>
          </p:cNvSpPr>
          <p:nvPr>
            <p:ph type="body" idx="1"/>
          </p:nvPr>
        </p:nvSpPr>
        <p:spPr>
          <a:noFill/>
        </p:spPr>
        <p:txBody>
          <a:bodyPr/>
          <a:lstStyle/>
          <a:p>
            <a:endParaRPr lang="zh-CN" altLang="en-US"/>
          </a:p>
        </p:txBody>
      </p:sp>
      <p:sp>
        <p:nvSpPr>
          <p:cNvPr id="104875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30</a:t>
            </a:fld>
            <a:endParaRPr lang="en-US" altLang="zh-CN"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6" name="幻灯片图像占位符 1"/>
          <p:cNvSpPr>
            <a:spLocks noGrp="1" noRot="1" noChangeAspect="1" noTextEdit="1"/>
          </p:cNvSpPr>
          <p:nvPr>
            <p:ph type="sldImg"/>
          </p:nvPr>
        </p:nvSpPr>
        <p:spPr>
          <a:xfrm>
            <a:off x="992188" y="768350"/>
            <a:ext cx="5114925" cy="3836988"/>
          </a:xfrm>
        </p:spPr>
      </p:sp>
      <p:sp>
        <p:nvSpPr>
          <p:cNvPr id="1048757" name="备注占位符 2"/>
          <p:cNvSpPr>
            <a:spLocks noGrp="1"/>
          </p:cNvSpPr>
          <p:nvPr>
            <p:ph type="body" idx="1"/>
          </p:nvPr>
        </p:nvSpPr>
        <p:spPr>
          <a:noFill/>
        </p:spPr>
        <p:txBody>
          <a:bodyPr/>
          <a:lstStyle/>
          <a:p>
            <a:endParaRPr lang="zh-CN" altLang="en-US"/>
          </a:p>
        </p:txBody>
      </p:sp>
      <p:sp>
        <p:nvSpPr>
          <p:cNvPr id="104875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31</a:t>
            </a:fld>
            <a:endParaRPr lang="en-US" altLang="zh-CN" sz="13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1" name="幻灯片图像占位符 1"/>
          <p:cNvSpPr>
            <a:spLocks noGrp="1" noRot="1" noChangeAspect="1" noTextEdit="1"/>
          </p:cNvSpPr>
          <p:nvPr>
            <p:ph type="sldImg"/>
          </p:nvPr>
        </p:nvSpPr>
        <p:spPr>
          <a:xfrm>
            <a:off x="992188" y="768350"/>
            <a:ext cx="5114925" cy="3836988"/>
          </a:xfrm>
        </p:spPr>
      </p:sp>
      <p:sp>
        <p:nvSpPr>
          <p:cNvPr id="1048762" name="备注占位符 2"/>
          <p:cNvSpPr>
            <a:spLocks noGrp="1"/>
          </p:cNvSpPr>
          <p:nvPr>
            <p:ph type="body" idx="1"/>
          </p:nvPr>
        </p:nvSpPr>
        <p:spPr>
          <a:noFill/>
        </p:spPr>
        <p:txBody>
          <a:bodyPr/>
          <a:lstStyle/>
          <a:p>
            <a:endParaRPr lang="zh-CN" altLang="en-US"/>
          </a:p>
        </p:txBody>
      </p:sp>
      <p:sp>
        <p:nvSpPr>
          <p:cNvPr id="104876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32</a:t>
            </a:fld>
            <a:endParaRPr lang="en-US" altLang="zh-CN"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6" name="幻灯片图像占位符 1"/>
          <p:cNvSpPr>
            <a:spLocks noGrp="1" noRot="1" noChangeAspect="1" noTextEdit="1"/>
          </p:cNvSpPr>
          <p:nvPr>
            <p:ph type="sldImg"/>
          </p:nvPr>
        </p:nvSpPr>
        <p:spPr>
          <a:xfrm>
            <a:off x="992188" y="768350"/>
            <a:ext cx="5114925" cy="3836988"/>
          </a:xfrm>
        </p:spPr>
      </p:sp>
      <p:sp>
        <p:nvSpPr>
          <p:cNvPr id="1048767" name="备注占位符 2"/>
          <p:cNvSpPr>
            <a:spLocks noGrp="1"/>
          </p:cNvSpPr>
          <p:nvPr>
            <p:ph type="body" idx="1"/>
          </p:nvPr>
        </p:nvSpPr>
        <p:spPr>
          <a:noFill/>
        </p:spPr>
        <p:txBody>
          <a:bodyPr/>
          <a:lstStyle/>
          <a:p>
            <a:endParaRPr lang="zh-CN" altLang="en-US"/>
          </a:p>
        </p:txBody>
      </p:sp>
      <p:sp>
        <p:nvSpPr>
          <p:cNvPr id="104876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33</a:t>
            </a:fld>
            <a:endParaRPr lang="en-US" altLang="zh-CN" sz="13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1" name="幻灯片图像占位符 1"/>
          <p:cNvSpPr>
            <a:spLocks noGrp="1" noRot="1" noChangeAspect="1" noTextEdit="1"/>
          </p:cNvSpPr>
          <p:nvPr>
            <p:ph type="sldImg"/>
          </p:nvPr>
        </p:nvSpPr>
        <p:spPr>
          <a:xfrm>
            <a:off x="992188" y="768350"/>
            <a:ext cx="5114925" cy="3836988"/>
          </a:xfrm>
        </p:spPr>
      </p:sp>
      <p:sp>
        <p:nvSpPr>
          <p:cNvPr id="1048772" name="备注占位符 2"/>
          <p:cNvSpPr>
            <a:spLocks noGrp="1"/>
          </p:cNvSpPr>
          <p:nvPr>
            <p:ph type="body" idx="1"/>
          </p:nvPr>
        </p:nvSpPr>
        <p:spPr>
          <a:noFill/>
        </p:spPr>
        <p:txBody>
          <a:bodyPr/>
          <a:lstStyle/>
          <a:p>
            <a:endParaRPr lang="zh-CN" altLang="en-US"/>
          </a:p>
        </p:txBody>
      </p:sp>
      <p:sp>
        <p:nvSpPr>
          <p:cNvPr id="104877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34</a:t>
            </a:fld>
            <a:endParaRPr lang="en-US" altLang="zh-CN" sz="13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1" name="幻灯片图像占位符 1"/>
          <p:cNvSpPr>
            <a:spLocks noGrp="1" noRot="1" noChangeAspect="1" noTextEdit="1"/>
          </p:cNvSpPr>
          <p:nvPr>
            <p:ph type="sldImg"/>
          </p:nvPr>
        </p:nvSpPr>
        <p:spPr>
          <a:xfrm>
            <a:off x="992188" y="768350"/>
            <a:ext cx="5114925" cy="3836988"/>
          </a:xfrm>
        </p:spPr>
      </p:sp>
      <p:sp>
        <p:nvSpPr>
          <p:cNvPr id="1048772" name="备注占位符 2"/>
          <p:cNvSpPr>
            <a:spLocks noGrp="1"/>
          </p:cNvSpPr>
          <p:nvPr>
            <p:ph type="body" idx="1"/>
          </p:nvPr>
        </p:nvSpPr>
        <p:spPr>
          <a:noFill/>
        </p:spPr>
        <p:txBody>
          <a:bodyPr/>
          <a:lstStyle/>
          <a:p>
            <a:endParaRPr lang="zh-CN" altLang="en-US"/>
          </a:p>
        </p:txBody>
      </p:sp>
      <p:sp>
        <p:nvSpPr>
          <p:cNvPr id="104877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35</a:t>
            </a:fld>
            <a:endParaRPr lang="en-US" altLang="zh-CN" sz="1300"/>
          </a:p>
        </p:txBody>
      </p:sp>
    </p:spTree>
    <p:extLst>
      <p:ext uri="{BB962C8B-B14F-4D97-AF65-F5344CB8AC3E}">
        <p14:creationId xmlns:p14="http://schemas.microsoft.com/office/powerpoint/2010/main" val="26017549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1" name="幻灯片图像占位符 1"/>
          <p:cNvSpPr>
            <a:spLocks noGrp="1" noRot="1" noChangeAspect="1" noTextEdit="1"/>
          </p:cNvSpPr>
          <p:nvPr>
            <p:ph type="sldImg"/>
          </p:nvPr>
        </p:nvSpPr>
        <p:spPr>
          <a:xfrm>
            <a:off x="992188" y="768350"/>
            <a:ext cx="5114925" cy="3836988"/>
          </a:xfrm>
        </p:spPr>
      </p:sp>
      <p:sp>
        <p:nvSpPr>
          <p:cNvPr id="1048772" name="备注占位符 2"/>
          <p:cNvSpPr>
            <a:spLocks noGrp="1"/>
          </p:cNvSpPr>
          <p:nvPr>
            <p:ph type="body" idx="1"/>
          </p:nvPr>
        </p:nvSpPr>
        <p:spPr>
          <a:noFill/>
        </p:spPr>
        <p:txBody>
          <a:bodyPr/>
          <a:lstStyle/>
          <a:p>
            <a:endParaRPr lang="zh-CN" altLang="en-US"/>
          </a:p>
        </p:txBody>
      </p:sp>
      <p:sp>
        <p:nvSpPr>
          <p:cNvPr id="104877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36</a:t>
            </a:fld>
            <a:endParaRPr lang="en-US" altLang="zh-CN" sz="1300"/>
          </a:p>
        </p:txBody>
      </p:sp>
    </p:spTree>
    <p:extLst>
      <p:ext uri="{BB962C8B-B14F-4D97-AF65-F5344CB8AC3E}">
        <p14:creationId xmlns:p14="http://schemas.microsoft.com/office/powerpoint/2010/main" val="5063586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1" name="幻灯片图像占位符 1"/>
          <p:cNvSpPr>
            <a:spLocks noGrp="1" noRot="1" noChangeAspect="1" noTextEdit="1"/>
          </p:cNvSpPr>
          <p:nvPr>
            <p:ph type="sldImg"/>
          </p:nvPr>
        </p:nvSpPr>
        <p:spPr>
          <a:xfrm>
            <a:off x="992188" y="768350"/>
            <a:ext cx="5114925" cy="3836988"/>
          </a:xfrm>
        </p:spPr>
      </p:sp>
      <p:sp>
        <p:nvSpPr>
          <p:cNvPr id="1048772" name="备注占位符 2"/>
          <p:cNvSpPr>
            <a:spLocks noGrp="1"/>
          </p:cNvSpPr>
          <p:nvPr>
            <p:ph type="body" idx="1"/>
          </p:nvPr>
        </p:nvSpPr>
        <p:spPr>
          <a:noFill/>
        </p:spPr>
        <p:txBody>
          <a:bodyPr/>
          <a:lstStyle/>
          <a:p>
            <a:endParaRPr lang="zh-CN" altLang="en-US"/>
          </a:p>
        </p:txBody>
      </p:sp>
      <p:sp>
        <p:nvSpPr>
          <p:cNvPr id="104877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37</a:t>
            </a:fld>
            <a:endParaRPr lang="en-US" altLang="zh-CN" sz="1300"/>
          </a:p>
        </p:txBody>
      </p:sp>
    </p:spTree>
    <p:extLst>
      <p:ext uri="{BB962C8B-B14F-4D97-AF65-F5344CB8AC3E}">
        <p14:creationId xmlns:p14="http://schemas.microsoft.com/office/powerpoint/2010/main" val="24323624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1" name="幻灯片图像占位符 1"/>
          <p:cNvSpPr>
            <a:spLocks noGrp="1" noRot="1" noChangeAspect="1" noTextEdit="1"/>
          </p:cNvSpPr>
          <p:nvPr>
            <p:ph type="sldImg"/>
          </p:nvPr>
        </p:nvSpPr>
        <p:spPr>
          <a:xfrm>
            <a:off x="992188" y="768350"/>
            <a:ext cx="5114925" cy="3836988"/>
          </a:xfrm>
        </p:spPr>
      </p:sp>
      <p:sp>
        <p:nvSpPr>
          <p:cNvPr id="1048772" name="备注占位符 2"/>
          <p:cNvSpPr>
            <a:spLocks noGrp="1"/>
          </p:cNvSpPr>
          <p:nvPr>
            <p:ph type="body" idx="1"/>
          </p:nvPr>
        </p:nvSpPr>
        <p:spPr>
          <a:noFill/>
        </p:spPr>
        <p:txBody>
          <a:bodyPr/>
          <a:lstStyle/>
          <a:p>
            <a:endParaRPr lang="zh-CN" altLang="en-US"/>
          </a:p>
        </p:txBody>
      </p:sp>
      <p:sp>
        <p:nvSpPr>
          <p:cNvPr id="104877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38</a:t>
            </a:fld>
            <a:endParaRPr lang="en-US" altLang="zh-CN" sz="1300"/>
          </a:p>
        </p:txBody>
      </p:sp>
    </p:spTree>
    <p:extLst>
      <p:ext uri="{BB962C8B-B14F-4D97-AF65-F5344CB8AC3E}">
        <p14:creationId xmlns:p14="http://schemas.microsoft.com/office/powerpoint/2010/main" val="37162326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1" name="幻灯片图像占位符 1"/>
          <p:cNvSpPr>
            <a:spLocks noGrp="1" noRot="1" noChangeAspect="1" noTextEdit="1"/>
          </p:cNvSpPr>
          <p:nvPr>
            <p:ph type="sldImg"/>
          </p:nvPr>
        </p:nvSpPr>
        <p:spPr>
          <a:xfrm>
            <a:off x="992188" y="768350"/>
            <a:ext cx="5114925" cy="3836988"/>
          </a:xfrm>
        </p:spPr>
      </p:sp>
      <p:sp>
        <p:nvSpPr>
          <p:cNvPr id="1048772" name="备注占位符 2"/>
          <p:cNvSpPr>
            <a:spLocks noGrp="1"/>
          </p:cNvSpPr>
          <p:nvPr>
            <p:ph type="body" idx="1"/>
          </p:nvPr>
        </p:nvSpPr>
        <p:spPr>
          <a:noFill/>
        </p:spPr>
        <p:txBody>
          <a:bodyPr/>
          <a:lstStyle/>
          <a:p>
            <a:endParaRPr lang="zh-CN" altLang="en-US"/>
          </a:p>
        </p:txBody>
      </p:sp>
      <p:sp>
        <p:nvSpPr>
          <p:cNvPr id="104877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39</a:t>
            </a:fld>
            <a:endParaRPr lang="en-US" altLang="zh-CN" sz="1300"/>
          </a:p>
        </p:txBody>
      </p:sp>
    </p:spTree>
    <p:extLst>
      <p:ext uri="{BB962C8B-B14F-4D97-AF65-F5344CB8AC3E}">
        <p14:creationId xmlns:p14="http://schemas.microsoft.com/office/powerpoint/2010/main" val="36474575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1" name="幻灯片图像占位符 1"/>
          <p:cNvSpPr>
            <a:spLocks noGrp="1" noRot="1" noChangeAspect="1" noTextEdit="1"/>
          </p:cNvSpPr>
          <p:nvPr>
            <p:ph type="sldImg"/>
          </p:nvPr>
        </p:nvSpPr>
        <p:spPr>
          <a:xfrm>
            <a:off x="992188" y="768350"/>
            <a:ext cx="5114925" cy="3836988"/>
          </a:xfrm>
        </p:spPr>
      </p:sp>
      <p:sp>
        <p:nvSpPr>
          <p:cNvPr id="1048772" name="备注占位符 2"/>
          <p:cNvSpPr>
            <a:spLocks noGrp="1"/>
          </p:cNvSpPr>
          <p:nvPr>
            <p:ph type="body" idx="1"/>
          </p:nvPr>
        </p:nvSpPr>
        <p:spPr>
          <a:noFill/>
        </p:spPr>
        <p:txBody>
          <a:bodyPr/>
          <a:lstStyle/>
          <a:p>
            <a:endParaRPr lang="zh-CN" altLang="en-US"/>
          </a:p>
        </p:txBody>
      </p:sp>
      <p:sp>
        <p:nvSpPr>
          <p:cNvPr id="104877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40</a:t>
            </a:fld>
            <a:endParaRPr lang="en-US" altLang="zh-CN" sz="1300"/>
          </a:p>
        </p:txBody>
      </p:sp>
    </p:spTree>
    <p:extLst>
      <p:ext uri="{BB962C8B-B14F-4D97-AF65-F5344CB8AC3E}">
        <p14:creationId xmlns:p14="http://schemas.microsoft.com/office/powerpoint/2010/main" val="1198629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1" name="幻灯片图像占位符 1"/>
          <p:cNvSpPr>
            <a:spLocks noGrp="1" noRot="1" noChangeAspect="1" noTextEdit="1"/>
          </p:cNvSpPr>
          <p:nvPr>
            <p:ph type="sldImg"/>
          </p:nvPr>
        </p:nvSpPr>
        <p:spPr>
          <a:xfrm>
            <a:off x="992188" y="768350"/>
            <a:ext cx="5114925" cy="3836988"/>
          </a:xfrm>
        </p:spPr>
      </p:sp>
      <p:sp>
        <p:nvSpPr>
          <p:cNvPr id="1048772" name="备注占位符 2"/>
          <p:cNvSpPr>
            <a:spLocks noGrp="1"/>
          </p:cNvSpPr>
          <p:nvPr>
            <p:ph type="body" idx="1"/>
          </p:nvPr>
        </p:nvSpPr>
        <p:spPr>
          <a:noFill/>
        </p:spPr>
        <p:txBody>
          <a:bodyPr/>
          <a:lstStyle/>
          <a:p>
            <a:endParaRPr lang="zh-CN" altLang="en-US"/>
          </a:p>
        </p:txBody>
      </p:sp>
      <p:sp>
        <p:nvSpPr>
          <p:cNvPr id="104877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41</a:t>
            </a:fld>
            <a:endParaRPr lang="en-US" altLang="zh-CN" sz="1300"/>
          </a:p>
        </p:txBody>
      </p:sp>
    </p:spTree>
    <p:extLst>
      <p:ext uri="{BB962C8B-B14F-4D97-AF65-F5344CB8AC3E}">
        <p14:creationId xmlns:p14="http://schemas.microsoft.com/office/powerpoint/2010/main" val="40571308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6" name="幻灯片图像占位符 1"/>
          <p:cNvSpPr>
            <a:spLocks noGrp="1" noRot="1" noChangeAspect="1" noTextEdit="1"/>
          </p:cNvSpPr>
          <p:nvPr>
            <p:ph type="sldImg"/>
          </p:nvPr>
        </p:nvSpPr>
        <p:spPr>
          <a:xfrm>
            <a:off x="992188" y="768350"/>
            <a:ext cx="5114925" cy="3836988"/>
          </a:xfrm>
        </p:spPr>
      </p:sp>
      <p:sp>
        <p:nvSpPr>
          <p:cNvPr id="1048777" name="备注占位符 2"/>
          <p:cNvSpPr>
            <a:spLocks noGrp="1"/>
          </p:cNvSpPr>
          <p:nvPr>
            <p:ph type="body" idx="1"/>
          </p:nvPr>
        </p:nvSpPr>
        <p:spPr>
          <a:noFill/>
        </p:spPr>
        <p:txBody>
          <a:bodyPr/>
          <a:lstStyle/>
          <a:p>
            <a:endParaRPr lang="zh-CN" altLang="en-US"/>
          </a:p>
        </p:txBody>
      </p:sp>
      <p:sp>
        <p:nvSpPr>
          <p:cNvPr id="104877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42</a:t>
            </a:fld>
            <a:endParaRPr lang="en-US" altLang="zh-CN" sz="13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1" name="幻灯片图像占位符 1"/>
          <p:cNvSpPr>
            <a:spLocks noGrp="1" noRot="1" noChangeAspect="1" noTextEdit="1"/>
          </p:cNvSpPr>
          <p:nvPr>
            <p:ph type="sldImg"/>
          </p:nvPr>
        </p:nvSpPr>
        <p:spPr>
          <a:xfrm>
            <a:off x="992188" y="768350"/>
            <a:ext cx="5114925" cy="3836988"/>
          </a:xfrm>
        </p:spPr>
      </p:sp>
      <p:sp>
        <p:nvSpPr>
          <p:cNvPr id="1048782" name="备注占位符 2"/>
          <p:cNvSpPr>
            <a:spLocks noGrp="1"/>
          </p:cNvSpPr>
          <p:nvPr>
            <p:ph type="body" idx="1"/>
          </p:nvPr>
        </p:nvSpPr>
        <p:spPr>
          <a:noFill/>
        </p:spPr>
        <p:txBody>
          <a:bodyPr/>
          <a:lstStyle/>
          <a:p>
            <a:endParaRPr lang="zh-CN" altLang="en-US"/>
          </a:p>
        </p:txBody>
      </p:sp>
      <p:sp>
        <p:nvSpPr>
          <p:cNvPr id="104878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43</a:t>
            </a:fld>
            <a:endParaRPr lang="en-US" altLang="zh-CN" sz="13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1" name="幻灯片图像占位符 1"/>
          <p:cNvSpPr>
            <a:spLocks noGrp="1" noRot="1" noChangeAspect="1" noTextEdit="1"/>
          </p:cNvSpPr>
          <p:nvPr>
            <p:ph type="sldImg"/>
          </p:nvPr>
        </p:nvSpPr>
        <p:spPr>
          <a:xfrm>
            <a:off x="992188" y="768350"/>
            <a:ext cx="5114925" cy="3836988"/>
          </a:xfrm>
        </p:spPr>
      </p:sp>
      <p:sp>
        <p:nvSpPr>
          <p:cNvPr id="1048782" name="备注占位符 2"/>
          <p:cNvSpPr>
            <a:spLocks noGrp="1"/>
          </p:cNvSpPr>
          <p:nvPr>
            <p:ph type="body" idx="1"/>
          </p:nvPr>
        </p:nvSpPr>
        <p:spPr>
          <a:noFill/>
        </p:spPr>
        <p:txBody>
          <a:bodyPr/>
          <a:lstStyle/>
          <a:p>
            <a:endParaRPr lang="zh-CN" altLang="en-US"/>
          </a:p>
        </p:txBody>
      </p:sp>
      <p:sp>
        <p:nvSpPr>
          <p:cNvPr id="104878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44</a:t>
            </a:fld>
            <a:endParaRPr lang="en-US" altLang="zh-CN" sz="1300"/>
          </a:p>
        </p:txBody>
      </p:sp>
    </p:spTree>
    <p:extLst>
      <p:ext uri="{BB962C8B-B14F-4D97-AF65-F5344CB8AC3E}">
        <p14:creationId xmlns:p14="http://schemas.microsoft.com/office/powerpoint/2010/main" val="27506846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1" name="幻灯片图像占位符 1"/>
          <p:cNvSpPr>
            <a:spLocks noGrp="1" noRot="1" noChangeAspect="1" noTextEdit="1"/>
          </p:cNvSpPr>
          <p:nvPr>
            <p:ph type="sldImg"/>
          </p:nvPr>
        </p:nvSpPr>
        <p:spPr>
          <a:xfrm>
            <a:off x="992188" y="768350"/>
            <a:ext cx="5114925" cy="3836988"/>
          </a:xfrm>
        </p:spPr>
      </p:sp>
      <p:sp>
        <p:nvSpPr>
          <p:cNvPr id="1048782" name="备注占位符 2"/>
          <p:cNvSpPr>
            <a:spLocks noGrp="1"/>
          </p:cNvSpPr>
          <p:nvPr>
            <p:ph type="body" idx="1"/>
          </p:nvPr>
        </p:nvSpPr>
        <p:spPr>
          <a:noFill/>
        </p:spPr>
        <p:txBody>
          <a:bodyPr/>
          <a:lstStyle/>
          <a:p>
            <a:endParaRPr lang="zh-CN" altLang="en-US"/>
          </a:p>
        </p:txBody>
      </p:sp>
      <p:sp>
        <p:nvSpPr>
          <p:cNvPr id="104878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45</a:t>
            </a:fld>
            <a:endParaRPr lang="en-US" altLang="zh-CN" sz="1300"/>
          </a:p>
        </p:txBody>
      </p:sp>
    </p:spTree>
    <p:extLst>
      <p:ext uri="{BB962C8B-B14F-4D97-AF65-F5344CB8AC3E}">
        <p14:creationId xmlns:p14="http://schemas.microsoft.com/office/powerpoint/2010/main" val="9110516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1" name="幻灯片图像占位符 1"/>
          <p:cNvSpPr>
            <a:spLocks noGrp="1" noRot="1" noChangeAspect="1" noTextEdit="1"/>
          </p:cNvSpPr>
          <p:nvPr>
            <p:ph type="sldImg"/>
          </p:nvPr>
        </p:nvSpPr>
        <p:spPr>
          <a:xfrm>
            <a:off x="992188" y="768350"/>
            <a:ext cx="5114925" cy="3836988"/>
          </a:xfrm>
        </p:spPr>
      </p:sp>
      <p:sp>
        <p:nvSpPr>
          <p:cNvPr id="1048782" name="备注占位符 2"/>
          <p:cNvSpPr>
            <a:spLocks noGrp="1"/>
          </p:cNvSpPr>
          <p:nvPr>
            <p:ph type="body" idx="1"/>
          </p:nvPr>
        </p:nvSpPr>
        <p:spPr>
          <a:noFill/>
        </p:spPr>
        <p:txBody>
          <a:bodyPr/>
          <a:lstStyle/>
          <a:p>
            <a:endParaRPr lang="zh-CN" altLang="en-US"/>
          </a:p>
        </p:txBody>
      </p:sp>
      <p:sp>
        <p:nvSpPr>
          <p:cNvPr id="104878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46</a:t>
            </a:fld>
            <a:endParaRPr lang="en-US" altLang="zh-CN" sz="1300"/>
          </a:p>
        </p:txBody>
      </p:sp>
    </p:spTree>
    <p:extLst>
      <p:ext uri="{BB962C8B-B14F-4D97-AF65-F5344CB8AC3E}">
        <p14:creationId xmlns:p14="http://schemas.microsoft.com/office/powerpoint/2010/main" val="42026396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1" name="幻灯片图像占位符 1"/>
          <p:cNvSpPr>
            <a:spLocks noGrp="1" noRot="1" noChangeAspect="1" noTextEdit="1"/>
          </p:cNvSpPr>
          <p:nvPr>
            <p:ph type="sldImg"/>
          </p:nvPr>
        </p:nvSpPr>
        <p:spPr>
          <a:xfrm>
            <a:off x="992188" y="768350"/>
            <a:ext cx="5114925" cy="3836988"/>
          </a:xfrm>
        </p:spPr>
      </p:sp>
      <p:sp>
        <p:nvSpPr>
          <p:cNvPr id="1048782" name="备注占位符 2"/>
          <p:cNvSpPr>
            <a:spLocks noGrp="1"/>
          </p:cNvSpPr>
          <p:nvPr>
            <p:ph type="body" idx="1"/>
          </p:nvPr>
        </p:nvSpPr>
        <p:spPr>
          <a:noFill/>
        </p:spPr>
        <p:txBody>
          <a:bodyPr/>
          <a:lstStyle/>
          <a:p>
            <a:endParaRPr lang="zh-CN" altLang="en-US"/>
          </a:p>
        </p:txBody>
      </p:sp>
      <p:sp>
        <p:nvSpPr>
          <p:cNvPr id="104878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47</a:t>
            </a:fld>
            <a:endParaRPr lang="en-US" altLang="zh-CN" sz="1300"/>
          </a:p>
        </p:txBody>
      </p:sp>
    </p:spTree>
    <p:extLst>
      <p:ext uri="{BB962C8B-B14F-4D97-AF65-F5344CB8AC3E}">
        <p14:creationId xmlns:p14="http://schemas.microsoft.com/office/powerpoint/2010/main" val="19495021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1" name="幻灯片图像占位符 1"/>
          <p:cNvSpPr>
            <a:spLocks noGrp="1" noRot="1" noChangeAspect="1" noTextEdit="1"/>
          </p:cNvSpPr>
          <p:nvPr>
            <p:ph type="sldImg"/>
          </p:nvPr>
        </p:nvSpPr>
        <p:spPr>
          <a:xfrm>
            <a:off x="992188" y="768350"/>
            <a:ext cx="5114925" cy="3836988"/>
          </a:xfrm>
        </p:spPr>
      </p:sp>
      <p:sp>
        <p:nvSpPr>
          <p:cNvPr id="1048782" name="备注占位符 2"/>
          <p:cNvSpPr>
            <a:spLocks noGrp="1"/>
          </p:cNvSpPr>
          <p:nvPr>
            <p:ph type="body" idx="1"/>
          </p:nvPr>
        </p:nvSpPr>
        <p:spPr>
          <a:noFill/>
        </p:spPr>
        <p:txBody>
          <a:bodyPr/>
          <a:lstStyle/>
          <a:p>
            <a:endParaRPr lang="zh-CN" altLang="en-US"/>
          </a:p>
        </p:txBody>
      </p:sp>
      <p:sp>
        <p:nvSpPr>
          <p:cNvPr id="104878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48</a:t>
            </a:fld>
            <a:endParaRPr lang="en-US" altLang="zh-CN" sz="1300"/>
          </a:p>
        </p:txBody>
      </p:sp>
    </p:spTree>
    <p:extLst>
      <p:ext uri="{BB962C8B-B14F-4D97-AF65-F5344CB8AC3E}">
        <p14:creationId xmlns:p14="http://schemas.microsoft.com/office/powerpoint/2010/main" val="39365893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1" name="幻灯片图像占位符 1"/>
          <p:cNvSpPr>
            <a:spLocks noGrp="1" noRot="1" noChangeAspect="1" noTextEdit="1"/>
          </p:cNvSpPr>
          <p:nvPr>
            <p:ph type="sldImg"/>
          </p:nvPr>
        </p:nvSpPr>
        <p:spPr>
          <a:xfrm>
            <a:off x="992188" y="768350"/>
            <a:ext cx="5114925" cy="3836988"/>
          </a:xfrm>
        </p:spPr>
      </p:sp>
      <p:sp>
        <p:nvSpPr>
          <p:cNvPr id="1048782" name="备注占位符 2"/>
          <p:cNvSpPr>
            <a:spLocks noGrp="1"/>
          </p:cNvSpPr>
          <p:nvPr>
            <p:ph type="body" idx="1"/>
          </p:nvPr>
        </p:nvSpPr>
        <p:spPr>
          <a:noFill/>
        </p:spPr>
        <p:txBody>
          <a:bodyPr/>
          <a:lstStyle/>
          <a:p>
            <a:endParaRPr lang="zh-CN" altLang="en-US"/>
          </a:p>
        </p:txBody>
      </p:sp>
      <p:sp>
        <p:nvSpPr>
          <p:cNvPr id="104878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49</a:t>
            </a:fld>
            <a:endParaRPr lang="en-US" altLang="zh-CN" sz="1300"/>
          </a:p>
        </p:txBody>
      </p:sp>
    </p:spTree>
    <p:extLst>
      <p:ext uri="{BB962C8B-B14F-4D97-AF65-F5344CB8AC3E}">
        <p14:creationId xmlns:p14="http://schemas.microsoft.com/office/powerpoint/2010/main" val="33681749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1" name="幻灯片图像占位符 1"/>
          <p:cNvSpPr>
            <a:spLocks noGrp="1" noRot="1" noChangeAspect="1" noTextEdit="1"/>
          </p:cNvSpPr>
          <p:nvPr>
            <p:ph type="sldImg"/>
          </p:nvPr>
        </p:nvSpPr>
        <p:spPr>
          <a:xfrm>
            <a:off x="992188" y="768350"/>
            <a:ext cx="5114925" cy="3836988"/>
          </a:xfrm>
        </p:spPr>
      </p:sp>
      <p:sp>
        <p:nvSpPr>
          <p:cNvPr id="1048782" name="备注占位符 2"/>
          <p:cNvSpPr>
            <a:spLocks noGrp="1"/>
          </p:cNvSpPr>
          <p:nvPr>
            <p:ph type="body" idx="1"/>
          </p:nvPr>
        </p:nvSpPr>
        <p:spPr>
          <a:noFill/>
        </p:spPr>
        <p:txBody>
          <a:bodyPr/>
          <a:lstStyle/>
          <a:p>
            <a:endParaRPr lang="zh-CN" altLang="en-US"/>
          </a:p>
        </p:txBody>
      </p:sp>
      <p:sp>
        <p:nvSpPr>
          <p:cNvPr id="104878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50</a:t>
            </a:fld>
            <a:endParaRPr lang="en-US" altLang="zh-CN" sz="1300"/>
          </a:p>
        </p:txBody>
      </p:sp>
    </p:spTree>
    <p:extLst>
      <p:ext uri="{BB962C8B-B14F-4D97-AF65-F5344CB8AC3E}">
        <p14:creationId xmlns:p14="http://schemas.microsoft.com/office/powerpoint/2010/main" val="3747263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6" name="幻灯片图像占位符 1"/>
          <p:cNvSpPr>
            <a:spLocks noGrp="1" noRot="1" noChangeAspect="1" noTextEdit="1"/>
          </p:cNvSpPr>
          <p:nvPr>
            <p:ph type="sldImg"/>
          </p:nvPr>
        </p:nvSpPr>
        <p:spPr>
          <a:xfrm>
            <a:off x="992188" y="768350"/>
            <a:ext cx="5114925" cy="3836988"/>
          </a:xfrm>
        </p:spPr>
      </p:sp>
      <p:sp>
        <p:nvSpPr>
          <p:cNvPr id="1048787" name="备注占位符 2"/>
          <p:cNvSpPr>
            <a:spLocks noGrp="1"/>
          </p:cNvSpPr>
          <p:nvPr>
            <p:ph type="body" idx="1"/>
          </p:nvPr>
        </p:nvSpPr>
        <p:spPr>
          <a:noFill/>
        </p:spPr>
        <p:txBody>
          <a:bodyPr/>
          <a:lstStyle/>
          <a:p>
            <a:endParaRPr lang="zh-CN" altLang="en-US"/>
          </a:p>
        </p:txBody>
      </p:sp>
      <p:sp>
        <p:nvSpPr>
          <p:cNvPr id="10487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51</a:t>
            </a:fld>
            <a:endParaRPr lang="en-US" altLang="zh-CN" sz="13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6" name="幻灯片图像占位符 1"/>
          <p:cNvSpPr>
            <a:spLocks noGrp="1" noRot="1" noChangeAspect="1" noTextEdit="1"/>
          </p:cNvSpPr>
          <p:nvPr>
            <p:ph type="sldImg"/>
          </p:nvPr>
        </p:nvSpPr>
        <p:spPr>
          <a:xfrm>
            <a:off x="992188" y="768350"/>
            <a:ext cx="5114925" cy="3836988"/>
          </a:xfrm>
        </p:spPr>
      </p:sp>
      <p:sp>
        <p:nvSpPr>
          <p:cNvPr id="1048797" name="备注占位符 2"/>
          <p:cNvSpPr>
            <a:spLocks noGrp="1"/>
          </p:cNvSpPr>
          <p:nvPr>
            <p:ph type="body" idx="1"/>
          </p:nvPr>
        </p:nvSpPr>
        <p:spPr>
          <a:noFill/>
        </p:spPr>
        <p:txBody>
          <a:bodyPr/>
          <a:lstStyle/>
          <a:p>
            <a:endParaRPr lang="zh-CN" altLang="en-US"/>
          </a:p>
        </p:txBody>
      </p:sp>
      <p:sp>
        <p:nvSpPr>
          <p:cNvPr id="104879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52</a:t>
            </a:fld>
            <a:endParaRPr lang="en-US" altLang="zh-CN" sz="130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01" name="幻灯片图像占位符 1"/>
          <p:cNvSpPr>
            <a:spLocks noGrp="1" noRot="1" noChangeAspect="1" noTextEdit="1"/>
          </p:cNvSpPr>
          <p:nvPr>
            <p:ph type="sldImg"/>
          </p:nvPr>
        </p:nvSpPr>
        <p:spPr>
          <a:xfrm>
            <a:off x="992188" y="768350"/>
            <a:ext cx="5114925" cy="3836988"/>
          </a:xfrm>
        </p:spPr>
      </p:sp>
      <p:sp>
        <p:nvSpPr>
          <p:cNvPr id="1048802" name="备注占位符 2"/>
          <p:cNvSpPr>
            <a:spLocks noGrp="1"/>
          </p:cNvSpPr>
          <p:nvPr>
            <p:ph type="body" idx="1"/>
          </p:nvPr>
        </p:nvSpPr>
        <p:spPr>
          <a:noFill/>
        </p:spPr>
        <p:txBody>
          <a:bodyPr/>
          <a:lstStyle/>
          <a:p>
            <a:endParaRPr lang="zh-CN" altLang="en-US"/>
          </a:p>
        </p:txBody>
      </p:sp>
      <p:sp>
        <p:nvSpPr>
          <p:cNvPr id="104880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53</a:t>
            </a:fld>
            <a:endParaRPr lang="en-US" altLang="zh-CN" sz="13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06" name="幻灯片图像占位符 1"/>
          <p:cNvSpPr>
            <a:spLocks noGrp="1" noRot="1" noChangeAspect="1" noTextEdit="1"/>
          </p:cNvSpPr>
          <p:nvPr>
            <p:ph type="sldImg"/>
          </p:nvPr>
        </p:nvSpPr>
        <p:spPr>
          <a:xfrm>
            <a:off x="992188" y="768350"/>
            <a:ext cx="5114925" cy="3836988"/>
          </a:xfrm>
        </p:spPr>
      </p:sp>
      <p:sp>
        <p:nvSpPr>
          <p:cNvPr id="1048807" name="备注占位符 2"/>
          <p:cNvSpPr>
            <a:spLocks noGrp="1"/>
          </p:cNvSpPr>
          <p:nvPr>
            <p:ph type="body" idx="1"/>
          </p:nvPr>
        </p:nvSpPr>
        <p:spPr>
          <a:noFill/>
        </p:spPr>
        <p:txBody>
          <a:bodyPr/>
          <a:lstStyle/>
          <a:p>
            <a:endParaRPr lang="zh-CN" altLang="en-US"/>
          </a:p>
        </p:txBody>
      </p:sp>
      <p:sp>
        <p:nvSpPr>
          <p:cNvPr id="104880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54</a:t>
            </a:fld>
            <a:endParaRPr lang="en-US" altLang="zh-CN" sz="130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11" name="幻灯片图像占位符 1"/>
          <p:cNvSpPr>
            <a:spLocks noGrp="1" noRot="1" noChangeAspect="1" noTextEdit="1"/>
          </p:cNvSpPr>
          <p:nvPr>
            <p:ph type="sldImg"/>
          </p:nvPr>
        </p:nvSpPr>
        <p:spPr>
          <a:xfrm>
            <a:off x="992188" y="768350"/>
            <a:ext cx="5114925" cy="3836988"/>
          </a:xfrm>
        </p:spPr>
      </p:sp>
      <p:sp>
        <p:nvSpPr>
          <p:cNvPr id="1048812" name="备注占位符 2"/>
          <p:cNvSpPr>
            <a:spLocks noGrp="1"/>
          </p:cNvSpPr>
          <p:nvPr>
            <p:ph type="body" idx="1"/>
          </p:nvPr>
        </p:nvSpPr>
        <p:spPr>
          <a:noFill/>
        </p:spPr>
        <p:txBody>
          <a:bodyPr/>
          <a:lstStyle/>
          <a:p>
            <a:endParaRPr lang="zh-CN" altLang="en-US"/>
          </a:p>
        </p:txBody>
      </p:sp>
      <p:sp>
        <p:nvSpPr>
          <p:cNvPr id="1048813"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55</a:t>
            </a:fld>
            <a:endParaRPr lang="en-US" altLang="zh-CN" sz="130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16" name="幻灯片图像占位符 1"/>
          <p:cNvSpPr>
            <a:spLocks noGrp="1" noRot="1" noChangeAspect="1" noTextEdit="1"/>
          </p:cNvSpPr>
          <p:nvPr>
            <p:ph type="sldImg"/>
          </p:nvPr>
        </p:nvSpPr>
        <p:spPr>
          <a:xfrm>
            <a:off x="992188" y="768350"/>
            <a:ext cx="5114925" cy="3836988"/>
          </a:xfrm>
        </p:spPr>
      </p:sp>
      <p:sp>
        <p:nvSpPr>
          <p:cNvPr id="1048817" name="备注占位符 2"/>
          <p:cNvSpPr>
            <a:spLocks noGrp="1"/>
          </p:cNvSpPr>
          <p:nvPr>
            <p:ph type="body" idx="1"/>
          </p:nvPr>
        </p:nvSpPr>
        <p:spPr>
          <a:noFill/>
        </p:spPr>
        <p:txBody>
          <a:bodyPr/>
          <a:lstStyle/>
          <a:p>
            <a:endParaRPr lang="zh-CN" altLang="en-US"/>
          </a:p>
        </p:txBody>
      </p:sp>
      <p:sp>
        <p:nvSpPr>
          <p:cNvPr id="104881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t>56</a:t>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48584"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48585"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048586" name="副标题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6" name="组合 1"/>
          <p:cNvGrpSpPr/>
          <p:nvPr/>
        </p:nvGrpSpPr>
        <p:grpSpPr>
          <a:xfrm>
            <a:off x="-3765" y="4953000"/>
            <a:ext cx="9147765" cy="1912088"/>
            <a:chOff x="-3765" y="4832896"/>
            <a:chExt cx="9147765" cy="2032192"/>
          </a:xfrm>
        </p:grpSpPr>
        <p:sp>
          <p:nvSpPr>
            <p:cNvPr id="104858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4858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48589"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3145729" name="直接连接符 11"/>
            <p:cNvCxnSpPr>
              <a:cxnSpLocks/>
            </p:cNvCxnSpPr>
            <p:nvPr/>
          </p:nvCxnSpPr>
          <p:spPr>
            <a:xfrm>
              <a:off x="-3765" y="4880373"/>
              <a:ext cx="9147765" cy="839943"/>
            </a:xfrm>
            <a:prstGeom prst="line">
              <a:avLst/>
            </a:prstGeom>
            <a:noFill/>
            <a:ln w="12065" cap="flat" cmpd="sng" algn="ctr">
              <a:gradFill>
                <a:gsLst>
                  <a:gs pos="15000">
                    <a:schemeClr val="accent1">
                      <a:shade val="40000"/>
                      <a:satMod val="110000"/>
                    </a:schemeClr>
                  </a:gs>
                  <a:gs pos="45000">
                    <a:schemeClr val="accent1">
                      <a:tint val="7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1048590" name="日期占位符 29"/>
          <p:cNvSpPr>
            <a:spLocks noGrp="1"/>
          </p:cNvSpPr>
          <p:nvPr>
            <p:ph type="dt" sz="half" idx="10"/>
          </p:nvPr>
        </p:nvSpPr>
        <p:spPr/>
        <p:txBody>
          <a:bodyPr/>
          <a:lstStyle>
            <a:lvl1pPr>
              <a:defRPr>
                <a:solidFill>
                  <a:srgbClr val="FFFFFF"/>
                </a:solidFill>
              </a:defRPr>
            </a:lvl1pPr>
          </a:lstStyle>
          <a:p>
            <a:r>
              <a:rPr lang="zh-CN" altLang="en-US"/>
              <a:t>©Copyright Xinjun Mao</a:t>
            </a:r>
            <a:endParaRPr lang="en-US" altLang="zh-CN"/>
          </a:p>
        </p:txBody>
      </p:sp>
      <p:sp>
        <p:nvSpPr>
          <p:cNvPr id="1048591" name="页脚占位符 18"/>
          <p:cNvSpPr>
            <a:spLocks noGrp="1"/>
          </p:cNvSpPr>
          <p:nvPr>
            <p:ph type="ftr" sz="quarter" idx="11"/>
          </p:nvPr>
        </p:nvSpPr>
        <p:spPr/>
        <p:txBody>
          <a:bodyPr/>
          <a:lstStyle>
            <a:lvl1pPr>
              <a:defRPr>
                <a:solidFill>
                  <a:schemeClr val="accent1">
                    <a:tint val="20000"/>
                  </a:schemeClr>
                </a:solidFill>
              </a:defRPr>
            </a:lvl1pPr>
          </a:lstStyle>
          <a:p>
            <a:endParaRPr lang="en-US" altLang="zh-CN"/>
          </a:p>
        </p:txBody>
      </p:sp>
      <p:sp>
        <p:nvSpPr>
          <p:cNvPr id="1048592" name="灯片编号占位符 26"/>
          <p:cNvSpPr>
            <a:spLocks noGrp="1"/>
          </p:cNvSpPr>
          <p:nvPr>
            <p:ph type="sldNum" sz="quarter" idx="12"/>
          </p:nvPr>
        </p:nvSpPr>
        <p:spPr/>
        <p:txBody>
          <a:bodyPr/>
          <a:lstStyle>
            <a:lvl1pPr>
              <a:defRPr>
                <a:solidFill>
                  <a:srgbClr val="FFFFFF"/>
                </a:solidFill>
              </a:defRPr>
            </a:lvl1pPr>
          </a:lstStyle>
          <a:p>
            <a:fld id="{F86AB41F-CAC1-4232-8954-A49D2EE7F6D8}" type="slidenum">
              <a:rPr lang="zh-CN" altLang="en-US" smtClean="0"/>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1048594" name="内容占位符 2"/>
          <p:cNvSpPr>
            <a:spLocks noGrp="1"/>
          </p:cNvSpPr>
          <p:nvPr>
            <p:ph idx="1"/>
          </p:nvPr>
        </p:nvSpPr>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p>
          <a:p>
            <a:pPr lvl="1" eaLnBrk="1" latinLnBrk="0" hangingPunct="1"/>
            <a:r>
              <a:rPr lang="zh-CN" altLang="en-US" dirty="0"/>
              <a:t>第二级</a:t>
            </a:r>
          </a:p>
          <a:p>
            <a:pPr lvl="2" eaLnBrk="1" latinLnBrk="0" hangingPunct="1"/>
            <a:r>
              <a:rPr lang="zh-CN" altLang="en-US" dirty="0"/>
              <a:t>第三级</a:t>
            </a:r>
          </a:p>
          <a:p>
            <a:pPr lvl="3" eaLnBrk="1" latinLnBrk="0" hangingPunct="1"/>
            <a:r>
              <a:rPr lang="zh-CN" altLang="en-US" dirty="0"/>
              <a:t>第四级</a:t>
            </a:r>
          </a:p>
          <a:p>
            <a:pPr lvl="4" eaLnBrk="1" latinLnBrk="0" hangingPunct="1"/>
            <a:r>
              <a:rPr lang="zh-CN" altLang="en-US" dirty="0"/>
              <a:t>第五级</a:t>
            </a:r>
            <a:endParaRPr kumimoji="0" lang="en-US" dirty="0"/>
          </a:p>
        </p:txBody>
      </p:sp>
      <p:sp>
        <p:nvSpPr>
          <p:cNvPr id="1048595" name="日期占位符 3"/>
          <p:cNvSpPr>
            <a:spLocks noGrp="1"/>
          </p:cNvSpPr>
          <p:nvPr>
            <p:ph type="dt" sz="half" idx="10"/>
          </p:nvPr>
        </p:nvSpPr>
        <p:spPr>
          <a:xfrm>
            <a:off x="6444208" y="6407944"/>
            <a:ext cx="1920240" cy="365760"/>
          </a:xfrm>
        </p:spPr>
        <p:txBody>
          <a:bodyPr/>
          <a:lstStyle>
            <a:lvl1pPr>
              <a:defRPr b="1">
                <a:latin typeface="Times New Roman" panose="02020603050405020304" pitchFamily="18" charset="0"/>
                <a:cs typeface="Times New Roman" panose="02020603050405020304" pitchFamily="18" charset="0"/>
              </a:defRPr>
            </a:lvl1pPr>
          </a:lstStyle>
          <a:p>
            <a:r>
              <a:rPr lang="zh-CN" altLang="en-US"/>
              <a:t>©Copyright Xinjun Mao</a:t>
            </a:r>
            <a:endParaRPr lang="en-US" altLang="zh-CN"/>
          </a:p>
        </p:txBody>
      </p:sp>
      <p:sp>
        <p:nvSpPr>
          <p:cNvPr id="1048596" name="页脚占位符 4"/>
          <p:cNvSpPr>
            <a:spLocks noGrp="1"/>
          </p:cNvSpPr>
          <p:nvPr>
            <p:ph type="ftr" sz="quarter" idx="11"/>
          </p:nvPr>
        </p:nvSpPr>
        <p:spPr>
          <a:xfrm>
            <a:off x="4067944" y="6407944"/>
            <a:ext cx="2350681" cy="365125"/>
          </a:xfrm>
        </p:spPr>
        <p:txBody>
          <a:bodyPr/>
          <a:lstStyle/>
          <a:p>
            <a:endParaRPr lang="en-US" altLang="zh-CN"/>
          </a:p>
        </p:txBody>
      </p:sp>
      <p:sp>
        <p:nvSpPr>
          <p:cNvPr id="1048597" name="灯片编号占位符 5"/>
          <p:cNvSpPr>
            <a:spLocks noGrp="1"/>
          </p:cNvSpPr>
          <p:nvPr>
            <p:ph type="sldNum" sz="quarter" idx="12"/>
          </p:nvPr>
        </p:nvSpPr>
        <p:spPr>
          <a:xfrm>
            <a:off x="8388424" y="6407944"/>
            <a:ext cx="624608" cy="365125"/>
          </a:xfrm>
        </p:spPr>
        <p:txBody>
          <a:bodyPr/>
          <a:lstStyle>
            <a:lvl1pPr>
              <a:defRPr b="1">
                <a:latin typeface="Times New Roman" panose="02020603050405020304" pitchFamily="18" charset="0"/>
                <a:cs typeface="Times New Roman" panose="02020603050405020304" pitchFamily="18" charset="0"/>
              </a:defRPr>
            </a:lvl1pPr>
          </a:lstStyle>
          <a:p>
            <a:fld id="{77E88AF7-5153-4875-A5A7-0323E1DC4585}" type="slidenum">
              <a:rPr lang="zh-CN" altLang="en-US" smtClean="0"/>
              <a:t>‹#›</a:t>
            </a:fld>
            <a:endParaRPr lang="en-US" altLang="zh-CN"/>
          </a:p>
        </p:txBody>
      </p:sp>
      <p:sp>
        <p:nvSpPr>
          <p:cNvPr id="1048598" name="标题 6"/>
          <p:cNvSpPr>
            <a:spLocks noGrp="1"/>
          </p:cNvSpPr>
          <p:nvPr>
            <p:ph type="title"/>
          </p:nvPr>
        </p:nvSpPr>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1048860"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048861"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p>
        </p:txBody>
      </p:sp>
      <p:sp>
        <p:nvSpPr>
          <p:cNvPr id="1048862" name="日期占位符 3"/>
          <p:cNvSpPr>
            <a:spLocks noGrp="1"/>
          </p:cNvSpPr>
          <p:nvPr>
            <p:ph type="dt" sz="half" idx="10"/>
          </p:nvPr>
        </p:nvSpPr>
        <p:spPr/>
        <p:txBody>
          <a:bodyPr/>
          <a:lstStyle/>
          <a:p>
            <a:r>
              <a:rPr lang="zh-CN" altLang="en-US"/>
              <a:t>©Copyright Xinjun Mao</a:t>
            </a:r>
            <a:endParaRPr lang="en-US" altLang="zh-CN"/>
          </a:p>
        </p:txBody>
      </p:sp>
      <p:sp>
        <p:nvSpPr>
          <p:cNvPr id="1048863" name="页脚占位符 4"/>
          <p:cNvSpPr>
            <a:spLocks noGrp="1"/>
          </p:cNvSpPr>
          <p:nvPr>
            <p:ph type="ftr" sz="quarter" idx="11"/>
          </p:nvPr>
        </p:nvSpPr>
        <p:spPr/>
        <p:txBody>
          <a:bodyPr/>
          <a:lstStyle/>
          <a:p>
            <a:endParaRPr lang="en-US" altLang="zh-CN"/>
          </a:p>
        </p:txBody>
      </p:sp>
      <p:sp>
        <p:nvSpPr>
          <p:cNvPr id="1048864" name="灯片编号占位符 5"/>
          <p:cNvSpPr>
            <a:spLocks noGrp="1"/>
          </p:cNvSpPr>
          <p:nvPr>
            <p:ph type="sldNum" sz="quarter" idx="12"/>
          </p:nvPr>
        </p:nvSpPr>
        <p:spPr/>
        <p:txBody>
          <a:bodyPr/>
          <a:lstStyle/>
          <a:p>
            <a:fld id="{4628B54E-638A-43B5-A513-198B0E677B9C}" type="slidenum">
              <a:rPr lang="zh-CN" altLang="en-US" smtClean="0"/>
              <a:t>‹#›</a:t>
            </a:fld>
            <a:endParaRPr lang="en-US" altLang="zh-CN"/>
          </a:p>
        </p:txBody>
      </p:sp>
      <p:sp>
        <p:nvSpPr>
          <p:cNvPr id="1048865"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048866"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1048867"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048868"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048869" name="日期占位符 4"/>
          <p:cNvSpPr>
            <a:spLocks noGrp="1"/>
          </p:cNvSpPr>
          <p:nvPr>
            <p:ph type="dt" sz="half" idx="10"/>
          </p:nvPr>
        </p:nvSpPr>
        <p:spPr/>
        <p:txBody>
          <a:bodyPr/>
          <a:lstStyle/>
          <a:p>
            <a:r>
              <a:rPr lang="zh-CN" altLang="en-US"/>
              <a:t>©Copyright Xinjun Mao</a:t>
            </a:r>
            <a:endParaRPr lang="en-US" altLang="zh-CN"/>
          </a:p>
        </p:txBody>
      </p:sp>
      <p:sp>
        <p:nvSpPr>
          <p:cNvPr id="1048870" name="页脚占位符 5"/>
          <p:cNvSpPr>
            <a:spLocks noGrp="1"/>
          </p:cNvSpPr>
          <p:nvPr>
            <p:ph type="ftr" sz="quarter" idx="11"/>
          </p:nvPr>
        </p:nvSpPr>
        <p:spPr/>
        <p:txBody>
          <a:bodyPr/>
          <a:lstStyle/>
          <a:p>
            <a:endParaRPr lang="en-US" altLang="zh-CN"/>
          </a:p>
        </p:txBody>
      </p:sp>
      <p:sp>
        <p:nvSpPr>
          <p:cNvPr id="1048871" name="灯片编号占位符 6"/>
          <p:cNvSpPr>
            <a:spLocks noGrp="1"/>
          </p:cNvSpPr>
          <p:nvPr>
            <p:ph type="sldNum" sz="quarter" idx="12"/>
          </p:nvPr>
        </p:nvSpPr>
        <p:spPr/>
        <p:txBody>
          <a:bodyPr/>
          <a:lstStyle/>
          <a:p>
            <a:fld id="{4CA47A10-A01A-4A14-B7DD-5E6C1A8D811F}" type="slidenum">
              <a:rPr lang="zh-CN" altLang="en-US" smtClean="0"/>
              <a:t>‹#›</a:t>
            </a:fld>
            <a:endParaRPr lang="en-US" altLang="zh-CN"/>
          </a:p>
        </p:txBody>
      </p:sp>
      <p:sp>
        <p:nvSpPr>
          <p:cNvPr id="1048872" name="标题 7"/>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bg>
      <p:bgRef idx="1003">
        <a:schemeClr val="bg1"/>
      </p:bgRef>
    </p:bg>
    <p:spTree>
      <p:nvGrpSpPr>
        <p:cNvPr id="1" name=""/>
        <p:cNvGrpSpPr/>
        <p:nvPr/>
      </p:nvGrpSpPr>
      <p:grpSpPr>
        <a:xfrm>
          <a:off x="0" y="0"/>
          <a:ext cx="0" cy="0"/>
          <a:chOff x="0" y="0"/>
          <a:chExt cx="0" cy="0"/>
        </a:xfrm>
      </p:grpSpPr>
      <p:sp>
        <p:nvSpPr>
          <p:cNvPr id="1048873" name="标题 1"/>
          <p:cNvSpPr>
            <a:spLocks noGrp="1"/>
          </p:cNvSpPr>
          <p:nvPr>
            <p:ph type="title"/>
          </p:nvPr>
        </p:nvSpPr>
        <p:spPr>
          <a:xfrm>
            <a:off x="457200" y="273050"/>
            <a:ext cx="8229600" cy="1143000"/>
          </a:xfrm>
        </p:spPr>
        <p:txBody>
          <a:bodyPr anchor="ctr"/>
          <a:lstStyle/>
          <a:p>
            <a:r>
              <a:rPr kumimoji="0" lang="zh-CN" altLang="en-US"/>
              <a:t>单击此处编辑母版标题样式</a:t>
            </a:r>
            <a:endParaRPr kumimoji="0" lang="en-US"/>
          </a:p>
        </p:txBody>
      </p:sp>
      <p:sp>
        <p:nvSpPr>
          <p:cNvPr id="1048874"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p>
        </p:txBody>
      </p:sp>
      <p:sp>
        <p:nvSpPr>
          <p:cNvPr id="1048875"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p>
        </p:txBody>
      </p:sp>
      <p:sp>
        <p:nvSpPr>
          <p:cNvPr id="1048876"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048877"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048878" name="日期占位符 6"/>
          <p:cNvSpPr>
            <a:spLocks noGrp="1"/>
          </p:cNvSpPr>
          <p:nvPr>
            <p:ph type="dt" sz="half" idx="10"/>
          </p:nvPr>
        </p:nvSpPr>
        <p:spPr/>
        <p:txBody>
          <a:bodyPr/>
          <a:lstStyle/>
          <a:p>
            <a:r>
              <a:rPr lang="zh-CN" altLang="en-US"/>
              <a:t>©Copyright Xinjun Mao</a:t>
            </a:r>
            <a:endParaRPr lang="en-US" altLang="zh-CN"/>
          </a:p>
        </p:txBody>
      </p:sp>
      <p:sp>
        <p:nvSpPr>
          <p:cNvPr id="1048879" name="页脚占位符 7"/>
          <p:cNvSpPr>
            <a:spLocks noGrp="1"/>
          </p:cNvSpPr>
          <p:nvPr>
            <p:ph type="ftr" sz="quarter" idx="11"/>
          </p:nvPr>
        </p:nvSpPr>
        <p:spPr/>
        <p:txBody>
          <a:bodyPr/>
          <a:lstStyle/>
          <a:p>
            <a:endParaRPr lang="en-US" altLang="zh-CN"/>
          </a:p>
        </p:txBody>
      </p:sp>
      <p:sp>
        <p:nvSpPr>
          <p:cNvPr id="1048880" name="灯片编号占位符 8"/>
          <p:cNvSpPr>
            <a:spLocks noGrp="1"/>
          </p:cNvSpPr>
          <p:nvPr>
            <p:ph type="sldNum" sz="quarter" idx="12"/>
          </p:nvPr>
        </p:nvSpPr>
        <p:spPr/>
        <p:txBody>
          <a:bodyPr/>
          <a:lstStyle/>
          <a:p>
            <a:fld id="{B05513BD-4EBF-4D21-8E12-87C82F04830C}" type="slidenum">
              <a:rPr lang="zh-CN" altLang="en-US" smtClean="0"/>
              <a:t>‹#›</a:t>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1048835" name="日期占位符 2"/>
          <p:cNvSpPr>
            <a:spLocks noGrp="1"/>
          </p:cNvSpPr>
          <p:nvPr>
            <p:ph type="dt" sz="half" idx="10"/>
          </p:nvPr>
        </p:nvSpPr>
        <p:spPr/>
        <p:txBody>
          <a:bodyPr/>
          <a:lstStyle/>
          <a:p>
            <a:r>
              <a:rPr lang="zh-CN" altLang="en-US"/>
              <a:t>©Copyright Xinjun Mao</a:t>
            </a:r>
            <a:endParaRPr lang="en-US" altLang="zh-CN"/>
          </a:p>
        </p:txBody>
      </p:sp>
      <p:sp>
        <p:nvSpPr>
          <p:cNvPr id="1048836" name="页脚占位符 3"/>
          <p:cNvSpPr>
            <a:spLocks noGrp="1"/>
          </p:cNvSpPr>
          <p:nvPr>
            <p:ph type="ftr" sz="quarter" idx="11"/>
          </p:nvPr>
        </p:nvSpPr>
        <p:spPr/>
        <p:txBody>
          <a:bodyPr/>
          <a:lstStyle/>
          <a:p>
            <a:endParaRPr lang="en-US" altLang="zh-CN"/>
          </a:p>
        </p:txBody>
      </p:sp>
      <p:sp>
        <p:nvSpPr>
          <p:cNvPr id="1048837" name="灯片编号占位符 4"/>
          <p:cNvSpPr>
            <a:spLocks noGrp="1"/>
          </p:cNvSpPr>
          <p:nvPr>
            <p:ph type="sldNum" sz="quarter" idx="12"/>
          </p:nvPr>
        </p:nvSpPr>
        <p:spPr/>
        <p:txBody>
          <a:bodyPr/>
          <a:lstStyle/>
          <a:p>
            <a:fld id="{62B70980-5545-4AFA-8E96-1F6CCA885F37}" type="slidenum">
              <a:rPr lang="zh-CN" altLang="en-US" smtClean="0"/>
              <a:t>‹#›</a:t>
            </a:fld>
            <a:endParaRPr lang="en-US" altLang="zh-CN"/>
          </a:p>
        </p:txBody>
      </p:sp>
      <p:sp>
        <p:nvSpPr>
          <p:cNvPr id="1048838" name="标题 5"/>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881" name="日期占位符 1"/>
          <p:cNvSpPr>
            <a:spLocks noGrp="1"/>
          </p:cNvSpPr>
          <p:nvPr>
            <p:ph type="dt" sz="half" idx="10"/>
          </p:nvPr>
        </p:nvSpPr>
        <p:spPr/>
        <p:txBody>
          <a:bodyPr/>
          <a:lstStyle/>
          <a:p>
            <a:r>
              <a:rPr lang="zh-CN" altLang="en-US"/>
              <a:t>©Copyright Xinjun Mao</a:t>
            </a:r>
            <a:endParaRPr lang="en-US" altLang="zh-CN"/>
          </a:p>
        </p:txBody>
      </p:sp>
      <p:sp>
        <p:nvSpPr>
          <p:cNvPr id="1048882" name="页脚占位符 2"/>
          <p:cNvSpPr>
            <a:spLocks noGrp="1"/>
          </p:cNvSpPr>
          <p:nvPr>
            <p:ph type="ftr" sz="quarter" idx="11"/>
          </p:nvPr>
        </p:nvSpPr>
        <p:spPr/>
        <p:txBody>
          <a:bodyPr/>
          <a:lstStyle/>
          <a:p>
            <a:endParaRPr lang="en-US" altLang="zh-CN"/>
          </a:p>
        </p:txBody>
      </p:sp>
      <p:sp>
        <p:nvSpPr>
          <p:cNvPr id="1048883" name="灯片编号占位符 3"/>
          <p:cNvSpPr>
            <a:spLocks noGrp="1"/>
          </p:cNvSpPr>
          <p:nvPr>
            <p:ph type="sldNum" sz="quarter" idx="12"/>
          </p:nvPr>
        </p:nvSpPr>
        <p:spPr/>
        <p:txBody>
          <a:bodyPr/>
          <a:lstStyle/>
          <a:p>
            <a:fld id="{0C66BB1B-2BFC-4917-A546-A4D7964A247C}" type="slidenum">
              <a:rPr lang="zh-CN" altLang="en-US" smtClean="0"/>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bg>
      <p:bgRef idx="1003">
        <a:schemeClr val="bg1"/>
      </p:bgRef>
    </p:bg>
    <p:spTree>
      <p:nvGrpSpPr>
        <p:cNvPr id="1" name=""/>
        <p:cNvGrpSpPr/>
        <p:nvPr/>
      </p:nvGrpSpPr>
      <p:grpSpPr>
        <a:xfrm>
          <a:off x="0" y="0"/>
          <a:ext cx="0" cy="0"/>
          <a:chOff x="0" y="0"/>
          <a:chExt cx="0" cy="0"/>
        </a:xfrm>
      </p:grpSpPr>
      <p:sp>
        <p:nvSpPr>
          <p:cNvPr id="1048884"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zh-CN" altLang="en-US"/>
              <a:t>单击此处编辑母版标题样式</a:t>
            </a:r>
            <a:endParaRPr kumimoji="0" lang="en-US"/>
          </a:p>
        </p:txBody>
      </p:sp>
      <p:sp>
        <p:nvSpPr>
          <p:cNvPr id="1048885"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p>
        </p:txBody>
      </p:sp>
      <p:sp>
        <p:nvSpPr>
          <p:cNvPr id="1048886"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048887" name="日期占位符 4"/>
          <p:cNvSpPr>
            <a:spLocks noGrp="1"/>
          </p:cNvSpPr>
          <p:nvPr>
            <p:ph type="dt" sz="half" idx="10"/>
          </p:nvPr>
        </p:nvSpPr>
        <p:spPr>
          <a:xfrm>
            <a:off x="6727032" y="6407944"/>
            <a:ext cx="1920240" cy="365760"/>
          </a:xfrm>
        </p:spPr>
        <p:txBody>
          <a:bodyPr/>
          <a:lstStyle/>
          <a:p>
            <a:r>
              <a:rPr lang="zh-CN" altLang="en-US"/>
              <a:t>©Copyright Xinjun Mao</a:t>
            </a:r>
            <a:endParaRPr lang="en-US" altLang="zh-CN"/>
          </a:p>
        </p:txBody>
      </p:sp>
      <p:sp>
        <p:nvSpPr>
          <p:cNvPr id="1048888" name="页脚占位符 5"/>
          <p:cNvSpPr>
            <a:spLocks noGrp="1"/>
          </p:cNvSpPr>
          <p:nvPr>
            <p:ph type="ftr" sz="quarter" idx="11"/>
          </p:nvPr>
        </p:nvSpPr>
        <p:spPr/>
        <p:txBody>
          <a:bodyPr/>
          <a:lstStyle/>
          <a:p>
            <a:endParaRPr lang="en-US" altLang="zh-CN"/>
          </a:p>
        </p:txBody>
      </p:sp>
      <p:sp>
        <p:nvSpPr>
          <p:cNvPr id="1048889" name="灯片编号占位符 6"/>
          <p:cNvSpPr>
            <a:spLocks noGrp="1"/>
          </p:cNvSpPr>
          <p:nvPr>
            <p:ph type="sldNum" sz="quarter" idx="12"/>
          </p:nvPr>
        </p:nvSpPr>
        <p:spPr/>
        <p:txBody>
          <a:bodyPr/>
          <a:lstStyle/>
          <a:p>
            <a:fld id="{88FB854B-7C2E-4EF4-AE6C-AF460FD40CAC}" type="slidenum">
              <a:rPr lang="zh-CN" altLang="en-US" smtClean="0"/>
              <a:t>‹#›</a:t>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bg>
      <p:bgRef idx="1002">
        <a:schemeClr val="bg1"/>
      </p:bgRef>
    </p:bg>
    <p:spTree>
      <p:nvGrpSpPr>
        <p:cNvPr id="1" name=""/>
        <p:cNvGrpSpPr/>
        <p:nvPr/>
      </p:nvGrpSpPr>
      <p:grpSpPr>
        <a:xfrm>
          <a:off x="0" y="0"/>
          <a:ext cx="0" cy="0"/>
          <a:chOff x="0" y="0"/>
          <a:chExt cx="0" cy="0"/>
        </a:xfrm>
      </p:grpSpPr>
      <p:sp>
        <p:nvSpPr>
          <p:cNvPr id="1048844" name="文本占位符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p>
        </p:txBody>
      </p:sp>
      <p:sp>
        <p:nvSpPr>
          <p:cNvPr id="1048845"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zh-CN" altLang="en-US"/>
              <a:t>单击图标添加图片</a:t>
            </a:r>
            <a:endParaRPr kumimoji="0" lang="en-US" dirty="0"/>
          </a:p>
        </p:txBody>
      </p:sp>
      <p:sp>
        <p:nvSpPr>
          <p:cNvPr id="1048846" name="日期占位符 4"/>
          <p:cNvSpPr>
            <a:spLocks noGrp="1"/>
          </p:cNvSpPr>
          <p:nvPr>
            <p:ph type="dt" sz="half" idx="10"/>
          </p:nvPr>
        </p:nvSpPr>
        <p:spPr/>
        <p:txBody>
          <a:bodyPr/>
          <a:lstStyle>
            <a:lvl1pPr>
              <a:defRPr>
                <a:solidFill>
                  <a:schemeClr val="tx1"/>
                </a:solidFill>
              </a:defRPr>
            </a:lvl1pPr>
          </a:lstStyle>
          <a:p>
            <a:r>
              <a:rPr lang="zh-CN" altLang="en-US"/>
              <a:t>©Copyright Xinjun Mao</a:t>
            </a:r>
            <a:endParaRPr lang="en-US" altLang="zh-CN"/>
          </a:p>
        </p:txBody>
      </p:sp>
      <p:sp>
        <p:nvSpPr>
          <p:cNvPr id="1048847" name="页脚占位符 5"/>
          <p:cNvSpPr>
            <a:spLocks noGrp="1"/>
          </p:cNvSpPr>
          <p:nvPr>
            <p:ph type="ftr" sz="quarter" idx="11"/>
          </p:nvPr>
        </p:nvSpPr>
        <p:spPr>
          <a:xfrm>
            <a:off x="4380072" y="6407944"/>
            <a:ext cx="2350681" cy="365125"/>
          </a:xfrm>
        </p:spPr>
        <p:txBody>
          <a:bodyPr/>
          <a:lstStyle>
            <a:lvl1pPr>
              <a:defRPr>
                <a:solidFill>
                  <a:schemeClr val="tx1"/>
                </a:solidFill>
              </a:defRPr>
            </a:lvl1pPr>
          </a:lstStyle>
          <a:p>
            <a:endParaRPr lang="en-US" altLang="zh-CN"/>
          </a:p>
        </p:txBody>
      </p:sp>
      <p:sp>
        <p:nvSpPr>
          <p:cNvPr id="1048848" name="灯片编号占位符 6"/>
          <p:cNvSpPr>
            <a:spLocks noGrp="1"/>
          </p:cNvSpPr>
          <p:nvPr>
            <p:ph type="sldNum" sz="quarter" idx="12"/>
          </p:nvPr>
        </p:nvSpPr>
        <p:spPr/>
        <p:txBody>
          <a:bodyPr/>
          <a:lstStyle>
            <a:lvl1pPr>
              <a:defRPr>
                <a:solidFill>
                  <a:schemeClr val="tx1"/>
                </a:solidFill>
              </a:defRPr>
            </a:lvl1pPr>
          </a:lstStyle>
          <a:p>
            <a:fld id="{0C70BB9A-EF78-4561-9906-351FC1ADE333}" type="slidenum">
              <a:rPr lang="zh-CN" altLang="en-US" smtClean="0"/>
              <a:t>‹#›</a:t>
            </a:fld>
            <a:endParaRPr lang="en-US" altLang="zh-CN"/>
          </a:p>
        </p:txBody>
      </p:sp>
      <p:sp>
        <p:nvSpPr>
          <p:cNvPr id="1048849"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zh-CN" altLang="en-US"/>
              <a:t>单击此处编辑母版标题样式</a:t>
            </a:r>
            <a:endParaRPr kumimoji="0" lang="en-US"/>
          </a:p>
        </p:txBody>
      </p:sp>
      <p:sp>
        <p:nvSpPr>
          <p:cNvPr id="1048850" name="任意多边形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48851" name="任意多边形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48852" name="直角三角形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3145730" name="直接连接符 10"/>
          <p:cNvCxnSpPr>
            <a:cxnSpLocks/>
          </p:cNvCxnSpPr>
          <p:nvPr/>
        </p:nvCxnSpPr>
        <p:spPr>
          <a:xfrm>
            <a:off x="-9237" y="5787738"/>
            <a:ext cx="3405509" cy="1084383"/>
          </a:xfrm>
          <a:prstGeom prst="line">
            <a:avLst/>
          </a:prstGeom>
          <a:noFill/>
          <a:ln w="12065" cap="flat" cmpd="sng" algn="ctr">
            <a:gradFill>
              <a:gsLst>
                <a:gs pos="15000">
                  <a:schemeClr val="accent1">
                    <a:shade val="40000"/>
                    <a:satMod val="110000"/>
                  </a:schemeClr>
                </a:gs>
                <a:gs pos="45000">
                  <a:schemeClr val="accent1">
                    <a:tint val="7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048853"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048854"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855" name="标题 1"/>
          <p:cNvSpPr>
            <a:spLocks noGrp="1"/>
          </p:cNvSpPr>
          <p:nvPr>
            <p:ph type="title"/>
          </p:nvPr>
        </p:nvSpPr>
        <p:spPr/>
        <p:txBody>
          <a:bodyPr/>
          <a:lstStyle/>
          <a:p>
            <a:r>
              <a:rPr kumimoji="0" lang="zh-CN" altLang="en-US"/>
              <a:t>单击此处编辑母版标题样式</a:t>
            </a:r>
            <a:endParaRPr kumimoji="0" lang="en-US"/>
          </a:p>
        </p:txBody>
      </p:sp>
      <p:sp>
        <p:nvSpPr>
          <p:cNvPr id="1048856" name="竖排文字占位符 2"/>
          <p:cNvSpPr>
            <a:spLocks noGrp="1"/>
          </p:cNvSpPr>
          <p:nvPr>
            <p:ph type="body" orient="vert" idx="1"/>
          </p:nvPr>
        </p:nvSpPr>
        <p:spPr>
          <a:xfrm>
            <a:off x="457200" y="1481329"/>
            <a:ext cx="8229600" cy="4386071"/>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048857" name="日期占位符 3"/>
          <p:cNvSpPr>
            <a:spLocks noGrp="1"/>
          </p:cNvSpPr>
          <p:nvPr>
            <p:ph type="dt" sz="half" idx="10"/>
          </p:nvPr>
        </p:nvSpPr>
        <p:spPr/>
        <p:txBody>
          <a:bodyPr/>
          <a:lstStyle/>
          <a:p>
            <a:r>
              <a:rPr lang="zh-CN" altLang="en-US"/>
              <a:t>©Copyright Xinjun Mao</a:t>
            </a:r>
            <a:endParaRPr lang="en-US" altLang="zh-CN"/>
          </a:p>
        </p:txBody>
      </p:sp>
      <p:sp>
        <p:nvSpPr>
          <p:cNvPr id="1048858" name="页脚占位符 4"/>
          <p:cNvSpPr>
            <a:spLocks noGrp="1"/>
          </p:cNvSpPr>
          <p:nvPr>
            <p:ph type="ftr" sz="quarter" idx="11"/>
          </p:nvPr>
        </p:nvSpPr>
        <p:spPr/>
        <p:txBody>
          <a:bodyPr/>
          <a:lstStyle/>
          <a:p>
            <a:endParaRPr lang="en-US" altLang="zh-CN"/>
          </a:p>
        </p:txBody>
      </p:sp>
      <p:sp>
        <p:nvSpPr>
          <p:cNvPr id="1048859" name="灯片编号占位符 5"/>
          <p:cNvSpPr>
            <a:spLocks noGrp="1"/>
          </p:cNvSpPr>
          <p:nvPr>
            <p:ph type="sldNum" sz="quarter" idx="12"/>
          </p:nvPr>
        </p:nvSpPr>
        <p:spPr/>
        <p:txBody>
          <a:bodyPr/>
          <a:lstStyle/>
          <a:p>
            <a:fld id="{3904C1B9-72EB-4D4B-9EFF-953D3E22A819}" type="slidenum">
              <a:rPr lang="zh-CN" altLang="en-US" smtClean="0"/>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1048839" name="竖排标题 1"/>
          <p:cNvSpPr>
            <a:spLocks noGrp="1"/>
          </p:cNvSpPr>
          <p:nvPr>
            <p:ph type="title" orient="vert"/>
          </p:nvPr>
        </p:nvSpPr>
        <p:spPr>
          <a:xfrm>
            <a:off x="6844013" y="274640"/>
            <a:ext cx="1777470" cy="5592761"/>
          </a:xfrm>
        </p:spPr>
        <p:txBody>
          <a:bodyPr vert="eaVert"/>
          <a:lstStyle/>
          <a:p>
            <a:r>
              <a:rPr kumimoji="0" lang="zh-CN" altLang="en-US"/>
              <a:t>单击此处编辑母版标题样式</a:t>
            </a:r>
            <a:endParaRPr kumimoji="0" lang="en-US"/>
          </a:p>
        </p:txBody>
      </p:sp>
      <p:sp>
        <p:nvSpPr>
          <p:cNvPr id="1048840" name="竖排文字占位符 2"/>
          <p:cNvSpPr>
            <a:spLocks noGrp="1"/>
          </p:cNvSpPr>
          <p:nvPr>
            <p:ph type="body" orient="vert" idx="1"/>
          </p:nvPr>
        </p:nvSpPr>
        <p:spPr>
          <a:xfrm>
            <a:off x="457200" y="274641"/>
            <a:ext cx="6324600" cy="5592760"/>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048841" name="日期占位符 3"/>
          <p:cNvSpPr>
            <a:spLocks noGrp="1"/>
          </p:cNvSpPr>
          <p:nvPr>
            <p:ph type="dt" sz="half" idx="10"/>
          </p:nvPr>
        </p:nvSpPr>
        <p:spPr/>
        <p:txBody>
          <a:bodyPr/>
          <a:lstStyle/>
          <a:p>
            <a:r>
              <a:rPr lang="zh-CN" altLang="en-US"/>
              <a:t>©Copyright Xinjun Mao</a:t>
            </a:r>
            <a:endParaRPr lang="en-US" altLang="zh-CN"/>
          </a:p>
        </p:txBody>
      </p:sp>
      <p:sp>
        <p:nvSpPr>
          <p:cNvPr id="1048842" name="页脚占位符 4"/>
          <p:cNvSpPr>
            <a:spLocks noGrp="1"/>
          </p:cNvSpPr>
          <p:nvPr>
            <p:ph type="ftr" sz="quarter" idx="11"/>
          </p:nvPr>
        </p:nvSpPr>
        <p:spPr/>
        <p:txBody>
          <a:bodyPr/>
          <a:lstStyle/>
          <a:p>
            <a:endParaRPr lang="en-US" altLang="zh-CN"/>
          </a:p>
        </p:txBody>
      </p:sp>
      <p:sp>
        <p:nvSpPr>
          <p:cNvPr id="1048843" name="灯片编号占位符 5"/>
          <p:cNvSpPr>
            <a:spLocks noGrp="1"/>
          </p:cNvSpPr>
          <p:nvPr>
            <p:ph type="sldNum" sz="quarter" idx="12"/>
          </p:nvPr>
        </p:nvSpPr>
        <p:spPr/>
        <p:txBody>
          <a:bodyPr/>
          <a:lstStyle/>
          <a:p>
            <a:fld id="{7F91342D-27E1-4DB2-A7A6-17CABCE8E066}" type="slidenum">
              <a:rPr lang="zh-CN" altLang="en-US" smtClean="0"/>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任意多边形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48577" name="任意多边形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48578" name="直角三角形 13"/>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3145728" name="直接连接符 14"/>
          <p:cNvCxnSpPr>
            <a:cxnSpLocks/>
          </p:cNvCxnSpPr>
          <p:nvPr/>
        </p:nvCxnSpPr>
        <p:spPr>
          <a:xfrm>
            <a:off x="-9237" y="5787738"/>
            <a:ext cx="3405509" cy="1084383"/>
          </a:xfrm>
          <a:prstGeom prst="line">
            <a:avLst/>
          </a:prstGeom>
          <a:noFill/>
          <a:ln w="12065" cap="flat" cmpd="sng" algn="ctr">
            <a:gradFill>
              <a:gsLst>
                <a:gs pos="15000">
                  <a:schemeClr val="accent1">
                    <a:shade val="40000"/>
                    <a:satMod val="110000"/>
                  </a:schemeClr>
                </a:gs>
                <a:gs pos="45000">
                  <a:schemeClr val="accent1">
                    <a:tint val="7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04857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CN" altLang="en-US"/>
              <a:t>单击此处编辑母版标题样式</a:t>
            </a:r>
            <a:endParaRPr kumimoji="0" lang="en-US"/>
          </a:p>
        </p:txBody>
      </p:sp>
      <p:sp>
        <p:nvSpPr>
          <p:cNvPr id="1048580" name="文本占位符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zh-CN" altLang="en-US"/>
              <a:t>单击此处编辑母版文本样式</a:t>
            </a:r>
          </a:p>
          <a:p>
            <a:pPr lvl="1" eaLnBrk="1" latinLnBrk="0" hangingPunct="1"/>
            <a:r>
              <a:rPr kumimoji="0" lang="zh-CN" altLang="en-US"/>
              <a:t>第二级</a:t>
            </a:r>
          </a:p>
          <a:p>
            <a:pPr lvl="2" eaLnBrk="1" latinLnBrk="0" hangingPunct="1"/>
            <a:r>
              <a:rPr kumimoji="0" lang="zh-CN" altLang="en-US"/>
              <a:t>第三级</a:t>
            </a:r>
          </a:p>
          <a:p>
            <a:pPr lvl="3" eaLnBrk="1" latinLnBrk="0" hangingPunct="1"/>
            <a:r>
              <a:rPr kumimoji="0" lang="zh-CN" altLang="en-US"/>
              <a:t>第四级</a:t>
            </a:r>
          </a:p>
          <a:p>
            <a:pPr lvl="4" eaLnBrk="1" latinLnBrk="0" hangingPunct="1"/>
            <a:r>
              <a:rPr kumimoji="0" lang="zh-CN" altLang="en-US"/>
              <a:t>第五级</a:t>
            </a:r>
            <a:endParaRPr kumimoji="0" lang="en-US"/>
          </a:p>
        </p:txBody>
      </p:sp>
      <p:sp>
        <p:nvSpPr>
          <p:cNvPr id="1048581"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r>
              <a:rPr lang="zh-CN" altLang="en-US"/>
              <a:t>©Copyright Xinjun Mao</a:t>
            </a:r>
            <a:endParaRPr lang="en-US" altLang="zh-CN"/>
          </a:p>
        </p:txBody>
      </p:sp>
      <p:sp>
        <p:nvSpPr>
          <p:cNvPr id="104858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endParaRPr lang="en-US" altLang="zh-CN"/>
          </a:p>
        </p:txBody>
      </p:sp>
      <p:sp>
        <p:nvSpPr>
          <p:cNvPr id="1048583"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fld id="{65F0B0DD-52FB-4A53-B2C2-7CDC1F2E492C}" type="slidenum">
              <a:rPr lang="zh-CN" altLang="en-US" smtClean="0"/>
              <a:t>‹#›</a:t>
            </a:fld>
            <a:endParaRPr lang="en-US" altLang="zh-CN"/>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7.xml"/><Relationship Id="rId7" Type="http://schemas.openxmlformats.org/officeDocument/2006/relationships/image" Target="../media/image5.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notesSlide" Target="../notesSlides/notesSlide6.xml"/><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tags" Target="../tags/tag8.xml"/><Relationship Id="rId9"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2.png"/><Relationship Id="rId4" Type="http://schemas.openxmlformats.org/officeDocument/2006/relationships/notesSlide" Target="../notesSlides/notesSlide47.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3.png"/><Relationship Id="rId4" Type="http://schemas.openxmlformats.org/officeDocument/2006/relationships/notesSlide" Target="../notesSlides/notesSlide4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3" name="Rectangle 2"/>
          <p:cNvSpPr>
            <a:spLocks noGrp="1" noChangeArrowheads="1"/>
          </p:cNvSpPr>
          <p:nvPr>
            <p:ph type="ctrTitle"/>
          </p:nvPr>
        </p:nvSpPr>
        <p:spPr>
          <a:xfrm>
            <a:off x="611560" y="1340768"/>
            <a:ext cx="7772400" cy="1728192"/>
          </a:xfrm>
        </p:spPr>
        <p:txBody>
          <a:bodyPr>
            <a:normAutofit fontScale="97143"/>
          </a:bodyPr>
          <a:lstStyle/>
          <a:p>
            <a:pPr algn="ctr">
              <a:lnSpc>
                <a:spcPct val="150000"/>
              </a:lnSpc>
            </a:pPr>
            <a:r>
              <a:rPr lang="zh-CN" altLang="en-US" sz="2800" dirty="0">
                <a:solidFill>
                  <a:schemeClr val="tx1"/>
                </a:solidFill>
                <a:latin typeface="微软雅黑" panose="020B0503020204020204" pitchFamily="34" charset="-122"/>
                <a:ea typeface="微软雅黑" panose="020B0503020204020204" pitchFamily="34" charset="-122"/>
              </a:rPr>
              <a:t>软件工程课程综合实践汇报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rgbClr val="C00000"/>
                </a:solidFill>
                <a:latin typeface="微软雅黑" panose="020B0503020204020204" pitchFamily="34" charset="-122"/>
                <a:ea typeface="微软雅黑" panose="020B0503020204020204" pitchFamily="34" charset="-122"/>
              </a:rPr>
              <a:t>“阅读和维护开源软件”</a:t>
            </a:r>
            <a:endParaRPr lang="zh-CN" altLang="en-US" sz="4000" dirty="0">
              <a:solidFill>
                <a:srgbClr val="C00000"/>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9" name="内容占位符 3"/>
          <p:cNvSpPr>
            <a:spLocks noGrp="1"/>
          </p:cNvSpPr>
          <p:nvPr>
            <p:ph idx="1"/>
          </p:nvPr>
        </p:nvSpPr>
        <p:spPr/>
        <p:txBody>
          <a:bodyPr/>
          <a:lstStyle/>
          <a:p>
            <a:r>
              <a:rPr lang="zh-CN" altLang="en-US" dirty="0">
                <a:solidFill>
                  <a:srgbClr val="FF0000"/>
                </a:solidFill>
              </a:rPr>
              <a:t>泛读开源代码</a:t>
            </a:r>
            <a:endParaRPr lang="en-US" altLang="zh-CN" dirty="0">
              <a:solidFill>
                <a:srgbClr val="FF0000"/>
              </a:solidFill>
            </a:endParaRPr>
          </a:p>
          <a:p>
            <a:r>
              <a:rPr lang="zh-CN" altLang="en-US" dirty="0"/>
              <a:t>分析代码质量</a:t>
            </a:r>
            <a:endParaRPr lang="en-US" altLang="zh-CN" dirty="0"/>
          </a:p>
          <a:p>
            <a:r>
              <a:rPr lang="zh-CN" altLang="en-US" dirty="0"/>
              <a:t>标注开源代码</a:t>
            </a:r>
            <a:endParaRPr lang="en-US" altLang="zh-CN" dirty="0"/>
          </a:p>
          <a:p>
            <a:r>
              <a:rPr lang="zh-CN" altLang="en-US" dirty="0"/>
              <a:t>维护开源软件</a:t>
            </a:r>
          </a:p>
          <a:p>
            <a:r>
              <a:rPr lang="zh-CN" altLang="zh-CN" dirty="0">
                <a:solidFill>
                  <a:schemeClr val="tx1"/>
                </a:solidFill>
              </a:rPr>
              <a:t>系统演示效果</a:t>
            </a:r>
            <a:endParaRPr lang="en-US" altLang="zh-CN" dirty="0">
              <a:solidFill>
                <a:schemeClr val="tx1"/>
              </a:solidFill>
            </a:endParaRPr>
          </a:p>
          <a:p>
            <a:r>
              <a:rPr lang="zh-CN" altLang="en-US" dirty="0">
                <a:solidFill>
                  <a:schemeClr val="tx1"/>
                </a:solidFill>
              </a:rPr>
              <a:t>实践心得体会</a:t>
            </a:r>
          </a:p>
          <a:p>
            <a:endParaRPr lang="zh-CN" altLang="en-US" dirty="0"/>
          </a:p>
        </p:txBody>
      </p:sp>
      <p:sp>
        <p:nvSpPr>
          <p:cNvPr id="1048600" name="标题 1"/>
          <p:cNvSpPr>
            <a:spLocks noGrp="1"/>
          </p:cNvSpPr>
          <p:nvPr>
            <p:ph type="title"/>
          </p:nvPr>
        </p:nvSpPr>
        <p:spPr/>
        <p:txBody>
          <a:bodyPr/>
          <a:lstStyle/>
          <a:p>
            <a:r>
              <a:rPr lang="zh-CN" altLang="en-US" dirty="0"/>
              <a:t>汇报内容</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4" name="内容占位符 2"/>
          <p:cNvSpPr>
            <a:spLocks noGrp="1"/>
          </p:cNvSpPr>
          <p:nvPr>
            <p:ph idx="1"/>
          </p:nvPr>
        </p:nvSpPr>
        <p:spPr>
          <a:xfrm>
            <a:off x="457200" y="1481455"/>
            <a:ext cx="8229600" cy="3302635"/>
          </a:xfrm>
        </p:spPr>
        <p:txBody>
          <a:bodyPr/>
          <a:lstStyle/>
          <a:p>
            <a:r>
              <a:rPr lang="zh-CN" altLang="en-US" dirty="0"/>
              <a:t>“小米便签”开源软件概况</a:t>
            </a:r>
            <a:endParaRPr lang="en-US" altLang="zh-CN" dirty="0"/>
          </a:p>
          <a:p>
            <a:pPr lvl="1"/>
            <a:r>
              <a:rPr lang="zh-CN" altLang="en-US" dirty="0"/>
              <a:t>共有</a:t>
            </a:r>
            <a:r>
              <a:rPr lang="en-US" altLang="zh-CN" dirty="0">
                <a:solidFill>
                  <a:schemeClr val="tx1"/>
                </a:solidFill>
              </a:rPr>
              <a:t>10334</a:t>
            </a:r>
            <a:r>
              <a:rPr lang="zh-CN" altLang="en-US" dirty="0">
                <a:solidFill>
                  <a:schemeClr val="tx1"/>
                </a:solidFill>
              </a:rPr>
              <a:t>行程序代码</a:t>
            </a:r>
            <a:r>
              <a:rPr lang="zh-CN" altLang="en-US" dirty="0"/>
              <a:t>，其中有效代码行（非空行、非注释行等）约占</a:t>
            </a:r>
            <a:r>
              <a:rPr lang="en-US" altLang="zh-CN" dirty="0"/>
              <a:t>75%</a:t>
            </a:r>
            <a:r>
              <a:rPr lang="zh-CN" altLang="en-US" dirty="0"/>
              <a:t>，约为</a:t>
            </a:r>
            <a:r>
              <a:rPr lang="en-US" altLang="zh-CN" dirty="0"/>
              <a:t>7714</a:t>
            </a:r>
            <a:r>
              <a:rPr lang="zh-CN" altLang="en-US" dirty="0"/>
              <a:t>行。</a:t>
            </a:r>
          </a:p>
          <a:p>
            <a:pPr lvl="1"/>
            <a:endParaRPr lang="zh-CN" altLang="en-US" dirty="0"/>
          </a:p>
          <a:p>
            <a:pPr lvl="1"/>
            <a:r>
              <a:rPr lang="zh-CN" altLang="en-US" dirty="0"/>
              <a:t>共有</a:t>
            </a:r>
            <a:r>
              <a:rPr lang="en-US" altLang="zh-CN" dirty="0"/>
              <a:t>6</a:t>
            </a:r>
            <a:r>
              <a:rPr lang="en-US" altLang="zh-CN" dirty="0">
                <a:solidFill>
                  <a:schemeClr val="tx1"/>
                </a:solidFill>
              </a:rPr>
              <a:t>个程序包</a:t>
            </a:r>
            <a:r>
              <a:rPr lang="zh-CN" altLang="en-US" dirty="0"/>
              <a:t>，每个程序包各包含一组对象类和子包。</a:t>
            </a:r>
          </a:p>
          <a:p>
            <a:pPr marL="393065" lvl="1" indent="0">
              <a:buNone/>
            </a:pPr>
            <a:endParaRPr lang="zh-CN" altLang="en-US" dirty="0"/>
          </a:p>
          <a:p>
            <a:pPr lvl="1"/>
            <a:r>
              <a:rPr lang="zh-CN" altLang="en-US" dirty="0"/>
              <a:t>共有</a:t>
            </a:r>
            <a:r>
              <a:rPr lang="en-US" altLang="zh-CN" b="1" dirty="0">
                <a:solidFill>
                  <a:schemeClr val="tx1"/>
                </a:solidFill>
              </a:rPr>
              <a:t>41个类</a:t>
            </a:r>
            <a:r>
              <a:rPr lang="zh-CN" altLang="en-US" dirty="0">
                <a:solidFill>
                  <a:schemeClr val="tx1"/>
                </a:solidFill>
              </a:rPr>
              <a:t>，</a:t>
            </a:r>
            <a:r>
              <a:rPr lang="en-US" altLang="zh-CN" b="1" dirty="0">
                <a:solidFill>
                  <a:schemeClr val="tx1"/>
                </a:solidFill>
              </a:rPr>
              <a:t>170个文件</a:t>
            </a:r>
            <a:r>
              <a:rPr lang="zh-CN" altLang="en-US" dirty="0">
                <a:solidFill>
                  <a:schemeClr val="tx1"/>
                </a:solidFill>
              </a:rPr>
              <a:t>，</a:t>
            </a:r>
            <a:r>
              <a:rPr lang="en-US" altLang="zh-CN" b="1" dirty="0">
                <a:solidFill>
                  <a:schemeClr val="tx1"/>
                </a:solidFill>
              </a:rPr>
              <a:t>471个类方法</a:t>
            </a:r>
            <a:r>
              <a:rPr lang="zh-CN" altLang="en-US" dirty="0">
                <a:solidFill>
                  <a:schemeClr val="tx1"/>
                </a:solidFill>
              </a:rPr>
              <a:t>。</a:t>
            </a:r>
            <a:endParaRPr lang="zh-CN" altLang="zh-CN" dirty="0">
              <a:solidFill>
                <a:schemeClr val="tx1"/>
              </a:solidFill>
            </a:endParaRPr>
          </a:p>
          <a:p>
            <a:endParaRPr lang="zh-CN" altLang="en-US" dirty="0"/>
          </a:p>
          <a:p>
            <a:endParaRPr lang="zh-CN" altLang="en-US" dirty="0"/>
          </a:p>
        </p:txBody>
      </p:sp>
      <p:sp>
        <p:nvSpPr>
          <p:cNvPr id="1048605" name="标题 1"/>
          <p:cNvSpPr>
            <a:spLocks noGrp="1"/>
          </p:cNvSpPr>
          <p:nvPr>
            <p:ph type="title"/>
          </p:nvPr>
        </p:nvSpPr>
        <p:spPr/>
        <p:txBody>
          <a:bodyPr/>
          <a:lstStyle/>
          <a:p>
            <a:r>
              <a:rPr lang="zh-CN" altLang="en-US" dirty="0"/>
              <a:t>泛读开源代码</a:t>
            </a:r>
          </a:p>
        </p:txBody>
      </p:sp>
    </p:spTree>
    <p:custDataLst>
      <p:tags r:id="rId1"/>
    </p:custData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内容占位符 2"/>
          <p:cNvSpPr>
            <a:spLocks noGrp="1"/>
          </p:cNvSpPr>
          <p:nvPr>
            <p:ph idx="1"/>
          </p:nvPr>
        </p:nvSpPr>
        <p:spPr/>
        <p:txBody>
          <a:bodyPr/>
          <a:lstStyle/>
          <a:p>
            <a:r>
              <a:rPr lang="zh-CN" altLang="zh-CN"/>
              <a:t>“小米便签”开源软件的代码组织结构</a:t>
            </a:r>
            <a:endParaRPr lang="en-US" altLang="zh-CN"/>
          </a:p>
          <a:p>
            <a:pPr lvl="1"/>
            <a:r>
              <a:rPr lang="zh-CN" altLang="en-US"/>
              <a:t>“小米便签”的代码组织为</a:t>
            </a:r>
            <a:r>
              <a:rPr lang="en-US" altLang="zh-CN"/>
              <a:t>6</a:t>
            </a:r>
            <a:r>
              <a:rPr lang="zh-CN" altLang="en-US"/>
              <a:t>个程序包，分别为“</a:t>
            </a:r>
            <a:r>
              <a:rPr lang="en-US" altLang="zh-CN"/>
              <a:t>data”</a:t>
            </a:r>
            <a:r>
              <a:rPr lang="zh-CN" altLang="en-US"/>
              <a:t>、“</a:t>
            </a:r>
            <a:r>
              <a:rPr lang="en-US" altLang="zh-CN"/>
              <a:t>gtask”</a:t>
            </a:r>
            <a:r>
              <a:rPr lang="zh-CN" altLang="en-US"/>
              <a:t>、“</a:t>
            </a:r>
            <a:r>
              <a:rPr lang="en-US" altLang="zh-CN"/>
              <a:t>model”</a:t>
            </a:r>
            <a:r>
              <a:rPr lang="zh-CN" altLang="en-US"/>
              <a:t>、“</a:t>
            </a:r>
            <a:r>
              <a:rPr lang="en-US" altLang="zh-CN"/>
              <a:t>tool”</a:t>
            </a:r>
            <a:r>
              <a:rPr lang="zh-CN" altLang="en-US"/>
              <a:t>、“</a:t>
            </a:r>
            <a:r>
              <a:rPr lang="en-US" altLang="zh-CN"/>
              <a:t>ui”</a:t>
            </a:r>
            <a:r>
              <a:rPr lang="zh-CN" altLang="en-US"/>
              <a:t>、“</a:t>
            </a:r>
            <a:r>
              <a:rPr lang="en-US" altLang="zh-CN"/>
              <a:t>widget”</a:t>
            </a:r>
            <a:r>
              <a:rPr lang="zh-CN" altLang="en-US"/>
              <a:t>，其中“</a:t>
            </a:r>
            <a:r>
              <a:rPr lang="en-US" altLang="zh-CN"/>
              <a:t>gtask”</a:t>
            </a:r>
            <a:r>
              <a:rPr lang="zh-CN" altLang="en-US"/>
              <a:t>程序包有三个子包“</a:t>
            </a:r>
            <a:r>
              <a:rPr lang="en-US" altLang="zh-CN"/>
              <a:t>data”</a:t>
            </a:r>
            <a:r>
              <a:rPr lang="zh-CN" altLang="en-US"/>
              <a:t>、“</a:t>
            </a:r>
            <a:r>
              <a:rPr lang="en-US" altLang="zh-CN"/>
              <a:t>exception”</a:t>
            </a:r>
            <a:r>
              <a:rPr lang="zh-CN" altLang="en-US"/>
              <a:t>、“</a:t>
            </a:r>
            <a:r>
              <a:rPr lang="en-US" altLang="zh-CN"/>
              <a:t>remote”</a:t>
            </a:r>
            <a:r>
              <a:rPr lang="zh-CN" altLang="en-US"/>
              <a:t>。</a:t>
            </a:r>
          </a:p>
          <a:p>
            <a:endParaRPr lang="zh-CN" altLang="en-US"/>
          </a:p>
        </p:txBody>
      </p:sp>
      <p:sp>
        <p:nvSpPr>
          <p:cNvPr id="1048610" name="标题 1"/>
          <p:cNvSpPr>
            <a:spLocks noGrp="1"/>
          </p:cNvSpPr>
          <p:nvPr>
            <p:ph type="title"/>
          </p:nvPr>
        </p:nvSpPr>
        <p:spPr/>
        <p:txBody>
          <a:bodyPr/>
          <a:lstStyle/>
          <a:p>
            <a:r>
              <a:rPr lang="zh-CN" altLang="en-US"/>
              <a:t>泛读开源代码</a:t>
            </a:r>
          </a:p>
        </p:txBody>
      </p:sp>
      <p:pic>
        <p:nvPicPr>
          <p:cNvPr id="2097152" name="图片 5"/>
          <p:cNvPicPr>
            <a:picLocks/>
          </p:cNvPicPr>
          <p:nvPr/>
        </p:nvPicPr>
        <p:blipFill>
          <a:blip r:embed="rId3"/>
          <a:stretch>
            <a:fillRect/>
          </a:stretch>
        </p:blipFill>
        <p:spPr>
          <a:xfrm>
            <a:off x="5921648" y="3314700"/>
            <a:ext cx="2232248" cy="2952328"/>
          </a:xfrm>
          <a:prstGeom prst="rect">
            <a:avLst/>
          </a:prstGeom>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4" name="内容占位符 2"/>
          <p:cNvSpPr>
            <a:spLocks noGrp="1"/>
          </p:cNvSpPr>
          <p:nvPr>
            <p:ph idx="1"/>
          </p:nvPr>
        </p:nvSpPr>
        <p:spPr/>
        <p:txBody>
          <a:bodyPr>
            <a:normAutofit/>
          </a:bodyPr>
          <a:lstStyle/>
          <a:p>
            <a:r>
              <a:rPr lang="zh-CN" altLang="zh-CN" dirty="0"/>
              <a:t>“小米便签”开源软件的体系结构</a:t>
            </a:r>
            <a:endParaRPr lang="en-US" altLang="zh-CN" dirty="0"/>
          </a:p>
        </p:txBody>
      </p:sp>
      <p:sp>
        <p:nvSpPr>
          <p:cNvPr id="1048615" name="标题 1"/>
          <p:cNvSpPr>
            <a:spLocks noGrp="1"/>
          </p:cNvSpPr>
          <p:nvPr>
            <p:ph type="title"/>
          </p:nvPr>
        </p:nvSpPr>
        <p:spPr/>
        <p:txBody>
          <a:bodyPr/>
          <a:lstStyle/>
          <a:p>
            <a:r>
              <a:rPr lang="zh-CN" altLang="en-US" dirty="0"/>
              <a:t>泛读开源代码</a:t>
            </a:r>
          </a:p>
        </p:txBody>
      </p:sp>
      <p:pic>
        <p:nvPicPr>
          <p:cNvPr id="2097153" name="图片 4"/>
          <p:cNvPicPr>
            <a:picLocks noChangeAspect="1"/>
          </p:cNvPicPr>
          <p:nvPr>
            <p:custDataLst>
              <p:tags r:id="rId1"/>
            </p:custDataLst>
          </p:nvPr>
        </p:nvPicPr>
        <p:blipFill>
          <a:blip r:embed="rId4"/>
          <a:stretch>
            <a:fillRect/>
          </a:stretch>
        </p:blipFill>
        <p:spPr>
          <a:xfrm>
            <a:off x="1551940" y="2004695"/>
            <a:ext cx="5986145" cy="4437380"/>
          </a:xfrm>
          <a:prstGeom prst="rect">
            <a:avLst/>
          </a:prstGeom>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内容占位符 2"/>
          <p:cNvSpPr>
            <a:spLocks noGrp="1"/>
          </p:cNvSpPr>
          <p:nvPr>
            <p:ph idx="1"/>
          </p:nvPr>
        </p:nvSpPr>
        <p:spPr>
          <a:xfrm>
            <a:off x="457200" y="1481455"/>
            <a:ext cx="8229600" cy="589280"/>
          </a:xfrm>
        </p:spPr>
        <p:txBody>
          <a:bodyPr>
            <a:normAutofit/>
          </a:bodyPr>
          <a:lstStyle/>
          <a:p>
            <a:r>
              <a:rPr lang="zh-CN" altLang="zh-CN" dirty="0"/>
              <a:t>“小米便签”开源软件的功能</a:t>
            </a:r>
            <a:endParaRPr lang="en-US" altLang="zh-CN" dirty="0"/>
          </a:p>
          <a:p>
            <a:pPr marL="109855" indent="0">
              <a:buNone/>
            </a:pPr>
            <a:endParaRPr lang="zh-CN" altLang="en-US" dirty="0"/>
          </a:p>
        </p:txBody>
      </p:sp>
      <p:sp>
        <p:nvSpPr>
          <p:cNvPr id="1048620" name="标题 1"/>
          <p:cNvSpPr>
            <a:spLocks noGrp="1"/>
          </p:cNvSpPr>
          <p:nvPr>
            <p:ph type="title"/>
          </p:nvPr>
        </p:nvSpPr>
        <p:spPr/>
        <p:txBody>
          <a:bodyPr/>
          <a:lstStyle/>
          <a:p>
            <a:r>
              <a:rPr lang="zh-CN" altLang="en-US" dirty="0"/>
              <a:t>泛读开源代码</a:t>
            </a:r>
          </a:p>
        </p:txBody>
      </p:sp>
      <p:pic>
        <p:nvPicPr>
          <p:cNvPr id="2097154" name="图片 1"/>
          <p:cNvPicPr>
            <a:picLocks noChangeAspect="1"/>
          </p:cNvPicPr>
          <p:nvPr>
            <p:custDataLst>
              <p:tags r:id="rId1"/>
            </p:custDataLst>
          </p:nvPr>
        </p:nvPicPr>
        <p:blipFill>
          <a:blip r:embed="rId4"/>
          <a:stretch>
            <a:fillRect/>
          </a:stretch>
        </p:blipFill>
        <p:spPr>
          <a:xfrm>
            <a:off x="539552" y="1917085"/>
            <a:ext cx="8147248" cy="4869160"/>
          </a:xfrm>
          <a:prstGeom prst="rect">
            <a:avLst/>
          </a:prstGeom>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标题 1"/>
          <p:cNvSpPr>
            <a:spLocks noGrp="1"/>
          </p:cNvSpPr>
          <p:nvPr>
            <p:ph type="title"/>
          </p:nvPr>
        </p:nvSpPr>
        <p:spPr/>
        <p:txBody>
          <a:bodyPr/>
          <a:lstStyle/>
          <a:p>
            <a:r>
              <a:rPr lang="zh-CN" altLang="en-US" dirty="0"/>
              <a:t>泛读开源代码</a:t>
            </a:r>
          </a:p>
        </p:txBody>
      </p:sp>
      <p:sp>
        <p:nvSpPr>
          <p:cNvPr id="1048625" name="内容占位符 2"/>
          <p:cNvSpPr>
            <a:spLocks noGrp="1"/>
          </p:cNvSpPr>
          <p:nvPr>
            <p:ph idx="1"/>
          </p:nvPr>
        </p:nvSpPr>
        <p:spPr>
          <a:xfrm>
            <a:off x="457200" y="1481455"/>
            <a:ext cx="8229600" cy="569595"/>
          </a:xfrm>
        </p:spPr>
        <p:txBody>
          <a:bodyPr>
            <a:normAutofit/>
          </a:bodyPr>
          <a:lstStyle/>
          <a:p>
            <a:r>
              <a:rPr lang="zh-CN" altLang="zh-CN" dirty="0"/>
              <a:t>“小米便签”程序包的实现类图</a:t>
            </a:r>
            <a:endParaRPr lang="en-US" altLang="zh-CN" sz="2400" dirty="0"/>
          </a:p>
        </p:txBody>
      </p:sp>
      <p:pic>
        <p:nvPicPr>
          <p:cNvPr id="2097155" name="图片 1"/>
          <p:cNvPicPr>
            <a:picLocks noChangeAspect="1"/>
          </p:cNvPicPr>
          <p:nvPr>
            <p:custDataLst>
              <p:tags r:id="rId1"/>
            </p:custDataLst>
          </p:nvPr>
        </p:nvPicPr>
        <p:blipFill>
          <a:blip r:embed="rId7"/>
          <a:stretch>
            <a:fillRect/>
          </a:stretch>
        </p:blipFill>
        <p:spPr>
          <a:xfrm>
            <a:off x="641985" y="1989455"/>
            <a:ext cx="3310890" cy="2068830"/>
          </a:xfrm>
          <a:prstGeom prst="rect">
            <a:avLst/>
          </a:prstGeom>
        </p:spPr>
      </p:pic>
      <p:pic>
        <p:nvPicPr>
          <p:cNvPr id="2097156" name="图片 2"/>
          <p:cNvPicPr>
            <a:picLocks noChangeAspect="1"/>
          </p:cNvPicPr>
          <p:nvPr>
            <p:custDataLst>
              <p:tags r:id="rId2"/>
            </p:custDataLst>
          </p:nvPr>
        </p:nvPicPr>
        <p:blipFill>
          <a:blip r:embed="rId8"/>
          <a:stretch>
            <a:fillRect/>
          </a:stretch>
        </p:blipFill>
        <p:spPr>
          <a:xfrm>
            <a:off x="395605" y="4221480"/>
            <a:ext cx="3803650" cy="2162175"/>
          </a:xfrm>
          <a:prstGeom prst="rect">
            <a:avLst/>
          </a:prstGeom>
        </p:spPr>
      </p:pic>
      <p:pic>
        <p:nvPicPr>
          <p:cNvPr id="2097157" name="图片 3"/>
          <p:cNvPicPr>
            <a:picLocks noChangeAspect="1"/>
          </p:cNvPicPr>
          <p:nvPr>
            <p:custDataLst>
              <p:tags r:id="rId3"/>
            </p:custDataLst>
          </p:nvPr>
        </p:nvPicPr>
        <p:blipFill>
          <a:blip r:embed="rId9"/>
          <a:stretch>
            <a:fillRect/>
          </a:stretch>
        </p:blipFill>
        <p:spPr>
          <a:xfrm>
            <a:off x="4283075" y="2051050"/>
            <a:ext cx="4320540" cy="2265045"/>
          </a:xfrm>
          <a:prstGeom prst="rect">
            <a:avLst/>
          </a:prstGeom>
        </p:spPr>
      </p:pic>
      <p:pic>
        <p:nvPicPr>
          <p:cNvPr id="2097158" name="图片 4"/>
          <p:cNvPicPr>
            <a:picLocks noChangeAspect="1"/>
          </p:cNvPicPr>
          <p:nvPr>
            <p:custDataLst>
              <p:tags r:id="rId4"/>
            </p:custDataLst>
          </p:nvPr>
        </p:nvPicPr>
        <p:blipFill>
          <a:blip r:embed="rId10"/>
          <a:stretch>
            <a:fillRect/>
          </a:stretch>
        </p:blipFill>
        <p:spPr>
          <a:xfrm>
            <a:off x="4572000" y="4276725"/>
            <a:ext cx="3959860" cy="2106295"/>
          </a:xfrm>
          <a:prstGeom prst="rect">
            <a:avLst/>
          </a:prstGeom>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9" name="内容占位符 3"/>
          <p:cNvSpPr>
            <a:spLocks noGrp="1"/>
          </p:cNvSpPr>
          <p:nvPr>
            <p:ph idx="1"/>
          </p:nvPr>
        </p:nvSpPr>
        <p:spPr/>
        <p:txBody>
          <a:bodyPr/>
          <a:lstStyle/>
          <a:p>
            <a:r>
              <a:rPr lang="zh-CN" altLang="en-US" dirty="0">
                <a:solidFill>
                  <a:schemeClr val="bg1">
                    <a:lumMod val="65000"/>
                  </a:schemeClr>
                </a:solidFill>
              </a:rPr>
              <a:t>泛读开源代码</a:t>
            </a:r>
            <a:endParaRPr lang="en-US" altLang="zh-CN" dirty="0">
              <a:solidFill>
                <a:schemeClr val="bg1">
                  <a:lumMod val="65000"/>
                </a:schemeClr>
              </a:solidFill>
            </a:endParaRPr>
          </a:p>
          <a:p>
            <a:r>
              <a:rPr lang="zh-CN" altLang="en-US" dirty="0">
                <a:solidFill>
                  <a:srgbClr val="FF0000"/>
                </a:solidFill>
              </a:rPr>
              <a:t>分析代码质量</a:t>
            </a:r>
            <a:endParaRPr lang="en-US" altLang="zh-CN" dirty="0">
              <a:solidFill>
                <a:srgbClr val="FF0000"/>
              </a:solidFill>
            </a:endParaRPr>
          </a:p>
          <a:p>
            <a:r>
              <a:rPr lang="zh-CN" altLang="en-US" dirty="0"/>
              <a:t>标注开源代码</a:t>
            </a:r>
            <a:endParaRPr lang="en-US" altLang="zh-CN" dirty="0"/>
          </a:p>
          <a:p>
            <a:r>
              <a:rPr lang="zh-CN" altLang="en-US" dirty="0"/>
              <a:t>维护开源软件</a:t>
            </a:r>
          </a:p>
          <a:p>
            <a:r>
              <a:rPr lang="zh-CN" altLang="zh-CN" dirty="0">
                <a:solidFill>
                  <a:schemeClr val="tx1"/>
                </a:solidFill>
              </a:rPr>
              <a:t>系统演示效果</a:t>
            </a:r>
            <a:endParaRPr lang="en-US" altLang="zh-CN" dirty="0">
              <a:solidFill>
                <a:schemeClr val="tx1"/>
              </a:solidFill>
            </a:endParaRPr>
          </a:p>
          <a:p>
            <a:r>
              <a:rPr lang="zh-CN" altLang="en-US" dirty="0">
                <a:solidFill>
                  <a:schemeClr val="tx1"/>
                </a:solidFill>
              </a:rPr>
              <a:t>实践心得体会</a:t>
            </a:r>
          </a:p>
          <a:p>
            <a:endParaRPr lang="zh-CN" altLang="en-US" dirty="0"/>
          </a:p>
        </p:txBody>
      </p:sp>
      <p:sp>
        <p:nvSpPr>
          <p:cNvPr id="1048630" name="标题 1"/>
          <p:cNvSpPr>
            <a:spLocks noGrp="1"/>
          </p:cNvSpPr>
          <p:nvPr>
            <p:ph type="title"/>
          </p:nvPr>
        </p:nvSpPr>
        <p:spPr/>
        <p:txBody>
          <a:bodyPr/>
          <a:lstStyle/>
          <a:p>
            <a:r>
              <a:rPr lang="zh-CN" altLang="en-US" dirty="0"/>
              <a:t>汇报内容</a:t>
            </a: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4" name="内容占位符 2"/>
          <p:cNvSpPr>
            <a:spLocks noGrp="1"/>
          </p:cNvSpPr>
          <p:nvPr>
            <p:ph idx="1"/>
          </p:nvPr>
        </p:nvSpPr>
        <p:spPr/>
        <p:txBody>
          <a:bodyPr>
            <a:normAutofit/>
          </a:bodyPr>
          <a:lstStyle/>
          <a:p>
            <a:r>
              <a:rPr lang="zh-CN" altLang="zh-CN" dirty="0"/>
              <a:t>“小米便签”开源软件的</a:t>
            </a:r>
            <a:r>
              <a:rPr lang="zh-CN" altLang="en-US" dirty="0"/>
              <a:t>质量分析</a:t>
            </a:r>
          </a:p>
          <a:p>
            <a:pPr marL="109855" indent="0">
              <a:buNone/>
            </a:pPr>
            <a:endParaRPr lang="en-US" altLang="zh-CN" dirty="0"/>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对开源软件代码的质量进行分析旨在理解高质量的软件系统在代码层面和设计层面应具有哪些方面的特征，掌握编写高质量程序代码的方法和技巧，同时发现开源软件代码中尚存的质量问题。</a:t>
            </a:r>
          </a:p>
        </p:txBody>
      </p:sp>
      <p:sp>
        <p:nvSpPr>
          <p:cNvPr id="1048635" name="标题 1"/>
          <p:cNvSpPr>
            <a:spLocks noGrp="1"/>
          </p:cNvSpPr>
          <p:nvPr>
            <p:ph type="title"/>
          </p:nvPr>
        </p:nvSpPr>
        <p:spPr/>
        <p:txBody>
          <a:bodyPr/>
          <a:lstStyle/>
          <a:p>
            <a:r>
              <a:rPr lang="zh-CN" altLang="en-US" dirty="0"/>
              <a:t>分析代码质量</a:t>
            </a: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9" name="内容占位符 2"/>
          <p:cNvSpPr>
            <a:spLocks noGrp="1"/>
          </p:cNvSpPr>
          <p:nvPr>
            <p:ph idx="1"/>
          </p:nvPr>
        </p:nvSpPr>
        <p:spPr/>
        <p:txBody>
          <a:bodyPr>
            <a:normAutofit/>
          </a:bodyPr>
          <a:lstStyle/>
          <a:p>
            <a:r>
              <a:rPr lang="zh-CN" altLang="en-US" dirty="0"/>
              <a:t>人工分析</a:t>
            </a:r>
            <a:endParaRPr lang="en-US" altLang="zh-CN" dirty="0"/>
          </a:p>
        </p:txBody>
      </p:sp>
      <p:sp>
        <p:nvSpPr>
          <p:cNvPr id="1048640" name="标题 1"/>
          <p:cNvSpPr>
            <a:spLocks noGrp="1"/>
          </p:cNvSpPr>
          <p:nvPr>
            <p:ph type="title"/>
          </p:nvPr>
        </p:nvSpPr>
        <p:spPr/>
        <p:txBody>
          <a:bodyPr/>
          <a:lstStyle/>
          <a:p>
            <a:r>
              <a:rPr lang="zh-CN" altLang="en-US" dirty="0"/>
              <a:t>分析代码质量</a:t>
            </a:r>
          </a:p>
        </p:txBody>
      </p:sp>
      <p:pic>
        <p:nvPicPr>
          <p:cNvPr id="2097159" name="图片 3"/>
          <p:cNvPicPr>
            <a:picLocks/>
          </p:cNvPicPr>
          <p:nvPr>
            <p:custDataLst>
              <p:tags r:id="rId1"/>
            </p:custDataLst>
          </p:nvPr>
        </p:nvPicPr>
        <p:blipFill>
          <a:blip r:embed="rId4"/>
          <a:stretch>
            <a:fillRect/>
          </a:stretch>
        </p:blipFill>
        <p:spPr>
          <a:xfrm>
            <a:off x="1691680" y="2060848"/>
            <a:ext cx="6552728" cy="4179227"/>
          </a:xfrm>
          <a:prstGeom prst="rect">
            <a:avLst/>
          </a:prstGeom>
        </p:spPr>
      </p:pic>
      <p:sp>
        <p:nvSpPr>
          <p:cNvPr id="1048641" name="文本框 1"/>
          <p:cNvSpPr txBox="1"/>
          <p:nvPr/>
        </p:nvSpPr>
        <p:spPr>
          <a:xfrm>
            <a:off x="3059832" y="6121697"/>
            <a:ext cx="4176464" cy="461665"/>
          </a:xfrm>
          <a:prstGeom prst="rect">
            <a:avLst/>
          </a:prstGeom>
          <a:noFill/>
        </p:spPr>
        <p:txBody>
          <a:bodyPr wrap="square" rtlCol="0">
            <a:spAutoFit/>
          </a:bodyPr>
          <a:lstStyle/>
          <a:p>
            <a:r>
              <a:rPr lang="zh-CN" altLang="zh-CN" dirty="0"/>
              <a:t>软件中“</a:t>
            </a:r>
            <a:r>
              <a:rPr lang="en-US" altLang="zh-CN" dirty="0"/>
              <a:t>Note</a:t>
            </a:r>
            <a:r>
              <a:rPr lang="zh-CN" altLang="zh-CN" dirty="0"/>
              <a:t>”类的部分代码</a:t>
            </a:r>
            <a:endParaRPr lang="zh-CN" altLang="en-US" dirty="0"/>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0" name="内容占位符 2"/>
          <p:cNvSpPr>
            <a:spLocks noGrp="1"/>
          </p:cNvSpPr>
          <p:nvPr>
            <p:ph idx="1"/>
          </p:nvPr>
        </p:nvSpPr>
        <p:spPr/>
        <p:txBody>
          <a:bodyPr>
            <a:normAutofit/>
          </a:bodyPr>
          <a:lstStyle/>
          <a:p>
            <a:r>
              <a:rPr lang="zh-CN" altLang="en-US" dirty="0"/>
              <a:t>自动分析</a:t>
            </a:r>
          </a:p>
          <a:p>
            <a:pPr marL="109855" indent="0">
              <a:buNone/>
            </a:pPr>
            <a:endParaRPr lang="en-US" altLang="zh-CN" dirty="0"/>
          </a:p>
          <a:p>
            <a:r>
              <a:rPr sz="2200" b="0">
                <a:latin typeface="Times New Roman" panose="02020603050405020304" pitchFamily="18" charset="0"/>
                <a:ea typeface="宋体" panose="02010600030101010101" pitchFamily="2" charset="-122"/>
                <a:cs typeface="Times New Roman" panose="02020603050405020304" pitchFamily="18" charset="0"/>
              </a:rPr>
              <a:t>自动化分析方法是利用计算机程序对开源软件系统的源代码进行静态和动态分析，发现潜在的质量问题。自动化分析方法可以提高分析效率和准确度，同时可以发现一些人工分析难以发现的问题，如代码中的隐性缺陷和潜在安全漏洞。本报告主要使用SonarQube在线代码质量分析工具进行针对小米便签开源软件进行质量分析，辅以少量的人工分析。</a:t>
            </a:r>
          </a:p>
        </p:txBody>
      </p:sp>
      <p:sp>
        <p:nvSpPr>
          <p:cNvPr id="1048651" name="标题 1"/>
          <p:cNvSpPr>
            <a:spLocks noGrp="1"/>
          </p:cNvSpPr>
          <p:nvPr>
            <p:ph type="title"/>
          </p:nvPr>
        </p:nvSpPr>
        <p:spPr/>
        <p:txBody>
          <a:bodyPr/>
          <a:lstStyle/>
          <a:p>
            <a:r>
              <a:rPr lang="zh-CN" altLang="en-US" dirty="0"/>
              <a:t>分析代码质量</a:t>
            </a: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5" name="日期占位符 2"/>
          <p:cNvSpPr>
            <a:spLocks noGrp="1"/>
          </p:cNvSpPr>
          <p:nvPr>
            <p:ph type="dt" sz="half" idx="10"/>
          </p:nvPr>
        </p:nvSpPr>
        <p:spPr/>
        <p:txBody>
          <a:bodyPr/>
          <a:lstStyle/>
          <a:p>
            <a:endParaRPr lang="en-US" altLang="zh-CN" dirty="0"/>
          </a:p>
        </p:txBody>
      </p:sp>
      <p:sp>
        <p:nvSpPr>
          <p:cNvPr id="1048666" name="灯片编号占位符 3"/>
          <p:cNvSpPr>
            <a:spLocks noGrp="1"/>
          </p:cNvSpPr>
          <p:nvPr>
            <p:ph type="sldNum" sz="quarter" idx="12"/>
          </p:nvPr>
        </p:nvSpPr>
        <p:spPr/>
        <p:txBody>
          <a:bodyPr/>
          <a:lstStyle/>
          <a:p>
            <a:fld id="{77E88AF7-5153-4875-A5A7-0323E1DC4585}" type="slidenum">
              <a:rPr lang="zh-CN" altLang="en-US" smtClean="0"/>
              <a:t>12</a:t>
            </a:fld>
            <a:endParaRPr lang="en-US" altLang="zh-CN"/>
          </a:p>
        </p:txBody>
      </p:sp>
      <p:sp>
        <p:nvSpPr>
          <p:cNvPr id="1048667" name="标题 4"/>
          <p:cNvSpPr>
            <a:spLocks noGrp="1"/>
          </p:cNvSpPr>
          <p:nvPr>
            <p:ph type="title"/>
          </p:nvPr>
        </p:nvSpPr>
        <p:spPr/>
        <p:txBody>
          <a:bodyPr/>
          <a:lstStyle/>
          <a:p>
            <a:r>
              <a:rPr lang="en-US" altLang="zh-CN" dirty="0" err="1"/>
              <a:t>Sonarqube</a:t>
            </a:r>
            <a:r>
              <a:rPr lang="zh-CN" altLang="en-US" dirty="0"/>
              <a:t>分析</a:t>
            </a:r>
          </a:p>
        </p:txBody>
      </p:sp>
      <p:pic>
        <p:nvPicPr>
          <p:cNvPr id="5" name="内容占位符 4">
            <a:extLst>
              <a:ext uri="{FF2B5EF4-FFF2-40B4-BE49-F238E27FC236}">
                <a16:creationId xmlns:a16="http://schemas.microsoft.com/office/drawing/2014/main" id="{5A5C58A6-A1B6-3DAD-821E-387E45A3032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3556" y="1268760"/>
            <a:ext cx="8229600" cy="462019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1" name="日期占位符 2"/>
          <p:cNvSpPr>
            <a:spLocks noGrp="1"/>
          </p:cNvSpPr>
          <p:nvPr>
            <p:ph type="dt" sz="half" idx="10"/>
          </p:nvPr>
        </p:nvSpPr>
        <p:spPr/>
        <p:txBody>
          <a:bodyPr/>
          <a:lstStyle/>
          <a:p>
            <a:endParaRPr lang="en-US" altLang="zh-CN" dirty="0"/>
          </a:p>
        </p:txBody>
      </p:sp>
      <p:sp>
        <p:nvSpPr>
          <p:cNvPr id="1048672" name="灯片编号占位符 3"/>
          <p:cNvSpPr>
            <a:spLocks noGrp="1"/>
          </p:cNvSpPr>
          <p:nvPr>
            <p:ph type="sldNum" sz="quarter" idx="12"/>
          </p:nvPr>
        </p:nvSpPr>
        <p:spPr/>
        <p:txBody>
          <a:bodyPr/>
          <a:lstStyle/>
          <a:p>
            <a:fld id="{77E88AF7-5153-4875-A5A7-0323E1DC4585}" type="slidenum">
              <a:rPr lang="zh-CN" altLang="en-US" smtClean="0"/>
              <a:t>13</a:t>
            </a:fld>
            <a:endParaRPr lang="en-US" altLang="zh-CN"/>
          </a:p>
        </p:txBody>
      </p:sp>
      <p:sp>
        <p:nvSpPr>
          <p:cNvPr id="1048673" name="标题 4"/>
          <p:cNvSpPr>
            <a:spLocks noGrp="1"/>
          </p:cNvSpPr>
          <p:nvPr>
            <p:ph type="title"/>
          </p:nvPr>
        </p:nvSpPr>
        <p:spPr/>
        <p:txBody>
          <a:bodyPr/>
          <a:lstStyle/>
          <a:p>
            <a:r>
              <a:rPr lang="en-US" altLang="zh-CN" dirty="0" err="1"/>
              <a:t>Sonarqube</a:t>
            </a:r>
            <a:r>
              <a:rPr lang="zh-CN" altLang="en-US" dirty="0"/>
              <a:t>分析</a:t>
            </a:r>
          </a:p>
        </p:txBody>
      </p:sp>
      <p:pic>
        <p:nvPicPr>
          <p:cNvPr id="2097162" name="内容占位符 8"/>
          <p:cNvPicPr>
            <a:picLocks noGrp="1" noChangeAspect="1"/>
          </p:cNvPicPr>
          <p:nvPr>
            <p:ph idx="1"/>
          </p:nvPr>
        </p:nvPicPr>
        <p:blipFill>
          <a:blip r:embed="rId2"/>
          <a:stretch>
            <a:fillRect/>
          </a:stretch>
        </p:blipFill>
        <p:spPr>
          <a:xfrm>
            <a:off x="457200" y="1417638"/>
            <a:ext cx="8229600" cy="5165724"/>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2" name="灯片编号占位符 3"/>
          <p:cNvSpPr>
            <a:spLocks noGrp="1"/>
          </p:cNvSpPr>
          <p:nvPr>
            <p:ph type="sldNum" sz="quarter" idx="12"/>
          </p:nvPr>
        </p:nvSpPr>
        <p:spPr/>
        <p:txBody>
          <a:bodyPr/>
          <a:lstStyle/>
          <a:p>
            <a:fld id="{77E88AF7-5153-4875-A5A7-0323E1DC4585}" type="slidenum">
              <a:rPr lang="zh-CN" altLang="en-US" smtClean="0"/>
              <a:t>14</a:t>
            </a:fld>
            <a:endParaRPr lang="en-US" altLang="zh-CN"/>
          </a:p>
        </p:txBody>
      </p:sp>
      <p:sp>
        <p:nvSpPr>
          <p:cNvPr id="1048673" name="标题 4"/>
          <p:cNvSpPr>
            <a:spLocks noGrp="1"/>
          </p:cNvSpPr>
          <p:nvPr>
            <p:ph type="title"/>
          </p:nvPr>
        </p:nvSpPr>
        <p:spPr/>
        <p:txBody>
          <a:bodyPr/>
          <a:lstStyle/>
          <a:p>
            <a:r>
              <a:rPr lang="en-US" altLang="zh-CN" dirty="0" err="1"/>
              <a:t>Sonarqube</a:t>
            </a:r>
            <a:r>
              <a:rPr lang="zh-CN" altLang="en-US" dirty="0"/>
              <a:t>分析</a:t>
            </a:r>
          </a:p>
        </p:txBody>
      </p:sp>
      <p:pic>
        <p:nvPicPr>
          <p:cNvPr id="5" name="内容占位符 4">
            <a:extLst>
              <a:ext uri="{FF2B5EF4-FFF2-40B4-BE49-F238E27FC236}">
                <a16:creationId xmlns:a16="http://schemas.microsoft.com/office/drawing/2014/main" id="{AD30200F-45C0-C3F0-B20A-1EE20B83F47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88024" y="2060848"/>
            <a:ext cx="3301278" cy="3600400"/>
          </a:xfrm>
        </p:spPr>
      </p:pic>
      <p:sp>
        <p:nvSpPr>
          <p:cNvPr id="6" name="文本框 5">
            <a:extLst>
              <a:ext uri="{FF2B5EF4-FFF2-40B4-BE49-F238E27FC236}">
                <a16:creationId xmlns:a16="http://schemas.microsoft.com/office/drawing/2014/main" id="{767E0C4D-34E3-C04A-2573-E1E4FD046CA7}"/>
              </a:ext>
            </a:extLst>
          </p:cNvPr>
          <p:cNvSpPr txBox="1"/>
          <p:nvPr/>
        </p:nvSpPr>
        <p:spPr>
          <a:xfrm>
            <a:off x="539552" y="1772816"/>
            <a:ext cx="3456384" cy="4154984"/>
          </a:xfrm>
          <a:prstGeom prst="rect">
            <a:avLst/>
          </a:prstGeom>
          <a:noFill/>
        </p:spPr>
        <p:txBody>
          <a:bodyPr wrap="square" rtlCol="0">
            <a:spAutoFit/>
          </a:bodyPr>
          <a:lstStyle/>
          <a:p>
            <a:r>
              <a:rPr lang="zh-CN" altLang="en-US" dirty="0"/>
              <a:t>问题：当方法设计为返回不变值时，它可能设计不佳，但不应对程序的结果产生负面影响。但是，当它发生在通过逻辑的所有路径上时，它肯定是一个错误。</a:t>
            </a:r>
          </a:p>
          <a:p>
            <a:endParaRPr lang="zh-CN" altLang="en-US" dirty="0"/>
          </a:p>
          <a:p>
            <a:r>
              <a:rPr lang="zh-CN" altLang="en-US" dirty="0"/>
              <a:t>当方法包含多个返回语句且都返回相同的值时，此规则会引发问题。</a:t>
            </a:r>
          </a:p>
        </p:txBody>
      </p:sp>
    </p:spTree>
    <p:extLst>
      <p:ext uri="{BB962C8B-B14F-4D97-AF65-F5344CB8AC3E}">
        <p14:creationId xmlns:p14="http://schemas.microsoft.com/office/powerpoint/2010/main" val="3535803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2" name="灯片编号占位符 3"/>
          <p:cNvSpPr>
            <a:spLocks noGrp="1"/>
          </p:cNvSpPr>
          <p:nvPr>
            <p:ph type="sldNum" sz="quarter" idx="12"/>
          </p:nvPr>
        </p:nvSpPr>
        <p:spPr/>
        <p:txBody>
          <a:bodyPr/>
          <a:lstStyle/>
          <a:p>
            <a:fld id="{77E88AF7-5153-4875-A5A7-0323E1DC4585}" type="slidenum">
              <a:rPr lang="zh-CN" altLang="en-US" smtClean="0"/>
              <a:t>15</a:t>
            </a:fld>
            <a:endParaRPr lang="en-US" altLang="zh-CN"/>
          </a:p>
        </p:txBody>
      </p:sp>
      <p:sp>
        <p:nvSpPr>
          <p:cNvPr id="1048673" name="标题 4"/>
          <p:cNvSpPr>
            <a:spLocks noGrp="1"/>
          </p:cNvSpPr>
          <p:nvPr>
            <p:ph type="title"/>
          </p:nvPr>
        </p:nvSpPr>
        <p:spPr/>
        <p:txBody>
          <a:bodyPr/>
          <a:lstStyle/>
          <a:p>
            <a:r>
              <a:rPr lang="en-US" altLang="zh-CN" dirty="0" err="1"/>
              <a:t>Sonarqube</a:t>
            </a:r>
            <a:r>
              <a:rPr lang="zh-CN" altLang="en-US" dirty="0"/>
              <a:t>分析</a:t>
            </a:r>
          </a:p>
        </p:txBody>
      </p:sp>
      <p:pic>
        <p:nvPicPr>
          <p:cNvPr id="5" name="内容占位符 4">
            <a:extLst>
              <a:ext uri="{FF2B5EF4-FFF2-40B4-BE49-F238E27FC236}">
                <a16:creationId xmlns:a16="http://schemas.microsoft.com/office/drawing/2014/main" id="{AD30200F-45C0-C3F0-B20A-1EE20B83F47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4788024" y="2060848"/>
            <a:ext cx="3301278" cy="3600400"/>
          </a:xfrm>
        </p:spPr>
      </p:pic>
      <p:sp>
        <p:nvSpPr>
          <p:cNvPr id="6" name="文本框 5">
            <a:extLst>
              <a:ext uri="{FF2B5EF4-FFF2-40B4-BE49-F238E27FC236}">
                <a16:creationId xmlns:a16="http://schemas.microsoft.com/office/drawing/2014/main" id="{767E0C4D-34E3-C04A-2573-E1E4FD046CA7}"/>
              </a:ext>
            </a:extLst>
          </p:cNvPr>
          <p:cNvSpPr txBox="1"/>
          <p:nvPr/>
        </p:nvSpPr>
        <p:spPr>
          <a:xfrm>
            <a:off x="539552" y="1772816"/>
            <a:ext cx="3456384" cy="3046988"/>
          </a:xfrm>
          <a:prstGeom prst="rect">
            <a:avLst/>
          </a:prstGeom>
          <a:noFill/>
        </p:spPr>
        <p:txBody>
          <a:bodyPr wrap="square" rtlCol="0">
            <a:spAutoFit/>
          </a:bodyPr>
          <a:lstStyle/>
          <a:p>
            <a:r>
              <a:rPr lang="zh-CN" altLang="en-US" dirty="0"/>
              <a:t>问题：重复的字符串文本使重构过程容易出错，因为必须确保更新所有匹配项。</a:t>
            </a:r>
          </a:p>
          <a:p>
            <a:endParaRPr lang="zh-CN" altLang="en-US" dirty="0"/>
          </a:p>
          <a:p>
            <a:r>
              <a:rPr lang="zh-CN" altLang="en-US" dirty="0"/>
              <a:t>另一方面，常量可以从许多地方引用，但只需要在一个地方更新。</a:t>
            </a:r>
          </a:p>
        </p:txBody>
      </p:sp>
    </p:spTree>
    <p:extLst>
      <p:ext uri="{BB962C8B-B14F-4D97-AF65-F5344CB8AC3E}">
        <p14:creationId xmlns:p14="http://schemas.microsoft.com/office/powerpoint/2010/main" val="2841267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2" name="灯片编号占位符 3"/>
          <p:cNvSpPr>
            <a:spLocks noGrp="1"/>
          </p:cNvSpPr>
          <p:nvPr>
            <p:ph type="sldNum" sz="quarter" idx="12"/>
          </p:nvPr>
        </p:nvSpPr>
        <p:spPr/>
        <p:txBody>
          <a:bodyPr/>
          <a:lstStyle/>
          <a:p>
            <a:fld id="{77E88AF7-5153-4875-A5A7-0323E1DC4585}" type="slidenum">
              <a:rPr lang="zh-CN" altLang="en-US" smtClean="0"/>
              <a:t>16</a:t>
            </a:fld>
            <a:endParaRPr lang="en-US" altLang="zh-CN"/>
          </a:p>
        </p:txBody>
      </p:sp>
      <p:sp>
        <p:nvSpPr>
          <p:cNvPr id="1048673" name="标题 4"/>
          <p:cNvSpPr>
            <a:spLocks noGrp="1"/>
          </p:cNvSpPr>
          <p:nvPr>
            <p:ph type="title"/>
          </p:nvPr>
        </p:nvSpPr>
        <p:spPr/>
        <p:txBody>
          <a:bodyPr/>
          <a:lstStyle/>
          <a:p>
            <a:r>
              <a:rPr lang="en-US" altLang="zh-CN" dirty="0" err="1"/>
              <a:t>Sonarqube</a:t>
            </a:r>
            <a:r>
              <a:rPr lang="zh-CN" altLang="en-US" dirty="0"/>
              <a:t>分析</a:t>
            </a:r>
          </a:p>
        </p:txBody>
      </p:sp>
      <p:pic>
        <p:nvPicPr>
          <p:cNvPr id="5" name="内容占位符 4">
            <a:extLst>
              <a:ext uri="{FF2B5EF4-FFF2-40B4-BE49-F238E27FC236}">
                <a16:creationId xmlns:a16="http://schemas.microsoft.com/office/drawing/2014/main" id="{AD30200F-45C0-C3F0-B20A-1EE20B83F47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4788024" y="2060848"/>
            <a:ext cx="3301278" cy="3600400"/>
          </a:xfrm>
        </p:spPr>
      </p:pic>
      <p:sp>
        <p:nvSpPr>
          <p:cNvPr id="6" name="文本框 5">
            <a:extLst>
              <a:ext uri="{FF2B5EF4-FFF2-40B4-BE49-F238E27FC236}">
                <a16:creationId xmlns:a16="http://schemas.microsoft.com/office/drawing/2014/main" id="{767E0C4D-34E3-C04A-2573-E1E4FD046CA7}"/>
              </a:ext>
            </a:extLst>
          </p:cNvPr>
          <p:cNvSpPr txBox="1"/>
          <p:nvPr/>
        </p:nvSpPr>
        <p:spPr>
          <a:xfrm>
            <a:off x="539552" y="1772816"/>
            <a:ext cx="3456384" cy="4154984"/>
          </a:xfrm>
          <a:prstGeom prst="rect">
            <a:avLst/>
          </a:prstGeom>
          <a:noFill/>
        </p:spPr>
        <p:txBody>
          <a:bodyPr wrap="square" rtlCol="0">
            <a:spAutoFit/>
          </a:bodyPr>
          <a:lstStyle/>
          <a:p>
            <a:r>
              <a:rPr lang="zh-CN" altLang="en-US" dirty="0"/>
              <a:t>问题：实用程序类是静态成员的集合，不应实例化。即使是可以扩展的抽象实用程序类也不应该有公共构造函数。</a:t>
            </a:r>
          </a:p>
          <a:p>
            <a:endParaRPr lang="zh-CN" altLang="en-US" dirty="0"/>
          </a:p>
          <a:p>
            <a:r>
              <a:rPr lang="en-US" altLang="zh-CN" dirty="0"/>
              <a:t>Java </a:t>
            </a:r>
            <a:r>
              <a:rPr lang="zh-CN" altLang="en-US" dirty="0"/>
              <a:t>为每个没有显式定义至少一个的类添加一个隐式公共构造函数。因此，应至少定义一个非公共构造函数。</a:t>
            </a:r>
          </a:p>
        </p:txBody>
      </p:sp>
    </p:spTree>
    <p:extLst>
      <p:ext uri="{BB962C8B-B14F-4D97-AF65-F5344CB8AC3E}">
        <p14:creationId xmlns:p14="http://schemas.microsoft.com/office/powerpoint/2010/main" val="10293199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5" name="内容占位符 2"/>
          <p:cNvSpPr>
            <a:spLocks noGrp="1"/>
          </p:cNvSpPr>
          <p:nvPr>
            <p:ph idx="1"/>
          </p:nvPr>
        </p:nvSpPr>
        <p:spPr/>
        <p:txBody>
          <a:bodyPr>
            <a:normAutofit fontScale="81136" lnSpcReduction="20000"/>
          </a:bodyPr>
          <a:lstStyle/>
          <a:p>
            <a:r>
              <a:rPr lang="zh-CN" altLang="en-US" dirty="0"/>
              <a:t>借助</a:t>
            </a:r>
            <a:r>
              <a:rPr lang="en-US" altLang="zh-CN" dirty="0"/>
              <a:t>SonarQube</a:t>
            </a:r>
            <a:r>
              <a:rPr lang="zh-CN" altLang="en-US" dirty="0"/>
              <a:t>进行开源软件的代码质量分析</a:t>
            </a:r>
            <a:endParaRPr lang="en-US" altLang="zh-CN" dirty="0"/>
          </a:p>
          <a:p>
            <a:r>
              <a:rPr sz="2200" b="0" dirty="0">
                <a:latin typeface="Times New Roman" panose="02020603050405020304" pitchFamily="18" charset="0"/>
                <a:ea typeface="宋体" panose="02010600030101010101" pitchFamily="2" charset="-122"/>
                <a:cs typeface="Times New Roman" panose="02020603050405020304" pitchFamily="18" charset="0"/>
              </a:rPr>
              <a:t>规范的代码组织结构: 小米便签的代码中采用了较为规范的代码组织结构，模块化和接口化的设计使得代码易于维护和扩展。</a:t>
            </a:r>
          </a:p>
          <a:p>
            <a:r>
              <a:rPr sz="2200" b="0" dirty="0">
                <a:latin typeface="Times New Roman" panose="02020603050405020304" pitchFamily="18" charset="0"/>
                <a:ea typeface="宋体" panose="02010600030101010101" pitchFamily="2" charset="-122"/>
                <a:cs typeface="Times New Roman" panose="02020603050405020304" pitchFamily="18" charset="0"/>
              </a:rPr>
              <a:t>合理的注释和文档: 小米便签代码内部还存在着大量的注释和文档，这些丰富的注释和文档有助于开发人员理解代码并提高开发效率。</a:t>
            </a:r>
          </a:p>
          <a:p>
            <a:r>
              <a:rPr sz="2200" b="0" dirty="0">
                <a:latin typeface="Times New Roman" panose="02020603050405020304" pitchFamily="18" charset="0"/>
                <a:ea typeface="宋体" panose="02010600030101010101" pitchFamily="2" charset="-122"/>
                <a:cs typeface="Times New Roman" panose="02020603050405020304" pitchFamily="18" charset="0"/>
              </a:rPr>
              <a:t>面向对象的编程思想: 小米便签使用面向对象的编程思想，将相关代码封装到相对独立的对象中，易于维护和扩展，代码重用性高。</a:t>
            </a:r>
          </a:p>
          <a:p>
            <a:pPr marL="109855" indent="0">
              <a:buNone/>
            </a:pPr>
            <a:endParaRPr sz="2200" b="0" dirty="0">
              <a:latin typeface="Times New Roman" panose="02020603050405020304" pitchFamily="18" charset="0"/>
              <a:ea typeface="宋体" panose="02010600030101010101" pitchFamily="2" charset="-122"/>
              <a:cs typeface="Times New Roman" panose="02020603050405020304" pitchFamily="18" charset="0"/>
            </a:endParaRPr>
          </a:p>
          <a:p>
            <a:r>
              <a:rPr sz="2200" b="0" dirty="0">
                <a:latin typeface="Times New Roman" panose="02020603050405020304" pitchFamily="18" charset="0"/>
                <a:ea typeface="宋体" panose="02010600030101010101" pitchFamily="2" charset="-122"/>
                <a:cs typeface="Times New Roman" panose="02020603050405020304" pitchFamily="18" charset="0"/>
              </a:rPr>
              <a:t>但是从质量的视角，该开源软件代码尚存在一些不足之处，具体表现为：</a:t>
            </a:r>
          </a:p>
          <a:p>
            <a:r>
              <a:rPr sz="2200" b="0" dirty="0">
                <a:latin typeface="Times New Roman" panose="02020603050405020304" pitchFamily="18" charset="0"/>
                <a:ea typeface="宋体" panose="02010600030101010101" pitchFamily="2" charset="-122"/>
                <a:cs typeface="Times New Roman" panose="02020603050405020304" pitchFamily="18" charset="0"/>
              </a:rPr>
              <a:t>可读性偏低:尽管在代码中存在丰富的注释和文档，但在某些部分，代码还是显得较为复杂和难以理解</a:t>
            </a:r>
          </a:p>
          <a:p>
            <a:r>
              <a:rPr sz="2200" b="0" dirty="0">
                <a:latin typeface="Times New Roman" panose="02020603050405020304" pitchFamily="18" charset="0"/>
                <a:ea typeface="宋体" panose="02010600030101010101" pitchFamily="2" charset="-122"/>
                <a:cs typeface="Times New Roman" panose="02020603050405020304" pitchFamily="18" charset="0"/>
              </a:rPr>
              <a:t>变量命名不规范:小米便签的某些代码变量命名不够规范，不易理解，影响了代码的可读性和可维护性。</a:t>
            </a:r>
          </a:p>
          <a:p>
            <a:r>
              <a:rPr sz="2200" b="0" dirty="0">
                <a:latin typeface="Times New Roman" panose="02020603050405020304" pitchFamily="18" charset="0"/>
                <a:ea typeface="宋体" panose="02010600030101010101" pitchFamily="2" charset="-122"/>
                <a:cs typeface="Times New Roman" panose="02020603050405020304" pitchFamily="18" charset="0"/>
              </a:rPr>
              <a:t>安全性欠佳:小米便签某些代码中可能存在安全漏洞，例如在处理用户输入时，缺少合适的数据验证和过滤。</a:t>
            </a:r>
          </a:p>
          <a:p>
            <a:r>
              <a:rPr sz="2200" b="0" dirty="0">
                <a:latin typeface="Times New Roman" panose="02020603050405020304" pitchFamily="18" charset="0"/>
                <a:ea typeface="宋体" panose="02010600030101010101" pitchFamily="2" charset="-122"/>
                <a:cs typeface="Times New Roman" panose="02020603050405020304" pitchFamily="18" charset="0"/>
              </a:rPr>
              <a:t>部分代码设计不完善:某些代码在设计上不够完善，可能导致一些潜在的问题和隐患，影响了代码的稳定性和安全性</a:t>
            </a:r>
          </a:p>
        </p:txBody>
      </p:sp>
      <p:sp>
        <p:nvSpPr>
          <p:cNvPr id="1048656" name="标题 1"/>
          <p:cNvSpPr>
            <a:spLocks noGrp="1"/>
          </p:cNvSpPr>
          <p:nvPr>
            <p:ph type="title"/>
          </p:nvPr>
        </p:nvSpPr>
        <p:spPr/>
        <p:txBody>
          <a:bodyPr/>
          <a:lstStyle/>
          <a:p>
            <a:r>
              <a:rPr lang="zh-CN" altLang="en-US" dirty="0"/>
              <a:t>分析代码质量</a:t>
            </a: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4" name="内容占位符 3"/>
          <p:cNvSpPr>
            <a:spLocks noGrp="1"/>
          </p:cNvSpPr>
          <p:nvPr>
            <p:ph idx="1"/>
          </p:nvPr>
        </p:nvSpPr>
        <p:spPr/>
        <p:txBody>
          <a:bodyPr/>
          <a:lstStyle/>
          <a:p>
            <a:r>
              <a:rPr lang="zh-CN" altLang="en-US" dirty="0">
                <a:solidFill>
                  <a:schemeClr val="bg1">
                    <a:lumMod val="65000"/>
                  </a:schemeClr>
                </a:solidFill>
              </a:rPr>
              <a:t>泛读开源代码</a:t>
            </a:r>
            <a:endParaRPr lang="en-US" altLang="zh-CN" dirty="0">
              <a:solidFill>
                <a:schemeClr val="bg1">
                  <a:lumMod val="65000"/>
                </a:schemeClr>
              </a:solidFill>
            </a:endParaRPr>
          </a:p>
          <a:p>
            <a:r>
              <a:rPr lang="zh-CN" altLang="en-US" dirty="0">
                <a:solidFill>
                  <a:schemeClr val="bg1">
                    <a:lumMod val="65000"/>
                  </a:schemeClr>
                </a:solidFill>
              </a:rPr>
              <a:t>分析代码质量</a:t>
            </a:r>
            <a:endParaRPr lang="en-US" altLang="zh-CN" dirty="0">
              <a:solidFill>
                <a:schemeClr val="bg1">
                  <a:lumMod val="65000"/>
                </a:schemeClr>
              </a:solidFill>
            </a:endParaRPr>
          </a:p>
          <a:p>
            <a:r>
              <a:rPr lang="zh-CN" altLang="en-US" dirty="0">
                <a:solidFill>
                  <a:srgbClr val="FF0000"/>
                </a:solidFill>
              </a:rPr>
              <a:t>标注开源代码</a:t>
            </a:r>
            <a:endParaRPr lang="en-US" altLang="zh-CN" dirty="0">
              <a:solidFill>
                <a:srgbClr val="FF0000"/>
              </a:solidFill>
            </a:endParaRPr>
          </a:p>
          <a:p>
            <a:r>
              <a:rPr lang="zh-CN" altLang="en-US" dirty="0"/>
              <a:t>维护开源软件</a:t>
            </a:r>
          </a:p>
          <a:p>
            <a:r>
              <a:rPr lang="zh-CN" altLang="zh-CN" dirty="0">
                <a:solidFill>
                  <a:schemeClr val="tx1"/>
                </a:solidFill>
              </a:rPr>
              <a:t>系统演示效果</a:t>
            </a:r>
            <a:endParaRPr lang="en-US" altLang="zh-CN" dirty="0">
              <a:solidFill>
                <a:schemeClr val="tx1"/>
              </a:solidFill>
            </a:endParaRPr>
          </a:p>
          <a:p>
            <a:r>
              <a:rPr lang="zh-CN" altLang="en-US" dirty="0">
                <a:solidFill>
                  <a:schemeClr val="tx1"/>
                </a:solidFill>
              </a:rPr>
              <a:t>实践心得体会</a:t>
            </a:r>
          </a:p>
          <a:p>
            <a:endParaRPr lang="zh-CN" altLang="en-US" dirty="0"/>
          </a:p>
        </p:txBody>
      </p:sp>
      <p:sp>
        <p:nvSpPr>
          <p:cNvPr id="1048685" name="标题 1"/>
          <p:cNvSpPr>
            <a:spLocks noGrp="1"/>
          </p:cNvSpPr>
          <p:nvPr>
            <p:ph type="title"/>
          </p:nvPr>
        </p:nvSpPr>
        <p:spPr/>
        <p:txBody>
          <a:bodyPr/>
          <a:lstStyle/>
          <a:p>
            <a:r>
              <a:rPr lang="zh-CN" altLang="en-US" dirty="0"/>
              <a:t>汇报内容</a:t>
            </a: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9" name="内容占位符 2"/>
          <p:cNvSpPr>
            <a:spLocks noGrp="1"/>
          </p:cNvSpPr>
          <p:nvPr>
            <p:ph idx="1"/>
          </p:nvPr>
        </p:nvSpPr>
        <p:spPr>
          <a:xfrm>
            <a:off x="457200" y="1481455"/>
            <a:ext cx="8229600" cy="555625"/>
          </a:xfrm>
        </p:spPr>
        <p:txBody>
          <a:bodyPr>
            <a:normAutofit/>
          </a:bodyPr>
          <a:lstStyle/>
          <a:p>
            <a:r>
              <a:rPr lang="zh-CN" altLang="en-US" dirty="0"/>
              <a:t>在类层面理解代码的语义</a:t>
            </a: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48690" name="标题 1"/>
          <p:cNvSpPr>
            <a:spLocks noGrp="1"/>
          </p:cNvSpPr>
          <p:nvPr>
            <p:ph type="title"/>
          </p:nvPr>
        </p:nvSpPr>
        <p:spPr/>
        <p:txBody>
          <a:bodyPr/>
          <a:lstStyle/>
          <a:p>
            <a:r>
              <a:rPr lang="zh-CN" altLang="en-US" dirty="0"/>
              <a:t>标注开源代码</a:t>
            </a:r>
          </a:p>
        </p:txBody>
      </p:sp>
      <p:pic>
        <p:nvPicPr>
          <p:cNvPr id="2097165" name="图片 1"/>
          <p:cNvPicPr>
            <a:picLocks noChangeAspect="1"/>
          </p:cNvPicPr>
          <p:nvPr>
            <p:custDataLst>
              <p:tags r:id="rId1"/>
            </p:custDataLst>
          </p:nvPr>
        </p:nvPicPr>
        <p:blipFill>
          <a:blip r:embed="rId4"/>
          <a:stretch>
            <a:fillRect/>
          </a:stretch>
        </p:blipFill>
        <p:spPr>
          <a:xfrm>
            <a:off x="683895" y="1917065"/>
            <a:ext cx="8187055" cy="4827270"/>
          </a:xfrm>
          <a:prstGeom prst="rect">
            <a:avLst/>
          </a:prstGeom>
        </p:spPr>
      </p:pic>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9" name="内容占位符 2"/>
          <p:cNvSpPr>
            <a:spLocks noGrp="1"/>
          </p:cNvSpPr>
          <p:nvPr>
            <p:ph idx="1"/>
          </p:nvPr>
        </p:nvSpPr>
        <p:spPr/>
        <p:txBody>
          <a:bodyPr>
            <a:normAutofit/>
          </a:bodyPr>
          <a:lstStyle/>
          <a:p>
            <a:r>
              <a:rPr lang="zh-CN" altLang="en-US" dirty="0"/>
              <a:t>对类进行标注</a:t>
            </a:r>
            <a:endParaRPr lang="en-US" altLang="zh-CN" dirty="0"/>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“DateTimPickerDialog”</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类的注释</a:t>
            </a:r>
          </a:p>
        </p:txBody>
      </p:sp>
      <p:sp>
        <p:nvSpPr>
          <p:cNvPr id="1048700" name="标题 1"/>
          <p:cNvSpPr>
            <a:spLocks noGrp="1"/>
          </p:cNvSpPr>
          <p:nvPr>
            <p:ph type="title"/>
          </p:nvPr>
        </p:nvSpPr>
        <p:spPr/>
        <p:txBody>
          <a:bodyPr/>
          <a:lstStyle/>
          <a:p>
            <a:r>
              <a:rPr lang="zh-CN" altLang="en-US" dirty="0">
                <a:solidFill>
                  <a:schemeClr val="tx1"/>
                </a:solidFill>
              </a:rPr>
              <a:t>标注开源代码</a:t>
            </a:r>
          </a:p>
        </p:txBody>
      </p:sp>
      <p:pic>
        <p:nvPicPr>
          <p:cNvPr id="2097167" name="图片 1"/>
          <p:cNvPicPr>
            <a:picLocks noChangeAspect="1"/>
          </p:cNvPicPr>
          <p:nvPr>
            <p:custDataLst>
              <p:tags r:id="rId1"/>
            </p:custDataLst>
          </p:nvPr>
        </p:nvPicPr>
        <p:blipFill>
          <a:blip r:embed="rId4"/>
          <a:stretch>
            <a:fillRect/>
          </a:stretch>
        </p:blipFill>
        <p:spPr>
          <a:xfrm>
            <a:off x="971550" y="2853055"/>
            <a:ext cx="7548245" cy="2844800"/>
          </a:xfrm>
          <a:prstGeom prst="rect">
            <a:avLst/>
          </a:prstGeom>
        </p:spPr>
      </p:pic>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4" name="内容占位符 2"/>
          <p:cNvSpPr>
            <a:spLocks noGrp="1"/>
          </p:cNvSpPr>
          <p:nvPr>
            <p:ph idx="1"/>
          </p:nvPr>
        </p:nvSpPr>
        <p:spPr>
          <a:xfrm>
            <a:off x="457200" y="1481455"/>
            <a:ext cx="8229600" cy="1003935"/>
          </a:xfrm>
        </p:spPr>
        <p:txBody>
          <a:bodyPr>
            <a:normAutofit/>
          </a:bodyPr>
          <a:lstStyle/>
          <a:p>
            <a:r>
              <a:rPr lang="zh-CN" altLang="en-US" dirty="0"/>
              <a:t>对类进行标注</a:t>
            </a:r>
            <a:endParaRPr lang="en-US" altLang="zh-CN" dirty="0"/>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“FolderListAdapter”</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类的注释</a:t>
            </a:r>
          </a:p>
        </p:txBody>
      </p:sp>
      <p:sp>
        <p:nvSpPr>
          <p:cNvPr id="1048705" name="标题 1"/>
          <p:cNvSpPr>
            <a:spLocks noGrp="1"/>
          </p:cNvSpPr>
          <p:nvPr>
            <p:ph type="title"/>
          </p:nvPr>
        </p:nvSpPr>
        <p:spPr/>
        <p:txBody>
          <a:bodyPr/>
          <a:lstStyle/>
          <a:p>
            <a:r>
              <a:rPr lang="zh-CN" altLang="en-US" dirty="0">
                <a:solidFill>
                  <a:schemeClr val="tx1"/>
                </a:solidFill>
              </a:rPr>
              <a:t>标注开源代码</a:t>
            </a:r>
          </a:p>
        </p:txBody>
      </p:sp>
      <p:pic>
        <p:nvPicPr>
          <p:cNvPr id="2097168" name="图片 3"/>
          <p:cNvPicPr>
            <a:picLocks noChangeAspect="1"/>
          </p:cNvPicPr>
          <p:nvPr>
            <p:custDataLst>
              <p:tags r:id="rId1"/>
            </p:custDataLst>
          </p:nvPr>
        </p:nvPicPr>
        <p:blipFill>
          <a:blip r:embed="rId4"/>
          <a:stretch>
            <a:fillRect/>
          </a:stretch>
        </p:blipFill>
        <p:spPr>
          <a:xfrm>
            <a:off x="899795" y="2493010"/>
            <a:ext cx="7604125" cy="3252470"/>
          </a:xfrm>
          <a:prstGeom prst="rect">
            <a:avLst/>
          </a:prstGeom>
        </p:spPr>
      </p:pic>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9" name="内容占位符 2"/>
          <p:cNvSpPr>
            <a:spLocks noGrp="1"/>
          </p:cNvSpPr>
          <p:nvPr>
            <p:ph idx="1"/>
          </p:nvPr>
        </p:nvSpPr>
        <p:spPr>
          <a:xfrm>
            <a:off x="457200" y="1481455"/>
            <a:ext cx="8229600" cy="981710"/>
          </a:xfrm>
        </p:spPr>
        <p:txBody>
          <a:bodyPr>
            <a:normAutofit/>
          </a:bodyPr>
          <a:lstStyle/>
          <a:p>
            <a:r>
              <a:rPr lang="zh-CN" altLang="en-US" dirty="0"/>
              <a:t>对类进行标注</a:t>
            </a:r>
            <a:endParaRPr lang="en-US" altLang="zh-CN" dirty="0"/>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“NoteEditActivity”</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类的注释</a:t>
            </a:r>
          </a:p>
        </p:txBody>
      </p:sp>
      <p:sp>
        <p:nvSpPr>
          <p:cNvPr id="1048710" name="标题 1"/>
          <p:cNvSpPr>
            <a:spLocks noGrp="1"/>
          </p:cNvSpPr>
          <p:nvPr>
            <p:ph type="title"/>
          </p:nvPr>
        </p:nvSpPr>
        <p:spPr/>
        <p:txBody>
          <a:bodyPr/>
          <a:lstStyle/>
          <a:p>
            <a:r>
              <a:rPr lang="zh-CN" altLang="en-US" dirty="0">
                <a:solidFill>
                  <a:schemeClr val="tx1"/>
                </a:solidFill>
              </a:rPr>
              <a:t>标注开源代码</a:t>
            </a:r>
          </a:p>
        </p:txBody>
      </p:sp>
      <p:pic>
        <p:nvPicPr>
          <p:cNvPr id="2097169" name="图片 3"/>
          <p:cNvPicPr>
            <a:picLocks noChangeAspect="1"/>
          </p:cNvPicPr>
          <p:nvPr>
            <p:custDataLst>
              <p:tags r:id="rId1"/>
            </p:custDataLst>
          </p:nvPr>
        </p:nvPicPr>
        <p:blipFill>
          <a:blip r:embed="rId4"/>
          <a:stretch>
            <a:fillRect/>
          </a:stretch>
        </p:blipFill>
        <p:spPr>
          <a:xfrm>
            <a:off x="899795" y="2709545"/>
            <a:ext cx="7846060" cy="3037205"/>
          </a:xfrm>
          <a:prstGeom prst="rect">
            <a:avLst/>
          </a:prstGeom>
        </p:spPr>
      </p:pic>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4" name="内容占位符 2"/>
          <p:cNvSpPr>
            <a:spLocks noGrp="1"/>
          </p:cNvSpPr>
          <p:nvPr>
            <p:ph idx="1"/>
          </p:nvPr>
        </p:nvSpPr>
        <p:spPr/>
        <p:txBody>
          <a:bodyPr>
            <a:normAutofit/>
          </a:bodyPr>
          <a:lstStyle/>
          <a:p>
            <a:r>
              <a:rPr lang="zh-CN" altLang="en-US" dirty="0"/>
              <a:t>对方法进行标注</a:t>
            </a:r>
            <a:endParaRPr lang="en-US" altLang="zh-CN" dirty="0"/>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findItem(),setTitle()”</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方法的的注释</a:t>
            </a:r>
          </a:p>
        </p:txBody>
      </p:sp>
      <p:sp>
        <p:nvSpPr>
          <p:cNvPr id="1048715" name="标题 1"/>
          <p:cNvSpPr>
            <a:spLocks noGrp="1"/>
          </p:cNvSpPr>
          <p:nvPr>
            <p:ph type="title"/>
          </p:nvPr>
        </p:nvSpPr>
        <p:spPr/>
        <p:txBody>
          <a:bodyPr/>
          <a:lstStyle/>
          <a:p>
            <a:r>
              <a:rPr lang="zh-CN" altLang="en-US" dirty="0"/>
              <a:t>标注开源代码</a:t>
            </a:r>
          </a:p>
        </p:txBody>
      </p:sp>
      <p:pic>
        <p:nvPicPr>
          <p:cNvPr id="2097170" name="图片 1"/>
          <p:cNvPicPr>
            <a:picLocks noChangeAspect="1"/>
          </p:cNvPicPr>
          <p:nvPr>
            <p:custDataLst>
              <p:tags r:id="rId1"/>
            </p:custDataLst>
          </p:nvPr>
        </p:nvPicPr>
        <p:blipFill>
          <a:blip r:embed="rId4"/>
          <a:stretch>
            <a:fillRect/>
          </a:stretch>
        </p:blipFill>
        <p:spPr>
          <a:xfrm>
            <a:off x="899795" y="2637155"/>
            <a:ext cx="6974840" cy="3347085"/>
          </a:xfrm>
          <a:prstGeom prst="rect">
            <a:avLst/>
          </a:prstGeom>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9" name="内容占位符 2"/>
          <p:cNvSpPr>
            <a:spLocks noGrp="1"/>
          </p:cNvSpPr>
          <p:nvPr>
            <p:ph idx="1"/>
          </p:nvPr>
        </p:nvSpPr>
        <p:spPr>
          <a:xfrm>
            <a:off x="457200" y="1481455"/>
            <a:ext cx="8229600" cy="1021080"/>
          </a:xfrm>
        </p:spPr>
        <p:txBody>
          <a:bodyPr>
            <a:normAutofit/>
          </a:bodyPr>
          <a:lstStyle/>
          <a:p>
            <a:r>
              <a:rPr lang="zh-CN" altLang="en-US" dirty="0"/>
              <a:t>对方法进行标注</a:t>
            </a:r>
            <a:endParaRPr lang="en-US" altLang="zh-CN" dirty="0"/>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WorkingNote()”</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方法的的注释</a:t>
            </a:r>
          </a:p>
        </p:txBody>
      </p:sp>
      <p:sp>
        <p:nvSpPr>
          <p:cNvPr id="1048720" name="标题 1"/>
          <p:cNvSpPr>
            <a:spLocks noGrp="1"/>
          </p:cNvSpPr>
          <p:nvPr>
            <p:ph type="title"/>
          </p:nvPr>
        </p:nvSpPr>
        <p:spPr/>
        <p:txBody>
          <a:bodyPr/>
          <a:lstStyle/>
          <a:p>
            <a:r>
              <a:rPr lang="zh-CN" altLang="en-US" dirty="0"/>
              <a:t>标注开源代码</a:t>
            </a:r>
          </a:p>
        </p:txBody>
      </p:sp>
      <p:pic>
        <p:nvPicPr>
          <p:cNvPr id="2097171" name="图片 1"/>
          <p:cNvPicPr>
            <a:picLocks noChangeAspect="1"/>
          </p:cNvPicPr>
          <p:nvPr>
            <p:custDataLst>
              <p:tags r:id="rId1"/>
            </p:custDataLst>
          </p:nvPr>
        </p:nvPicPr>
        <p:blipFill>
          <a:blip r:embed="rId4"/>
          <a:stretch>
            <a:fillRect/>
          </a:stretch>
        </p:blipFill>
        <p:spPr>
          <a:xfrm>
            <a:off x="1095375" y="3069590"/>
            <a:ext cx="6953250" cy="1193800"/>
          </a:xfrm>
          <a:prstGeom prst="rect">
            <a:avLst/>
          </a:prstGeom>
        </p:spPr>
      </p:pic>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4" name="内容占位符 2"/>
          <p:cNvSpPr>
            <a:spLocks noGrp="1"/>
          </p:cNvSpPr>
          <p:nvPr>
            <p:ph idx="1"/>
          </p:nvPr>
        </p:nvSpPr>
        <p:spPr>
          <a:xfrm>
            <a:off x="457200" y="1481455"/>
            <a:ext cx="8229600" cy="1021080"/>
          </a:xfrm>
        </p:spPr>
        <p:txBody>
          <a:bodyPr>
            <a:normAutofit/>
          </a:bodyPr>
          <a:lstStyle/>
          <a:p>
            <a:r>
              <a:rPr lang="zh-CN" altLang="en-US" dirty="0"/>
              <a:t>对方法进行标注</a:t>
            </a:r>
            <a:endParaRPr lang="en-US" altLang="zh-CN" dirty="0"/>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Note()”</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方法的的注释</a:t>
            </a:r>
          </a:p>
        </p:txBody>
      </p:sp>
      <p:sp>
        <p:nvSpPr>
          <p:cNvPr id="1048725" name="标题 1"/>
          <p:cNvSpPr>
            <a:spLocks noGrp="1"/>
          </p:cNvSpPr>
          <p:nvPr>
            <p:ph type="title"/>
          </p:nvPr>
        </p:nvSpPr>
        <p:spPr/>
        <p:txBody>
          <a:bodyPr/>
          <a:lstStyle/>
          <a:p>
            <a:r>
              <a:rPr lang="zh-CN" altLang="en-US" dirty="0"/>
              <a:t>标注开源代码</a:t>
            </a:r>
          </a:p>
        </p:txBody>
      </p:sp>
      <p:pic>
        <p:nvPicPr>
          <p:cNvPr id="2097172" name="图片 3"/>
          <p:cNvPicPr>
            <a:picLocks noChangeAspect="1"/>
          </p:cNvPicPr>
          <p:nvPr>
            <p:custDataLst>
              <p:tags r:id="rId1"/>
            </p:custDataLst>
          </p:nvPr>
        </p:nvPicPr>
        <p:blipFill>
          <a:blip r:embed="rId4"/>
          <a:stretch>
            <a:fillRect/>
          </a:stretch>
        </p:blipFill>
        <p:spPr>
          <a:xfrm>
            <a:off x="771525" y="2781300"/>
            <a:ext cx="7600950" cy="2527300"/>
          </a:xfrm>
          <a:prstGeom prst="rect">
            <a:avLst/>
          </a:prstGeom>
        </p:spPr>
      </p:pic>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9" name="内容占位符 2"/>
          <p:cNvSpPr>
            <a:spLocks noGrp="1"/>
          </p:cNvSpPr>
          <p:nvPr>
            <p:ph idx="1"/>
          </p:nvPr>
        </p:nvSpPr>
        <p:spPr/>
        <p:txBody>
          <a:bodyPr>
            <a:normAutofit/>
          </a:bodyPr>
          <a:lstStyle/>
          <a:p>
            <a:r>
              <a:rPr lang="zh-CN" altLang="en-US" dirty="0"/>
              <a:t>在代码块层面理解代码的语义</a:t>
            </a:r>
          </a:p>
        </p:txBody>
      </p:sp>
      <p:sp>
        <p:nvSpPr>
          <p:cNvPr id="1048730" name="标题 1"/>
          <p:cNvSpPr>
            <a:spLocks noGrp="1"/>
          </p:cNvSpPr>
          <p:nvPr>
            <p:ph type="title"/>
          </p:nvPr>
        </p:nvSpPr>
        <p:spPr/>
        <p:txBody>
          <a:bodyPr/>
          <a:lstStyle/>
          <a:p>
            <a:r>
              <a:rPr lang="zh-CN" altLang="en-US" dirty="0"/>
              <a:t>标注开源代码</a:t>
            </a:r>
          </a:p>
        </p:txBody>
      </p:sp>
      <p:pic>
        <p:nvPicPr>
          <p:cNvPr id="2097173" name="图片 1" descr="e5637bac309a9e2e91bd39ec8572ba1"/>
          <p:cNvPicPr>
            <a:picLocks noChangeAspect="1"/>
          </p:cNvPicPr>
          <p:nvPr/>
        </p:nvPicPr>
        <p:blipFill>
          <a:blip r:embed="rId3"/>
          <a:stretch>
            <a:fillRect/>
          </a:stretch>
        </p:blipFill>
        <p:spPr>
          <a:xfrm>
            <a:off x="971550" y="2061210"/>
            <a:ext cx="7727950" cy="3600450"/>
          </a:xfrm>
          <a:prstGeom prst="rect">
            <a:avLst/>
          </a:prstGeom>
        </p:spPr>
      </p:pic>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4" name="内容占位符 2"/>
          <p:cNvSpPr>
            <a:spLocks noGrp="1"/>
          </p:cNvSpPr>
          <p:nvPr>
            <p:ph idx="1"/>
          </p:nvPr>
        </p:nvSpPr>
        <p:spPr/>
        <p:txBody>
          <a:bodyPr>
            <a:normAutofit/>
          </a:bodyPr>
          <a:lstStyle/>
          <a:p>
            <a:r>
              <a:rPr lang="zh-CN" altLang="en-US" dirty="0"/>
              <a:t>在代码块层面理解代码的语义</a:t>
            </a:r>
          </a:p>
        </p:txBody>
      </p:sp>
      <p:sp>
        <p:nvSpPr>
          <p:cNvPr id="1048735" name="标题 1"/>
          <p:cNvSpPr>
            <a:spLocks noGrp="1"/>
          </p:cNvSpPr>
          <p:nvPr>
            <p:ph type="title"/>
          </p:nvPr>
        </p:nvSpPr>
        <p:spPr/>
        <p:txBody>
          <a:bodyPr/>
          <a:lstStyle/>
          <a:p>
            <a:r>
              <a:rPr lang="zh-CN" altLang="en-US" dirty="0"/>
              <a:t>标注开源代码</a:t>
            </a:r>
          </a:p>
        </p:txBody>
      </p:sp>
      <p:pic>
        <p:nvPicPr>
          <p:cNvPr id="2097174" name="图片 1" descr="e2a1a5b9463298ac35a05fdc3018d37"/>
          <p:cNvPicPr>
            <a:picLocks noChangeAspect="1"/>
          </p:cNvPicPr>
          <p:nvPr/>
        </p:nvPicPr>
        <p:blipFill>
          <a:blip r:embed="rId3"/>
          <a:stretch>
            <a:fillRect/>
          </a:stretch>
        </p:blipFill>
        <p:spPr>
          <a:xfrm>
            <a:off x="827405" y="2051685"/>
            <a:ext cx="7602855" cy="3955415"/>
          </a:xfrm>
          <a:prstGeom prst="rect">
            <a:avLst/>
          </a:prstGeom>
        </p:spPr>
      </p:pic>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9" name="内容占位符 2"/>
          <p:cNvSpPr>
            <a:spLocks noGrp="1"/>
          </p:cNvSpPr>
          <p:nvPr>
            <p:ph idx="1"/>
          </p:nvPr>
        </p:nvSpPr>
        <p:spPr/>
        <p:txBody>
          <a:bodyPr>
            <a:normAutofit/>
          </a:bodyPr>
          <a:lstStyle/>
          <a:p>
            <a:r>
              <a:rPr lang="zh-CN" altLang="en-US" dirty="0"/>
              <a:t>对代码块进行标注</a:t>
            </a:r>
            <a:endParaRPr lang="en-US" altLang="zh-CN" dirty="0"/>
          </a:p>
          <a:p>
            <a:endParaRPr lang="en-US" altLang="zh-CN" dirty="0"/>
          </a:p>
          <a:p>
            <a:endParaRPr lang="zh-CN" altLang="en-US" dirty="0"/>
          </a:p>
        </p:txBody>
      </p:sp>
      <p:sp>
        <p:nvSpPr>
          <p:cNvPr id="1048740" name="标题 1"/>
          <p:cNvSpPr>
            <a:spLocks noGrp="1"/>
          </p:cNvSpPr>
          <p:nvPr>
            <p:ph type="title"/>
          </p:nvPr>
        </p:nvSpPr>
        <p:spPr/>
        <p:txBody>
          <a:bodyPr/>
          <a:lstStyle/>
          <a:p>
            <a:r>
              <a:rPr lang="zh-CN" altLang="en-US" dirty="0"/>
              <a:t>标注开源代码</a:t>
            </a:r>
          </a:p>
        </p:txBody>
      </p:sp>
      <p:pic>
        <p:nvPicPr>
          <p:cNvPr id="2097175" name="图片 1" descr="7d320d23052f55ebe3716d720b9cb77"/>
          <p:cNvPicPr>
            <a:picLocks noChangeAspect="1"/>
          </p:cNvPicPr>
          <p:nvPr/>
        </p:nvPicPr>
        <p:blipFill>
          <a:blip r:embed="rId3"/>
          <a:stretch>
            <a:fillRect/>
          </a:stretch>
        </p:blipFill>
        <p:spPr>
          <a:xfrm>
            <a:off x="827405" y="2061210"/>
            <a:ext cx="7446645" cy="3604260"/>
          </a:xfrm>
          <a:prstGeom prst="rect">
            <a:avLst/>
          </a:prstGeom>
        </p:spPr>
      </p:pic>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4" name="内容占位符 2"/>
          <p:cNvSpPr>
            <a:spLocks noGrp="1"/>
          </p:cNvSpPr>
          <p:nvPr>
            <p:ph idx="1"/>
          </p:nvPr>
        </p:nvSpPr>
        <p:spPr/>
        <p:txBody>
          <a:bodyPr>
            <a:normAutofit/>
          </a:bodyPr>
          <a:lstStyle/>
          <a:p>
            <a:r>
              <a:rPr lang="zh-CN" altLang="en-US" dirty="0"/>
              <a:t>对语句进行标注</a:t>
            </a:r>
            <a:endParaRPr lang="en-US" altLang="zh-CN" dirty="0"/>
          </a:p>
          <a:p>
            <a:pPr marL="109855" indent="0">
              <a:buNone/>
            </a:pPr>
            <a:endParaRPr lang="zh-CN" altLang="en-US" dirty="0"/>
          </a:p>
        </p:txBody>
      </p:sp>
      <p:sp>
        <p:nvSpPr>
          <p:cNvPr id="1048745" name="标题 1"/>
          <p:cNvSpPr>
            <a:spLocks noGrp="1"/>
          </p:cNvSpPr>
          <p:nvPr>
            <p:ph type="title"/>
          </p:nvPr>
        </p:nvSpPr>
        <p:spPr/>
        <p:txBody>
          <a:bodyPr/>
          <a:lstStyle/>
          <a:p>
            <a:r>
              <a:rPr lang="zh-CN" altLang="en-US" dirty="0"/>
              <a:t>标注开源代码</a:t>
            </a:r>
          </a:p>
        </p:txBody>
      </p:sp>
      <p:pic>
        <p:nvPicPr>
          <p:cNvPr id="2097176" name="图片 1" descr="fd838620291e7880d6781f0a2010d93"/>
          <p:cNvPicPr>
            <a:picLocks noChangeAspect="1"/>
          </p:cNvPicPr>
          <p:nvPr/>
        </p:nvPicPr>
        <p:blipFill>
          <a:blip r:embed="rId3"/>
          <a:stretch>
            <a:fillRect/>
          </a:stretch>
        </p:blipFill>
        <p:spPr>
          <a:xfrm>
            <a:off x="1115695" y="2061210"/>
            <a:ext cx="7284720" cy="3827780"/>
          </a:xfrm>
          <a:prstGeom prst="rect">
            <a:avLst/>
          </a:prstGeom>
        </p:spPr>
      </p:pic>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9" name="内容占位符 2"/>
          <p:cNvSpPr>
            <a:spLocks noGrp="1"/>
          </p:cNvSpPr>
          <p:nvPr>
            <p:ph idx="1"/>
          </p:nvPr>
        </p:nvSpPr>
        <p:spPr/>
        <p:txBody>
          <a:bodyPr>
            <a:normAutofit/>
          </a:bodyPr>
          <a:lstStyle/>
          <a:p>
            <a:r>
              <a:rPr lang="zh-CN" altLang="en-US" dirty="0"/>
              <a:t>对语句进行标注</a:t>
            </a:r>
            <a:endParaRPr lang="en-US" altLang="zh-CN" dirty="0"/>
          </a:p>
          <a:p>
            <a:pPr marL="109855" lvl="0" indent="0">
              <a:buClr>
                <a:srgbClr val="2DA2BF"/>
              </a:buClr>
              <a:buNone/>
            </a:pPr>
            <a:endParaRPr lang="zh-CN" altLang="en-US" dirty="0"/>
          </a:p>
        </p:txBody>
      </p:sp>
      <p:sp>
        <p:nvSpPr>
          <p:cNvPr id="1048750" name="标题 1"/>
          <p:cNvSpPr>
            <a:spLocks noGrp="1"/>
          </p:cNvSpPr>
          <p:nvPr>
            <p:ph type="title"/>
          </p:nvPr>
        </p:nvSpPr>
        <p:spPr/>
        <p:txBody>
          <a:bodyPr/>
          <a:lstStyle/>
          <a:p>
            <a:r>
              <a:rPr lang="zh-CN" altLang="en-US" dirty="0"/>
              <a:t>标注开源代码</a:t>
            </a:r>
          </a:p>
        </p:txBody>
      </p:sp>
      <p:pic>
        <p:nvPicPr>
          <p:cNvPr id="2097177" name="图片 1" descr="8977e2cabb5c874bb56e03c4a61f50e"/>
          <p:cNvPicPr>
            <a:picLocks noChangeAspect="1"/>
          </p:cNvPicPr>
          <p:nvPr/>
        </p:nvPicPr>
        <p:blipFill>
          <a:blip r:embed="rId3"/>
          <a:stretch>
            <a:fillRect/>
          </a:stretch>
        </p:blipFill>
        <p:spPr>
          <a:xfrm>
            <a:off x="971550" y="2204720"/>
            <a:ext cx="7590790" cy="3519170"/>
          </a:xfrm>
          <a:prstGeom prst="rect">
            <a:avLst/>
          </a:prstGeom>
        </p:spPr>
      </p:pic>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4" name="内容占位符 2"/>
          <p:cNvSpPr>
            <a:spLocks noGrp="1"/>
          </p:cNvSpPr>
          <p:nvPr>
            <p:ph idx="1"/>
          </p:nvPr>
        </p:nvSpPr>
        <p:spPr/>
        <p:txBody>
          <a:bodyPr>
            <a:normAutofit/>
          </a:bodyPr>
          <a:lstStyle/>
          <a:p>
            <a:r>
              <a:rPr lang="zh-CN" altLang="en-US" dirty="0"/>
              <a:t>对语句进行标注</a:t>
            </a:r>
            <a:endParaRPr lang="en-US" altLang="zh-CN" dirty="0"/>
          </a:p>
          <a:p>
            <a:pPr marL="109855" lvl="0" indent="0">
              <a:buClr>
                <a:srgbClr val="2DA2BF"/>
              </a:buClr>
              <a:buNone/>
            </a:pPr>
            <a:endParaRPr lang="zh-CN" altLang="en-US" dirty="0"/>
          </a:p>
        </p:txBody>
      </p:sp>
      <p:sp>
        <p:nvSpPr>
          <p:cNvPr id="1048755" name="标题 1"/>
          <p:cNvSpPr>
            <a:spLocks noGrp="1"/>
          </p:cNvSpPr>
          <p:nvPr>
            <p:ph type="title"/>
          </p:nvPr>
        </p:nvSpPr>
        <p:spPr/>
        <p:txBody>
          <a:bodyPr/>
          <a:lstStyle/>
          <a:p>
            <a:r>
              <a:rPr lang="zh-CN" altLang="en-US" dirty="0"/>
              <a:t>标注开源代码</a:t>
            </a:r>
          </a:p>
        </p:txBody>
      </p:sp>
      <p:pic>
        <p:nvPicPr>
          <p:cNvPr id="2097178" name="图片 1" descr="7d9de7c12264f960ffe025867826531"/>
          <p:cNvPicPr>
            <a:picLocks noChangeAspect="1"/>
          </p:cNvPicPr>
          <p:nvPr/>
        </p:nvPicPr>
        <p:blipFill>
          <a:blip r:embed="rId3"/>
          <a:stretch>
            <a:fillRect/>
          </a:stretch>
        </p:blipFill>
        <p:spPr>
          <a:xfrm>
            <a:off x="899795" y="2204720"/>
            <a:ext cx="7348220" cy="3303270"/>
          </a:xfrm>
          <a:prstGeom prst="rect">
            <a:avLst/>
          </a:prstGeom>
        </p:spPr>
      </p:pic>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9" name="内容占位符 3"/>
          <p:cNvSpPr>
            <a:spLocks noGrp="1"/>
          </p:cNvSpPr>
          <p:nvPr>
            <p:ph idx="1"/>
          </p:nvPr>
        </p:nvSpPr>
        <p:spPr/>
        <p:txBody>
          <a:bodyPr/>
          <a:lstStyle/>
          <a:p>
            <a:r>
              <a:rPr lang="zh-CN" altLang="en-US" dirty="0">
                <a:solidFill>
                  <a:schemeClr val="bg1">
                    <a:lumMod val="65000"/>
                  </a:schemeClr>
                </a:solidFill>
              </a:rPr>
              <a:t>泛读开源代码</a:t>
            </a:r>
            <a:endParaRPr lang="en-US" altLang="zh-CN" dirty="0">
              <a:solidFill>
                <a:schemeClr val="bg1">
                  <a:lumMod val="65000"/>
                </a:schemeClr>
              </a:solidFill>
            </a:endParaRPr>
          </a:p>
          <a:p>
            <a:r>
              <a:rPr lang="zh-CN" altLang="en-US" dirty="0">
                <a:solidFill>
                  <a:schemeClr val="bg1">
                    <a:lumMod val="65000"/>
                  </a:schemeClr>
                </a:solidFill>
              </a:rPr>
              <a:t>分析代码质量</a:t>
            </a:r>
            <a:endParaRPr lang="en-US" altLang="zh-CN" dirty="0">
              <a:solidFill>
                <a:schemeClr val="bg1">
                  <a:lumMod val="65000"/>
                </a:schemeClr>
              </a:solidFill>
            </a:endParaRPr>
          </a:p>
          <a:p>
            <a:r>
              <a:rPr lang="zh-CN" altLang="en-US" dirty="0">
                <a:solidFill>
                  <a:schemeClr val="bg1">
                    <a:lumMod val="65000"/>
                  </a:schemeClr>
                </a:solidFill>
              </a:rPr>
              <a:t>标注开源代码</a:t>
            </a:r>
            <a:endParaRPr lang="en-US" altLang="zh-CN" dirty="0">
              <a:solidFill>
                <a:schemeClr val="bg1">
                  <a:lumMod val="65000"/>
                </a:schemeClr>
              </a:solidFill>
            </a:endParaRPr>
          </a:p>
          <a:p>
            <a:r>
              <a:rPr lang="zh-CN" altLang="en-US" dirty="0">
                <a:solidFill>
                  <a:srgbClr val="FF0000"/>
                </a:solidFill>
              </a:rPr>
              <a:t>维护开源软件</a:t>
            </a:r>
          </a:p>
          <a:p>
            <a:r>
              <a:rPr lang="zh-CN" altLang="zh-CN" dirty="0">
                <a:solidFill>
                  <a:schemeClr val="tx1"/>
                </a:solidFill>
              </a:rPr>
              <a:t>系统演示效果</a:t>
            </a:r>
            <a:endParaRPr lang="en-US" altLang="zh-CN" dirty="0">
              <a:solidFill>
                <a:schemeClr val="tx1"/>
              </a:solidFill>
            </a:endParaRPr>
          </a:p>
          <a:p>
            <a:r>
              <a:rPr lang="zh-CN" altLang="en-US" dirty="0">
                <a:solidFill>
                  <a:schemeClr val="tx1"/>
                </a:solidFill>
              </a:rPr>
              <a:t>实践心得体会</a:t>
            </a:r>
          </a:p>
          <a:p>
            <a:endParaRPr lang="zh-CN" altLang="en-US" dirty="0"/>
          </a:p>
        </p:txBody>
      </p:sp>
      <p:sp>
        <p:nvSpPr>
          <p:cNvPr id="1048760" name="标题 1"/>
          <p:cNvSpPr>
            <a:spLocks noGrp="1"/>
          </p:cNvSpPr>
          <p:nvPr>
            <p:ph type="title"/>
          </p:nvPr>
        </p:nvSpPr>
        <p:spPr/>
        <p:txBody>
          <a:bodyPr/>
          <a:lstStyle/>
          <a:p>
            <a:r>
              <a:rPr lang="zh-CN" altLang="en-US" dirty="0"/>
              <a:t>汇报内容</a:t>
            </a: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4" name="内容占位符 2"/>
          <p:cNvSpPr>
            <a:spLocks noGrp="1"/>
          </p:cNvSpPr>
          <p:nvPr>
            <p:ph idx="1"/>
          </p:nvPr>
        </p:nvSpPr>
        <p:spPr>
          <a:xfrm>
            <a:off x="457200" y="1481328"/>
            <a:ext cx="8229600" cy="4683976"/>
          </a:xfrm>
        </p:spPr>
        <p:txBody>
          <a:bodyPr>
            <a:normAutofit/>
          </a:bodyPr>
          <a:lstStyle/>
          <a:p>
            <a:r>
              <a:rPr lang="zh-CN" altLang="zh-CN" dirty="0"/>
              <a:t>构思开源软件系统的新需求</a:t>
            </a:r>
            <a:endParaRPr lang="en-US" altLang="zh-CN" dirty="0"/>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经过我们小组成员对于小米便签软件的学习研究，发现源代码存在以下不完善的地方：</a:t>
            </a: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	目前版本的个性化选择较少，不能适应市场上广泛用户的需求，所以我们小组提议设计切换背景的功能，以达到满足不同年龄段用户的需求。</a:t>
            </a: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	经过我们对小米便签拥有的功能学习研究后发现目前版本文档没有插入图片的功能，插入图片的功能是目前市场上大部分便签所拥有的功能，能够满足用户的个性化需求，所以我们决定添加插入图片的功能。</a:t>
            </a: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48765" name="标题 1"/>
          <p:cNvSpPr>
            <a:spLocks noGrp="1"/>
          </p:cNvSpPr>
          <p:nvPr>
            <p:ph type="title"/>
          </p:nvPr>
        </p:nvSpPr>
        <p:spPr/>
        <p:txBody>
          <a:bodyPr/>
          <a:lstStyle/>
          <a:p>
            <a:r>
              <a:rPr lang="zh-CN" altLang="en-US" dirty="0"/>
              <a:t>维护开源软件</a:t>
            </a:r>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9" name="内容占位符 2"/>
          <p:cNvSpPr>
            <a:spLocks noGrp="1"/>
          </p:cNvSpPr>
          <p:nvPr>
            <p:ph idx="1"/>
          </p:nvPr>
        </p:nvSpPr>
        <p:spPr>
          <a:xfrm>
            <a:off x="457200" y="1481328"/>
            <a:ext cx="8229600" cy="4683976"/>
          </a:xfrm>
        </p:spPr>
        <p:txBody>
          <a:bodyPr>
            <a:normAutofit/>
          </a:bodyPr>
          <a:lstStyle/>
          <a:p>
            <a:pPr marL="109855" indent="0">
              <a:buNone/>
            </a:pP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1</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、插入图片功能</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需求获取（用例图）：</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48770" name="标题 1"/>
          <p:cNvSpPr>
            <a:spLocks noGrp="1"/>
          </p:cNvSpPr>
          <p:nvPr>
            <p:ph type="title"/>
          </p:nvPr>
        </p:nvSpPr>
        <p:spPr/>
        <p:txBody>
          <a:bodyPr/>
          <a:lstStyle/>
          <a:p>
            <a:r>
              <a:rPr lang="zh-CN" altLang="en-US" dirty="0"/>
              <a:t>维护开源软件</a:t>
            </a:r>
          </a:p>
        </p:txBody>
      </p:sp>
      <p:pic>
        <p:nvPicPr>
          <p:cNvPr id="2" name="图片 1">
            <a:extLst>
              <a:ext uri="{FF2B5EF4-FFF2-40B4-BE49-F238E27FC236}">
                <a16:creationId xmlns:a16="http://schemas.microsoft.com/office/drawing/2014/main" id="{E625D348-0DD8-1DDD-3470-CB288224C25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2564904"/>
            <a:ext cx="5273040" cy="3383280"/>
          </a:xfrm>
          <a:prstGeom prst="rect">
            <a:avLst/>
          </a:prstGeom>
          <a:noFill/>
          <a:ln>
            <a:noFill/>
          </a:ln>
        </p:spPr>
      </p:pic>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9" name="内容占位符 2"/>
          <p:cNvSpPr>
            <a:spLocks noGrp="1"/>
          </p:cNvSpPr>
          <p:nvPr>
            <p:ph idx="1"/>
          </p:nvPr>
        </p:nvSpPr>
        <p:spPr>
          <a:xfrm>
            <a:off x="457200" y="1481328"/>
            <a:ext cx="8229600" cy="4683976"/>
          </a:xfrm>
        </p:spPr>
        <p:txBody>
          <a:bodyPr>
            <a:normAutofit lnSpcReduction="10000"/>
          </a:bodyPr>
          <a:lstStyle/>
          <a:p>
            <a:pPr marL="109855" indent="0">
              <a:buNone/>
            </a:pP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1</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、插入图片功能</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需求分析（用例描述）：</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用例名：添加图片。</a:t>
            </a:r>
          </a:p>
          <a:p>
            <a:pPr marL="109855" indent="0">
              <a:buNone/>
            </a:pP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用例功能：在便签的文本行中添加图片。</a:t>
            </a:r>
          </a:p>
          <a:p>
            <a:pPr marL="109855" indent="0">
              <a:buNone/>
            </a:pP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执行者：用户。</a:t>
            </a:r>
          </a:p>
          <a:p>
            <a:pPr marL="109855" indent="0">
              <a:buNone/>
            </a:pP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基本交互动作：</a:t>
            </a:r>
          </a:p>
          <a:p>
            <a:pPr marL="109855" indent="0">
              <a:buNone/>
            </a:pP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1.</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用户点击添加图片，系统打开手机相册。</a:t>
            </a:r>
          </a:p>
          <a:p>
            <a:pPr marL="109855" indent="0">
              <a:buNone/>
            </a:pP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2.</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用户选择相册中的图片，系统判断图片是否存在。</a:t>
            </a:r>
          </a:p>
          <a:p>
            <a:pPr marL="109855" indent="0">
              <a:buNone/>
            </a:pP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3.</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图片存在，系统返回图片路径，在光标处插入图片。</a:t>
            </a:r>
          </a:p>
          <a:p>
            <a:pPr marL="109855" indent="0">
              <a:buNone/>
            </a:pP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4.</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系统结束添加图片操作。</a:t>
            </a:r>
          </a:p>
          <a:p>
            <a:pPr marL="109855" indent="0">
              <a:buNone/>
            </a:pP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扩展交互动作：</a:t>
            </a:r>
          </a:p>
          <a:p>
            <a:pPr marL="109855" indent="0">
              <a:buNone/>
            </a:pP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2a.</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图片不存在。</a:t>
            </a:r>
          </a:p>
          <a:p>
            <a:pPr marL="109855" indent="0">
              <a:buNone/>
            </a:pP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2a1 </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系统跳过动作</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3</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，执行动作</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4</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a:t>
            </a: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48770" name="标题 1"/>
          <p:cNvSpPr>
            <a:spLocks noGrp="1"/>
          </p:cNvSpPr>
          <p:nvPr>
            <p:ph type="title"/>
          </p:nvPr>
        </p:nvSpPr>
        <p:spPr/>
        <p:txBody>
          <a:bodyPr/>
          <a:lstStyle/>
          <a:p>
            <a:r>
              <a:rPr lang="zh-CN" altLang="en-US" dirty="0"/>
              <a:t>维护开源软件</a:t>
            </a:r>
          </a:p>
        </p:txBody>
      </p:sp>
    </p:spTree>
    <p:extLst>
      <p:ext uri="{BB962C8B-B14F-4D97-AF65-F5344CB8AC3E}">
        <p14:creationId xmlns:p14="http://schemas.microsoft.com/office/powerpoint/2010/main" val="2941009422"/>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9" name="内容占位符 2"/>
          <p:cNvSpPr>
            <a:spLocks noGrp="1"/>
          </p:cNvSpPr>
          <p:nvPr>
            <p:ph idx="1"/>
          </p:nvPr>
        </p:nvSpPr>
        <p:spPr>
          <a:xfrm>
            <a:off x="457200" y="1481328"/>
            <a:ext cx="8229600" cy="4683976"/>
          </a:xfrm>
        </p:spPr>
        <p:txBody>
          <a:bodyPr>
            <a:normAutofit/>
          </a:bodyPr>
          <a:lstStyle/>
          <a:p>
            <a:pPr marL="109855" indent="0">
              <a:buNone/>
            </a:pP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1</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、插入图片功能</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需求分析（交互图）：</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48770" name="标题 1"/>
          <p:cNvSpPr>
            <a:spLocks noGrp="1"/>
          </p:cNvSpPr>
          <p:nvPr>
            <p:ph type="title"/>
          </p:nvPr>
        </p:nvSpPr>
        <p:spPr/>
        <p:txBody>
          <a:bodyPr/>
          <a:lstStyle/>
          <a:p>
            <a:r>
              <a:rPr lang="zh-CN" altLang="en-US" dirty="0"/>
              <a:t>维护开源软件</a:t>
            </a:r>
          </a:p>
        </p:txBody>
      </p:sp>
      <p:pic>
        <p:nvPicPr>
          <p:cNvPr id="4" name="图片 3">
            <a:extLst>
              <a:ext uri="{FF2B5EF4-FFF2-40B4-BE49-F238E27FC236}">
                <a16:creationId xmlns:a16="http://schemas.microsoft.com/office/drawing/2014/main" id="{37AEBB7E-2097-D02C-4297-7401DF55DC59}"/>
              </a:ext>
            </a:extLst>
          </p:cNvPr>
          <p:cNvPicPr>
            <a:picLocks noChangeAspect="1"/>
          </p:cNvPicPr>
          <p:nvPr/>
        </p:nvPicPr>
        <p:blipFill>
          <a:blip r:embed="rId3"/>
          <a:stretch>
            <a:fillRect/>
          </a:stretch>
        </p:blipFill>
        <p:spPr>
          <a:xfrm>
            <a:off x="457200" y="2348880"/>
            <a:ext cx="6835732" cy="4413600"/>
          </a:xfrm>
          <a:prstGeom prst="rect">
            <a:avLst/>
          </a:prstGeom>
        </p:spPr>
      </p:pic>
    </p:spTree>
    <p:extLst>
      <p:ext uri="{BB962C8B-B14F-4D97-AF65-F5344CB8AC3E}">
        <p14:creationId xmlns:p14="http://schemas.microsoft.com/office/powerpoint/2010/main" val="429513424"/>
      </p:ext>
    </p:extLst>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9" name="内容占位符 2"/>
          <p:cNvSpPr>
            <a:spLocks noGrp="1"/>
          </p:cNvSpPr>
          <p:nvPr>
            <p:ph idx="1"/>
          </p:nvPr>
        </p:nvSpPr>
        <p:spPr>
          <a:xfrm>
            <a:off x="457200" y="1481328"/>
            <a:ext cx="8229600" cy="4683976"/>
          </a:xfrm>
        </p:spPr>
        <p:txBody>
          <a:bodyPr>
            <a:normAutofit/>
          </a:bodyPr>
          <a:lstStyle/>
          <a:p>
            <a:pPr marL="109855" indent="0">
              <a:buNone/>
            </a:pP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1</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、插入图片功能</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需求分析（分析类图）：</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48770" name="标题 1"/>
          <p:cNvSpPr>
            <a:spLocks noGrp="1"/>
          </p:cNvSpPr>
          <p:nvPr>
            <p:ph type="title"/>
          </p:nvPr>
        </p:nvSpPr>
        <p:spPr/>
        <p:txBody>
          <a:bodyPr/>
          <a:lstStyle/>
          <a:p>
            <a:r>
              <a:rPr lang="zh-CN" altLang="en-US" dirty="0"/>
              <a:t>维护开源软件</a:t>
            </a:r>
          </a:p>
        </p:txBody>
      </p:sp>
      <p:pic>
        <p:nvPicPr>
          <p:cNvPr id="3" name="图片 2">
            <a:extLst>
              <a:ext uri="{FF2B5EF4-FFF2-40B4-BE49-F238E27FC236}">
                <a16:creationId xmlns:a16="http://schemas.microsoft.com/office/drawing/2014/main" id="{876229D1-66CD-5FF3-BF96-030C136709C8}"/>
              </a:ext>
            </a:extLst>
          </p:cNvPr>
          <p:cNvPicPr>
            <a:picLocks noChangeAspect="1"/>
          </p:cNvPicPr>
          <p:nvPr/>
        </p:nvPicPr>
        <p:blipFill>
          <a:blip r:embed="rId3"/>
          <a:stretch>
            <a:fillRect/>
          </a:stretch>
        </p:blipFill>
        <p:spPr>
          <a:xfrm>
            <a:off x="521804" y="2420888"/>
            <a:ext cx="8100392" cy="3960440"/>
          </a:xfrm>
          <a:prstGeom prst="rect">
            <a:avLst/>
          </a:prstGeom>
          <a:noFill/>
          <a:ln>
            <a:noFill/>
          </a:ln>
        </p:spPr>
      </p:pic>
    </p:spTree>
    <p:extLst>
      <p:ext uri="{BB962C8B-B14F-4D97-AF65-F5344CB8AC3E}">
        <p14:creationId xmlns:p14="http://schemas.microsoft.com/office/powerpoint/2010/main" val="2307966064"/>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9" name="内容占位符 2"/>
          <p:cNvSpPr>
            <a:spLocks noGrp="1"/>
          </p:cNvSpPr>
          <p:nvPr>
            <p:ph idx="1"/>
          </p:nvPr>
        </p:nvSpPr>
        <p:spPr>
          <a:xfrm>
            <a:off x="457200" y="1481328"/>
            <a:ext cx="8229600" cy="4683976"/>
          </a:xfrm>
        </p:spPr>
        <p:txBody>
          <a:bodyPr>
            <a:normAutofit/>
          </a:bodyPr>
          <a:lstStyle/>
          <a:p>
            <a:pPr marL="109855" indent="0">
              <a:buNone/>
            </a:pP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1</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、插入图片功能</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界面设计（主界面类）：</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48770" name="标题 1"/>
          <p:cNvSpPr>
            <a:spLocks noGrp="1"/>
          </p:cNvSpPr>
          <p:nvPr>
            <p:ph type="title"/>
          </p:nvPr>
        </p:nvSpPr>
        <p:spPr/>
        <p:txBody>
          <a:bodyPr/>
          <a:lstStyle/>
          <a:p>
            <a:r>
              <a:rPr lang="zh-CN" altLang="en-US" dirty="0"/>
              <a:t>维护开源软件</a:t>
            </a:r>
          </a:p>
        </p:txBody>
      </p:sp>
      <p:pic>
        <p:nvPicPr>
          <p:cNvPr id="2" name="图片 1">
            <a:extLst>
              <a:ext uri="{FF2B5EF4-FFF2-40B4-BE49-F238E27FC236}">
                <a16:creationId xmlns:a16="http://schemas.microsoft.com/office/drawing/2014/main" id="{2388E94A-6B16-ACC0-8DBE-192751BF214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409776"/>
            <a:ext cx="5270500" cy="3766716"/>
          </a:xfrm>
          <a:prstGeom prst="rect">
            <a:avLst/>
          </a:prstGeom>
          <a:noFill/>
          <a:ln>
            <a:noFill/>
          </a:ln>
        </p:spPr>
      </p:pic>
    </p:spTree>
    <p:extLst>
      <p:ext uri="{BB962C8B-B14F-4D97-AF65-F5344CB8AC3E}">
        <p14:creationId xmlns:p14="http://schemas.microsoft.com/office/powerpoint/2010/main" val="1510075950"/>
      </p:ext>
    </p:extLst>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9" name="内容占位符 2"/>
          <p:cNvSpPr>
            <a:spLocks noGrp="1"/>
          </p:cNvSpPr>
          <p:nvPr>
            <p:ph idx="1"/>
          </p:nvPr>
        </p:nvSpPr>
        <p:spPr>
          <a:xfrm>
            <a:off x="457200" y="1481328"/>
            <a:ext cx="8229600" cy="4683976"/>
          </a:xfrm>
        </p:spPr>
        <p:txBody>
          <a:bodyPr>
            <a:normAutofit/>
          </a:bodyPr>
          <a:lstStyle/>
          <a:p>
            <a:pPr marL="109855" indent="0">
              <a:buNone/>
            </a:pP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1</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、插入图片功能</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界面设计（界面跳转）：</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48770" name="标题 1"/>
          <p:cNvSpPr>
            <a:spLocks noGrp="1"/>
          </p:cNvSpPr>
          <p:nvPr>
            <p:ph type="title"/>
          </p:nvPr>
        </p:nvSpPr>
        <p:spPr/>
        <p:txBody>
          <a:bodyPr/>
          <a:lstStyle/>
          <a:p>
            <a:r>
              <a:rPr lang="zh-CN" altLang="en-US" dirty="0"/>
              <a:t>维护开源软件</a:t>
            </a:r>
          </a:p>
        </p:txBody>
      </p:sp>
      <p:pic>
        <p:nvPicPr>
          <p:cNvPr id="2" name="图片 1">
            <a:extLst>
              <a:ext uri="{FF2B5EF4-FFF2-40B4-BE49-F238E27FC236}">
                <a16:creationId xmlns:a16="http://schemas.microsoft.com/office/drawing/2014/main" id="{1CE91D35-A050-E800-50B4-8973865B9432}"/>
              </a:ext>
            </a:extLst>
          </p:cNvPr>
          <p:cNvPicPr>
            <a:picLocks noChangeAspect="1"/>
          </p:cNvPicPr>
          <p:nvPr/>
        </p:nvPicPr>
        <p:blipFill>
          <a:blip r:embed="rId3"/>
          <a:stretch>
            <a:fillRect/>
          </a:stretch>
        </p:blipFill>
        <p:spPr>
          <a:xfrm>
            <a:off x="1331640" y="2564904"/>
            <a:ext cx="6840760" cy="3888432"/>
          </a:xfrm>
          <a:prstGeom prst="rect">
            <a:avLst/>
          </a:prstGeom>
        </p:spPr>
      </p:pic>
    </p:spTree>
    <p:extLst>
      <p:ext uri="{BB962C8B-B14F-4D97-AF65-F5344CB8AC3E}">
        <p14:creationId xmlns:p14="http://schemas.microsoft.com/office/powerpoint/2010/main" val="2818186120"/>
      </p:ext>
    </p:extLst>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9" name="内容占位符 2"/>
          <p:cNvSpPr>
            <a:spLocks noGrp="1"/>
          </p:cNvSpPr>
          <p:nvPr>
            <p:ph idx="1"/>
          </p:nvPr>
        </p:nvSpPr>
        <p:spPr>
          <a:xfrm>
            <a:off x="457200" y="1481328"/>
            <a:ext cx="8229600" cy="4683976"/>
          </a:xfrm>
        </p:spPr>
        <p:txBody>
          <a:bodyPr>
            <a:normAutofit/>
          </a:bodyPr>
          <a:lstStyle/>
          <a:p>
            <a:pPr marL="109855" indent="0">
              <a:buNone/>
            </a:pP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1</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、插入图片功能</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详细设计（交互图）：</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48770" name="标题 1"/>
          <p:cNvSpPr>
            <a:spLocks noGrp="1"/>
          </p:cNvSpPr>
          <p:nvPr>
            <p:ph type="title"/>
          </p:nvPr>
        </p:nvSpPr>
        <p:spPr/>
        <p:txBody>
          <a:bodyPr/>
          <a:lstStyle/>
          <a:p>
            <a:r>
              <a:rPr lang="zh-CN" altLang="en-US" dirty="0"/>
              <a:t>维护开源软件</a:t>
            </a:r>
          </a:p>
        </p:txBody>
      </p:sp>
      <p:pic>
        <p:nvPicPr>
          <p:cNvPr id="3" name="图片 2">
            <a:extLst>
              <a:ext uri="{FF2B5EF4-FFF2-40B4-BE49-F238E27FC236}">
                <a16:creationId xmlns:a16="http://schemas.microsoft.com/office/drawing/2014/main" id="{EA9B15A9-047D-ACAF-5BF6-E905E0A07978}"/>
              </a:ext>
            </a:extLst>
          </p:cNvPr>
          <p:cNvPicPr>
            <a:picLocks noChangeAspect="1"/>
          </p:cNvPicPr>
          <p:nvPr/>
        </p:nvPicPr>
        <p:blipFill>
          <a:blip r:embed="rId3"/>
          <a:stretch>
            <a:fillRect/>
          </a:stretch>
        </p:blipFill>
        <p:spPr>
          <a:xfrm>
            <a:off x="827584" y="2276872"/>
            <a:ext cx="7026249" cy="4159942"/>
          </a:xfrm>
          <a:prstGeom prst="rect">
            <a:avLst/>
          </a:prstGeom>
        </p:spPr>
      </p:pic>
    </p:spTree>
    <p:extLst>
      <p:ext uri="{BB962C8B-B14F-4D97-AF65-F5344CB8AC3E}">
        <p14:creationId xmlns:p14="http://schemas.microsoft.com/office/powerpoint/2010/main" val="4281972935"/>
      </p:ext>
    </p:extLst>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9" name="内容占位符 2"/>
          <p:cNvSpPr>
            <a:spLocks noGrp="1"/>
          </p:cNvSpPr>
          <p:nvPr>
            <p:ph idx="1"/>
          </p:nvPr>
        </p:nvSpPr>
        <p:spPr>
          <a:xfrm>
            <a:off x="457200" y="1481328"/>
            <a:ext cx="8229600" cy="4683976"/>
          </a:xfrm>
        </p:spPr>
        <p:txBody>
          <a:bodyPr>
            <a:normAutofit/>
          </a:bodyPr>
          <a:lstStyle/>
          <a:p>
            <a:pPr marL="109855" indent="0">
              <a:buNone/>
            </a:pP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1</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、插入图片功能</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详细设计（分析类图）：</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48770" name="标题 1"/>
          <p:cNvSpPr>
            <a:spLocks noGrp="1"/>
          </p:cNvSpPr>
          <p:nvPr>
            <p:ph type="title"/>
          </p:nvPr>
        </p:nvSpPr>
        <p:spPr/>
        <p:txBody>
          <a:bodyPr/>
          <a:lstStyle/>
          <a:p>
            <a:r>
              <a:rPr lang="zh-CN" altLang="en-US" dirty="0"/>
              <a:t>维护开源软件</a:t>
            </a:r>
          </a:p>
        </p:txBody>
      </p:sp>
      <p:pic>
        <p:nvPicPr>
          <p:cNvPr id="3" name="图片 2">
            <a:extLst>
              <a:ext uri="{FF2B5EF4-FFF2-40B4-BE49-F238E27FC236}">
                <a16:creationId xmlns:a16="http://schemas.microsoft.com/office/drawing/2014/main" id="{898E6F7F-E100-1375-BF38-4EBFDAAE66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2416696"/>
            <a:ext cx="7092280" cy="4162474"/>
          </a:xfrm>
          <a:prstGeom prst="rect">
            <a:avLst/>
          </a:prstGeom>
        </p:spPr>
      </p:pic>
    </p:spTree>
    <p:extLst>
      <p:ext uri="{BB962C8B-B14F-4D97-AF65-F5344CB8AC3E}">
        <p14:creationId xmlns:p14="http://schemas.microsoft.com/office/powerpoint/2010/main" val="256414555"/>
      </p:ext>
    </p:extLst>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4" name="内容占位符 2"/>
          <p:cNvSpPr>
            <a:spLocks noGrp="1"/>
          </p:cNvSpPr>
          <p:nvPr>
            <p:ph idx="1"/>
          </p:nvPr>
        </p:nvSpPr>
        <p:spPr>
          <a:xfrm>
            <a:off x="251520" y="1340768"/>
            <a:ext cx="8229600" cy="4683976"/>
          </a:xfrm>
        </p:spPr>
        <p:txBody>
          <a:bodyPr>
            <a:normAutofit fontScale="92500" lnSpcReduction="10000"/>
          </a:bodyPr>
          <a:lstStyle/>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插入图片</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layout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里的</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note_edit.xml</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a:t>
            </a:r>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添加图片的按钮</a:t>
            </a:r>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对</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UI</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包里的</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sym typeface="+mn-ea"/>
              </a:rPr>
              <a:t>NoteEditActivity</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块进行修改：</a:t>
            </a: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1</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	对</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sym typeface="+mn-ea"/>
              </a:rPr>
              <a:t>onCreate</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（）的修改，在里面重载</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sym typeface="+mn-ea"/>
              </a:rPr>
              <a:t>onClick</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（）函数：允许用户选择数据。</a:t>
            </a: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2</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	重载</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sym typeface="+mn-ea"/>
              </a:rPr>
              <a:t>initActivityState</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（）中的</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sym typeface="+mn-ea"/>
              </a:rPr>
              <a:t>onResume</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函数，初始化便签屏幕。</a:t>
            </a: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3</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	在</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sym typeface="+mn-ea"/>
              </a:rPr>
              <a:t>initNoteScreen</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（）添加</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sym typeface="+mn-ea"/>
              </a:rPr>
              <a:t>showAlerHeader</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 </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sym typeface="+mn-ea"/>
              </a:rPr>
              <a:t>converToImage</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a:t>
            </a: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4</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	实现</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sym typeface="+mn-ea"/>
              </a:rPr>
              <a:t>convertToImage</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（）将路径字符串转换为图片</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image</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格式。</a:t>
            </a: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5</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	重写</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sym typeface="+mn-ea"/>
              </a:rPr>
              <a:t>onActivityResult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（）来处理返回的数据。</a:t>
            </a: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6</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	实现</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sym typeface="+mn-ea"/>
              </a:rPr>
              <a:t>getPath</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（）获取文件的</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real path</a:t>
            </a: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7</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	实现</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sym typeface="+mn-ea"/>
              </a:rPr>
              <a:t>getDataColumn</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（）获取数据列</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_</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获取此 </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Uri </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的数据列的值。这对</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sym typeface="+mn-ea"/>
              </a:rPr>
              <a:t>MediaStore</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 Uris </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和其他基于文件的 </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sym typeface="+mn-ea"/>
              </a:rPr>
              <a:t>ContentProvider</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a:t>
            </a:r>
          </a:p>
          <a:p>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48775" name="标题 1"/>
          <p:cNvSpPr>
            <a:spLocks noGrp="1"/>
          </p:cNvSpPr>
          <p:nvPr>
            <p:ph type="title"/>
          </p:nvPr>
        </p:nvSpPr>
        <p:spPr/>
        <p:txBody>
          <a:bodyPr/>
          <a:lstStyle/>
          <a:p>
            <a:r>
              <a:rPr lang="zh-CN" altLang="en-US" dirty="0"/>
              <a:t>维护开源软件</a:t>
            </a:r>
          </a:p>
        </p:txBody>
      </p:sp>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9" name="内容占位符 2"/>
          <p:cNvSpPr>
            <a:spLocks noGrp="1"/>
          </p:cNvSpPr>
          <p:nvPr>
            <p:ph idx="1"/>
          </p:nvPr>
        </p:nvSpPr>
        <p:spPr>
          <a:xfrm>
            <a:off x="457200" y="1481455"/>
            <a:ext cx="8229600" cy="941070"/>
          </a:xfrm>
        </p:spPr>
        <p:txBody>
          <a:bodyPr>
            <a:normAutofit/>
          </a:bodyPr>
          <a:lstStyle/>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背景切换</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需求获取（用例图）：</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48780" name="标题 1"/>
          <p:cNvSpPr>
            <a:spLocks noGrp="1"/>
          </p:cNvSpPr>
          <p:nvPr>
            <p:ph type="title"/>
          </p:nvPr>
        </p:nvSpPr>
        <p:spPr/>
        <p:txBody>
          <a:bodyPr/>
          <a:lstStyle/>
          <a:p>
            <a:r>
              <a:rPr lang="zh-CN" altLang="en-US" dirty="0"/>
              <a:t>维护开源软件</a:t>
            </a:r>
          </a:p>
        </p:txBody>
      </p:sp>
      <p:pic>
        <p:nvPicPr>
          <p:cNvPr id="2" name="图片 1">
            <a:extLst>
              <a:ext uri="{FF2B5EF4-FFF2-40B4-BE49-F238E27FC236}">
                <a16:creationId xmlns:a16="http://schemas.microsoft.com/office/drawing/2014/main" id="{42BAC554-A6E9-C06E-857B-B8D0B95CEDD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2486710"/>
            <a:ext cx="5472608" cy="3352800"/>
          </a:xfrm>
          <a:prstGeom prst="rect">
            <a:avLst/>
          </a:prstGeom>
          <a:noFill/>
          <a:ln>
            <a:noFill/>
          </a:ln>
        </p:spPr>
      </p:pic>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9" name="内容占位符 2"/>
          <p:cNvSpPr>
            <a:spLocks noGrp="1"/>
          </p:cNvSpPr>
          <p:nvPr>
            <p:ph idx="1"/>
          </p:nvPr>
        </p:nvSpPr>
        <p:spPr>
          <a:xfrm>
            <a:off x="457200" y="1481455"/>
            <a:ext cx="8229600" cy="941070"/>
          </a:xfrm>
        </p:spPr>
        <p:txBody>
          <a:bodyPr>
            <a:normAutofit/>
          </a:bodyPr>
          <a:lstStyle/>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背景切换</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需求分析（用例描述）：</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48780" name="标题 1"/>
          <p:cNvSpPr>
            <a:spLocks noGrp="1"/>
          </p:cNvSpPr>
          <p:nvPr>
            <p:ph type="title"/>
          </p:nvPr>
        </p:nvSpPr>
        <p:spPr/>
        <p:txBody>
          <a:bodyPr/>
          <a:lstStyle/>
          <a:p>
            <a:r>
              <a:rPr lang="zh-CN" altLang="en-US" dirty="0"/>
              <a:t>维护开源软件</a:t>
            </a:r>
          </a:p>
        </p:txBody>
      </p:sp>
      <p:sp>
        <p:nvSpPr>
          <p:cNvPr id="6" name="文本框 5">
            <a:extLst>
              <a:ext uri="{FF2B5EF4-FFF2-40B4-BE49-F238E27FC236}">
                <a16:creationId xmlns:a16="http://schemas.microsoft.com/office/drawing/2014/main" id="{8715DA54-9AA9-51FE-D424-92D4BAF440C6}"/>
              </a:ext>
            </a:extLst>
          </p:cNvPr>
          <p:cNvSpPr txBox="1"/>
          <p:nvPr/>
        </p:nvSpPr>
        <p:spPr>
          <a:xfrm>
            <a:off x="611560" y="2564904"/>
            <a:ext cx="5593796" cy="2677656"/>
          </a:xfrm>
          <a:prstGeom prst="rect">
            <a:avLst/>
          </a:prstGeom>
          <a:noFill/>
        </p:spPr>
        <p:txBody>
          <a:bodyPr wrap="square">
            <a:spAutoFit/>
          </a:bodyPr>
          <a:lstStyle/>
          <a:p>
            <a:r>
              <a:rPr lang="zh-CN" altLang="en-US" dirty="0"/>
              <a:t>用例名：切换背景图片</a:t>
            </a:r>
          </a:p>
          <a:p>
            <a:r>
              <a:rPr lang="zh-CN" altLang="en-US" dirty="0"/>
              <a:t>用例功能：在主界面中切换背景图片</a:t>
            </a:r>
          </a:p>
          <a:p>
            <a:r>
              <a:rPr lang="zh-CN" altLang="en-US" dirty="0"/>
              <a:t>执行者：用户。</a:t>
            </a:r>
          </a:p>
          <a:p>
            <a:r>
              <a:rPr lang="zh-CN" altLang="en-US" dirty="0"/>
              <a:t>基本交互动作：</a:t>
            </a:r>
          </a:p>
          <a:p>
            <a:r>
              <a:rPr lang="en-US" altLang="zh-CN" dirty="0"/>
              <a:t>1.	</a:t>
            </a:r>
            <a:r>
              <a:rPr lang="zh-CN" altLang="en-US" dirty="0"/>
              <a:t>用户点击菜单</a:t>
            </a:r>
          </a:p>
          <a:p>
            <a:r>
              <a:rPr lang="en-US" altLang="zh-CN" dirty="0"/>
              <a:t>2.	</a:t>
            </a:r>
            <a:r>
              <a:rPr lang="zh-CN" altLang="en-US" dirty="0"/>
              <a:t>用户选择已有的背景图片</a:t>
            </a:r>
          </a:p>
          <a:p>
            <a:r>
              <a:rPr lang="en-US" altLang="zh-CN" dirty="0"/>
              <a:t>3.	</a:t>
            </a:r>
            <a:r>
              <a:rPr lang="zh-CN" altLang="en-US" dirty="0"/>
              <a:t>系统更换背景图片</a:t>
            </a:r>
          </a:p>
        </p:txBody>
      </p:sp>
    </p:spTree>
    <p:extLst>
      <p:ext uri="{BB962C8B-B14F-4D97-AF65-F5344CB8AC3E}">
        <p14:creationId xmlns:p14="http://schemas.microsoft.com/office/powerpoint/2010/main" val="200316985"/>
      </p:ext>
    </p:extLst>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9" name="内容占位符 2"/>
          <p:cNvSpPr>
            <a:spLocks noGrp="1"/>
          </p:cNvSpPr>
          <p:nvPr>
            <p:ph idx="1"/>
          </p:nvPr>
        </p:nvSpPr>
        <p:spPr>
          <a:xfrm>
            <a:off x="457200" y="1481455"/>
            <a:ext cx="8229600" cy="941070"/>
          </a:xfrm>
        </p:spPr>
        <p:txBody>
          <a:bodyPr>
            <a:normAutofit/>
          </a:bodyPr>
          <a:lstStyle/>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背景切换</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需求分析（交互图）：</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48780" name="标题 1"/>
          <p:cNvSpPr>
            <a:spLocks noGrp="1"/>
          </p:cNvSpPr>
          <p:nvPr>
            <p:ph type="title"/>
          </p:nvPr>
        </p:nvSpPr>
        <p:spPr/>
        <p:txBody>
          <a:bodyPr/>
          <a:lstStyle/>
          <a:p>
            <a:r>
              <a:rPr lang="zh-CN" altLang="en-US" dirty="0"/>
              <a:t>维护开源软件</a:t>
            </a:r>
          </a:p>
        </p:txBody>
      </p:sp>
      <p:pic>
        <p:nvPicPr>
          <p:cNvPr id="2" name="图片 1">
            <a:extLst>
              <a:ext uri="{FF2B5EF4-FFF2-40B4-BE49-F238E27FC236}">
                <a16:creationId xmlns:a16="http://schemas.microsoft.com/office/drawing/2014/main" id="{904D3695-6FB8-E277-F440-C66B0B3632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6806" y="2402246"/>
            <a:ext cx="6453505" cy="4051089"/>
          </a:xfrm>
          <a:prstGeom prst="rect">
            <a:avLst/>
          </a:prstGeom>
        </p:spPr>
      </p:pic>
    </p:spTree>
    <p:extLst>
      <p:ext uri="{BB962C8B-B14F-4D97-AF65-F5344CB8AC3E}">
        <p14:creationId xmlns:p14="http://schemas.microsoft.com/office/powerpoint/2010/main" val="1242190420"/>
      </p:ext>
    </p:extLst>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9" name="内容占位符 2"/>
          <p:cNvSpPr>
            <a:spLocks noGrp="1"/>
          </p:cNvSpPr>
          <p:nvPr>
            <p:ph idx="1"/>
          </p:nvPr>
        </p:nvSpPr>
        <p:spPr>
          <a:xfrm>
            <a:off x="457200" y="1481455"/>
            <a:ext cx="8229600" cy="941070"/>
          </a:xfrm>
        </p:spPr>
        <p:txBody>
          <a:bodyPr>
            <a:normAutofit/>
          </a:bodyPr>
          <a:lstStyle/>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背景切换</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需求分析（分析类图）：</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48780" name="标题 1"/>
          <p:cNvSpPr>
            <a:spLocks noGrp="1"/>
          </p:cNvSpPr>
          <p:nvPr>
            <p:ph type="title"/>
          </p:nvPr>
        </p:nvSpPr>
        <p:spPr/>
        <p:txBody>
          <a:bodyPr/>
          <a:lstStyle/>
          <a:p>
            <a:r>
              <a:rPr lang="zh-CN" altLang="en-US" dirty="0"/>
              <a:t>维护开源软件</a:t>
            </a:r>
          </a:p>
        </p:txBody>
      </p:sp>
      <p:pic>
        <p:nvPicPr>
          <p:cNvPr id="3" name="图片 2">
            <a:extLst>
              <a:ext uri="{FF2B5EF4-FFF2-40B4-BE49-F238E27FC236}">
                <a16:creationId xmlns:a16="http://schemas.microsoft.com/office/drawing/2014/main" id="{A6C6EF61-856F-79A3-FB1F-A9904BF877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2478088"/>
            <a:ext cx="6696744" cy="4105274"/>
          </a:xfrm>
          <a:prstGeom prst="rect">
            <a:avLst/>
          </a:prstGeom>
        </p:spPr>
      </p:pic>
    </p:spTree>
    <p:extLst>
      <p:ext uri="{BB962C8B-B14F-4D97-AF65-F5344CB8AC3E}">
        <p14:creationId xmlns:p14="http://schemas.microsoft.com/office/powerpoint/2010/main" val="3831114408"/>
      </p:ext>
    </p:extLst>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9" name="内容占位符 2"/>
          <p:cNvSpPr>
            <a:spLocks noGrp="1"/>
          </p:cNvSpPr>
          <p:nvPr>
            <p:ph idx="1"/>
          </p:nvPr>
        </p:nvSpPr>
        <p:spPr>
          <a:xfrm>
            <a:off x="457200" y="1481455"/>
            <a:ext cx="8229600" cy="941070"/>
          </a:xfrm>
        </p:spPr>
        <p:txBody>
          <a:bodyPr>
            <a:normAutofit/>
          </a:bodyPr>
          <a:lstStyle/>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背景切换</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界面设计（主界面类）：</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48780" name="标题 1"/>
          <p:cNvSpPr>
            <a:spLocks noGrp="1"/>
          </p:cNvSpPr>
          <p:nvPr>
            <p:ph type="title"/>
          </p:nvPr>
        </p:nvSpPr>
        <p:spPr/>
        <p:txBody>
          <a:bodyPr/>
          <a:lstStyle/>
          <a:p>
            <a:r>
              <a:rPr lang="zh-CN" altLang="en-US" dirty="0"/>
              <a:t>维护开源软件</a:t>
            </a:r>
          </a:p>
        </p:txBody>
      </p:sp>
      <p:pic>
        <p:nvPicPr>
          <p:cNvPr id="2" name="图片 1">
            <a:extLst>
              <a:ext uri="{FF2B5EF4-FFF2-40B4-BE49-F238E27FC236}">
                <a16:creationId xmlns:a16="http://schemas.microsoft.com/office/drawing/2014/main" id="{CD914B87-F1B6-A85B-C29D-6037C63E8E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486342"/>
            <a:ext cx="5472608" cy="4205566"/>
          </a:xfrm>
          <a:prstGeom prst="rect">
            <a:avLst/>
          </a:prstGeom>
        </p:spPr>
      </p:pic>
    </p:spTree>
    <p:extLst>
      <p:ext uri="{BB962C8B-B14F-4D97-AF65-F5344CB8AC3E}">
        <p14:creationId xmlns:p14="http://schemas.microsoft.com/office/powerpoint/2010/main" val="1451602512"/>
      </p:ext>
    </p:extLst>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9" name="内容占位符 2"/>
          <p:cNvSpPr>
            <a:spLocks noGrp="1"/>
          </p:cNvSpPr>
          <p:nvPr>
            <p:ph idx="1"/>
          </p:nvPr>
        </p:nvSpPr>
        <p:spPr>
          <a:xfrm>
            <a:off x="457200" y="1481455"/>
            <a:ext cx="8229600" cy="941070"/>
          </a:xfrm>
        </p:spPr>
        <p:txBody>
          <a:bodyPr>
            <a:normAutofit/>
          </a:bodyPr>
          <a:lstStyle/>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背景切换</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界面设计（界面跳转）：</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48780" name="标题 1"/>
          <p:cNvSpPr>
            <a:spLocks noGrp="1"/>
          </p:cNvSpPr>
          <p:nvPr>
            <p:ph type="title"/>
          </p:nvPr>
        </p:nvSpPr>
        <p:spPr/>
        <p:txBody>
          <a:bodyPr/>
          <a:lstStyle/>
          <a:p>
            <a:r>
              <a:rPr lang="zh-CN" altLang="en-US" dirty="0"/>
              <a:t>维护开源软件</a:t>
            </a:r>
          </a:p>
        </p:txBody>
      </p:sp>
      <p:pic>
        <p:nvPicPr>
          <p:cNvPr id="3" name="图片 2">
            <a:extLst>
              <a:ext uri="{FF2B5EF4-FFF2-40B4-BE49-F238E27FC236}">
                <a16:creationId xmlns:a16="http://schemas.microsoft.com/office/drawing/2014/main" id="{92B37AE1-6700-25B0-F05B-673039BC8064}"/>
              </a:ext>
            </a:extLst>
          </p:cNvPr>
          <p:cNvPicPr>
            <a:picLocks noChangeAspect="1"/>
          </p:cNvPicPr>
          <p:nvPr/>
        </p:nvPicPr>
        <p:blipFill>
          <a:blip r:embed="rId3"/>
          <a:stretch>
            <a:fillRect/>
          </a:stretch>
        </p:blipFill>
        <p:spPr>
          <a:xfrm>
            <a:off x="683568" y="2486342"/>
            <a:ext cx="7102455" cy="4104456"/>
          </a:xfrm>
          <a:prstGeom prst="rect">
            <a:avLst/>
          </a:prstGeom>
        </p:spPr>
      </p:pic>
    </p:spTree>
    <p:extLst>
      <p:ext uri="{BB962C8B-B14F-4D97-AF65-F5344CB8AC3E}">
        <p14:creationId xmlns:p14="http://schemas.microsoft.com/office/powerpoint/2010/main" val="810752114"/>
      </p:ext>
    </p:extLst>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9" name="内容占位符 2"/>
          <p:cNvSpPr>
            <a:spLocks noGrp="1"/>
          </p:cNvSpPr>
          <p:nvPr>
            <p:ph idx="1"/>
          </p:nvPr>
        </p:nvSpPr>
        <p:spPr>
          <a:xfrm>
            <a:off x="457200" y="1481455"/>
            <a:ext cx="8229600" cy="941070"/>
          </a:xfrm>
        </p:spPr>
        <p:txBody>
          <a:bodyPr>
            <a:normAutofit/>
          </a:bodyPr>
          <a:lstStyle/>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背景切换</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详细设计（交互图）：</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48780" name="标题 1"/>
          <p:cNvSpPr>
            <a:spLocks noGrp="1"/>
          </p:cNvSpPr>
          <p:nvPr>
            <p:ph type="title"/>
          </p:nvPr>
        </p:nvSpPr>
        <p:spPr/>
        <p:txBody>
          <a:bodyPr/>
          <a:lstStyle/>
          <a:p>
            <a:r>
              <a:rPr lang="zh-CN" altLang="en-US" dirty="0"/>
              <a:t>维护开源软件</a:t>
            </a:r>
          </a:p>
        </p:txBody>
      </p:sp>
      <p:pic>
        <p:nvPicPr>
          <p:cNvPr id="2" name="图片 1">
            <a:extLst>
              <a:ext uri="{FF2B5EF4-FFF2-40B4-BE49-F238E27FC236}">
                <a16:creationId xmlns:a16="http://schemas.microsoft.com/office/drawing/2014/main" id="{1B64AFE3-9AA9-6285-8F1C-D222113A37C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2486342"/>
            <a:ext cx="6480720" cy="4097020"/>
          </a:xfrm>
          <a:prstGeom prst="rect">
            <a:avLst/>
          </a:prstGeom>
          <a:noFill/>
          <a:ln>
            <a:noFill/>
          </a:ln>
        </p:spPr>
      </p:pic>
    </p:spTree>
    <p:extLst>
      <p:ext uri="{BB962C8B-B14F-4D97-AF65-F5344CB8AC3E}">
        <p14:creationId xmlns:p14="http://schemas.microsoft.com/office/powerpoint/2010/main" val="3609896695"/>
      </p:ext>
    </p:extLst>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9" name="内容占位符 2"/>
          <p:cNvSpPr>
            <a:spLocks noGrp="1"/>
          </p:cNvSpPr>
          <p:nvPr>
            <p:ph idx="1"/>
          </p:nvPr>
        </p:nvSpPr>
        <p:spPr>
          <a:xfrm>
            <a:off x="457200" y="1481455"/>
            <a:ext cx="8229600" cy="941070"/>
          </a:xfrm>
        </p:spPr>
        <p:txBody>
          <a:bodyPr>
            <a:normAutofit/>
          </a:bodyPr>
          <a:lstStyle/>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背景切换</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详细设计（分析类图）：</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48780" name="标题 1"/>
          <p:cNvSpPr>
            <a:spLocks noGrp="1"/>
          </p:cNvSpPr>
          <p:nvPr>
            <p:ph type="title"/>
          </p:nvPr>
        </p:nvSpPr>
        <p:spPr/>
        <p:txBody>
          <a:bodyPr/>
          <a:lstStyle/>
          <a:p>
            <a:r>
              <a:rPr lang="zh-CN" altLang="en-US" dirty="0"/>
              <a:t>维护开源软件</a:t>
            </a:r>
          </a:p>
        </p:txBody>
      </p:sp>
      <p:pic>
        <p:nvPicPr>
          <p:cNvPr id="3" name="图片 2">
            <a:extLst>
              <a:ext uri="{FF2B5EF4-FFF2-40B4-BE49-F238E27FC236}">
                <a16:creationId xmlns:a16="http://schemas.microsoft.com/office/drawing/2014/main" id="{DAE2922B-CF32-3B4F-BE22-312F595113E6}"/>
              </a:ext>
            </a:extLst>
          </p:cNvPr>
          <p:cNvPicPr>
            <a:picLocks noChangeAspect="1"/>
          </p:cNvPicPr>
          <p:nvPr/>
        </p:nvPicPr>
        <p:blipFill>
          <a:blip r:embed="rId3"/>
          <a:stretch>
            <a:fillRect/>
          </a:stretch>
        </p:blipFill>
        <p:spPr>
          <a:xfrm>
            <a:off x="1763688" y="2436549"/>
            <a:ext cx="5904656" cy="4054191"/>
          </a:xfrm>
          <a:prstGeom prst="rect">
            <a:avLst/>
          </a:prstGeom>
        </p:spPr>
      </p:pic>
    </p:spTree>
    <p:extLst>
      <p:ext uri="{BB962C8B-B14F-4D97-AF65-F5344CB8AC3E}">
        <p14:creationId xmlns:p14="http://schemas.microsoft.com/office/powerpoint/2010/main" val="4142343377"/>
      </p:ext>
    </p:extLst>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4" name="内容占位符 2"/>
          <p:cNvSpPr>
            <a:spLocks noGrp="1"/>
          </p:cNvSpPr>
          <p:nvPr>
            <p:ph idx="1"/>
          </p:nvPr>
        </p:nvSpPr>
        <p:spPr>
          <a:xfrm>
            <a:off x="457200" y="1481454"/>
            <a:ext cx="8229600" cy="3747746"/>
          </a:xfrm>
        </p:spPr>
        <p:txBody>
          <a:bodyPr>
            <a:normAutofit fontScale="61136" lnSpcReduction="20000"/>
          </a:bodyPr>
          <a:lstStyle/>
          <a:p>
            <a:pPr marL="109855" indent="0">
              <a:buNone/>
            </a:pPr>
            <a:r>
              <a:rPr lang="zh-CN" altLang="en-US" sz="4400" b="0" dirty="0">
                <a:latin typeface="Times New Roman" panose="02020603050405020304" pitchFamily="18" charset="0"/>
                <a:ea typeface="宋体" panose="02010600030101010101" pitchFamily="2" charset="-122"/>
                <a:cs typeface="Times New Roman" panose="02020603050405020304" pitchFamily="18" charset="0"/>
              </a:rPr>
              <a:t>背景切换</a:t>
            </a:r>
            <a:endParaRPr lang="en-US" altLang="zh-CN" sz="44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r>
              <a:rPr lang="en-US" altLang="zh-CN" sz="4400" b="0" dirty="0">
                <a:latin typeface="Times New Roman" panose="02020603050405020304" pitchFamily="18" charset="0"/>
                <a:ea typeface="宋体" panose="02010600030101010101" pitchFamily="2" charset="-122"/>
                <a:cs typeface="Times New Roman" panose="02020603050405020304" pitchFamily="18" charset="0"/>
              </a:rPr>
              <a:t>Menu</a:t>
            </a:r>
            <a:r>
              <a:rPr lang="zh-CN" altLang="en-US" sz="4400" b="0" dirty="0">
                <a:latin typeface="Times New Roman" panose="02020603050405020304" pitchFamily="18" charset="0"/>
                <a:ea typeface="宋体" panose="02010600030101010101" pitchFamily="2" charset="-122"/>
                <a:cs typeface="Times New Roman" panose="02020603050405020304" pitchFamily="18" charset="0"/>
              </a:rPr>
              <a:t>里的</a:t>
            </a:r>
            <a:r>
              <a:rPr lang="en-US" altLang="zh-CN" sz="4400" b="0" dirty="0">
                <a:latin typeface="Times New Roman" panose="02020603050405020304" pitchFamily="18" charset="0"/>
                <a:ea typeface="宋体" panose="02010600030101010101" pitchFamily="2" charset="-122"/>
                <a:cs typeface="Times New Roman" panose="02020603050405020304" pitchFamily="18" charset="0"/>
              </a:rPr>
              <a:t>note_list.xml</a:t>
            </a:r>
          </a:p>
          <a:p>
            <a:pPr marL="109855" indent="0">
              <a:buNone/>
            </a:pPr>
            <a:r>
              <a:rPr lang="en-US" altLang="zh-CN" sz="4400" b="0" dirty="0">
                <a:latin typeface="Times New Roman" panose="02020603050405020304" pitchFamily="18" charset="0"/>
                <a:ea typeface="宋体" panose="02010600030101010101" pitchFamily="2" charset="-122"/>
                <a:cs typeface="Times New Roman" panose="02020603050405020304" pitchFamily="18" charset="0"/>
              </a:rPr>
              <a:t>String</a:t>
            </a:r>
            <a:r>
              <a:rPr lang="zh-CN" altLang="en-US" sz="4400" b="0" dirty="0">
                <a:latin typeface="Times New Roman" panose="02020603050405020304" pitchFamily="18" charset="0"/>
                <a:ea typeface="宋体" panose="02010600030101010101" pitchFamily="2" charset="-122"/>
                <a:cs typeface="Times New Roman" panose="02020603050405020304" pitchFamily="18" charset="0"/>
              </a:rPr>
              <a:t>包里的</a:t>
            </a:r>
            <a:r>
              <a:rPr lang="en-US" altLang="zh-CN" sz="4400" b="0" dirty="0">
                <a:latin typeface="Times New Roman" panose="02020603050405020304" pitchFamily="18" charset="0"/>
                <a:ea typeface="宋体" panose="02010600030101010101" pitchFamily="2" charset="-122"/>
                <a:cs typeface="Times New Roman" panose="02020603050405020304" pitchFamily="18" charset="0"/>
              </a:rPr>
              <a:t>string.xml</a:t>
            </a:r>
          </a:p>
          <a:p>
            <a:pPr marL="109855" indent="0">
              <a:buNone/>
            </a:pPr>
            <a:r>
              <a:rPr lang="en-US" altLang="zh-CN" sz="4400" b="0" dirty="0" err="1">
                <a:latin typeface="Times New Roman" panose="02020603050405020304" pitchFamily="18" charset="0"/>
                <a:ea typeface="宋体" panose="02010600030101010101" pitchFamily="2" charset="-122"/>
                <a:cs typeface="Times New Roman" panose="02020603050405020304" pitchFamily="18" charset="0"/>
              </a:rPr>
              <a:t>ui</a:t>
            </a:r>
            <a:r>
              <a:rPr lang="zh-CN" altLang="en-US" sz="4400" b="0" dirty="0">
                <a:latin typeface="Times New Roman" panose="02020603050405020304" pitchFamily="18" charset="0"/>
                <a:ea typeface="宋体" panose="02010600030101010101" pitchFamily="2" charset="-122"/>
                <a:cs typeface="Times New Roman" panose="02020603050405020304" pitchFamily="18" charset="0"/>
              </a:rPr>
              <a:t>包里对</a:t>
            </a:r>
            <a:r>
              <a:rPr lang="en-US" altLang="zh-CN" sz="4400" b="0" dirty="0" err="1">
                <a:latin typeface="Times New Roman" panose="02020603050405020304" pitchFamily="18" charset="0"/>
                <a:ea typeface="宋体" panose="02010600030101010101" pitchFamily="2" charset="-122"/>
                <a:cs typeface="Times New Roman" panose="02020603050405020304" pitchFamily="18" charset="0"/>
              </a:rPr>
              <a:t>NoteListActivity</a:t>
            </a:r>
            <a:r>
              <a:rPr lang="zh-CN" altLang="en-US" sz="4400" b="0" dirty="0">
                <a:latin typeface="Times New Roman" panose="02020603050405020304" pitchFamily="18" charset="0"/>
                <a:ea typeface="宋体" panose="02010600030101010101" pitchFamily="2" charset="-122"/>
                <a:cs typeface="Times New Roman" panose="02020603050405020304" pitchFamily="18" charset="0"/>
              </a:rPr>
              <a:t>的修改：</a:t>
            </a:r>
          </a:p>
          <a:p>
            <a:pPr marL="109855" indent="0">
              <a:buNone/>
            </a:pPr>
            <a:r>
              <a:rPr lang="en-US" altLang="zh-CN" sz="4400" b="0" dirty="0">
                <a:latin typeface="Times New Roman" panose="02020603050405020304" pitchFamily="18" charset="0"/>
                <a:ea typeface="宋体" panose="02010600030101010101" pitchFamily="2" charset="-122"/>
                <a:cs typeface="Times New Roman" panose="02020603050405020304" pitchFamily="18" charset="0"/>
              </a:rPr>
              <a:t>1.	</a:t>
            </a:r>
            <a:r>
              <a:rPr lang="zh-CN" altLang="en-US" sz="4400" b="0" dirty="0">
                <a:latin typeface="Times New Roman" panose="02020603050405020304" pitchFamily="18" charset="0"/>
                <a:ea typeface="宋体" panose="02010600030101010101" pitchFamily="2" charset="-122"/>
                <a:cs typeface="Times New Roman" panose="02020603050405020304" pitchFamily="18" charset="0"/>
              </a:rPr>
              <a:t>对</a:t>
            </a:r>
            <a:r>
              <a:rPr lang="en-US" altLang="zh-CN" sz="4400" b="0" dirty="0" err="1">
                <a:latin typeface="Times New Roman" panose="02020603050405020304" pitchFamily="18" charset="0"/>
                <a:ea typeface="宋体" panose="02010600030101010101" pitchFamily="2" charset="-122"/>
                <a:cs typeface="Times New Roman" panose="02020603050405020304" pitchFamily="18" charset="0"/>
              </a:rPr>
              <a:t>onCreate</a:t>
            </a:r>
            <a:r>
              <a:rPr lang="zh-CN" altLang="en-US" sz="4400" b="0" dirty="0">
                <a:latin typeface="Times New Roman" panose="02020603050405020304" pitchFamily="18" charset="0"/>
                <a:ea typeface="宋体" panose="02010600030101010101" pitchFamily="2" charset="-122"/>
                <a:cs typeface="Times New Roman" panose="02020603050405020304" pitchFamily="18" charset="0"/>
              </a:rPr>
              <a:t>（）的修改，将自己喜欢的图片设置成默认。</a:t>
            </a:r>
          </a:p>
          <a:p>
            <a:pPr marL="109855" indent="0">
              <a:buNone/>
            </a:pPr>
            <a:r>
              <a:rPr lang="en-US" altLang="zh-CN" sz="4400" b="0" dirty="0">
                <a:latin typeface="Times New Roman" panose="02020603050405020304" pitchFamily="18" charset="0"/>
                <a:ea typeface="宋体" panose="02010600030101010101" pitchFamily="2" charset="-122"/>
                <a:cs typeface="Times New Roman" panose="02020603050405020304" pitchFamily="18" charset="0"/>
              </a:rPr>
              <a:t>2.	</a:t>
            </a:r>
            <a:r>
              <a:rPr lang="zh-CN" altLang="en-US" sz="4400" b="0" dirty="0">
                <a:latin typeface="Times New Roman" panose="02020603050405020304" pitchFamily="18" charset="0"/>
                <a:ea typeface="宋体" panose="02010600030101010101" pitchFamily="2" charset="-122"/>
                <a:cs typeface="Times New Roman" panose="02020603050405020304" pitchFamily="18" charset="0"/>
              </a:rPr>
              <a:t>对</a:t>
            </a:r>
            <a:r>
              <a:rPr lang="en-US" altLang="zh-CN" sz="4400" b="0" dirty="0" err="1">
                <a:latin typeface="Times New Roman" panose="02020603050405020304" pitchFamily="18" charset="0"/>
                <a:ea typeface="宋体" panose="02010600030101010101" pitchFamily="2" charset="-122"/>
                <a:cs typeface="Times New Roman" panose="02020603050405020304" pitchFamily="18" charset="0"/>
              </a:rPr>
              <a:t>onPrepareOptionsMenu</a:t>
            </a:r>
            <a:r>
              <a:rPr lang="zh-CN" altLang="en-US" sz="4400" b="0" dirty="0">
                <a:latin typeface="Times New Roman" panose="02020603050405020304" pitchFamily="18" charset="0"/>
                <a:ea typeface="宋体" panose="02010600030101010101" pitchFamily="2" charset="-122"/>
                <a:cs typeface="Times New Roman" panose="02020603050405020304" pitchFamily="18" charset="0"/>
              </a:rPr>
              <a:t>（）的修改：实现按钮的功能。</a:t>
            </a:r>
          </a:p>
          <a:p>
            <a:pPr marL="109855" indent="0">
              <a:buNone/>
            </a:pPr>
            <a:r>
              <a:rPr lang="en-US" altLang="zh-CN" sz="4400" b="0" dirty="0">
                <a:latin typeface="Times New Roman" panose="02020603050405020304" pitchFamily="18" charset="0"/>
                <a:ea typeface="宋体" panose="02010600030101010101" pitchFamily="2" charset="-122"/>
                <a:cs typeface="Times New Roman" panose="02020603050405020304" pitchFamily="18" charset="0"/>
              </a:rPr>
              <a:t>3.	</a:t>
            </a:r>
            <a:r>
              <a:rPr lang="zh-CN" altLang="en-US" sz="4400" b="0" dirty="0">
                <a:latin typeface="Times New Roman" panose="02020603050405020304" pitchFamily="18" charset="0"/>
                <a:ea typeface="宋体" panose="02010600030101010101" pitchFamily="2" charset="-122"/>
                <a:cs typeface="Times New Roman" panose="02020603050405020304" pitchFamily="18" charset="0"/>
              </a:rPr>
              <a:t>对</a:t>
            </a:r>
            <a:r>
              <a:rPr lang="en-US" altLang="zh-CN" sz="4400" b="0" dirty="0" err="1">
                <a:latin typeface="Times New Roman" panose="02020603050405020304" pitchFamily="18" charset="0"/>
                <a:ea typeface="宋体" panose="02010600030101010101" pitchFamily="2" charset="-122"/>
                <a:cs typeface="Times New Roman" panose="02020603050405020304" pitchFamily="18" charset="0"/>
              </a:rPr>
              <a:t>onOptionsItemSelected</a:t>
            </a:r>
            <a:r>
              <a:rPr lang="zh-CN" altLang="en-US" sz="4400" b="0" dirty="0">
                <a:latin typeface="Times New Roman" panose="02020603050405020304" pitchFamily="18" charset="0"/>
                <a:ea typeface="宋体" panose="02010600030101010101" pitchFamily="2" charset="-122"/>
                <a:cs typeface="Times New Roman" panose="02020603050405020304" pitchFamily="18" charset="0"/>
              </a:rPr>
              <a:t>（）的修改：将已选的按钮隐藏。</a:t>
            </a:r>
          </a:p>
          <a:p>
            <a:pPr marL="109855" indent="0">
              <a:buNone/>
            </a:pPr>
            <a:endParaRPr lang="en-US" altLang="zh-CN" sz="44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48785" name="标题 1"/>
          <p:cNvSpPr>
            <a:spLocks noGrp="1"/>
          </p:cNvSpPr>
          <p:nvPr>
            <p:ph type="title"/>
          </p:nvPr>
        </p:nvSpPr>
        <p:spPr/>
        <p:txBody>
          <a:bodyPr/>
          <a:lstStyle/>
          <a:p>
            <a:r>
              <a:rPr lang="zh-CN" altLang="en-US" dirty="0"/>
              <a:t>维护开源软件</a:t>
            </a:r>
          </a:p>
        </p:txBody>
      </p:sp>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4" name="内容占位符 3"/>
          <p:cNvSpPr>
            <a:spLocks noGrp="1"/>
          </p:cNvSpPr>
          <p:nvPr>
            <p:ph idx="1"/>
          </p:nvPr>
        </p:nvSpPr>
        <p:spPr/>
        <p:txBody>
          <a:bodyPr/>
          <a:lstStyle/>
          <a:p>
            <a:r>
              <a:rPr lang="zh-CN" altLang="en-US" dirty="0">
                <a:solidFill>
                  <a:schemeClr val="bg1">
                    <a:lumMod val="65000"/>
                  </a:schemeClr>
                </a:solidFill>
              </a:rPr>
              <a:t>泛读开源代码</a:t>
            </a:r>
            <a:endParaRPr lang="en-US" altLang="zh-CN" dirty="0">
              <a:solidFill>
                <a:schemeClr val="bg1">
                  <a:lumMod val="65000"/>
                </a:schemeClr>
              </a:solidFill>
            </a:endParaRPr>
          </a:p>
          <a:p>
            <a:r>
              <a:rPr lang="zh-CN" altLang="en-US" dirty="0">
                <a:solidFill>
                  <a:schemeClr val="bg1">
                    <a:lumMod val="65000"/>
                  </a:schemeClr>
                </a:solidFill>
              </a:rPr>
              <a:t>分析代码质量</a:t>
            </a:r>
            <a:endParaRPr lang="en-US" altLang="zh-CN" dirty="0">
              <a:solidFill>
                <a:schemeClr val="bg1">
                  <a:lumMod val="65000"/>
                </a:schemeClr>
              </a:solidFill>
            </a:endParaRPr>
          </a:p>
          <a:p>
            <a:r>
              <a:rPr lang="zh-CN" altLang="en-US" dirty="0">
                <a:solidFill>
                  <a:schemeClr val="bg1">
                    <a:lumMod val="65000"/>
                  </a:schemeClr>
                </a:solidFill>
              </a:rPr>
              <a:t>标注开源代码</a:t>
            </a:r>
            <a:endParaRPr lang="en-US" altLang="zh-CN" dirty="0">
              <a:solidFill>
                <a:schemeClr val="bg1">
                  <a:lumMod val="65000"/>
                </a:schemeClr>
              </a:solidFill>
            </a:endParaRPr>
          </a:p>
          <a:p>
            <a:r>
              <a:rPr lang="zh-CN" altLang="en-US" dirty="0">
                <a:solidFill>
                  <a:schemeClr val="bg1">
                    <a:lumMod val="65000"/>
                  </a:schemeClr>
                </a:solidFill>
              </a:rPr>
              <a:t>维护开源软件</a:t>
            </a:r>
          </a:p>
          <a:p>
            <a:r>
              <a:rPr lang="zh-CN" altLang="zh-CN" dirty="0">
                <a:solidFill>
                  <a:srgbClr val="FF0000"/>
                </a:solidFill>
              </a:rPr>
              <a:t>系统演示效果</a:t>
            </a:r>
            <a:endParaRPr lang="en-US" altLang="zh-CN" dirty="0">
              <a:solidFill>
                <a:srgbClr val="FF0000"/>
              </a:solidFill>
            </a:endParaRPr>
          </a:p>
          <a:p>
            <a:r>
              <a:rPr lang="zh-CN" altLang="en-US" dirty="0">
                <a:solidFill>
                  <a:schemeClr val="tx1"/>
                </a:solidFill>
              </a:rPr>
              <a:t>实践心得体会</a:t>
            </a:r>
          </a:p>
          <a:p>
            <a:endParaRPr lang="zh-CN" altLang="en-US" dirty="0"/>
          </a:p>
        </p:txBody>
      </p:sp>
      <p:sp>
        <p:nvSpPr>
          <p:cNvPr id="1048795" name="标题 1"/>
          <p:cNvSpPr>
            <a:spLocks noGrp="1"/>
          </p:cNvSpPr>
          <p:nvPr>
            <p:ph type="title"/>
          </p:nvPr>
        </p:nvSpPr>
        <p:spPr/>
        <p:txBody>
          <a:bodyPr/>
          <a:lstStyle/>
          <a:p>
            <a:r>
              <a:rPr lang="zh-CN" altLang="en-US" dirty="0"/>
              <a:t>汇报内容</a:t>
            </a:r>
          </a:p>
        </p:txBody>
      </p:sp>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9" name="内容占位符 2"/>
          <p:cNvSpPr>
            <a:spLocks noGrp="1"/>
          </p:cNvSpPr>
          <p:nvPr>
            <p:ph idx="1"/>
          </p:nvPr>
        </p:nvSpPr>
        <p:spPr>
          <a:xfrm>
            <a:off x="457200" y="1481455"/>
            <a:ext cx="8229600" cy="1010285"/>
          </a:xfrm>
        </p:spPr>
        <p:txBody>
          <a:bodyPr>
            <a:normAutofit/>
          </a:bodyPr>
          <a:lstStyle/>
          <a:p>
            <a:r>
              <a:rPr lang="zh-CN" altLang="en-US" dirty="0"/>
              <a:t>运行演示经维护后的</a:t>
            </a:r>
            <a:r>
              <a:rPr lang="zh-CN" altLang="zh-CN" dirty="0"/>
              <a:t>开源软件</a:t>
            </a:r>
            <a:endParaRPr lang="en-US" altLang="zh-CN" dirty="0"/>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sz="2200" b="0">
                <a:latin typeface="Times New Roman" panose="02020603050405020304" pitchFamily="18" charset="0"/>
                <a:ea typeface="宋体" panose="02010600030101010101" pitchFamily="2" charset="-122"/>
                <a:cs typeface="Times New Roman" panose="02020603050405020304" pitchFamily="18" charset="0"/>
              </a:rPr>
              <a:t>、切换背景</a:t>
            </a:r>
            <a:endParaRPr lang="zh-CN" altLang="en-US" sz="22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48800" name="标题 1"/>
          <p:cNvSpPr>
            <a:spLocks noGrp="1"/>
          </p:cNvSpPr>
          <p:nvPr>
            <p:ph type="title"/>
          </p:nvPr>
        </p:nvSpPr>
        <p:spPr/>
        <p:txBody>
          <a:bodyPr/>
          <a:lstStyle/>
          <a:p>
            <a:r>
              <a:rPr lang="zh-CN" altLang="en-US" dirty="0"/>
              <a:t>系统演示效果</a:t>
            </a:r>
          </a:p>
        </p:txBody>
      </p:sp>
      <p:pic>
        <p:nvPicPr>
          <p:cNvPr id="2097187" name="图片 2097186"/>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650631" y="2574203"/>
            <a:ext cx="8124092" cy="3920072"/>
          </a:xfrm>
          <a:prstGeom prst="rect">
            <a:avLst/>
          </a:prstGeom>
        </p:spPr>
      </p:pic>
    </p:spTree>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2097187"/>
                    </p:tgtEl>
                  </p:cond>
                </p:stCondLst>
                <p:endSync evt="end" delay="0">
                  <p:rtn val="all"/>
                </p:endSync>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additive="base">
                                        <p:cTn id="6" dur="14911" fill="hold"/>
                                        <p:tgtEl>
                                          <p:spTgt spid="2097187"/>
                                        </p:tgtEl>
                                      </p:cBhvr>
                                    </p:cmd>
                                  </p:childTnLst>
                                </p:cTn>
                              </p:par>
                            </p:childTnLst>
                          </p:cTn>
                        </p:par>
                      </p:childTnLst>
                    </p:cTn>
                  </p:par>
                </p:childTnLst>
              </p:cTn>
              <p:nextCondLst>
                <p:cond evt="onClick" delay="0">
                  <p:tgtEl>
                    <p:spTgt spid="2097187"/>
                  </p:tgtEl>
                </p:cond>
              </p:nextCondLst>
            </p:seq>
            <p:video>
              <p:cMediaNode>
                <p:cTn id="7" fill="hold" display="1">
                  <p:stCondLst>
                    <p:cond delay="indefinite"/>
                  </p:stCondLst>
                  <p:endCondLst>
                    <p:cond evt="onNext" delay="0">
                      <p:tgtEl>
                        <p:sldTgt/>
                      </p:tgtEl>
                    </p:cond>
                    <p:cond evt="onPrev" delay="0">
                      <p:tgtEl>
                        <p:sldTgt/>
                      </p:tgtEl>
                    </p:cond>
                  </p:endCondLst>
                </p:cTn>
                <p:tgtEl>
                  <p:spTgt spid="2097187"/>
                </p:tgtEl>
              </p:cMediaNode>
            </p:vide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04" name="内容占位符 2"/>
          <p:cNvSpPr>
            <a:spLocks noGrp="1"/>
          </p:cNvSpPr>
          <p:nvPr>
            <p:ph idx="1"/>
          </p:nvPr>
        </p:nvSpPr>
        <p:spPr>
          <a:xfrm>
            <a:off x="457200" y="1481455"/>
            <a:ext cx="8229600" cy="1090930"/>
          </a:xfrm>
        </p:spPr>
        <p:txBody>
          <a:bodyPr>
            <a:normAutofit/>
          </a:bodyPr>
          <a:lstStyle/>
          <a:p>
            <a:r>
              <a:rPr lang="zh-CN" altLang="en-US" dirty="0"/>
              <a:t>运行演示经维护后的</a:t>
            </a:r>
            <a:r>
              <a:rPr lang="zh-CN" altLang="zh-CN" dirty="0"/>
              <a:t>开源软件</a:t>
            </a:r>
            <a:endParaRPr lang="en-US" altLang="zh-CN" dirty="0"/>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、插入图片</a:t>
            </a:r>
          </a:p>
        </p:txBody>
      </p:sp>
      <p:sp>
        <p:nvSpPr>
          <p:cNvPr id="1048805" name="标题 1"/>
          <p:cNvSpPr>
            <a:spLocks noGrp="1"/>
          </p:cNvSpPr>
          <p:nvPr>
            <p:ph type="title"/>
          </p:nvPr>
        </p:nvSpPr>
        <p:spPr/>
        <p:txBody>
          <a:bodyPr/>
          <a:lstStyle/>
          <a:p>
            <a:r>
              <a:rPr lang="zh-CN" altLang="en-US" dirty="0"/>
              <a:t>系统演示效果</a:t>
            </a:r>
          </a:p>
        </p:txBody>
      </p:sp>
      <p:pic>
        <p:nvPicPr>
          <p:cNvPr id="2097185" name="407e8beac8f9389036e85a4c173e960c">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724128" y="116632"/>
            <a:ext cx="3086100" cy="6858000"/>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957" fill="hold"/>
                                        <p:tgtEl>
                                          <p:spTgt spid="209718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097185"/>
                </p:tgtEl>
              </p:cMediaNode>
            </p:video>
            <p:seq concurrent="1" nextAc="seek">
              <p:cTn id="8" restart="whenNotActive" fill="hold" evtFilter="cancelBubble" nodeType="interactiveSeq">
                <p:stCondLst>
                  <p:cond evt="onClick" delay="0">
                    <p:tgtEl>
                      <p:spTgt spid="209718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097185"/>
                                        </p:tgtEl>
                                      </p:cBhvr>
                                    </p:cmd>
                                  </p:childTnLst>
                                </p:cTn>
                              </p:par>
                            </p:childTnLst>
                          </p:cTn>
                        </p:par>
                      </p:childTnLst>
                    </p:cTn>
                  </p:par>
                </p:childTnLst>
              </p:cTn>
              <p:nextCondLst>
                <p:cond evt="onClick" delay="0">
                  <p:tgtEl>
                    <p:spTgt spid="2097185"/>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09" name="内容占位符 3"/>
          <p:cNvSpPr>
            <a:spLocks noGrp="1"/>
          </p:cNvSpPr>
          <p:nvPr>
            <p:ph idx="1"/>
          </p:nvPr>
        </p:nvSpPr>
        <p:spPr/>
        <p:txBody>
          <a:bodyPr/>
          <a:lstStyle/>
          <a:p>
            <a:r>
              <a:rPr lang="zh-CN" altLang="en-US" dirty="0">
                <a:solidFill>
                  <a:schemeClr val="bg1">
                    <a:lumMod val="65000"/>
                  </a:schemeClr>
                </a:solidFill>
              </a:rPr>
              <a:t>泛读开源代码</a:t>
            </a:r>
            <a:endParaRPr lang="en-US" altLang="zh-CN" dirty="0">
              <a:solidFill>
                <a:schemeClr val="bg1">
                  <a:lumMod val="65000"/>
                </a:schemeClr>
              </a:solidFill>
            </a:endParaRPr>
          </a:p>
          <a:p>
            <a:r>
              <a:rPr lang="zh-CN" altLang="en-US" dirty="0">
                <a:solidFill>
                  <a:schemeClr val="bg1">
                    <a:lumMod val="65000"/>
                  </a:schemeClr>
                </a:solidFill>
              </a:rPr>
              <a:t>分析代码质量</a:t>
            </a:r>
            <a:endParaRPr lang="en-US" altLang="zh-CN" dirty="0">
              <a:solidFill>
                <a:schemeClr val="bg1">
                  <a:lumMod val="65000"/>
                </a:schemeClr>
              </a:solidFill>
            </a:endParaRPr>
          </a:p>
          <a:p>
            <a:r>
              <a:rPr lang="zh-CN" altLang="en-US" dirty="0">
                <a:solidFill>
                  <a:schemeClr val="bg1">
                    <a:lumMod val="65000"/>
                  </a:schemeClr>
                </a:solidFill>
              </a:rPr>
              <a:t>标注开源代码</a:t>
            </a:r>
            <a:endParaRPr lang="en-US" altLang="zh-CN" dirty="0">
              <a:solidFill>
                <a:schemeClr val="bg1">
                  <a:lumMod val="65000"/>
                </a:schemeClr>
              </a:solidFill>
            </a:endParaRPr>
          </a:p>
          <a:p>
            <a:r>
              <a:rPr lang="zh-CN" altLang="en-US" dirty="0">
                <a:solidFill>
                  <a:schemeClr val="bg1">
                    <a:lumMod val="65000"/>
                  </a:schemeClr>
                </a:solidFill>
              </a:rPr>
              <a:t>维护开源软件</a:t>
            </a:r>
          </a:p>
          <a:p>
            <a:r>
              <a:rPr lang="zh-CN" altLang="zh-CN" dirty="0">
                <a:solidFill>
                  <a:schemeClr val="bg1">
                    <a:lumMod val="65000"/>
                  </a:schemeClr>
                </a:solidFill>
              </a:rPr>
              <a:t>系统演示效果</a:t>
            </a:r>
            <a:endParaRPr lang="en-US" altLang="zh-CN" dirty="0">
              <a:solidFill>
                <a:schemeClr val="bg1">
                  <a:lumMod val="65000"/>
                </a:schemeClr>
              </a:solidFill>
            </a:endParaRPr>
          </a:p>
          <a:p>
            <a:r>
              <a:rPr lang="zh-CN" altLang="en-US" dirty="0">
                <a:solidFill>
                  <a:srgbClr val="FF0000"/>
                </a:solidFill>
              </a:rPr>
              <a:t>实践心得体会</a:t>
            </a:r>
          </a:p>
          <a:p>
            <a:endParaRPr lang="zh-CN" altLang="en-US" dirty="0"/>
          </a:p>
        </p:txBody>
      </p:sp>
      <p:sp>
        <p:nvSpPr>
          <p:cNvPr id="1048810" name="标题 1"/>
          <p:cNvSpPr>
            <a:spLocks noGrp="1"/>
          </p:cNvSpPr>
          <p:nvPr>
            <p:ph type="title"/>
          </p:nvPr>
        </p:nvSpPr>
        <p:spPr/>
        <p:txBody>
          <a:bodyPr/>
          <a:lstStyle/>
          <a:p>
            <a:r>
              <a:rPr lang="zh-CN" altLang="en-US" dirty="0"/>
              <a:t>汇报内容</a:t>
            </a:r>
          </a:p>
        </p:txBody>
      </p:sp>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14" name="内容占位符 4"/>
          <p:cNvSpPr>
            <a:spLocks noGrp="1"/>
          </p:cNvSpPr>
          <p:nvPr>
            <p:ph idx="1"/>
          </p:nvPr>
        </p:nvSpPr>
        <p:spPr/>
        <p:txBody>
          <a:bodyPr>
            <a:normAutofit/>
          </a:bodyPr>
          <a:lstStyle/>
          <a:p>
            <a:pPr marL="631190" lvl="2" indent="0">
              <a:buNone/>
            </a:pPr>
            <a:r>
              <a:rPr lang="en-US" altLang="zh-CN" sz="24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400" kern="100" dirty="0">
                <a:effectLst/>
                <a:latin typeface="等线" panose="02010600030101010101" pitchFamily="2" charset="-122"/>
                <a:ea typeface="等线" panose="02010600030101010101" pitchFamily="2" charset="-122"/>
                <a:cs typeface="Times New Roman" panose="02020603050405020304" pitchFamily="18" charset="0"/>
              </a:rPr>
              <a:t>通过这次对于小米便签源代码阅读和维护实践，提升了我们小组成员之间的凝聚力，提高了我们每个成员的代码阅读能力。通过这次实践让我们有机会体验和参与到软件开发的各个流程中去，让我们在软件工程课程中学到的理论知识得以在实践中加以运用。加深我们对于“需求</a:t>
            </a:r>
            <a:r>
              <a:rPr lang="en-US" altLang="zh-CN" sz="2400"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2400" kern="100" dirty="0">
                <a:effectLst/>
                <a:latin typeface="等线" panose="02010600030101010101" pitchFamily="2" charset="-122"/>
                <a:ea typeface="等线" panose="02010600030101010101" pitchFamily="2" charset="-122"/>
                <a:cs typeface="Times New Roman" panose="02020603050405020304" pitchFamily="18" charset="0"/>
              </a:rPr>
              <a:t>设计</a:t>
            </a:r>
            <a:r>
              <a:rPr lang="en-US" altLang="zh-CN" sz="2400"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2400" kern="100" dirty="0">
                <a:effectLst/>
                <a:latin typeface="等线" panose="02010600030101010101" pitchFamily="2" charset="-122"/>
                <a:ea typeface="等线" panose="02010600030101010101" pitchFamily="2" charset="-122"/>
                <a:cs typeface="Times New Roman" panose="02020603050405020304" pitchFamily="18" charset="0"/>
              </a:rPr>
              <a:t>编码</a:t>
            </a:r>
            <a:r>
              <a:rPr lang="en-US" altLang="zh-CN" sz="2400"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2400" kern="100" dirty="0">
                <a:effectLst/>
                <a:latin typeface="等线" panose="02010600030101010101" pitchFamily="2" charset="-122"/>
                <a:ea typeface="等线" panose="02010600030101010101" pitchFamily="2" charset="-122"/>
                <a:cs typeface="Times New Roman" panose="02020603050405020304" pitchFamily="18" charset="0"/>
              </a:rPr>
              <a:t>测试</a:t>
            </a:r>
            <a:r>
              <a:rPr lang="en-US" altLang="zh-CN" sz="2400"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2400" kern="100" dirty="0">
                <a:effectLst/>
                <a:latin typeface="等线" panose="02010600030101010101" pitchFamily="2" charset="-122"/>
                <a:ea typeface="等线" panose="02010600030101010101" pitchFamily="2" charset="-122"/>
                <a:cs typeface="Times New Roman" panose="02020603050405020304" pitchFamily="18" charset="0"/>
              </a:rPr>
              <a:t>维护</a:t>
            </a:r>
            <a:r>
              <a:rPr lang="en-US" altLang="zh-CN" sz="2400"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2400" kern="100" dirty="0">
                <a:effectLst/>
                <a:latin typeface="等线" panose="02010600030101010101" pitchFamily="2" charset="-122"/>
                <a:ea typeface="等线" panose="02010600030101010101" pitchFamily="2" charset="-122"/>
                <a:cs typeface="Times New Roman" panose="02020603050405020304" pitchFamily="18" charset="0"/>
              </a:rPr>
              <a:t>退役”生命周期的体会</a:t>
            </a:r>
            <a:r>
              <a:rPr lang="zh-CN" altLang="en-US" sz="2400" kern="100" dirty="0">
                <a:effectLst/>
                <a:latin typeface="等线" panose="02010600030101010101" pitchFamily="2" charset="-122"/>
                <a:ea typeface="等线" panose="02010600030101010101" pitchFamily="2" charset="-122"/>
                <a:cs typeface="Times New Roman" panose="02020603050405020304" pitchFamily="18" charset="0"/>
              </a:rPr>
              <a:t>，和明白了每个阶段所需的要求。</a:t>
            </a:r>
            <a:endParaRPr lang="zh-CN" altLang="zh-CN" sz="24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sz="22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48815" name="标题 1"/>
          <p:cNvSpPr>
            <a:spLocks noGrp="1"/>
          </p:cNvSpPr>
          <p:nvPr>
            <p:ph type="title"/>
          </p:nvPr>
        </p:nvSpPr>
        <p:spPr/>
        <p:txBody>
          <a:bodyPr/>
          <a:lstStyle/>
          <a:p>
            <a:r>
              <a:rPr lang="zh-CN" altLang="en-US" dirty="0">
                <a:solidFill>
                  <a:schemeClr val="tx1"/>
                </a:solidFill>
              </a:rPr>
              <a:t>    实践心得体会</a:t>
            </a:r>
          </a:p>
        </p:txBody>
      </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86" name="Picture 2"/>
          <p:cNvPicPr>
            <a:picLocks noChangeArrowheads="1"/>
          </p:cNvPicPr>
          <p:nvPr/>
        </p:nvPicPr>
        <p:blipFill>
          <a:blip r:embed="rId2" cstate="print"/>
          <a:srcRect/>
          <a:stretch>
            <a:fillRect/>
          </a:stretch>
        </p:blipFill>
        <p:spPr bwMode="auto">
          <a:xfrm>
            <a:off x="2758353" y="3284984"/>
            <a:ext cx="3313112" cy="1944687"/>
          </a:xfrm>
          <a:prstGeom prst="rect">
            <a:avLst/>
          </a:prstGeom>
          <a:noFill/>
          <a:ln>
            <a:noFill/>
          </a:ln>
          <a:effectLst/>
        </p:spPr>
      </p:pic>
      <p:sp>
        <p:nvSpPr>
          <p:cNvPr id="1048834" name="Rectangle 2"/>
          <p:cNvSpPr txBox="1">
            <a:spLocks noChangeArrowheads="1"/>
          </p:cNvSpPr>
          <p:nvPr/>
        </p:nvSpPr>
        <p:spPr>
          <a:xfrm>
            <a:off x="611560" y="1844824"/>
            <a:ext cx="7772400" cy="864096"/>
          </a:xfrm>
          <a:prstGeom prst="rect">
            <a:avLst/>
          </a:prstGeom>
        </p:spPr>
        <p:txBody>
          <a:bodyPr vert="horz" anchor="b">
            <a:noAutofit/>
            <a:scene3d>
              <a:camera prst="orthographicFront"/>
              <a:lightRig rig="soft" dir="t"/>
            </a:scene3d>
            <a:sp3d prstMaterial="softEdge">
              <a:bevelT w="25400" h="25400"/>
            </a:sp3d>
          </a:bodyPr>
          <a:lstStyle>
            <a:lvl1pPr algn="r" rtl="0"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pPr algn="ctr">
              <a:lnSpc>
                <a:spcPct val="150000"/>
              </a:lnSpc>
            </a:pP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3200" dirty="0">
                <a:solidFill>
                  <a:srgbClr val="C00000"/>
                </a:solidFill>
                <a:latin typeface="微软雅黑" panose="020B0503020204020204" pitchFamily="34" charset="-122"/>
                <a:ea typeface="微软雅黑" panose="020B0503020204020204" pitchFamily="34" charset="-122"/>
              </a:rPr>
              <a:t>软件工程课程综合实践汇报</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 name="KSO_WM_SLIDE_MODEL_TYPE" val="cover"/>
</p:tagLst>
</file>

<file path=ppt/tags/tag2.xml><?xml version="1.0" encoding="utf-8"?>
<p:tagLst xmlns:a="http://schemas.openxmlformats.org/drawingml/2006/main" xmlns:r="http://schemas.openxmlformats.org/officeDocument/2006/relationships" xmlns:p="http://schemas.openxmlformats.org/presentationml/2006/main">
  <p:tag name="KSO_WM_SLIDE_MODEL_TYPE" val="numdgm"/>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6581.459842519685,&quot;width&quot;:10319.256692913386}"/>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TotalTime>
  <Words>1700</Words>
  <Application>Microsoft Office PowerPoint</Application>
  <PresentationFormat>全屏显示(4:3)</PresentationFormat>
  <Paragraphs>305</Paragraphs>
  <Slides>57</Slides>
  <Notes>50</Notes>
  <HiddenSlides>0</HiddenSlides>
  <MMClips>2</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57</vt:i4>
      </vt:variant>
    </vt:vector>
  </HeadingPairs>
  <TitlesOfParts>
    <vt:vector size="65" baseType="lpstr">
      <vt:lpstr>等线</vt:lpstr>
      <vt:lpstr>微软雅黑</vt:lpstr>
      <vt:lpstr>Lucida Sans Unicode</vt:lpstr>
      <vt:lpstr>Times New Roman</vt:lpstr>
      <vt:lpstr>Verdana</vt:lpstr>
      <vt:lpstr>Wingdings 2</vt:lpstr>
      <vt:lpstr>Wingdings 3</vt:lpstr>
      <vt:lpstr>聚合</vt:lpstr>
      <vt:lpstr>软件工程课程综合实践汇报 “阅读和维护开源软件”</vt:lpstr>
      <vt:lpstr>汇报内容</vt:lpstr>
      <vt:lpstr>泛读开源代码</vt:lpstr>
      <vt:lpstr>泛读开源代码</vt:lpstr>
      <vt:lpstr>泛读开源代码</vt:lpstr>
      <vt:lpstr>泛读开源代码</vt:lpstr>
      <vt:lpstr>泛读开源代码</vt:lpstr>
      <vt:lpstr>汇报内容</vt:lpstr>
      <vt:lpstr>分析代码质量</vt:lpstr>
      <vt:lpstr>分析代码质量</vt:lpstr>
      <vt:lpstr>分析代码质量</vt:lpstr>
      <vt:lpstr>Sonarqube分析</vt:lpstr>
      <vt:lpstr>Sonarqube分析</vt:lpstr>
      <vt:lpstr>Sonarqube分析</vt:lpstr>
      <vt:lpstr>Sonarqube分析</vt:lpstr>
      <vt:lpstr>Sonarqube分析</vt:lpstr>
      <vt:lpstr>分析代码质量</vt:lpstr>
      <vt:lpstr>汇报内容</vt:lpstr>
      <vt:lpstr>标注开源代码</vt:lpstr>
      <vt:lpstr>标注开源代码</vt:lpstr>
      <vt:lpstr>标注开源代码</vt:lpstr>
      <vt:lpstr>标注开源代码</vt:lpstr>
      <vt:lpstr>标注开源代码</vt:lpstr>
      <vt:lpstr>标注开源代码</vt:lpstr>
      <vt:lpstr>标注开源代码</vt:lpstr>
      <vt:lpstr>标注开源代码</vt:lpstr>
      <vt:lpstr>标注开源代码</vt:lpstr>
      <vt:lpstr>标注开源代码</vt:lpstr>
      <vt:lpstr>标注开源代码</vt:lpstr>
      <vt:lpstr>标注开源代码</vt:lpstr>
      <vt:lpstr>标注开源代码</vt:lpstr>
      <vt:lpstr>汇报内容</vt:lpstr>
      <vt:lpstr>维护开源软件</vt:lpstr>
      <vt:lpstr>维护开源软件</vt:lpstr>
      <vt:lpstr>维护开源软件</vt:lpstr>
      <vt:lpstr>维护开源软件</vt:lpstr>
      <vt:lpstr>维护开源软件</vt:lpstr>
      <vt:lpstr>维护开源软件</vt:lpstr>
      <vt:lpstr>维护开源软件</vt:lpstr>
      <vt:lpstr>维护开源软件</vt:lpstr>
      <vt:lpstr>维护开源软件</vt:lpstr>
      <vt:lpstr>维护开源软件</vt:lpstr>
      <vt:lpstr>维护开源软件</vt:lpstr>
      <vt:lpstr>维护开源软件</vt:lpstr>
      <vt:lpstr>维护开源软件</vt:lpstr>
      <vt:lpstr>维护开源软件</vt:lpstr>
      <vt:lpstr>维护开源软件</vt:lpstr>
      <vt:lpstr>维护开源软件</vt:lpstr>
      <vt:lpstr>维护开源软件</vt:lpstr>
      <vt:lpstr>维护开源软件</vt:lpstr>
      <vt:lpstr>维护开源软件</vt:lpstr>
      <vt:lpstr>汇报内容</vt:lpstr>
      <vt:lpstr>系统演示效果</vt:lpstr>
      <vt:lpstr>系统演示效果</vt:lpstr>
      <vt:lpstr>汇报内容</vt:lpstr>
      <vt:lpstr>    实践心得体会</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tommy</dc:creator>
  <cp:lastModifiedBy>程 亮杰</cp:lastModifiedBy>
  <cp:revision>12</cp:revision>
  <dcterms:created xsi:type="dcterms:W3CDTF">2112-12-31T08:00:00Z</dcterms:created>
  <dcterms:modified xsi:type="dcterms:W3CDTF">2023-06-16T08:55:26Z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2052-11.1.0.14309</vt:lpwstr>
  </property>
  <property fmtid="{D5CDD505-2E9C-101B-9397-08002B2CF9AE}" pid="4" name="ICV">
    <vt:lpwstr>F16B9451350E4CF5B22B132A899B2A78_12</vt:lpwstr>
  </property>
</Properties>
</file>