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ink/ink10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5"/>
  </p:handoutMasterIdLst>
  <p:sldIdLst>
    <p:sldId id="290" r:id="rId3"/>
    <p:sldId id="300" r:id="rId5"/>
    <p:sldId id="281" r:id="rId6"/>
    <p:sldId id="291" r:id="rId7"/>
    <p:sldId id="322" r:id="rId8"/>
    <p:sldId id="318" r:id="rId9"/>
    <p:sldId id="319" r:id="rId10"/>
    <p:sldId id="320" r:id="rId11"/>
    <p:sldId id="331" r:id="rId12"/>
    <p:sldId id="321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7" r:id="rId22"/>
    <p:sldId id="302" r:id="rId23"/>
    <p:sldId id="339" r:id="rId24"/>
    <p:sldId id="362" r:id="rId25"/>
    <p:sldId id="332" r:id="rId26"/>
    <p:sldId id="333" r:id="rId27"/>
    <p:sldId id="334" r:id="rId28"/>
    <p:sldId id="380" r:id="rId29"/>
    <p:sldId id="381" r:id="rId30"/>
    <p:sldId id="382" r:id="rId31"/>
    <p:sldId id="335" r:id="rId32"/>
    <p:sldId id="336" r:id="rId33"/>
    <p:sldId id="383" r:id="rId34"/>
    <p:sldId id="384" r:id="rId35"/>
    <p:sldId id="385" r:id="rId36"/>
    <p:sldId id="386" r:id="rId37"/>
    <p:sldId id="387" r:id="rId38"/>
    <p:sldId id="389" r:id="rId39"/>
    <p:sldId id="390" r:id="rId40"/>
    <p:sldId id="391" r:id="rId41"/>
    <p:sldId id="304" r:id="rId42"/>
    <p:sldId id="392" r:id="rId43"/>
    <p:sldId id="263" r:id="rId44"/>
    <p:sldId id="393" r:id="rId45"/>
    <p:sldId id="394" r:id="rId46"/>
    <p:sldId id="395" r:id="rId47"/>
    <p:sldId id="396" r:id="rId48"/>
    <p:sldId id="397" r:id="rId49"/>
    <p:sldId id="398" r:id="rId50"/>
    <p:sldId id="303" r:id="rId51"/>
    <p:sldId id="399" r:id="rId52"/>
    <p:sldId id="288" r:id="rId53"/>
    <p:sldId id="299" r:id="rId54"/>
  </p:sldIdLst>
  <p:sldSz cx="9144000" cy="5143500" type="screen16x9"/>
  <p:notesSz cx="6858000" cy="9144000"/>
  <p:custDataLst>
    <p:tags r:id="rId5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EEF2F5"/>
    <a:srgbClr val="304371"/>
    <a:srgbClr val="F4F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582" autoAdjust="0"/>
  </p:normalViewPr>
  <p:slideViewPr>
    <p:cSldViewPr snapToGrid="0" showGuides="1">
      <p:cViewPr varScale="1">
        <p:scale>
          <a:sx n="147" d="100"/>
          <a:sy n="147" d="100"/>
        </p:scale>
        <p:origin x="-600" y="-102"/>
      </p:cViewPr>
      <p:guideLst>
        <p:guide orient="horz" pos="3240"/>
        <p:guide orient="horz" pos="-3"/>
        <p:guide pos="192"/>
        <p:guide pos="2880"/>
        <p:guide pos="55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9" Type="http://schemas.openxmlformats.org/officeDocument/2006/relationships/tags" Target="tags/tag47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13287 407.385,'0'24,"0"-12,0 0,0 0,0 0,0 0,0 12,0-12,24 12,-24-12,0 0,0 0,24-12,12 24,0-12,-24 12,36-24,-12 0,0 0,0 0,12-12,-36-24,0 36,-12-36,0 0,24 24,-24-24,0 24,24-12,-24-12,12 12,0 24,-12-24,0 12,-36 0,0 12,0 0,12 0,-12 0,12 12,0 0,12 12,12 0,-24 12,12 0,-12 0,24-12,0 12,-12-24,12 0,0 12,0-12,24-12,0 0,12 0,12-24,12 12,-12-60,0 60,-12-24,-36-24,12 48,-12-12,0 0,0 12,-36 12,12 0,-60 0,36 0,-24 24,0 12,24 12,-24 12,24-12,36 0,0-24,12 0,0-12,36-24,12 0,12-12,24 12,-48 0,24 0,12 0,-12 0,-48-12,-12 12,0 0,0 0,0 0,-12 12,0 0,-48 0,24 0,-48 0,12 0,-12 0,0 0,0 0,24 0,24 0,36-12,0 0,12-12,24 24,-12-12,60-12,-36 24,48-12,24-24,36 24,-12-12,0 24,-24 0,-36 0,-84-12,-24 12,-12 0,-24 0,-24 0,48 0,-36 0,-36 0,-48 0,0 0,-24 0,12 24,48-12,36 0,84-24,12 12,0 0,12 0,36 0,24 0,-36-12,48 12,24 0,36 0,-12-24,-36 24,-96 0,-12-12,-12 12,-12 0,0 0,-60 0,0 0,60 0,-60 0,12 0,-12 0,48 0,48-12,24-12,-12 24,-12-36,48 36,-12-12,12 12,-36 0,0 0,-60 0,12 24,-60-24,0 12,36 12,0-24,48-12,36 12,-12-24,36 24,24 0,-36 0,24 0,36 0,-36 0,-36 0,-48 24,0-24,-12 12,0 0,0-12,-24 24,-24-24,48 0,-36 0,-12 12,-12 12,60-24,36-12,24 0,12-24,24-12,12 24,-48 24,48-12,0-24,0 12,0 12,-60 12,-24 24,-12-24,12 12,-36 0,24 12,-48-24,36 12,-12-12,24 0,12-12,0 0,0 0,24 12,-24-12,0 24,-12 0,0 12,-24-24,12 0,0 24,24-12,-12-12,24 0,24-24,12 12,12 12,12-24,-12 24,-24 0,-36 12,-24 0,0 0,-24 0,-24 24,-12-24,48-12,36 24,0-36,0 0,0-12,0 0,12-12,24 24,48-12,-24 12,0 12,12-24,-60 24,-36 12,-12 12,0-24,-36 24,-48 12,-12 0,12-12,36 12,60-36,36-24,60 0,0-24,-36 48,36-12,36-24,24 12,-12-12,-84 24,-36 36,-24-12,-12 0,-36 12,24-24,-36 24,-48-12,-24 0,12 24,48-24,60-12,12 0,36-12,24-24,-12 24,24-12,24-12,12 12,12 0,-36 24,-12-12,-24 12,-12 0,-12 12,-24 0,0 12,-48 12,24 12,0-48,-24 12,-12 12,-24-12,72-12,36-12,12-12,24 12,-12 0,48 0,-24-24,36 36,-24-12,-12 12,12-24,-48 24,-12 12,0 12,0-12,-60 12,24-24,0 0,12 0,24-12,24 12,0-12,24-24,12 36,-24-24,-36 36,0 0,0 0,0 0,-24 12,-36-24,12 12,-12-12,-24 24,48-12,12-12,12 0,12-12,0 0,24-12,12 24,0-36,36 36,12-12,-12-12,-24 24,-24 0,0 0,-36 0,12 12,-36 24,-24-24,24 0,-36 0,-72 12,-24 12,-12 12,0 0,48-12,48-24,72 12,12-36,24 12,12-24,24 12,-24-24,60 0,-12 24,-48 0,60-12,24 12,0-24,24 0,-36 24,-24 0,-84 24,-24-12,-24 12,24 0,-24-12,-12 12,-48 12,-12 0,12 12,24-24,48-12,36-12,12 0,36-24,-12 24,24-36,0 12,0 24,-24-24,0 12,-24 24,0 12,-12 12,0 12,0-12,-36 0,0 24,-24-36,24 24,0 0,-12-12,48-12,-24-12,24-12,12 0,24-12,-24-12,12 36,0-12,-12 12,-12 36,0-24,0 0,0 12,0 0,0 12,-24 0,24-48,0-24,0 24,0-24,24 0,0 0,12 24,-24-24,12 36,-24 36,-12-36,12 24,-36 0,-24-12,0 24,24-12,12-12,0-12,24-24,0 0,24 0,-12 12,24-12,0 12,-12 12,-12 0,-12 12,0 24,0-24,0 12,0 12,0-12,0 36,0-24,0-60,0-12,24 0,24 0,-12 12,36-24,-24 12,-12 12,-36 12,0 24,0 24,0 0,0-24,-36 48,0-12,0-12,12-12,24 0,0-36,0 0,0 0,0-24,0 24,0 0,0-24,0 12,24 12,-24-12,24 12,-24 0,12 24,-12 0,0 24,0 0,0 12,-24-24,12 12,12-12,-24-36,24-24,0 12,12-12,-12-12,12 12,12 12,-24-12,0 60,24 0,-24 12,0 24,-12 12,-24 0,-24 0,48-36,-12 12,-12-24,36-12,-24-24,24-12,0-24,0-12,0 24,12-12,-12-12,12 12,12 12,-24-12,12 0,12 12,-24 12,0 0,12 12,-12 24,0 24,0 0,0 0,0 24,-12 24,-12-36,12 24,-12-36,24-12,0-36,0-36,0 24,0-36,0 12,0-12,0 48,0 0,0-12,12 36,-12 12,36 24,-24-12,-12-24,24 36,-24-12,0 24,0-24,0-60,-12 0,-12-48,24 36,0 0,0 0,0 24,0 24,0 0,0 24,0 12,0-12,0-12,0 24,0-12,0 0,-12-36,12-24,0-36,-24 12,24-36,0 0,12 60,0-12,24-24,-36 48,24-24,-12 24,0 12,0 0,-12 36,24 12,-24 12,12-12,0 12,0 36,-12-24,0-12,0-36,0 12,0-24,0 0,-12-24,12 0,0-36,0 0,0 12,0-36,0 36,24 0,-12-24,24 24,-24 36,-12-24,0 12,12 12,-12 24,0 36,0-12,0 12,0-24,0 24,-12 0,-12 12,12-12,0-36,-12-12,24-36,-12-36,12 24,0-36,0-12,0 0,12-24,24 24,-24 24,-12 48,0 0,12 36,-12 0,0 36,0-12,0 12,-12-12,0 24,-12-48,24 24,0-24,-24 0,12-12,12 0,-24-24,12-12,12-24,0-12,-12 24,12-12,0 24,0-12,0 12,0 36,0 0,0 0,0 24,0 12,0-24,0 36,0-12,-12-12,12-24,0 0,0 12,-12-24,12-12,0-24,-12-12,12-12,0 24,0-48,0 24,0 12,0 24,0 0,12 24,-12 12,0 12,12 12,-12 0,24 12,-24 24,0 0,0-12,0-48,0 24,0-12,0-36,0-12,-12-24,12-12,0 12,0-36,0 60,0-12,0 0,12 24,0 12,-12 36,24 0,-12 12,-12 12,0-24,0 0,0 0,0 0,0-24,0-36,0 0,0-36,-24 12,12-24,12 24,0-12,0 36,0 12,0 0,0 0,0 24,0 24,24 0,-24 12,0 12,0 12,0 12,0-36,0-12,-12-12,12 0,-24-36,0-24,24-24,0 24,0-48,0 24,0 12,0-12,12 60,-12-24,0 12,12 0,0 24,-12 24,12 24,-12-12,36 24,-36 12,0-24,0 0,0-12,0-12,0-48,0-24,0 12,0-24,0-24,0 0,0 36,0 12,24-12,-24 12,36 12,-36-12,0 12,12 36,-12 0,0 24,0 36,0-24,0-24,0 12,0-12,0-12,0-12,0-36,0-12,0-24,0 36,0-36,0-24,0 24,0 0,12 24,-12 24,0 0,12 24,-12 48,12-12,-12-12,0 36,0 12,0 24,-12-12,-12-12,12-48,0-36,12-36,0-36,0 12,0-24,0 36,0-24,12 0,0 48,-12-12,0 24,12 12,-12 24,0 12,0 24,0 24,0-36,0-24,0 24,-12-36,12 0,0-36,-24 0,24-12,0-12,0-12,0 36,0-24,0 24,0 12,0 36,12 0,-12 12,0 0,0 0,0 0,0-12,0-36,0-12,-12-12,12-12,0-12,0-12,0 24,0 12,12 24,-12 0,0 24,0 12,12 12,-12 0,0 12,0 12,0-24,0-12,0-12,0 12,-24-36,24 0,0-12,0 0,0 0,0 12,0-24,0 24,0 48,0 0,0 0,0 0,0 0,0 24,-12-24,12-12,-60-84,60 36,0-12,0-24,0 12,12-12,0 12,12 12,-24-24,0 36,0 36,0 24,0 12,0 12,-24 0,0 36,-12-72,12 36,12-48,-12 0,12-12,12-12,0-24,0 0,0 0,0-12,0 0,12-12,0 48,-12-12,12 0,-12 12,12 12,0 24,0 24,0 0,0 36,-12-24,0-12,0 12,0-12,-12-12,12-12,-12-24,12-12,0-24,0-12,0-12,0 24,0-24,24 0,12 36,-24-48,12 36,-12 24,0 0,-12 24,0 12,0 12,0 0,-12-12,12 12,-24 0,24-12,-60-96,60 36,0 24,0-24,0 0,12 0,12 12,-12 0,-12 12,12 12,-12 24,0 0,0 24,0-12,-12 24,0-12,12 36,-24-24,12-24,12-24,-24-12,24-24,0 0,0-24,0-12,24 12,-12-24,24 24,12 12,-24-36,12 24,-36 12,24 36,-24-12,0 24,0 36,0 0,0 24,0-24,-12 12,0-12,12 12,-24-48,24 12,-12-36,12 0,0-36,0 0,12-24,-12-12,12 24,0 24,-12-48,12 84,-12-36,24 36,-24 24,0-12,0 36,0-12,0 0,0 24,-12 0,0 0,12-24,-24-36,24-12,-12-24,12 12,0-24,0 12,0-24,0 36,0-12,24 36,-24 12,0 24,0-12,0 12,0 12,0 12,0-12,0-24,0 12,0 0,0-24,-12 0,12-24,0 0,0-12,0-12,0-24,12 24,-12 0,12 0,12-24,-24 12,12 24,-12-12,12 36,-12 12,0 24,0 24,0 12,0 0,-12-12,0 24,-12-36,24 12,-12-48,12 12,0-36,0 0,-24-48,24-12,0 0,0-12,0 48,12-24,0 0,0 24,0 12,12 0,-24 48,0 36,0-12,0-12,0 12,0 12,0 24,-12 0,0-24,-12-36,24 12,-12-24,12-48,0 12,0-36,0-24,0 36,0 24,24-24,12 12,-24-12,12 12,-24 0,12 24,-12 0,0 24,0 24,0 24,0-12,0 24,0-24,0 12,0-36,0 12,-24-48,24-12,0-12,0-36,12 36,0-12,12-24,-12 36,-12 0,0 0,24 12,-24 36,0 24,0-12,0 24,0 12,-12-12,0 0,12 0,-24-24,24-12,0-60,0 24,0-12,0-48,12 60,0-24,12 12,-12 12,-12-12,24 36,-24 12,0 12,0 24,0-12,0 24,0-12,0-12,0-24,-12 24,12-12,0-12,-12-12,12-24,0-12,0 0,0-24,0 12,24 12,-24 12,12-12,-12 12,24 0,-24 36,0 24,0 12,0-12,0 12,-12-12,0 0,12-12,0-12,0 0,-24-12,24-12,0-12,0-12,0 12,0 0,12-12,-12 0,12 12,-12-12,24 36,-24-12,0 36,0 12,0 12,0 0,0-12,0 12,0-12,-24 0,12-48,12-24,0 12,0-24,0 12,12-24,12 48,-24-48,0 48,0-12,0 0,0 36,0 0,0 0,0 24,0 0,0 24,0-24,-24 0,24 0,0-48,0-12,0-12,0 0,0 12,12-12,0 0,-12 24,0 0,24 12,-24 12,0 24,0-12,0 12,0 12,0-36,0 24,-12 0,12-24,0 24,-12-36,12-12,0-12,0-12,0 12,0-12,0-12,0 24,0-12,0 12,0 12,0 0,24 24,-24 24,0 0,0 24,-12-36,0 36,-12 12,-12-36,24 0,12-12,-24-24,24-48,0 24,0-24,0 12,0-24,24 12,-24 12,12 0,0 24,0 0,-12-12,0 48,0 0,0 12,0 24,0-24,0 0,-24 24,24-36,-12 0,-12-24,24-12,0-36,0 12,0-24,0 24,24-24,-24 12,12-12,0 48,-12-12,12 0,-12 12,0 36,0 0,0 24,0 24,0 0,-24-24,-24 24,48-48,-36 12,12 0,12-24,-12-36,24 0,0-24,0 24,0-36,0 24,0 0,0 0,0 24,-24 24,12 12,-12-12,12 0,-12 0,0 12,12-12,0-36,0-12,12 24,0 0,0-12,-24 0,24 12,-12 12,0-24,12 0,0 12,-12 0,12-24,0 24,0-24,0 24,0 0,0 0,0-12,0 0,0 36,0 24,0 0,0-12,-24 12,12 0,12-12,-24 0,24 12,0-36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13640 740.77,'0'-3,"0"-6,0 6,0-9,0 0,0-3,0 6,0-6,0-6,0 0,0 9,-9-3,9 3,0 3,0-3,0-6,0 0,0 0,0 6,0 3,0 6,0 0,0 9,3 3,-3-3,9 15,-6 6,-3 3,0 0,0 3,0-3,0-3,0-6,0-15,0 6,0-6,0-12,0-12,-9-6,9 6,0 9,0-9,0-12,0-3,0-6,0 0,0 3,0 3,3 0,0 9,0 3,-3 6,0 6,0 21,0 9,-3-9,-3 9,-12 6,0 6,-9 3,6 6,3-9,-3 3,9-9,9-18,0-9,3-12,3 0,-3-3,0-21,15 9,0-6,6-3,9 3,-6 0,0 6,-6 0,3 3,-12 6,0 9,-3 6,-6 0,0 15,0 9,0-12,0 15,-9 12,-9 12,-3-3,-6-3,0 0,6-9,6-6,12-24,3-12,0-9,0-3,15-3,-12 12,6-6,6-9,6-3,0-3,-3 6,3 3,-6 0,-6 18,-9 3,0 6,0 9,0 3,0-6,0 6,0 6,-6 0,-3 0,0 6,-6-6,0 3,0-6,9-9,6-21,0 0,3-6,-3 6,3-9,9-6,3 6,0-3,-3 3,-9 15,0 6,-3 3,6 9,-6 3,0 6,0-12,0 18,0 9,-9 6,-3-6,3 0,0-6,0-3,6-6,-3-18,6-6,0-9,0-3,6-6,-3 0,0 12,0-9,3-6,3 0,-6 3,-3 12,0 3,6 15,-6 9,0-12,-6 12,-12 3,3 6,-3 0,-3 3,6-9,6-3,6-12,-3-6,6 3,0-12,0-3,3-3,9 3,-3-12,-3 12,9-6,6-9,-3 0,3 0,-3-3,6 9,-3-3,-9 6,-3 0,-6 15,-3 0,3 3,-6 0,-18 0,15 0,-15 0,-12 0,-12 0,3 6,3-3,3-3,27 0,6-6,0 0,3-6,0-3,3-3,9-3,6-3,-12 15,6-6,0-3,6 3,-6 6,-6 6,-3-3,9 6,-6 0,3-6,-6 6,-6 0,0 3,-3-3,0 0,15-9,0 0,15 0,-3-3,-12 6,6-3,3 6,-15 0,-6 3,-12 6,3-3,-9 3,-3 9,12-12,-12 0,-9 6,-3 0,6-3,3-3,27 0,3-3,6-3,6 0,6-6,-12 9,9-3,9 0,0-6,-3 6,-21 3,-3 3,-12 3,0-3,0 0,-15 6,-3-3,-15 6,-6 3,-6-6,0-3,21 12,9-12,30-6,3-3,6-3,9 3,3-6,-18 9,15-6,9-3,6-3,0 6,6-3,-12 0,-9 3,-18 6,-6 0,-6 3,-12-3,3 0,6 0,-12 3,-6 0,-9 3,-9-3,9 0,9 3,27-6,12-6,6 3,-6 0,9-3,9-3,3 6,12-6,-6 3,0-3,-12 6,-18 3,-18 0,0 3,-15 3,-18 3,-15 3,-18 6,-12-3,3 3,9-9,27 0,21-6,42-6,-3-6,-3 9,15-3,6-3,6 0,9-6,3 3,0 0,-3 6,-3 3,-9 0,-21 3,-3-3,-6 6,-3 0,-6 6,-3-9,-12 15,12-12,-6 6,-18 0,-6 3,-3 3,0-6,9 0,27-6,9-3,3-9,21 3,-3-12,-9 12,18-3,12-9,0 3,6 0,0 3,-18 6,-24 3,-6 9,-6 3,-12 12,3-3,6-12,-9 9,-15 3,0 0,6-3,18-12,9-18,18 3,3-6,-9 6,12-6,12-3,0-3,6 3,-15-6,0 12,-27 18,-9 3,-9 9,9-12,-12 9,-15-3,-3 0,-12 0,6 0,3-3,15-3,27-15,15 0,-9 6,12-6,3-3,12 0,3 0,9 3,-3-3,-15-6,0 9,-33 15,-9-3,-6 6,-3 0,15-9,-12 3,-9 3,-3 3,9-3,18-3,9-3,6 0,3 0,15-9,15 0,15-3,30 0,6 6,12 0,18 0,0 6,-42 0,0 15,-27 3,-24 0,-6 3,-12 0,-12 3,-9 15,-12 0,-9 3,-3-3,-6-9,3-6,12-6,18-9,3-9,3 3,6-6,6 0,-3-6,6 0,-6 3,-6 6,-3 9,0-3,0 6,0 3,-6-3,3 6,-6-9,0 0,0 0,9-3,-6-6,6-6,0 0,0-3,0-3,0 6,0-3,0 3,0 0,0 3,0-3,0 9,0 6,0-3,-18 6,-3 3,12-9,-12 3,-3 9,3-3,0-3,18-12,3-3,15-9,3-6,-6 15,6-6,9-12,6 9,3 6,-12-3,-15 9,-9 3,-6 3,-6 3,-6 9,9-15,-9 6,-21 6,0 0,-12-3,0 0,6 0,3-3,39-3,3-12,18-3,-6 0,15 0,9-3,9-3,15-3,3 0,-3 3,-15 9,-9-3,-36 6,0 9,-6-3,-6 9,0-6,-6 6,-9 3,-9-3,0 0,0-6,6 3,21-6,9-12,0 6,9-12,6 6,6-9,3 6,-3 9,-12-15,0 15,-6 3,-3 3,-15 0,6 6,0-9,0 6,9-3,0-9,3-3,9 0,6-9,-6 15,12-9,-6 3,-18 0,6 9,-6 6,-6-3,-3 12,-12 0,0 3,9-12,-9 3,-6 12,-9-6,0-3,3-3,24-3,9-9,0-3,6-3,9-6,6 6,-12 3,12-6,9 0,12 0,-3 6,-3-3,0 6,-15-3,-21 15,0 0,0 3,-9-3,0 0,0 12,-9-9,3-3,9 0,0-6,3-3,3 3,-3-3,3 3,0 3,-3 0,-3 3,3-3,-6-3,0 3,-6 3,6-3,0-3,18-9,6-6,6 12,0-6,-15 6,6-3,-6 3,-9 0,-3 3,3-3,0 3,3 3,-3-6,3-3,0-3,0-3,-18 9,9 0,-15 3,-12 6,-6-3,3 3,12-3,21-6,9-3,18-18,-3 12,18-3,15 0,12 0,18-6,-12 3,-18 3,-15 9,-30 3,-6 6,-6 0,-3 9,-3 0,0-9,-12 9,-18 6,-12 0,-36 9,-3-9,-9 9,12-6,21-9,27-6,45-15,6-15,0 15,12-3,6-12,6 3,0-6,6 6,3 3,3 6,3-3,-9 3,-9 6,-27 3,-3 3,-3 3,-3 3,-6 15,-3-6,-6-3,0 3,6-9,6-6,9-9,12-9,9-9,-9 15,12-6,6-6,9 6,-3 0,-6 9,-3 3,-27 6,-3 6,-12 9,-3 3,-6-3,18-12,-18 6,-9 6,-3-3,0-3,27-6,3-6,3-3,3-6,9-9,12 3,-6-9,-3 18,6-9,0 3,6-9,-6 9,-15 12,-3 12,-3-3,-9 9,-6 3,3 3,3-3,3-12,0 0,9-12,0-6,0-3,12-6,3-6,9-3,3 3,6 0,-6 3,-18 18,-6 3,-3 9,-9 12,-6 3,9-15,-6 9,-9 12,3-3,-3 0,9-6,6-18,6-6,0-9,0-9,0 0,3 12,3-9,9 0,-6 0,3 0,-3 9,-6 9,-3 6,0 3,0 6,0 9,-6 6,-3 6,-3 6,6-12,3-21,3 0,-6-12,6-9,3-3,-3 6,3-9,3-3,6-6,0 0,0 3,-3 15,-9 12,0 6,-6 9,-3 6,0-15,-3 12,3-3,-3 0,6-15,6-12,0-9,6-6,-6 15,6-12,3-9,-3 3,6 6,-6 12,-6 6,0 9,-6 12,3-9,0 12,-9 6,-3 0,0 0,-6 3,6-9,6-3,9-12,-3-21,3 9,0-9,3-18,6 3,-3-6,6-6,-3 12,-3 3,0 6,-6 15,0 21,0 0,-6 18,-3 3,-3 3,0 12,0 0,0-6,3-9,0-9,6-6,3-36,0-6,0 6,6-12,0-3,3-3,0 3,-3-6,6 9,0 0,-6 6,-3 18,-3 9,3 6,0 18,-3 15,0 21,0 27,0 0,0-12,0-9,0-21,0-18,0-24,0-12,3-3,0-15,6-15,3-9,-3-6,3-12,0-6,-3 3,-6 15,3 6,-6 21,0 18,0 12,0 6,-9 9,3 9,-6 12,-3 0,9-9,-3 3,-3-3,9-12,-3-18,6 0,0-6,0-12,0 6,0-9,0-9,0-6,0 3,0 0,0 3,0 21,0 3,0 9,-3 9,-6 15,0 6,3 0,-3 0,-3 0,3-3,6-9,3-33,0-6,0-9,9-12,0-6,-3 3,3 3,0 0,-9 27,0 6,0 15,0-6,-6 18,-3 18,-3 9,-6 6,3-6,3-6,6-9,6-27,0-21,0-3,6-21,3-12,6-9,3-6,0 3,-3 9,-9 6,6 12,-12 30,0 6,0 12,0-3,-3 9,-3 6,0-3,0 3,3-12,3-9,0-9,0-6,0-3,3-9,6-15,-3-9,6 6,3-3,-9 15,-6 24,0 18,0-3,0 9,-6 15,0 6,-6 3,-3-3,9-3,-3-12,9-18,0-15,0-12,6-3,-3 12,0-12,3-3,-3-3,3 6,-3 18,-3-3,0 18,0-3,-3 12,3-15,-3 15,0 6,-6-6,6 0,-3 0,3-6,3-9,-6-3,6-18,0 3,6-6,3-12,-3-6,3-6,3 3,0 6,-6 24,-3 9,-3 3,0 3,0 9,0 12,0 3,0 0,0 0,0-3,-6-6,6-15,0 3,0-21,0 0,0-6,0 0,9 3,-6 6,-3-3,3 12,-3 9,-3 12,3-12,-6 18,-3 9,-3 6,3 0,-3-12,9-21,3 0,0-18,0-3,12-6,3-9,6-6,-3 6,6-6,-3 6,-9 0,-12 21,0 0,0 18,0-3,-6 6,-3 6,0 12,-3-6,-3-6,0 3,0-6,15-15,-6-6,6-3,0-15,0 12,0-12,0 3,0 0,0 0,0 15,0-3,-3 12,-3 9,3-6,-3 6,-6 12,3-3,-9 3,9-6,0-3,6-18,3-9,3-6,-3 6,3-9,3-9,6-6,0 3,-3 0,3-3,-6 6,-3 12,-3 21,0 9,0-9,-6 12,3 6,-3 9,-3-3,0 0,3 3,0-30,6 0,0-12,3-3,0 0,0-6,6-6,3-9,3 6,0 0,-3 6,-6 15,-6 18,0 6,0-6,0 6,0 12,0 0,0-3,0-3,0-3,0-18,0-9,6 0,-3-15,6 0,-6 12,0-9,0-3,6 12,-3 6,-6-3,0 9,0 6,0 9,0-9,0 6,0 6,-9 3,6 3,-3-9,0-3,6-18,0-6,3-9,0-3,0 0,3 6,-6 6,3 6,-3 18,0 0,0 0,-6 6,-3-3,9 3,-3-15,3-18,0-6,0 3,0 3,6-6,-6 6,3 12,-3-3,6 15,-6 0,0-6,0 15,0-6,0-3,0-6,0 0,0-9,3-6,9-15,6 3,-12 6,6 0,6-9,-3 0,0 6,-9 18,-6-6,0 12,0 9,-6 6,6-9,-3 3,-3 6,-3 0,3 0,0-3,-3-12,9-3,-3-3,3-3,0-12,0 3,6-3,0-6,0 6,-3 0,3 6,-6 15,0 3,-6 6,-3 6,-3 3,3-3,-3 3,3-21,6 0,3-15,0 3,0-6,6-9,6-9,0 3,3 3,0-6,-3 6,-3 9,-9 24,0 12,0-9,-3 9,-3 9,-3 9,-6-3,-6 0,6-3,0-6,6-15,3-6,6-9,0-9,0-6,0 3,3 9,0-6,0-6,6-3,-3 3,-3 6,0 9,0 6,-3 3,-3 9,-9 9,6-9,-9 6,-3 9,-3 6,0-6,15-18,6-6,0-9,3-6,3 0,6-6,9-9,3-6,9 0,0 6,-6 3,-18 18,-9 9,-6 15,0-6,-9 12,0-3,-6 3,0-6,-3-3,6 0,9-12,9 3,0-9,0-6,0 0,0-12,12-3,-6 9,-6 3,3 3,-3 3,0 9,0 6,0 6,-18 9,9-12,-3 6,-3 6,-3-6,-6 0,6-3,9-9,6-6,0-12,0-9,-3 0,6 12,0-9,0-9,0 3,0 3,0 6,0 6,0 6,-3 12,0 9,-15-3,9-3,3 0,-6 6,0 0,3-15,6 3,0-6,0-6,3-3,0-9,0-3,0 6,3 3,0-3,3-3,0 9,-6 3,3 3,-3 9,0 9,0-6,0 9,0 9,-9 3,3 0,-3-3,6-6,-6-12,9 0,-6-15,6-9,0 3,0 0,0-3,3 0,0-6,9-3,-6 9,3 9,-9-3,6 6,-3 3,-3 6,0 3,0 6,0-6,0 9,0 3,0 6,0-9,0 0,0-15,0 0,0-12,6-6,-6-3,0 6,6-3,0-12,0 9,3-3,-9 12,3 9,-3 9,0 6,0 6,0 0,0-12,0 12,-3-9,3-9,0 3,0-12,0 0,0-15,0 3,0 6,3-9,3 0,-3 0,3 12,-3 0,-3 15,0 12,0-6,0 15,0 6,0 12,0 12,0-3,0-9,0-12,0-3,0-21,-3-15,6-12,-3 6,3-12,6-12,3-6,0 3,3-9,-3 9,-6-3,3-3,3 9,-3 0,3 0,-6 0,3 9,-6 6,3 6,-3 6,-3 21,-6 6,-3-6,-6 9,-6 12,-9 6,-15 6,-12 6,12-9,-3 6,9-15,18-6,15-18,6-18,0-6,0 9,0-15,6-9,3-3,3-3,0 0,9 0,3 0,0 3,-3 0,-6 9,-12 24,0 0,-3 3,0 9,0 6,0-6,0 3,-6 12,-3 9,-6 0,-6-3,-3 0,6-3,3-6,9-18,6-12,0-6,0 3,3-12,3-12,3-6,3-9,0 3,0 6,6 6,-9 24,-9 6,3 18,-3-3,0 6,0 12,-6 12,-3 3,-6 0,6 0,-3-3,3-6,0-9,9-21,0-18,0 3,3-15,0-6,9-12,3 0,6 6,0 0,0-3,0 12,-6 6,-12 21,-3 15,0-3,0 9,0 15,-6 3,0 3,-6 0,0-6,3-6,6-9,0-15,3-9,0-6,0-12,0 9,3-6,6-12,-3-12,9 6,-6 3,0 3,0 3,-9 33,0 12,0-6,-6 15,-3 9,0 0,3 0,-3-12,3 0,6-27,12-15,9-12,9-9,0-9,3-3,3-3,-6 12,-9 12,-12 21,-6 9,-3 6,0 3,0 6,-9 12,-3 9,0 0,0-6,0 3,-3-6,0-6,3-3,12-15,-6-3,6-9,0-9,0 6,0-3,0-9,9 0,-6 0,3 0,-3 18,-3 15,-9 12,3-12,-6 9,-12 15,-3 6,3-3,0-3,3 3,3-12,9-18,3-3,-6-21,3-3,6 12,0-12,-3-3,-3-9,6-3,0 3,3 3,0 3,0 18,0 3,0 24,0-3,0 3,0-9,0 9,0 9,0 3,-6-3,3-3,3-3,-6-12,3-15,3-9,0-6,3 0,-3 15,3-15,0 0,3-6,0 3,-3 6,-3 15,0 0,3 3,3 18,3 3,-6-12,0 9,0 3,0 6,0-3,0-6,3-3,-6-12,0-6,0-15,3-3,0 12,0-9,0-3,0-6,0 3,3-3,-6 6,0 18,0 9,0 12,0-9,0 9,0 3,-3 6,0-3,0-3,0-3,-3-15,3-15,3-6,0 9,0-9,0-15,0 0,0-3,0 3,0-3,0 9,0 21,0 9,0 18,0-15,-3 15,3 3,0 3,0-3,-3-3,0 0,3-18,-6 0,6-6,0-12,0-6,0 0,0 0,0 15,0-15,0 6,0 0,0 12,0 15,0-3,0 6,0 3,0 9,0-3,0-3,0-6,0-9,-3-18,3-9,-3 12,-3-12,-3-3,3-3,-3-9,-3 0,6 0,-6 0,3 0,0 9,9 24,0 12,0 9,0-9,0 6,0 3,0 9,0-3,0 3,0-9,0 3,0-18,0 0,0-6,0-18,0 6,0-6,0 15,0-9,0 0,0-6,0 12,0 6,3 9,3 3,-3 6,3 12,12 3,-6 6,3 3,-3-3,0-6,-3-3,-9-18,0-12,0-15,0 9,0-9,0-18,0 0,0 3,0-3,0 0,0 12,0 27,-3 15,0-6,3 18,0 9,-3 6,3 0,-3-3,-3-9,6-3,0-21,0-15,0-12,0 3,0-15,0-15,0-6,0-3,0 0,0 0,0 9,0 15,0 24,0 12,0 12,0-6,0 12,0 9,0 3,0 0,0-3,3 0,-3-9,6-15,-6-3,0-21,0-6,0 12,0-12,0-9,0-3,-3-3,-3 3,3 27,3 3,0 6,0 6,0 9,0 9,0 3,0 3,0 3,0-6,0-6,0-3,0-18,0-15,0 3,0-9,0-9,0-6,0 3,0 3,0 3,0 18,-3 15,3 9,0 12,0 6,0 3,0 0,0-3,0-12,0-15,0-15,0-9,0 9,0-15,0-12,0-3,0 0,0 3,0 6,-3 3,3 18,-3 15,-6 6,9 6,-3 0,-3 0,3-12,-3 3,6-9,-3-9,-3-12,-6-6,3 3,-3 0,9 12,-6 0,0-9,9 21,0 6,0 9,0 6,0 6,0 6,0-6,0 0,3-3,0-12,3-9,-6-18,3 0,-3 0,3-6,6-12,-3-6,3 0,0 0,0 3,-3 3,0 9,-6 18,3 3,-3 3,0 6,0 12,0-3,0 3,0-9,0-3,0 0,0 3,0-6,0-3,0-18,0 0,0 3,-3-3,-6-9,3 0,6 15,0 0,-3 12,3 9,0 12,3 6,-3 3,0 9,0 3,0-6,0-6,0-6,0-6,0-30,0-12,-12-9,-3-12,3-3,0-6,-3 0,3 12,6 6,0 12,6 18,0 18,0-9,0 15,0 3,0 12,0-3,0-3,0 0,0-9,0-12,0-12,-3-15,3 9,0-9,0-12,0 0,0-12,0 12,0 0,0 9,0 30,0 12,6 15,3 9,0 6,3-3,-3 9,3-6,-3-9,0-15,-9-24,0-12,0-12,0-15,0-9,0-9,0-6,0-3,0 9,0 9,0 15,0 27,0 0,0 6,0 3,0 15,0 9,0 0,0 9,0 0,0-3,0-6,0-9,0-18,0-12,0-6,0-15,0-9,0-6,0-3,0-3,0 15,0 6,0 24,0 21,0 6,0-9,0 9,0 9,9 3,-6 3,-3-6,0-6,0-15,0-12,0-9,0 3,0-9,-6-6,-3-9,3 3,0 3,3 6,0 21,0 6,3 12,0 18,0 3,0 6,-6-3,6 3,0-12,0-6,-6-39,6-9,0 9,0-12,0-9,-3-9,0 3,3-6,0 6,0 3,0 6,0 9,0 18,0 6,0 9,0-3,0 6,3 9,-3 3,0 3,0 0,0 0,0 0,0 0,0-9,0-6,0-12,0-9,0-12,-3 9,-3-12,-3-3,3-3,-6-9,0 3,-9-9,3 12,9 6,0 15,9 6,-3 15,0 0,0 6,0 6,-6 3,6 0,0-3,3-3,0-15,-6-6,6-12,-3 0,-3-12,6 9,0-3,-6 3,0 0,3 6,3 6,0 0,0 9,0 0,0 9,0-12,0 0,0 0,0-6,0-6,0 0,0 3,0-3,0 0,0 12,0 9,3 3,0 6,3-3,-3-3,3 3,-3-6,-3-3,6 0,-6 0,0 3,0-9,6 6,-6-6,0 0,3 0,-3 0,0-6,0-6,0-6,0 3,0-3,0-6,0 3,0 6,0-3,0 0,0-6,0 12,0 3,0 3,0 6,0 6,6 3,-6 0,3 3,0 0,3 12,3 3,-6 0,6-3,-3 0,0 0,0-6,-3 0,3-12,-6-3,0-9,0-3,0-3,0-3,6 3,-6-6,3 6,3-9,-3 6,0-3,0 3,0 3,-3 0,0 6,6 0,-6 6,0 0,6 0,-6 0,3-3,-3 6,3 0,-3-3,3 0,-3 0,6-3,-3 6,-3 0,0-3,3-3,-3 3,6 0,-6 3,0-9,0 0,0 0,0 0,0 0,0 18,-6 6,3 0,3 0,-9-9,3 6,6-9,0 0,-3-9,-3-3,6 0,0-9,-3 0,3 3,0-6,0-6,0 15,0-15,0 12,6 0,-6 0,0 3,3 6,-3 3,0 6,0-3,0 6,0 3,0-3,0 6,0-3,0 3,-6-3,3-6,3 6,-6-12,6 0,-3-3,0-6,0-3,3 3,-9-15,6 0,-3 0,6 9,-6-3,3 0,3-3,0 3,0 9,0 9,0 12,0 0,0-3,0 6,0 15,3 6,3 0,-6 6,3 0,0 0,3-3,-3-6,0-12,-3-15,0-18,0-6,0-6,0 3,0 9,0-9,0-9,3 3,3-9,0 0,3-3,0 3,-3 3,3 3,-6 18,-3 6,0 6,0 9,0 0,0-3,0 0,-6 0,-3 0,0 0,0-9,3 9,-12-3,9-6,-9 6,-15 3,-6 0,-9 3,0-3,-21-6,-15-3,0 6,-9 0,21-6,0 0,21 0,15 0,30 0,12-3,9 3,3 0,-9 0,15 0,6 0,9 0,21 0,12 0,12 0,-12 0,-3 0,-18 0,-6 0,-42 0,-3 3,-9 0,0 6,-3-6,-18 3,-12 3,-15 6,-24 6,-18-3,-6-6,-12 0,24-9,27 3,63-6,6-3,15 0,-6-3,0 3,15-6,15 0,6-3,21-6,0-3,3 6,-24 3,-12 3,-27 9,-12 3,-9 0,-6 9,9-9,-9 0,-18 6,-6-3,-15 9,-9-6,9 0,9 0,18-6,24-3,9 0,15-9,3 0,-9 9,15-6,12-3,12-3,0 3,-6-3,0 9,-12 0,-9-3,-36 6,-9 0,12 0,-18 0,-18 0,-6 6,-3-3,-6-3,12 9,15-6,24-3,12 0,0 0,12 0,-3-3,9-3,15-3,0 3,9-6,6 3,0 3,-6 6,-15 0,-30 3,-6-3,-3 9,0-3,-9-3,-3 6,9-9,-15 6,-9-3,-9 0,0-3,6 6,6-3,30 0,15-3,6 0,-6-3,21 0,6 3,9-6,15 3,12-3,-12 6,-15 0,-39-6,-9 9,-6-3,-9 3,6 0,-9 3,-18 3,-15-3,-21 6,-12-3,-3 3,-12 6,12-9,18 6,24-9,42-6,6 0,6 0,0 0,9 0,24 0,6 0,12 0,12 0,12 0,6 0,-6 0,-30 0,-21 0,-30 0,-15 6,-9-6,12 0,-15 3,-15-3,-21 0,-12 0,-9 0,-12 0,21 0,9 0,18 0,39 0,12 0,12 0,12 0,15 0,6 0,15 0,18 0,-3 0,0 0,-18 0,-24 0,-9 0,-33 0,-18 0,0 3,9-3,-15 0,-15 0,-9 0,-3 0,-15 0,-24 0,12 0,18 0,24 0,33-3,12-3,9 6,6-3,-12 3,9 0,18 0,6 0,9 0,-3 0,3 0,-6 0,-9 0,-33 0,-9-6,-3 6,-6 0,9-3,-15 0,-6-6,-3 3,-6-6,0 0,3 0,6 3,24 9,12 0,3 0,0 3,9 0,15 6,9-3,0-6,3 0,3 3,-6-3,-36 0,-6 0,-15 0,3 0,-3-3,-3 0,-12 3,-12 0,-6 0,-3 0,-9 0,9 0,12 0,30 0,6-6,6 6,6 0,3 0,12-3,9 0,6 3,15 0,3 0,-6 0,0 0,-3-6,-6 6,-12 0,-6 0,-27 3,0 0,-12-3,-12 6,15-3,-18 6,-15-3,-9 3,3 3,-18 3,9-6,12-6,36-3,21 0,-3 0,18 0,18 0,9 0,24 0,24-6,24 0,-12 0,-12 6,-30 0,-33 0,-42 3,-6-3,-6 3,-15-3,-6 9,-15-6,-18 3,-33-6,-30 0,-12 0,-9 0,12 0,9 0,39 0,45 0,48-6,9 6,18-6,18-3,24 6,30-9,24 6,12 0,9-9,-9 9,-12 6,-42 0,-36 0,-39 0,-6 3,-6-3,-9 0,3 3,3-3,-15 0,-12 3,-15 6,-3-6,-9 6,-3-3,21-6,15 0,30-3,0-3,9 3,3 0,15-6,9 0,9 6,18 0,27 3,3 0,-12 0,-6-6,-12 6,-30 0,-36 3,-18 3,12-6,-12 3,-15 0,-18-3,-15 0,-24 0,-18 0,-12 0,-9 0,30 0,39 0,24 0,36 0,18-3,-3 0,18 3,15 0,9 0,15 0,24-6,9 6,0 0,0 0,-18 0,-33-9,-12 6,-30 3,-12 6,-9 0,-9-3,9 0,-18 3,-12 3,-15 0,6 0,6-6,15-3,33 0,6-3,15-3,6-9,12 3,3 3,9 6,3-3,-3 3,-15 3,-12 0,-24 0,-6 3,-6-3,-3 0,-3 3,-15 3,-12 3,-12-6,-24 3,-24-6,0 0,18 6,30-6,45 0,21 0,0-3,18 0,12 3,6 0,15-6,21 0,9 6,-3 0,-18 0,-18 0,-3 0,-21 0,-36 0,-9 0,9 0,-18 0,-18 9,-12-6,-21-3,-12 12,18 3,18-6,21-3,42-6,12-3,12-3,9-3,0-3,12 3,9 3,-18 6,-9 0,-30 0,-9 6,-3-3,-3 0,-6 9,0-12,-3 6,-21 0,-12 6,-15-3,6 0,6 6,15-9,27 0,18-9,15-9,-15 9,18-6,9 3,6-6,3 3,6 6,-12 3,-9 0,-27 0,-12 0,-6 3,-6 6,9-6,-15 3,-18 3,-6 3,6 0,15-3,21-6,18-9,0 6,12-6,9 0,9-3,9-3,-3-3,0 12,-9 0,-30 3,-6 3,0 3,-3 3,-15 0,12-6,-15 0,-9 6,-3-3,-6 0,9-3,3 0,27-6,0-6,3-3,6-6,6 6,0 0,0 3,3 0,-12 0,3 3,-12 9,3 0,-9 9,-12-6,6 0,0 3,-21 0,0-3,9 3,18-6,9-6,9-12,15-3,-12 12,12-6,12-3,9-3,0 6,6 0,-15-6,-36 12,-3 6,-18 6,12-3,-9 0,-18 6,-9 0,-6-6,-12 0,-18-3,9 0,0 0,21 0,21-3,24-3,6-3,9-6,3 0,18 0,0 3,12 6,-6-3,0 0,-9-3,-24 12,-6 6,-3-3,-6 3,-15-3,-3 6,-12 0,-3 3,-12 0,-15 3,21-3,18-3,30-9,9-6,12 3,21-9,27 0,36-12,9-9,27 9,9 3,-18 9,-27 6,-36 0,-63 6,-24 6,0-3,-15 6,-9 3,-21 6,-12 0,-33 6,0 0,-6-6,0-6,12-6,30 0,30-6,51-6,3 6,18-9,9 0,15-3,27 0,18 9,6-3,12 6,-21 0,-9 0,-24 15,-21-3,-30-3,-9 0,0-6,0 9,-18 3,9-3,0-6,-9 3,-15 0,-3 0,-3-3,3 3,15-3,15-9,18-18,3 15,12-15,15-3,6-9,27 3,-9-3,-12 15,-12 6,-36 12,-15 15,-15 3,9 6,3-18,-21 15,-3-3,-6 3,-6 0,9-6,12-6,21-9,12-12,3 6,9-3,9-12,9 0,0-3,3 0,-3 3,0 9,-9 0,-18 9,-12 9,-6 6,-12 0,12-9,-21 12,-27 3,-24 3,-39 6,-9-3,-18-9,12-9,42-6,48 0,45-9,3-6,18 0,-6 6,12-12,57-24,-42 27,3 3,-3 6,-6-3,-12 9,-33 15,-3-6,-6 6,-9 9,-12-9,-12 0,-3 6,15-12,9 0,27-6,6-9,21-9,-6 15,18-9,9-6,15 0,0 6,9-3,-18 0,-21 9,-24 6,-6 9,-6 3,-15 12,12-3,-6 3,-6-3,6 3,3-3,3-9,0-3,9-3,-6-9,6-6,3-3,3-9,0 0,-3 0,0 9,3 0,6-6,-3 6,3-6,-6 9,0 3,-6 3,0 9,0 3,0 6,0-6,-3 9,0 3,-3-9,3 3,3-6,0-6,0 0,0-6,0-6,0-6,0 9,0-6,6-12,-3 12,3-6,-3 12,3-3,-6 6,0 0,0 6,0 12,-3-6,0 12,-9 0,3-3,0-6,-3 0,6-3,6-3,0-12,0-9,0 9,0-15,3 12,0-6,0-6,3 0,3 0,-3 3,-3 3,-3 12,3 0,-3 12,0 0,-3 0,-6 9,0 3,6-3,-15-3,6 6,3-12,6 3,-3-6,6-9,0-9,0-6,6-3,-3 9,3-9,6-6,0 3,-3 3,0 12,-3 3,-3 6,-3 6,0 3,0 3,0 6,0 3,0-9,0 3,0-3,-6-9,6 3,0-3,0-6,0-6,3-3,6-6,0 9,-3-3,3-3,-6 6,6 0,-9 6,3 9,-3 0,0 3,0 0,0 0,0 9,-6-12,6 3,0-6,0 0,-6-6,6-3,0-6,0-3,0 3,0 6,0-9,0 6,-3 0,3 3,-6 3,3 3,0 3,0 6,-3-6,3 0,3 0,0 3,0-9,-3 0,3 0,-9-6,9 6,0-3,-6-3,3 3,-3-3,6 6,6 12,3-6,0 3,-3-3,-6 3,0-9,0 0,0 0,0 0,0 0,0 0,0-3,0 0,0-3,0 6,-3-3,0-3,-3 3,3 6,3-6,-3 3,12 3,3 9,3 0,6 15,3-3,-12-9,12 9,-9-3,-6-12,-3 0,-3 0,6 0,-15-12,-3-3,-6 0,-9-6,12 3,-3 3,-6-3,-12-3,3 0,-6 3,3 0,12 9,21 0,6 3,0 0,18 0,-12 0,3 0,-6 0,3 0,-3 0,-9 3,0 0,0 3,-3 6,-9-6,0 3,-15 6,-9 0,-24 6,-12-3,-51 21,87-30,33-9,12-12,12-3,-6 6,12-6,15-12,3 3,24-9,3 6,-9 9,-12 6,-15 3,-36 6,0 6,-3 3,0 0,-6 6,-9 9,-3-12,6 0,-12 9,-3 0,-3 6,6-3,3-3,15-9,3-6,9-9,6-9,0 0,6-3,6-3,-6-3,0 3,0 15,-15 0,-3 12,-9 3,-6 9,6-12,-9 6,-39 27,27-18,6-6,24-12,0-3,6-6,12-6,-3 0,18-3,12-15,6 0,12-6,6 6,-12 12,-9 6,-36 6,-9 9,-6 6,-9 3,3-9,-3 9,-15 6,0 0,-18-3,-9 0,-15 3,9 3,18-9,15-3,30-15,6 0,6-6,12-6,-3 3,-9 9,6-6,3 0,-3 3,-9 9,-9 6,-6 0,-9 6,-9 0,3 3,12-12,-15 9,-12 0,3-3,27-9,6 6,0-12,9-3,12 0,-9 3,12-9,6 3,12-3,0 3,-3 6,-3 0,-30 6,-6 9,-3 3,-12 12,-9 0,6-15,-15 12,-15 6,-33 0,18-9,-33 9,93-27,0 0,3-3,0-6,0 0,0 0,15-6,6 3,-9 9,15-3,9-6,0 3,3 6,-3-3,-12 6,-24 3,3 0,-3 3,0 3,0 6,-12 6,-3-9,0 6,6-9,-9-3,9 0,9 0,-6-9,6 0,0-9,0 3,0-3,3-3,0-6,6 9,3-6,-3 9,0 3,-6 3,-3 6,0 0,0 6,0 0,0 6,0-9,-3 6,0 6,3 3,-6-15,0-3,3 6,3-15,0-3,9-9,9 6,0-9,6 6,6 3,-15 9,-12 3,-3 9,0 6,0-3,-9 9,0-3,-3 0,3-15,0 12,9-12,0 0,-6-3,-3-15,9 6,0-6,0 3,3 6,-3 0,6 6,-6 3,0 3,0 0,-3 3,-6 0,0 0,3 0,-3-6,6 3,-3-6,6-3,0-6,0 3,0-3,0 0,6 0,3 3,-3-3,-3 6,-3 6,0 6,0-6,-6 6,-6 3,-6-3,9-6,-9 0,-3 3,12-3,-3-3,12-3,0 0,0-3,0-3,0-6,0 6,0 3,0 0,0 12,-6 0,-6 6,-12 3,12-9,-15 6,-9-6,-3 6,-39 15,69-27,6 0,3-6,0-3,0-6,0 6,15-3,3-9,-3 3,-3 6,6 0,33-21,-30 18,3 9,-24 0,0 12,0 3,0-3,-6 3,-15 9,9-3,0-9,-21 6,-6 3,-9 3,-3-6,12 0,3-3,9-6,21-3,6-6,0-3,6-12,3 3,18-12,-3 9,3 3,6-3,3 6,3 0,-36 15,-3 3,0 9,0 3,-9-3,-9 9,-6-6,3 3,12-12,-12 0,-15 3,9-3,21-3,3-6,3-3,0-3,0-3,9-3,6-9,6 0,6 3,6-3,3 3,-9 6,-3 6,-24 12,0 12,-6 3,-9 0,-12 18,3-12,-9 3,0 0,0-3,6-6,18-15,6-3,3-6,0-9,3 3,-3 0,9-3,6-9,6-3,-3 0,6 3,0 0,-6 15,-12 3,-6 12,0 9,0 24,0-18,-6 12,-3-3,3-3,-3 3,3 0,-3-21,9 0,0-3,-3-12,3-9,0-6,0 12,0-9,12-3,3-12,6 0,3 0,-3 3,-3 12,-9 12,-6 3,-3 6,0 6,0 3,-3 3,3-6,-9 3,0 6,-9 9,3-6,-3-6,9-6,-6 3,12-12,-3-3,6-9,0-6,0-15,0 18,3-9,0-3,9 0,-6 0,6 6,-6 12,-6 12,0 12,0-9,0 9,0 12,-3 0,-6 3,-18 33,12-30,-18 15,27-39,0-3,6-3,-3-9,3 0,0-6,0-9,3 12,3-9,3-9,0 6,9-3,9-15,-21 30,-3 3,-3 12,0 9,0-3,0-6,0 9,0 12,-9 0,3-3,-3 3,3-9,0 3,-3-3,9-15,0 3,-6-6,6-6,0-3,0-6,0-3,0 3,0 0,3 12,-3-3,0 0,3 6,-3-9,3 0,6 0,3-9,-3 6,0-6,3 15,-3-12,-6 6,0 6,3 3,-6-6,0 0,0 3,0 0,0-3,0 0,6 3,-6 0,0 0,0-3,0 0,3-3,3 3,-6-3,3 3,-3-3,0 3,3 6,-3-6,0 3,0 0,0-6,3 6,-3-3,6 0,-6 3,0 15,0 0,-6 6,3 3,0-12,-3 6,0 6,-6 3,-3 24,12-27,0-15,3 3,-6-6,6 3,0 0,0-3,0 0,0 6,0-6,-3 6,3 3,-6 3,3-6,-3 3,6 3,-3-6,0-6,0 0,3 0,0 3,-6 0,6-9,-3-6,3 3,-6-6,6-3,0-6,0 3,0-3,6 0,0-3,-3 18,3-6,0-6,9-6,0 3,0-3,0 3,27-36,-27 36,15-24,-21 27,-3 9,3 3,-9 9,3 6,3 0,-6 9,3-6,3 9,-6-9,0 6,0 48,0-33,0 3,0-6,0-6,0 3,0-6,0-6,0-9,0 3,0-3,0-9,0-6,0 3,0-3,0-6,0-6,0-3,0-6,0 0,0 0,0 0,0-15,0 36,0 3,0 12,0 3,-6 6,3 6,-6 0,9-12,-6 9,0 15,-3 3,-3 0,0 3,3-3,3-3,-3-30,9 0,0-15,0-3,0 6,0-9,0-12,0 0,0-9,0 3,0 0,0 3,0-3,0 6,9-3,-3 9,3 0,-9 12,0 18,0 0,0 9,9 9,-9-18,0 15,0 9,0 0,0 3,0 3,-6-6,0 21,-3-27,6-18,3-3,0 0,0-6,-3-3,3-6,0-9,0 3,9-27,-6 33,0-3,3 0,0-9,6-18,-9 27,0-3,0 15,-3 0,0 9,0 9,0-6,0 9,0 3,-3 3,0 3,-9 30,6-30,-3-6,6-6,3-12,-6-18,6 0,0-6,0 15,0-15,9 0,3-36,-6 27,3-3,-3 12,-3 0,-3 12,6 6,-6 15,3 6,0-6,-3 3,0 12,0 3,0 6,-3 24,-6-30,3-3,0-6,6-12,0-12,0-6,-9-12,9-6,0 3,0-6,0-6,0 3,0 0,0 3,0 6,0 3,0 15,0-3,0 6,-3 9,3 0,-12 12,9 3,0-9,0 9,-3 9,-6 33,0-27,3 0,-3-6,6-3,-3-6,9-12,0-3,-3-6,3-6,0 0,0-9,0 6,0-6,0 0,0-12,0 9,0-3,0 0,0-21,0 21,3 0,-3 6,0 0,3 3,-3 9,3-6,-3 3,3 6,-3-6,3 3,3 3,-6-3,0 12,0-3,6 6,-6 3,0-6,0 9,0 9,0 3,0 0,0 6,0-3,0-6,0-3,0-15,0-21,0 3,6-12,-6 9,6 0,3-9,-6 0,0 0,6 0,-6-6,3 0,-3 6,3 6,-3 0,3 6,-6-3,0 6,0 0,-6 3,0 3,0 0,-3 6,-3 0,-9 0,-3 15,12-18,-3 3,-15 15,6-15,18-3,0-3,6 3,0 6,-3 0,3 27,0-21,-6 0,6 6,-3 0,3 0,0-6,0-12,0 0,0-6,6-15,3-3,6-3,6 0,-6-6,6 0,-3 0,0 3,-9 3,-6 3,3 12,-6 0,0 6,0 0,0-3,0 9,0 0,-3 3,3 9,-3 0,-6 21,0-21,6-3,3-3,-3 3,3-6,-9 15,6-12,-3 21,3-18,-3 0,6 3,-3-6,-3-6,0 6,3-3,3 3,-6 0,6-3,0-3,-3 0,3 0,0 3,0-3,-3-3,3 6,0 3,-3-9,3 6,-6-6,6 3,0 0,-6 0,3 3,0-3,0 0,-3 0,0 6,-6 0,6 0,3-9,0 0,3 6,0-3,-3 0,3 0,0-15,0 0,15-6,-6-3,15 6,-9 0,6-3,18-6,-3-6,6 0,0 6,-6-3,-3 3,15-9,-45 33,0-6,-3 9,0 9,0 3,-6 3,-6 3,6-12,-6 9,-15 15,3 9,-6 0,3-3,-30 39,42-51,9-24,6-15,3 0,-3 0,3-6,6-9,9-9,6-3,0 3,6-6,0 0,0 3,-6 3,0 3,0 6,-9 3,-9 18,-6 12,0 3,0 6,0 6,0-3,0 15,-6-6,-3 3,-3 3,-3-6,-24 33,18-33,9-9,9-15,3 0,-6-6,6-6,0-9,0-3,0 0,0 9,0-3,0-3,3-21,3 30,-6 0,0 3,3 6,-3 3,0 12,0 6,-9 3,9-15,-3 6,-3 9,-9 18,12-33,-3-3,6-12,0-9,3-6,0 9,0-3,12-30,-9 21,6 0,-3 6,0 3,-9 6,3 9,-3 12,0 9,0-15,0 15,0 9,0 3,0 3,0-6,0 0,-3-3,-3-15,6-9,0-6,0-3,0-3,0-9,0-3,0 9,3 0,0-3,3-12,3-3,-3 3,3 0,-3 6,-3 3,-3 27,0-6,0 9,0 3,-6-6,0 0,3-6,-3 0,12-6,6 0,9 0,54-15,-21 15,9-3,21 6,6 0,3 0,-12 0,-6 3,-18 6,-9 9,-12-6,-9-3,-15 6,-12-12,3 6,-3 0,0-3,0 3,0 6,-12 9,3-12,-12 3,6-9,-9 3,-12 3,-21-3,-126 6,72-15,-24-3,-12-24,6 0,-96-48,168 36,36 6,18 6,9-3,27-33,12 24,9 6,36-6,36 0,9 0,6 21,6 3,132 27,-147 12,-18 0,-36 6,-24-3,-24-6,-6 6,-9-6,-3 6,-3-3,-9 0,-12 0,-3-6,-9 3,-87 12,48-24,-9-3,-42 0,-6-6,-9 0,-15-3,30-12,-6-12,126 18,6 0,0-3,3-3,57-30,0 21,15 0,24 6,18 0,123 3,-114 27,60 45,-144-33,-21 0,-9-3,-9 6,-6-9,-9 3,-6-3,-6 0,-3 3,-9-6,-15 0,0-3,-81 18,72-18,18 0,33-12,12-3,6-3,0-3,12-3,-9 3,3 3,0-6,9 0,3 3,0-3,24-3,-30 12,-3 0,-12 3,0 0,-3 9,6 21,-6-9,-3 0,0-15,0 6,0 3,-12 12,12-21,-6-6,3-3,3-9,0 0,0-3,0-9,12-54,-3 39,9-3,-3-3,6 3,0 0,-6 6,6-15,-18 36,-9 6,-12 6,9 3,-15 0,-21 6,-21 6,-24 12,-42 9,-33-12,-12-15,12 9,12-9,-18-12,162-3,9-6,3 3,15-3,6-9,-6 15,15-12,15-6,18-3,123-39,-66 30,9-3,-9 3,0 9,-12-3,-39 15,-33 9,-36 9,-3 3,0 3,-9 12,-9 3,-3 9,-3-3,-12 6,-9 3,-114 60,63-54,-12 3,-84 9,141-42,42-12,9-3,-6-15,9 6,0 0,6-12,12-6,3-12,45-30,-27 36,0 9,6 0,-6 6,24 6,-57 21,-6-6,-3 9,3 3,6 12,-6-9,-3 6,0-6,0 6,0-6,0 0,0-3,-3-6,3 0,-3-3,3 3,0-6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13287 407.385,'0'24,"0"-12,0 0,0 0,0 0,0 0,0 12,0-12,24 12,-24-12,0 0,0 0,24-12,12 24,0-12,-24 12,36-24,-12 0,0 0,0 0,12-12,-36-24,0 36,-12-36,0 0,24 24,-24-24,0 24,24-12,-24-12,12 12,0 24,-12-24,0 12,-36 0,0 12,0 0,12 0,-12 0,12 12,0 0,12 12,12 0,-24 12,12 0,-12 0,24-12,0 12,-12-24,12 0,0 12,0-12,24-12,0 0,12 0,12-24,12 12,-12-60,0 60,-12-24,-36-24,12 48,-12-12,0 0,0 12,-36 12,12 0,-60 0,36 0,-24 24,0 12,24 12,-24 12,24-12,36 0,0-24,12 0,0-12,36-24,12 0,12-12,24 12,-48 0,24 0,12 0,-12 0,-48-12,-12 12,0 0,0 0,0 0,-12 12,0 0,-48 0,24 0,-48 0,12 0,-12 0,0 0,0 0,24 0,24 0,36-12,0 0,12-12,24 24,-12-12,60-12,-36 24,48-12,24-24,36 24,-12-12,0 24,-24 0,-36 0,-84-12,-24 12,-12 0,-24 0,-24 0,48 0,-36 0,-36 0,-48 0,0 0,-24 0,12 24,48-12,36 0,84-24,12 12,0 0,12 0,36 0,24 0,-36-12,48 12,24 0,36 0,-12-24,-36 24,-96 0,-12-12,-12 12,-12 0,0 0,-60 0,0 0,60 0,-60 0,12 0,-12 0,48 0,48-12,24-12,-12 24,-12-36,48 36,-12-12,12 12,-36 0,0 0,-60 0,12 24,-60-24,0 12,36 12,0-24,48-12,36 12,-12-24,36 24,24 0,-36 0,24 0,36 0,-36 0,-36 0,-48 24,0-24,-12 12,0 0,0-12,-24 24,-24-24,48 0,-36 0,-12 12,-12 12,60-24,36-12,24 0,12-24,24-12,12 24,-48 24,48-12,0-24,0 12,0 12,-60 12,-24 24,-12-24,12 12,-36 0,24 12,-48-24,36 12,-12-12,24 0,12-12,0 0,0 0,24 12,-24-12,0 24,-12 0,0 12,-24-24,12 0,0 24,24-12,-12-12,24 0,24-24,12 12,12 12,12-24,-12 24,-24 0,-36 12,-24 0,0 0,-24 0,-24 24,-12-24,48-12,36 24,0-36,0 0,0-12,0 0,12-12,24 24,48-12,-24 12,0 12,12-24,-60 24,-36 12,-12 12,0-24,-36 24,-48 12,-12 0,12-12,36 12,60-36,36-24,60 0,0-24,-36 48,36-12,36-24,24 12,-12-12,-84 24,-36 36,-24-12,-12 0,-36 12,24-24,-36 24,-48-12,-24 0,12 24,48-24,60-12,12 0,36-12,24-24,-12 24,24-12,24-12,12 12,12 0,-36 24,-12-12,-24 12,-12 0,-12 12,-24 0,0 12,-48 12,24 12,0-48,-24 12,-12 12,-24-12,72-12,36-12,12-12,24 12,-12 0,48 0,-24-24,36 36,-24-12,-12 12,12-24,-48 24,-12 12,0 12,0-12,-60 12,24-24,0 0,12 0,24-12,24 12,0-12,24-24,12 36,-24-24,-36 36,0 0,0 0,0 0,-24 12,-36-24,12 12,-12-12,-24 24,48-12,12-12,12 0,12-12,0 0,24-12,12 24,0-36,36 36,12-12,-12-12,-24 24,-24 0,0 0,-36 0,12 12,-36 24,-24-24,24 0,-36 0,-72 12,-24 12,-12 12,0 0,48-12,48-24,72 12,12-36,24 12,12-24,24 12,-24-24,60 0,-12 24,-48 0,60-12,24 12,0-24,24 0,-36 24,-24 0,-84 24,-24-12,-24 12,24 0,-24-12,-12 12,-48 12,-12 0,12 12,24-24,48-12,36-12,12 0,36-24,-12 24,24-36,0 12,0 24,-24-24,0 12,-24 24,0 12,-12 12,0 12,0-12,-36 0,0 24,-24-36,24 24,0 0,-12-12,48-12,-24-12,24-12,12 0,24-12,-24-12,12 36,0-12,-12 12,-12 36,0-24,0 0,0 12,0 0,0 12,-24 0,24-48,0-24,0 24,0-24,24 0,0 0,12 24,-24-24,12 36,-24 36,-12-36,12 24,-36 0,-24-12,0 24,24-12,12-12,0-12,24-24,0 0,24 0,-12 12,24-12,0 12,-12 12,-12 0,-12 12,0 24,0-24,0 12,0 12,0-12,0 36,0-24,0-60,0-12,24 0,24 0,-12 12,36-24,-24 12,-12 12,-36 12,0 24,0 24,0 0,0-24,-36 48,0-12,0-12,12-12,24 0,0-36,0 0,0 0,0-24,0 24,0 0,0-24,0 12,24 12,-24-12,24 12,-24 0,12 24,-12 0,0 24,0 0,0 12,-24-24,12 12,12-12,-24-36,24-24,0 12,12-12,-12-12,12 12,12 12,-24-12,0 60,24 0,-24 12,0 24,-12 12,-24 0,-24 0,48-36,-12 12,-12-24,36-12,-24-24,24-12,0-24,0-12,0 24,12-12,-12-12,12 12,12 12,-24-12,12 0,12 12,-24 12,0 0,12 12,-12 24,0 24,0 0,0 0,0 24,-12 24,-12-36,12 24,-12-36,24-12,0-36,0-36,0 24,0-36,0 12,0-12,0 48,0 0,0-12,12 36,-12 12,36 24,-24-12,-12-24,24 36,-24-12,0 24,0-24,0-60,-12 0,-12-48,24 36,0 0,0 0,0 24,0 24,0 0,0 24,0 12,0-12,0-12,0 24,0-12,0 0,-12-36,12-24,0-36,-24 12,24-36,0 0,12 60,0-12,24-24,-36 48,24-24,-12 24,0 12,0 0,-12 36,24 12,-24 12,12-12,0 12,0 36,-12-24,0-12,0-36,0 12,0-24,0 0,-12-24,12 0,0-36,0 0,0 12,0-36,0 36,24 0,-12-24,24 24,-24 36,-12-24,0 12,12 12,-12 24,0 36,0-12,0 12,0-24,0 24,-12 0,-12 12,12-12,0-36,-12-12,24-36,-12-36,12 24,0-36,0-12,0 0,12-24,24 24,-24 24,-12 48,0 0,12 36,-12 0,0 36,0-12,0 12,-12-12,0 24,-12-48,24 24,0-24,-24 0,12-12,12 0,-24-24,12-12,12-24,0-12,-12 24,12-12,0 24,0-12,0 12,0 36,0 0,0 0,0 24,0 12,0-24,0 36,0-12,-12-12,12-24,0 0,0 12,-12-24,12-12,0-24,-12-12,12-12,0 24,0-48,0 24,0 12,0 24,0 0,12 24,-12 12,0 12,12 12,-12 0,24 12,-24 24,0 0,0-12,0-48,0 24,0-12,0-36,0-12,-12-24,12-12,0 12,0-36,0 60,0-12,0 0,12 24,0 12,-12 36,24 0,-12 12,-12 12,0-24,0 0,0 0,0 0,0-24,0-36,0 0,0-36,-24 12,12-24,12 24,0-12,0 36,0 12,0 0,0 0,0 24,0 24,24 0,-24 12,0 12,0 12,0 12,0-36,0-12,-12-12,12 0,-24-36,0-24,24-24,0 24,0-48,0 24,0 12,0-12,12 60,-12-24,0 12,12 0,0 24,-12 24,12 24,-12-12,36 24,-36 12,0-24,0 0,0-12,0-12,0-48,0-24,0 12,0-24,0-24,0 0,0 36,0 12,24-12,-24 12,36 12,-36-12,0 12,12 36,-12 0,0 24,0 36,0-24,0-24,0 12,0-12,0-12,0-12,0-36,0-12,0-24,0 36,0-36,0-24,0 24,0 0,12 24,-12 24,0 0,12 24,-12 48,12-12,-12-12,0 36,0 12,0 24,-12-12,-12-12,12-48,0-36,12-36,0-36,0 12,0-24,0 36,0-24,12 0,0 48,-12-12,0 24,12 12,-12 24,0 12,0 24,0 24,0-36,0-24,0 24,-12-36,12 0,0-36,-24 0,24-12,0-12,0-12,0 36,0-24,0 24,0 12,0 36,12 0,-12 12,0 0,0 0,0 0,0-12,0-36,0-12,-12-12,12-12,0-12,0-12,0 24,0 12,12 24,-12 0,0 24,0 12,12 12,-12 0,0 12,0 12,0-24,0-12,0-12,0 12,-24-36,24 0,0-12,0 0,0 0,0 12,0-24,0 24,0 48,0 0,0 0,0 0,0 0,0 24,-12-24,12-12,-60-84,60 36,0-12,0-24,0 12,12-12,0 12,12 12,-24-24,0 36,0 36,0 24,0 12,0 12,-24 0,0 36,-12-72,12 36,12-48,-12 0,12-12,12-12,0-24,0 0,0 0,0-12,0 0,12-12,0 48,-12-12,12 0,-12 12,12 12,0 24,0 24,0 0,0 36,-12-24,0-12,0 12,0-12,-12-12,12-12,-12-24,12-12,0-24,0-12,0-12,0 24,0-24,24 0,12 36,-24-48,12 36,-12 24,0 0,-12 24,0 12,0 12,0 0,-12-12,12 12,-24 0,24-12,-60-96,60 36,0 24,0-24,0 0,12 0,12 12,-12 0,-12 12,12 12,-12 24,0 0,0 24,0-12,-12 24,0-12,12 36,-24-24,12-24,12-24,-24-12,24-24,0 0,0-24,0-12,24 12,-12-24,24 24,12 12,-24-36,12 24,-36 12,24 36,-24-12,0 24,0 36,0 0,0 24,0-24,-12 12,0-12,12 12,-24-48,24 12,-12-36,12 0,0-36,0 0,12-24,-12-12,12 24,0 24,-12-48,12 84,-12-36,24 36,-24 24,0-12,0 36,0-12,0 0,0 24,-12 0,0 0,12-24,-24-36,24-12,-12-24,12 12,0-24,0 12,0-24,0 36,0-12,24 36,-24 12,0 24,0-12,0 12,0 12,0 12,0-12,0-24,0 12,0 0,0-24,-12 0,12-24,0 0,0-12,0-12,0-24,12 24,-12 0,12 0,12-24,-24 12,12 24,-12-12,12 36,-12 12,0 24,0 24,0 12,0 0,-12-12,0 24,-12-36,24 12,-12-48,12 12,0-36,0 0,-24-48,24-12,0 0,0-12,0 48,12-24,0 0,0 24,0 12,12 0,-24 48,0 36,0-12,0-12,0 12,0 12,0 24,-12 0,0-24,-12-36,24 12,-12-24,12-48,0 12,0-36,0-24,0 36,0 24,24-24,12 12,-24-12,12 12,-24 0,12 24,-12 0,0 24,0 24,0 24,0-12,0 24,0-24,0 12,0-36,0 12,-24-48,24-12,0-12,0-36,12 36,0-12,12-24,-12 36,-12 0,0 0,24 12,-24 36,0 24,0-12,0 24,0 12,-12-12,0 0,12 0,-24-24,24-12,0-60,0 24,0-12,0-48,12 60,0-24,12 12,-12 12,-12-12,24 36,-24 12,0 12,0 24,0-12,0 24,0-12,0-12,0-24,-12 24,12-12,0-12,-12-12,12-24,0-12,0 0,0-24,0 12,24 12,-24 12,12-12,-12 12,24 0,-24 36,0 24,0 12,0-12,0 12,-12-12,0 0,12-12,0-12,0 0,-24-12,24-12,0-12,0-12,0 12,0 0,12-12,-12 0,12 12,-12-12,24 36,-24-12,0 36,0 12,0 12,0 0,0-12,0 12,0-12,-24 0,12-48,12-24,0 12,0-24,0 12,12-24,12 48,-24-48,0 48,0-12,0 0,0 36,0 0,0 0,0 24,0 0,0 24,0-24,-24 0,24 0,0-48,0-12,0-12,0 0,0 12,12-12,0 0,-12 24,0 0,24 12,-24 12,0 24,0-12,0 12,0 12,0-36,0 24,-12 0,12-24,0 24,-12-36,12-12,0-12,0-12,0 12,0-12,0-12,0 24,0-12,0 12,0 12,0 0,24 24,-24 24,0 0,0 24,-12-36,0 36,-12 12,-12-36,24 0,12-12,-24-24,24-48,0 24,0-24,0 12,0-24,24 12,-24 12,12 0,0 24,0 0,-12-12,0 48,0 0,0 12,0 24,0-24,0 0,-24 24,24-36,-12 0,-12-24,24-12,0-36,0 12,0-24,0 24,24-24,-24 12,12-12,0 48,-12-12,12 0,-12 12,0 36,0 0,0 24,0 24,0 0,-24-24,-24 24,48-48,-36 12,12 0,12-24,-12-36,24 0,0-24,0 24,0-36,0 24,0 0,0 0,0 24,-24 24,12 12,-12-12,12 0,-12 0,0 12,12-12,0-36,0-12,12 24,0 0,0-12,-24 0,24 12,-12 12,0-24,12 0,0 12,-12 0,12-24,0 24,0-24,0 24,0 0,0 0,0-12,0 0,0 36,0 24,0 0,0-12,-24 12,12 0,12-12,-24 0,24 12,0-36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13640 740.77,'0'-3,"0"-6,0 6,0-9,0 0,0-3,0 6,0-6,0-6,0 0,0 9,-9-3,9 3,0 3,0-3,0-6,0 0,0 0,0 6,0 3,0 6,0 0,0 9,3 3,-3-3,9 15,-6 6,-3 3,0 0,0 3,0-3,0-3,0-6,0-15,0 6,0-6,0-12,0-12,-9-6,9 6,0 9,0-9,0-12,0-3,0-6,0 0,0 3,0 3,3 0,0 9,0 3,-3 6,0 6,0 21,0 9,-3-9,-3 9,-12 6,0 6,-9 3,6 6,3-9,-3 3,9-9,9-18,0-9,3-12,3 0,-3-3,0-21,15 9,0-6,6-3,9 3,-6 0,0 6,-6 0,3 3,-12 6,0 9,-3 6,-6 0,0 15,0 9,0-12,0 15,-9 12,-9 12,-3-3,-6-3,0 0,6-9,6-6,12-24,3-12,0-9,0-3,15-3,-12 12,6-6,6-9,6-3,0-3,-3 6,3 3,-6 0,-6 18,-9 3,0 6,0 9,0 3,0-6,0 6,0 6,-6 0,-3 0,0 6,-6-6,0 3,0-6,9-9,6-21,0 0,3-6,-3 6,3-9,9-6,3 6,0-3,-3 3,-9 15,0 6,-3 3,6 9,-6 3,0 6,0-12,0 18,0 9,-9 6,-3-6,3 0,0-6,0-3,6-6,-3-18,6-6,0-9,0-3,6-6,-3 0,0 12,0-9,3-6,3 0,-6 3,-3 12,0 3,6 15,-6 9,0-12,-6 12,-12 3,3 6,-3 0,-3 3,6-9,6-3,6-12,-3-6,6 3,0-12,0-3,3-3,9 3,-3-12,-3 12,9-6,6-9,-3 0,3 0,-3-3,6 9,-3-3,-9 6,-3 0,-6 15,-3 0,3 3,-6 0,-18 0,15 0,-15 0,-12 0,-12 0,3 6,3-3,3-3,27 0,6-6,0 0,3-6,0-3,3-3,9-3,6-3,-12 15,6-6,0-3,6 3,-6 6,-6 6,-3-3,9 6,-6 0,3-6,-6 6,-6 0,0 3,-3-3,0 0,15-9,0 0,15 0,-3-3,-12 6,6-3,3 6,-15 0,-6 3,-12 6,3-3,-9 3,-3 9,12-12,-12 0,-9 6,-3 0,6-3,3-3,27 0,3-3,6-3,6 0,6-6,-12 9,9-3,9 0,0-6,-3 6,-21 3,-3 3,-12 3,0-3,0 0,-15 6,-3-3,-15 6,-6 3,-6-6,0-3,21 12,9-12,30-6,3-3,6-3,9 3,3-6,-18 9,15-6,9-3,6-3,0 6,6-3,-12 0,-9 3,-18 6,-6 0,-6 3,-12-3,3 0,6 0,-12 3,-6 0,-9 3,-9-3,9 0,9 3,27-6,12-6,6 3,-6 0,9-3,9-3,3 6,12-6,-6 3,0-3,-12 6,-18 3,-18 0,0 3,-15 3,-18 3,-15 3,-18 6,-12-3,3 3,9-9,27 0,21-6,42-6,-3-6,-3 9,15-3,6-3,6 0,9-6,3 3,0 0,-3 6,-3 3,-9 0,-21 3,-3-3,-6 6,-3 0,-6 6,-3-9,-12 15,12-12,-6 6,-18 0,-6 3,-3 3,0-6,9 0,27-6,9-3,3-9,21 3,-3-12,-9 12,18-3,12-9,0 3,6 0,0 3,-18 6,-24 3,-6 9,-6 3,-12 12,3-3,6-12,-9 9,-15 3,0 0,6-3,18-12,9-18,18 3,3-6,-9 6,12-6,12-3,0-3,6 3,-15-6,0 12,-27 18,-9 3,-9 9,9-12,-12 9,-15-3,-3 0,-12 0,6 0,3-3,15-3,27-15,15 0,-9 6,12-6,3-3,12 0,3 0,9 3,-3-3,-15-6,0 9,-33 15,-9-3,-6 6,-3 0,15-9,-12 3,-9 3,-3 3,9-3,18-3,9-3,6 0,3 0,15-9,15 0,15-3,30 0,6 6,12 0,18 0,0 6,-42 0,0 15,-27 3,-24 0,-6 3,-12 0,-12 3,-9 15,-12 0,-9 3,-3-3,-6-9,3-6,12-6,18-9,3-9,3 3,6-6,6 0,-3-6,6 0,-6 3,-6 6,-3 9,0-3,0 6,0 3,-6-3,3 6,-6-9,0 0,0 0,9-3,-6-6,6-6,0 0,0-3,0-3,0 6,0-3,0 3,0 0,0 3,0-3,0 9,0 6,0-3,-18 6,-3 3,12-9,-12 3,-3 9,3-3,0-3,18-12,3-3,15-9,3-6,-6 15,6-6,9-12,6 9,3 6,-12-3,-15 9,-9 3,-6 3,-6 3,-6 9,9-15,-9 6,-21 6,0 0,-12-3,0 0,6 0,3-3,39-3,3-12,18-3,-6 0,15 0,9-3,9-3,15-3,3 0,-3 3,-15 9,-9-3,-36 6,0 9,-6-3,-6 9,0-6,-6 6,-9 3,-9-3,0 0,0-6,6 3,21-6,9-12,0 6,9-12,6 6,6-9,3 6,-3 9,-12-15,0 15,-6 3,-3 3,-15 0,6 6,0-9,0 6,9-3,0-9,3-3,9 0,6-9,-6 15,12-9,-6 3,-18 0,6 9,-6 6,-6-3,-3 12,-12 0,0 3,9-12,-9 3,-6 12,-9-6,0-3,3-3,24-3,9-9,0-3,6-3,9-6,6 6,-12 3,12-6,9 0,12 0,-3 6,-3-3,0 6,-15-3,-21 15,0 0,0 3,-9-3,0 0,0 12,-9-9,3-3,9 0,0-6,3-3,3 3,-3-3,3 3,0 3,-3 0,-3 3,3-3,-6-3,0 3,-6 3,6-3,0-3,18-9,6-6,6 12,0-6,-15 6,6-3,-6 3,-9 0,-3 3,3-3,0 3,3 3,-3-6,3-3,0-3,0-3,-18 9,9 0,-15 3,-12 6,-6-3,3 3,12-3,21-6,9-3,18-18,-3 12,18-3,15 0,12 0,18-6,-12 3,-18 3,-15 9,-30 3,-6 6,-6 0,-3 9,-3 0,0-9,-12 9,-18 6,-12 0,-36 9,-3-9,-9 9,12-6,21-9,27-6,45-15,6-15,0 15,12-3,6-12,6 3,0-6,6 6,3 3,3 6,3-3,-9 3,-9 6,-27 3,-3 3,-3 3,-3 3,-6 15,-3-6,-6-3,0 3,6-9,6-6,9-9,12-9,9-9,-9 15,12-6,6-6,9 6,-3 0,-6 9,-3 3,-27 6,-3 6,-12 9,-3 3,-6-3,18-12,-18 6,-9 6,-3-3,0-3,27-6,3-6,3-3,3-6,9-9,12 3,-6-9,-3 18,6-9,0 3,6-9,-6 9,-15 12,-3 12,-3-3,-9 9,-6 3,3 3,3-3,3-12,0 0,9-12,0-6,0-3,12-6,3-6,9-3,3 3,6 0,-6 3,-18 18,-6 3,-3 9,-9 12,-6 3,9-15,-6 9,-9 12,3-3,-3 0,9-6,6-18,6-6,0-9,0-9,0 0,3 12,3-9,9 0,-6 0,3 0,-3 9,-6 9,-3 6,0 3,0 6,0 9,-6 6,-3 6,-3 6,6-12,3-21,3 0,-6-12,6-9,3-3,-3 6,3-9,3-3,6-6,0 0,0 3,-3 15,-9 12,0 6,-6 9,-3 6,0-15,-3 12,3-3,-3 0,6-15,6-12,0-9,6-6,-6 15,6-12,3-9,-3 3,6 6,-6 12,-6 6,0 9,-6 12,3-9,0 12,-9 6,-3 0,0 0,-6 3,6-9,6-3,9-12,-3-21,3 9,0-9,3-18,6 3,-3-6,6-6,-3 12,-3 3,0 6,-6 15,0 21,0 0,-6 18,-3 3,-3 3,0 12,0 0,0-6,3-9,0-9,6-6,3-36,0-6,0 6,6-12,0-3,3-3,0 3,-3-6,6 9,0 0,-6 6,-3 18,-3 9,3 6,0 18,-3 15,0 21,0 27,0 0,0-12,0-9,0-21,0-18,0-24,0-12,3-3,0-15,6-15,3-9,-3-6,3-12,0-6,-3 3,-6 15,3 6,-6 21,0 18,0 12,0 6,-9 9,3 9,-6 12,-3 0,9-9,-3 3,-3-3,9-12,-3-18,6 0,0-6,0-12,0 6,0-9,0-9,0-6,0 3,0 0,0 3,0 21,0 3,0 9,-3 9,-6 15,0 6,3 0,-3 0,-3 0,3-3,6-9,3-33,0-6,0-9,9-12,0-6,-3 3,3 3,0 0,-9 27,0 6,0 15,0-6,-6 18,-3 18,-3 9,-6 6,3-6,3-6,6-9,6-27,0-21,0-3,6-21,3-12,6-9,3-6,0 3,-3 9,-9 6,6 12,-12 30,0 6,0 12,0-3,-3 9,-3 6,0-3,0 3,3-12,3-9,0-9,0-6,0-3,3-9,6-15,-3-9,6 6,3-3,-9 15,-6 24,0 18,0-3,0 9,-6 15,0 6,-6 3,-3-3,9-3,-3-12,9-18,0-15,0-12,6-3,-3 12,0-12,3-3,-3-3,3 6,-3 18,-3-3,0 18,0-3,-3 12,3-15,-3 15,0 6,-6-6,6 0,-3 0,3-6,3-9,-6-3,6-18,0 3,6-6,3-12,-3-6,3-6,3 3,0 6,-6 24,-3 9,-3 3,0 3,0 9,0 12,0 3,0 0,0 0,0-3,-6-6,6-15,0 3,0-21,0 0,0-6,0 0,9 3,-6 6,-3-3,3 12,-3 9,-3 12,3-12,-6 18,-3 9,-3 6,3 0,-3-12,9-21,3 0,0-18,0-3,12-6,3-9,6-6,-3 6,6-6,-3 6,-9 0,-12 21,0 0,0 18,0-3,-6 6,-3 6,0 12,-3-6,-3-6,0 3,0-6,15-15,-6-6,6-3,0-15,0 12,0-12,0 3,0 0,0 0,0 15,0-3,-3 12,-3 9,3-6,-3 6,-6 12,3-3,-9 3,9-6,0-3,6-18,3-9,3-6,-3 6,3-9,3-9,6-6,0 3,-3 0,3-3,-6 6,-3 12,-3 21,0 9,0-9,-6 12,3 6,-3 9,-3-3,0 0,3 3,0-30,6 0,0-12,3-3,0 0,0-6,6-6,3-9,3 6,0 0,-3 6,-6 15,-6 18,0 6,0-6,0 6,0 12,0 0,0-3,0-3,0-3,0-18,0-9,6 0,-3-15,6 0,-6 12,0-9,0-3,6 12,-3 6,-6-3,0 9,0 6,0 9,0-9,0 6,0 6,-9 3,6 3,-3-9,0-3,6-18,0-6,3-9,0-3,0 0,3 6,-6 6,3 6,-3 18,0 0,0 0,-6 6,-3-3,9 3,-3-15,3-18,0-6,0 3,0 3,6-6,-6 6,3 12,-3-3,6 15,-6 0,0-6,0 15,0-6,0-3,0-6,0 0,0-9,3-6,9-15,6 3,-12 6,6 0,6-9,-3 0,0 6,-9 18,-6-6,0 12,0 9,-6 6,6-9,-3 3,-3 6,-3 0,3 0,0-3,-3-12,9-3,-3-3,3-3,0-12,0 3,6-3,0-6,0 6,-3 0,3 6,-6 15,0 3,-6 6,-3 6,-3 3,3-3,-3 3,3-21,6 0,3-15,0 3,0-6,6-9,6-9,0 3,3 3,0-6,-3 6,-3 9,-9 24,0 12,0-9,-3 9,-3 9,-3 9,-6-3,-6 0,6-3,0-6,6-15,3-6,6-9,0-9,0-6,0 3,3 9,0-6,0-6,6-3,-3 3,-3 6,0 9,0 6,-3 3,-3 9,-9 9,6-9,-9 6,-3 9,-3 6,0-6,15-18,6-6,0-9,3-6,3 0,6-6,9-9,3-6,9 0,0 6,-6 3,-18 18,-9 9,-6 15,0-6,-9 12,0-3,-6 3,0-6,-3-3,6 0,9-12,9 3,0-9,0-6,0 0,0-12,12-3,-6 9,-6 3,3 3,-3 3,0 9,0 6,0 6,-18 9,9-12,-3 6,-3 6,-3-6,-6 0,6-3,9-9,6-6,0-12,0-9,-3 0,6 12,0-9,0-9,0 3,0 3,0 6,0 6,0 6,-3 12,0 9,-15-3,9-3,3 0,-6 6,0 0,3-15,6 3,0-6,0-6,3-3,0-9,0-3,0 6,3 3,0-3,3-3,0 9,-6 3,3 3,-3 9,0 9,0-6,0 9,0 9,-9 3,3 0,-3-3,6-6,-6-12,9 0,-6-15,6-9,0 3,0 0,0-3,3 0,0-6,9-3,-6 9,3 9,-9-3,6 6,-3 3,-3 6,0 3,0 6,0-6,0 9,0 3,0 6,0-9,0 0,0-15,0 0,0-12,6-6,-6-3,0 6,6-3,0-12,0 9,3-3,-9 12,3 9,-3 9,0 6,0 6,0 0,0-12,0 12,-3-9,3-9,0 3,0-12,0 0,0-15,0 3,0 6,3-9,3 0,-3 0,3 12,-3 0,-3 15,0 12,0-6,0 15,0 6,0 12,0 12,0-3,0-9,0-12,0-3,0-21,-3-15,6-12,-3 6,3-12,6-12,3-6,0 3,3-9,-3 9,-6-3,3-3,3 9,-3 0,3 0,-6 0,3 9,-6 6,3 6,-3 6,-3 21,-6 6,-3-6,-6 9,-6 12,-9 6,-15 6,-12 6,12-9,-3 6,9-15,18-6,15-18,6-18,0-6,0 9,0-15,6-9,3-3,3-3,0 0,9 0,3 0,0 3,-3 0,-6 9,-12 24,0 0,-3 3,0 9,0 6,0-6,0 3,-6 12,-3 9,-6 0,-6-3,-3 0,6-3,3-6,9-18,6-12,0-6,0 3,3-12,3-12,3-6,3-9,0 3,0 6,6 6,-9 24,-9 6,3 18,-3-3,0 6,0 12,-6 12,-3 3,-6 0,6 0,-3-3,3-6,0-9,9-21,0-18,0 3,3-15,0-6,9-12,3 0,6 6,0 0,0-3,0 12,-6 6,-12 21,-3 15,0-3,0 9,0 15,-6 3,0 3,-6 0,0-6,3-6,6-9,0-15,3-9,0-6,0-12,0 9,3-6,6-12,-3-12,9 6,-6 3,0 3,0 3,-9 33,0 12,0-6,-6 15,-3 9,0 0,3 0,-3-12,3 0,6-27,12-15,9-12,9-9,0-9,3-3,3-3,-6 12,-9 12,-12 21,-6 9,-3 6,0 3,0 6,-9 12,-3 9,0 0,0-6,0 3,-3-6,0-6,3-3,12-15,-6-3,6-9,0-9,0 6,0-3,0-9,9 0,-6 0,3 0,-3 18,-3 15,-9 12,3-12,-6 9,-12 15,-3 6,3-3,0-3,3 3,3-12,9-18,3-3,-6-21,3-3,6 12,0-12,-3-3,-3-9,6-3,0 3,3 3,0 3,0 18,0 3,0 24,0-3,0 3,0-9,0 9,0 9,0 3,-6-3,3-3,3-3,-6-12,3-15,3-9,0-6,3 0,-3 15,3-15,0 0,3-6,0 3,-3 6,-3 15,0 0,3 3,3 18,3 3,-6-12,0 9,0 3,0 6,0-3,0-6,3-3,-6-12,0-6,0-15,3-3,0 12,0-9,0-3,0-6,0 3,3-3,-6 6,0 18,0 9,0 12,0-9,0 9,0 3,-3 6,0-3,0-3,0-3,-3-15,3-15,3-6,0 9,0-9,0-15,0 0,0-3,0 3,0-3,0 9,0 21,0 9,0 18,0-15,-3 15,3 3,0 3,0-3,-3-3,0 0,3-18,-6 0,6-6,0-12,0-6,0 0,0 0,0 15,0-15,0 6,0 0,0 12,0 15,0-3,0 6,0 3,0 9,0-3,0-3,0-6,0-9,-3-18,3-9,-3 12,-3-12,-3-3,3-3,-3-9,-3 0,6 0,-6 0,3 0,0 9,9 24,0 12,0 9,0-9,0 6,0 3,0 9,0-3,0 3,0-9,0 3,0-18,0 0,0-6,0-18,0 6,0-6,0 15,0-9,0 0,0-6,0 12,0 6,3 9,3 3,-3 6,3 12,12 3,-6 6,3 3,-3-3,0-6,-3-3,-9-18,0-12,0-15,0 9,0-9,0-18,0 0,0 3,0-3,0 0,0 12,0 27,-3 15,0-6,3 18,0 9,-3 6,3 0,-3-3,-3-9,6-3,0-21,0-15,0-12,0 3,0-15,0-15,0-6,0-3,0 0,0 0,0 9,0 15,0 24,0 12,0 12,0-6,0 12,0 9,0 3,0 0,0-3,3 0,-3-9,6-15,-6-3,0-21,0-6,0 12,0-12,0-9,0-3,-3-3,-3 3,3 27,3 3,0 6,0 6,0 9,0 9,0 3,0 3,0 3,0-6,0-6,0-3,0-18,0-15,0 3,0-9,0-9,0-6,0 3,0 3,0 3,0 18,-3 15,3 9,0 12,0 6,0 3,0 0,0-3,0-12,0-15,0-15,0-9,0 9,0-15,0-12,0-3,0 0,0 3,0 6,-3 3,3 18,-3 15,-6 6,9 6,-3 0,-3 0,3-12,-3 3,6-9,-3-9,-3-12,-6-6,3 3,-3 0,9 12,-6 0,0-9,9 21,0 6,0 9,0 6,0 6,0 6,0-6,0 0,3-3,0-12,3-9,-6-18,3 0,-3 0,3-6,6-12,-3-6,3 0,0 0,0 3,-3 3,0 9,-6 18,3 3,-3 3,0 6,0 12,0-3,0 3,0-9,0-3,0 0,0 3,0-6,0-3,0-18,0 0,0 3,-3-3,-6-9,3 0,6 15,0 0,-3 12,3 9,0 12,3 6,-3 3,0 9,0 3,0-6,0-6,0-6,0-6,0-30,0-12,-12-9,-3-12,3-3,0-6,-3 0,3 12,6 6,0 12,6 18,0 18,0-9,0 15,0 3,0 12,0-3,0-3,0 0,0-9,0-12,0-12,-3-15,3 9,0-9,0-12,0 0,0-12,0 12,0 0,0 9,0 30,0 12,6 15,3 9,0 6,3-3,-3 9,3-6,-3-9,0-15,-9-24,0-12,0-12,0-15,0-9,0-9,0-6,0-3,0 9,0 9,0 15,0 27,0 0,0 6,0 3,0 15,0 9,0 0,0 9,0 0,0-3,0-6,0-9,0-18,0-12,0-6,0-15,0-9,0-6,0-3,0-3,0 15,0 6,0 24,0 21,0 6,0-9,0 9,0 9,9 3,-6 3,-3-6,0-6,0-15,0-12,0-9,0 3,0-9,-6-6,-3-9,3 3,0 3,3 6,0 21,0 6,3 12,0 18,0 3,0 6,-6-3,6 3,0-12,0-6,-6-39,6-9,0 9,0-12,0-9,-3-9,0 3,3-6,0 6,0 3,0 6,0 9,0 18,0 6,0 9,0-3,0 6,3 9,-3 3,0 3,0 0,0 0,0 0,0 0,0-9,0-6,0-12,0-9,0-12,-3 9,-3-12,-3-3,3-3,-6-9,0 3,-9-9,3 12,9 6,0 15,9 6,-3 15,0 0,0 6,0 6,-6 3,6 0,0-3,3-3,0-15,-6-6,6-12,-3 0,-3-12,6 9,0-3,-6 3,0 0,3 6,3 6,0 0,0 9,0 0,0 9,0-12,0 0,0 0,0-6,0-6,0 0,0 3,0-3,0 0,0 12,0 9,3 3,0 6,3-3,-3-3,3 3,-3-6,-3-3,6 0,-6 0,0 3,0-9,6 6,-6-6,0 0,3 0,-3 0,0-6,0-6,0-6,0 3,0-3,0-6,0 3,0 6,0-3,0 0,0-6,0 12,0 3,0 3,0 6,0 6,6 3,-6 0,3 3,0 0,3 12,3 3,-6 0,6-3,-3 0,0 0,0-6,-3 0,3-12,-6-3,0-9,0-3,0-3,0-3,6 3,-6-6,3 6,3-9,-3 6,0-3,0 3,0 3,-3 0,0 6,6 0,-6 6,0 0,6 0,-6 0,3-3,-3 6,3 0,-3-3,3 0,-3 0,6-3,-3 6,-3 0,0-3,3-3,-3 3,6 0,-6 3,0-9,0 0,0 0,0 0,0 0,0 18,-6 6,3 0,3 0,-9-9,3 6,6-9,0 0,-3-9,-3-3,6 0,0-9,-3 0,3 3,0-6,0-6,0 15,0-15,0 12,6 0,-6 0,0 3,3 6,-3 3,0 6,0-3,0 6,0 3,0-3,0 6,0-3,0 3,-6-3,3-6,3 6,-6-12,6 0,-3-3,0-6,0-3,3 3,-9-15,6 0,-3 0,6 9,-6-3,3 0,3-3,0 3,0 9,0 9,0 12,0 0,0-3,0 6,0 15,3 6,3 0,-6 6,3 0,0 0,3-3,-3-6,0-12,-3-15,0-18,0-6,0-6,0 3,0 9,0-9,0-9,3 3,3-9,0 0,3-3,0 3,-3 3,3 3,-6 18,-3 6,0 6,0 9,0 0,0-3,0 0,-6 0,-3 0,0 0,0-9,3 9,-12-3,9-6,-9 6,-15 3,-6 0,-9 3,0-3,-21-6,-15-3,0 6,-9 0,21-6,0 0,21 0,15 0,30 0,12-3,9 3,3 0,-9 0,15 0,6 0,9 0,21 0,12 0,12 0,-12 0,-3 0,-18 0,-6 0,-42 0,-3 3,-9 0,0 6,-3-6,-18 3,-12 3,-15 6,-24 6,-18-3,-6-6,-12 0,24-9,27 3,63-6,6-3,15 0,-6-3,0 3,15-6,15 0,6-3,21-6,0-3,3 6,-24 3,-12 3,-27 9,-12 3,-9 0,-6 9,9-9,-9 0,-18 6,-6-3,-15 9,-9-6,9 0,9 0,18-6,24-3,9 0,15-9,3 0,-9 9,15-6,12-3,12-3,0 3,-6-3,0 9,-12 0,-9-3,-36 6,-9 0,12 0,-18 0,-18 0,-6 6,-3-3,-6-3,12 9,15-6,24-3,12 0,0 0,12 0,-3-3,9-3,15-3,0 3,9-6,6 3,0 3,-6 6,-15 0,-30 3,-6-3,-3 9,0-3,-9-3,-3 6,9-9,-15 6,-9-3,-9 0,0-3,6 6,6-3,30 0,15-3,6 0,-6-3,21 0,6 3,9-6,15 3,12-3,-12 6,-15 0,-39-6,-9 9,-6-3,-9 3,6 0,-9 3,-18 3,-15-3,-21 6,-12-3,-3 3,-12 6,12-9,18 6,24-9,42-6,6 0,6 0,0 0,9 0,24 0,6 0,12 0,12 0,12 0,6 0,-6 0,-30 0,-21 0,-30 0,-15 6,-9-6,12 0,-15 3,-15-3,-21 0,-12 0,-9 0,-12 0,21 0,9 0,18 0,39 0,12 0,12 0,12 0,15 0,6 0,15 0,18 0,-3 0,0 0,-18 0,-24 0,-9 0,-33 0,-18 0,0 3,9-3,-15 0,-15 0,-9 0,-3 0,-15 0,-24 0,12 0,18 0,24 0,33-3,12-3,9 6,6-3,-12 3,9 0,18 0,6 0,9 0,-3 0,3 0,-6 0,-9 0,-33 0,-9-6,-3 6,-6 0,9-3,-15 0,-6-6,-3 3,-6-6,0 0,3 0,6 3,24 9,12 0,3 0,0 3,9 0,15 6,9-3,0-6,3 0,3 3,-6-3,-36 0,-6 0,-15 0,3 0,-3-3,-3 0,-12 3,-12 0,-6 0,-3 0,-9 0,9 0,12 0,30 0,6-6,6 6,6 0,3 0,12-3,9 0,6 3,15 0,3 0,-6 0,0 0,-3-6,-6 6,-12 0,-6 0,-27 3,0 0,-12-3,-12 6,15-3,-18 6,-15-3,-9 3,3 3,-18 3,9-6,12-6,36-3,21 0,-3 0,18 0,18 0,9 0,24 0,24-6,24 0,-12 0,-12 6,-30 0,-33 0,-42 3,-6-3,-6 3,-15-3,-6 9,-15-6,-18 3,-33-6,-30 0,-12 0,-9 0,12 0,9 0,39 0,45 0,48-6,9 6,18-6,18-3,24 6,30-9,24 6,12 0,9-9,-9 9,-12 6,-42 0,-36 0,-39 0,-6 3,-6-3,-9 0,3 3,3-3,-15 0,-12 3,-15 6,-3-6,-9 6,-3-3,21-6,15 0,30-3,0-3,9 3,3 0,15-6,9 0,9 6,18 0,27 3,3 0,-12 0,-6-6,-12 6,-30 0,-36 3,-18 3,12-6,-12 3,-15 0,-18-3,-15 0,-24 0,-18 0,-12 0,-9 0,30 0,39 0,24 0,36 0,18-3,-3 0,18 3,15 0,9 0,15 0,24-6,9 6,0 0,0 0,-18 0,-33-9,-12 6,-30 3,-12 6,-9 0,-9-3,9 0,-18 3,-12 3,-15 0,6 0,6-6,15-3,33 0,6-3,15-3,6-9,12 3,3 3,9 6,3-3,-3 3,-15 3,-12 0,-24 0,-6 3,-6-3,-3 0,-3 3,-15 3,-12 3,-12-6,-24 3,-24-6,0 0,18 6,30-6,45 0,21 0,0-3,18 0,12 3,6 0,15-6,21 0,9 6,-3 0,-18 0,-18 0,-3 0,-21 0,-36 0,-9 0,9 0,-18 0,-18 9,-12-6,-21-3,-12 12,18 3,18-6,21-3,42-6,12-3,12-3,9-3,0-3,12 3,9 3,-18 6,-9 0,-30 0,-9 6,-3-3,-3 0,-6 9,0-12,-3 6,-21 0,-12 6,-15-3,6 0,6 6,15-9,27 0,18-9,15-9,-15 9,18-6,9 3,6-6,3 3,6 6,-12 3,-9 0,-27 0,-12 0,-6 3,-6 6,9-6,-15 3,-18 3,-6 3,6 0,15-3,21-6,18-9,0 6,12-6,9 0,9-3,9-3,-3-3,0 12,-9 0,-30 3,-6 3,0 3,-3 3,-15 0,12-6,-15 0,-9 6,-3-3,-6 0,9-3,3 0,27-6,0-6,3-3,6-6,6 6,0 0,0 3,3 0,-12 0,3 3,-12 9,3 0,-9 9,-12-6,6 0,0 3,-21 0,0-3,9 3,18-6,9-6,9-12,15-3,-12 12,12-6,12-3,9-3,0 6,6 0,-15-6,-36 12,-3 6,-18 6,12-3,-9 0,-18 6,-9 0,-6-6,-12 0,-18-3,9 0,0 0,21 0,21-3,24-3,6-3,9-6,3 0,18 0,0 3,12 6,-6-3,0 0,-9-3,-24 12,-6 6,-3-3,-6 3,-15-3,-3 6,-12 0,-3 3,-12 0,-15 3,21-3,18-3,30-9,9-6,12 3,21-9,27 0,36-12,9-9,27 9,9 3,-18 9,-27 6,-36 0,-63 6,-24 6,0-3,-15 6,-9 3,-21 6,-12 0,-33 6,0 0,-6-6,0-6,12-6,30 0,30-6,51-6,3 6,18-9,9 0,15-3,27 0,18 9,6-3,12 6,-21 0,-9 0,-24 15,-21-3,-30-3,-9 0,0-6,0 9,-18 3,9-3,0-6,-9 3,-15 0,-3 0,-3-3,3 3,15-3,15-9,18-18,3 15,12-15,15-3,6-9,27 3,-9-3,-12 15,-12 6,-36 12,-15 15,-15 3,9 6,3-18,-21 15,-3-3,-6 3,-6 0,9-6,12-6,21-9,12-12,3 6,9-3,9-12,9 0,0-3,3 0,-3 3,0 9,-9 0,-18 9,-12 9,-6 6,-12 0,12-9,-21 12,-27 3,-24 3,-39 6,-9-3,-18-9,12-9,42-6,48 0,45-9,3-6,18 0,-6 6,12-12,57-24,-42 27,3 3,-3 6,-6-3,-12 9,-33 15,-3-6,-6 6,-9 9,-12-9,-12 0,-3 6,15-12,9 0,27-6,6-9,21-9,-6 15,18-9,9-6,15 0,0 6,9-3,-18 0,-21 9,-24 6,-6 9,-6 3,-15 12,12-3,-6 3,-6-3,6 3,3-3,3-9,0-3,9-3,-6-9,6-6,3-3,3-9,0 0,-3 0,0 9,3 0,6-6,-3 6,3-6,-6 9,0 3,-6 3,0 9,0 3,0 6,0-6,-3 9,0 3,-3-9,3 3,3-6,0-6,0 0,0-6,0-6,0-6,0 9,0-6,6-12,-3 12,3-6,-3 12,3-3,-6 6,0 0,0 6,0 12,-3-6,0 12,-9 0,3-3,0-6,-3 0,6-3,6-3,0-12,0-9,0 9,0-15,3 12,0-6,0-6,3 0,3 0,-3 3,-3 3,-3 12,3 0,-3 12,0 0,-3 0,-6 9,0 3,6-3,-15-3,6 6,3-12,6 3,-3-6,6-9,0-9,0-6,6-3,-3 9,3-9,6-6,0 3,-3 3,0 12,-3 3,-3 6,-3 6,0 3,0 3,0 6,0 3,0-9,0 3,0-3,-6-9,6 3,0-3,0-6,0-6,3-3,6-6,0 9,-3-3,3-3,-6 6,6 0,-9 6,3 9,-3 0,0 3,0 0,0 0,0 9,-6-12,6 3,0-6,0 0,-6-6,6-3,0-6,0-3,0 3,0 6,0-9,0 6,-3 0,3 3,-6 3,3 3,0 3,0 6,-3-6,3 0,3 0,0 3,0-9,-3 0,3 0,-9-6,9 6,0-3,-6-3,3 3,-3-3,6 6,6 12,3-6,0 3,-3-3,-6 3,0-9,0 0,0 0,0 0,0 0,0 0,0-3,0 0,0-3,0 6,-3-3,0-3,-3 3,3 6,3-6,-3 3,12 3,3 9,3 0,6 15,3-3,-12-9,12 9,-9-3,-6-12,-3 0,-3 0,6 0,-15-12,-3-3,-6 0,-9-6,12 3,-3 3,-6-3,-12-3,3 0,-6 3,3 0,12 9,21 0,6 3,0 0,18 0,-12 0,3 0,-6 0,3 0,-3 0,-9 3,0 0,0 3,-3 6,-9-6,0 3,-15 6,-9 0,-24 6,-12-3,-51 21,87-30,33-9,12-12,12-3,-6 6,12-6,15-12,3 3,24-9,3 6,-9 9,-12 6,-15 3,-36 6,0 6,-3 3,0 0,-6 6,-9 9,-3-12,6 0,-12 9,-3 0,-3 6,6-3,3-3,15-9,3-6,9-9,6-9,0 0,6-3,6-3,-6-3,0 3,0 15,-15 0,-3 12,-9 3,-6 9,6-12,-9 6,-39 27,27-18,6-6,24-12,0-3,6-6,12-6,-3 0,18-3,12-15,6 0,12-6,6 6,-12 12,-9 6,-36 6,-9 9,-6 6,-9 3,3-9,-3 9,-15 6,0 0,-18-3,-9 0,-15 3,9 3,18-9,15-3,30-15,6 0,6-6,12-6,-3 3,-9 9,6-6,3 0,-3 3,-9 9,-9 6,-6 0,-9 6,-9 0,3 3,12-12,-15 9,-12 0,3-3,27-9,6 6,0-12,9-3,12 0,-9 3,12-9,6 3,12-3,0 3,-3 6,-3 0,-30 6,-6 9,-3 3,-12 12,-9 0,6-15,-15 12,-15 6,-33 0,18-9,-33 9,93-27,0 0,3-3,0-6,0 0,0 0,15-6,6 3,-9 9,15-3,9-6,0 3,3 6,-3-3,-12 6,-24 3,3 0,-3 3,0 3,0 6,-12 6,-3-9,0 6,6-9,-9-3,9 0,9 0,-6-9,6 0,0-9,0 3,0-3,3-3,0-6,6 9,3-6,-3 9,0 3,-6 3,-3 6,0 0,0 6,0 0,0 6,0-9,-3 6,0 6,3 3,-6-15,0-3,3 6,3-15,0-3,9-9,9 6,0-9,6 6,6 3,-15 9,-12 3,-3 9,0 6,0-3,-9 9,0-3,-3 0,3-15,0 12,9-12,0 0,-6-3,-3-15,9 6,0-6,0 3,3 6,-3 0,6 6,-6 3,0 3,0 0,-3 3,-6 0,0 0,3 0,-3-6,6 3,-3-6,6-3,0-6,0 3,0-3,0 0,6 0,3 3,-3-3,-3 6,-3 6,0 6,0-6,-6 6,-6 3,-6-3,9-6,-9 0,-3 3,12-3,-3-3,12-3,0 0,0-3,0-3,0-6,0 6,0 3,0 0,0 12,-6 0,-6 6,-12 3,12-9,-15 6,-9-6,-3 6,-39 15,69-27,6 0,3-6,0-3,0-6,0 6,15-3,3-9,-3 3,-3 6,6 0,33-21,-30 18,3 9,-24 0,0 12,0 3,0-3,-6 3,-15 9,9-3,0-9,-21 6,-6 3,-9 3,-3-6,12 0,3-3,9-6,21-3,6-6,0-3,6-12,3 3,18-12,-3 9,3 3,6-3,3 6,3 0,-36 15,-3 3,0 9,0 3,-9-3,-9 9,-6-6,3 3,12-12,-12 0,-15 3,9-3,21-3,3-6,3-3,0-3,0-3,9-3,6-9,6 0,6 3,6-3,3 3,-9 6,-3 6,-24 12,0 12,-6 3,-9 0,-12 18,3-12,-9 3,0 0,0-3,6-6,18-15,6-3,3-6,0-9,3 3,-3 0,9-3,6-9,6-3,-3 0,6 3,0 0,-6 15,-12 3,-6 12,0 9,0 24,0-18,-6 12,-3-3,3-3,-3 3,3 0,-3-21,9 0,0-3,-3-12,3-9,0-6,0 12,0-9,12-3,3-12,6 0,3 0,-3 3,-3 12,-9 12,-6 3,-3 6,0 6,0 3,-3 3,3-6,-9 3,0 6,-9 9,3-6,-3-6,9-6,-6 3,12-12,-3-3,6-9,0-6,0-15,0 18,3-9,0-3,9 0,-6 0,6 6,-6 12,-6 12,0 12,0-9,0 9,0 12,-3 0,-6 3,-18 33,12-30,-18 15,27-39,0-3,6-3,-3-9,3 0,0-6,0-9,3 12,3-9,3-9,0 6,9-3,9-15,-21 30,-3 3,-3 12,0 9,0-3,0-6,0 9,0 12,-9 0,3-3,-3 3,3-9,0 3,-3-3,9-15,0 3,-6-6,6-6,0-3,0-6,0-3,0 3,0 0,3 12,-3-3,0 0,3 6,-3-9,3 0,6 0,3-9,-3 6,0-6,3 15,-3-12,-6 6,0 6,3 3,-6-6,0 0,0 3,0 0,0-3,0 0,6 3,-6 0,0 0,0-3,0 0,3-3,3 3,-6-3,3 3,-3-3,0 3,3 6,-3-6,0 3,0 0,0-6,3 6,-3-3,6 0,-6 3,0 15,0 0,-6 6,3 3,0-12,-3 6,0 6,-6 3,-3 24,12-27,0-15,3 3,-6-6,6 3,0 0,0-3,0 0,0 6,0-6,-3 6,3 3,-6 3,3-6,-3 3,6 3,-3-6,0-6,0 0,3 0,0 3,-6 0,6-9,-3-6,3 3,-6-6,6-3,0-6,0 3,0-3,6 0,0-3,-3 18,3-6,0-6,9-6,0 3,0-3,0 3,27-36,-27 36,15-24,-21 27,-3 9,3 3,-9 9,3 6,3 0,-6 9,3-6,3 9,-6-9,0 6,0 48,0-33,0 3,0-6,0-6,0 3,0-6,0-6,0-9,0 3,0-3,0-9,0-6,0 3,0-3,0-6,0-6,0-3,0-6,0 0,0 0,0 0,0-15,0 36,0 3,0 12,0 3,-6 6,3 6,-6 0,9-12,-6 9,0 15,-3 3,-3 0,0 3,3-3,3-3,-3-30,9 0,0-15,0-3,0 6,0-9,0-12,0 0,0-9,0 3,0 0,0 3,0-3,0 6,9-3,-3 9,3 0,-9 12,0 18,0 0,0 9,9 9,-9-18,0 15,0 9,0 0,0 3,0 3,-6-6,0 21,-3-27,6-18,3-3,0 0,0-6,-3-3,3-6,0-9,0 3,9-27,-6 33,0-3,3 0,0-9,6-18,-9 27,0-3,0 15,-3 0,0 9,0 9,0-6,0 9,0 3,-3 3,0 3,-9 30,6-30,-3-6,6-6,3-12,-6-18,6 0,0-6,0 15,0-15,9 0,3-36,-6 27,3-3,-3 12,-3 0,-3 12,6 6,-6 15,3 6,0-6,-3 3,0 12,0 3,0 6,-3 24,-6-30,3-3,0-6,6-12,0-12,0-6,-9-12,9-6,0 3,0-6,0-6,0 3,0 0,0 3,0 6,0 3,0 15,0-3,0 6,-3 9,3 0,-12 12,9 3,0-9,0 9,-3 9,-6 33,0-27,3 0,-3-6,6-3,-3-6,9-12,0-3,-3-6,3-6,0 0,0-9,0 6,0-6,0 0,0-12,0 9,0-3,0 0,0-21,0 21,3 0,-3 6,0 0,3 3,-3 9,3-6,-3 3,3 6,-3-6,3 3,3 3,-6-3,0 12,0-3,6 6,-6 3,0-6,0 9,0 9,0 3,0 0,0 6,0-3,0-6,0-3,0-15,0-21,0 3,6-12,-6 9,6 0,3-9,-6 0,0 0,6 0,-6-6,3 0,-3 6,3 6,-3 0,3 6,-6-3,0 6,0 0,-6 3,0 3,0 0,-3 6,-3 0,-9 0,-3 15,12-18,-3 3,-15 15,6-15,18-3,0-3,6 3,0 6,-3 0,3 27,0-21,-6 0,6 6,-3 0,3 0,0-6,0-12,0 0,0-6,6-15,3-3,6-3,6 0,-6-6,6 0,-3 0,0 3,-9 3,-6 3,3 12,-6 0,0 6,0 0,0-3,0 9,0 0,-3 3,3 9,-3 0,-6 21,0-21,6-3,3-3,-3 3,3-6,-9 15,6-12,-3 21,3-18,-3 0,6 3,-3-6,-3-6,0 6,3-3,3 3,-6 0,6-3,0-3,-3 0,3 0,0 3,0-3,-3-3,3 6,0 3,-3-9,3 6,-6-6,6 3,0 0,-6 0,3 3,0-3,0 0,-3 0,0 6,-6 0,6 0,3-9,0 0,3 6,0-3,-3 0,3 0,0-15,0 0,15-6,-6-3,15 6,-9 0,6-3,18-6,-3-6,6 0,0 6,-6-3,-3 3,15-9,-45 33,0-6,-3 9,0 9,0 3,-6 3,-6 3,6-12,-6 9,-15 15,3 9,-6 0,3-3,-30 39,42-51,9-24,6-15,3 0,-3 0,3-6,6-9,9-9,6-3,0 3,6-6,0 0,0 3,-6 3,0 3,0 6,-9 3,-9 18,-6 12,0 3,0 6,0 6,0-3,0 15,-6-6,-3 3,-3 3,-3-6,-24 33,18-33,9-9,9-15,3 0,-6-6,6-6,0-9,0-3,0 0,0 9,0-3,0-3,3-21,3 30,-6 0,0 3,3 6,-3 3,0 12,0 6,-9 3,9-15,-3 6,-3 9,-9 18,12-33,-3-3,6-12,0-9,3-6,0 9,0-3,12-30,-9 21,6 0,-3 6,0 3,-9 6,3 9,-3 12,0 9,0-15,0 15,0 9,0 3,0 3,0-6,0 0,-3-3,-3-15,6-9,0-6,0-3,0-3,0-9,0-3,0 9,3 0,0-3,3-12,3-3,-3 3,3 0,-3 6,-3 3,-3 27,0-6,0 9,0 3,-6-6,0 0,3-6,-3 0,12-6,6 0,9 0,54-15,-21 15,9-3,21 6,6 0,3 0,-12 0,-6 3,-18 6,-9 9,-12-6,-9-3,-15 6,-12-12,3 6,-3 0,0-3,0 3,0 6,-12 9,3-12,-12 3,6-9,-9 3,-12 3,-21-3,-126 6,72-15,-24-3,-12-24,6 0,-96-48,168 36,36 6,18 6,9-3,27-33,12 24,9 6,36-6,36 0,9 0,6 21,6 3,132 27,-147 12,-18 0,-36 6,-24-3,-24-6,-6 6,-9-6,-3 6,-3-3,-9 0,-12 0,-3-6,-9 3,-87 12,48-24,-9-3,-42 0,-6-6,-9 0,-15-3,30-12,-6-12,126 18,6 0,0-3,3-3,57-30,0 21,15 0,24 6,18 0,123 3,-114 27,60 45,-144-33,-21 0,-9-3,-9 6,-6-9,-9 3,-6-3,-6 0,-3 3,-9-6,-15 0,0-3,-81 18,72-18,18 0,33-12,12-3,6-3,0-3,12-3,-9 3,3 3,0-6,9 0,3 3,0-3,24-3,-30 12,-3 0,-12 3,0 0,-3 9,6 21,-6-9,-3 0,0-15,0 6,0 3,-12 12,12-21,-6-6,3-3,3-9,0 0,0-3,0-9,12-54,-3 39,9-3,-3-3,6 3,0 0,-6 6,6-15,-18 36,-9 6,-12 6,9 3,-15 0,-21 6,-21 6,-24 12,-42 9,-33-12,-12-15,12 9,12-9,-18-12,162-3,9-6,3 3,15-3,6-9,-6 15,15-12,15-6,18-3,123-39,-66 30,9-3,-9 3,0 9,-12-3,-39 15,-33 9,-36 9,-3 3,0 3,-9 12,-9 3,-3 9,-3-3,-12 6,-9 3,-114 60,63-54,-12 3,-84 9,141-42,42-12,9-3,-6-15,9 6,0 0,6-12,12-6,3-12,45-30,-27 36,0 9,6 0,-6 6,24 6,-57 21,-6-6,-3 9,3 3,6 12,-6-9,-3 6,0-6,0 6,0-6,0 0,0-3,-3-6,3 0,-3-3,3 3,0-6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13287 407.385,'0'24,"0"-12,0 0,0 0,0 0,0 0,0 12,0-12,24 12,-24-12,0 0,0 0,24-12,12 24,0-12,-24 12,36-24,-12 0,0 0,0 0,12-12,-36-24,0 36,-12-36,0 0,24 24,-24-24,0 24,24-12,-24-12,12 12,0 24,-12-24,0 12,-36 0,0 12,0 0,12 0,-12 0,12 12,0 0,12 12,12 0,-24 12,12 0,-12 0,24-12,0 12,-12-24,12 0,0 12,0-12,24-12,0 0,12 0,12-24,12 12,-12-60,0 60,-12-24,-36-24,12 48,-12-12,0 0,0 12,-36 12,12 0,-60 0,36 0,-24 24,0 12,24 12,-24 12,24-12,36 0,0-24,12 0,0-12,36-24,12 0,12-12,24 12,-48 0,24 0,12 0,-12 0,-48-12,-12 12,0 0,0 0,0 0,-12 12,0 0,-48 0,24 0,-48 0,12 0,-12 0,0 0,0 0,24 0,24 0,36-12,0 0,12-12,24 24,-12-12,60-12,-36 24,48-12,24-24,36 24,-12-12,0 24,-24 0,-36 0,-84-12,-24 12,-12 0,-24 0,-24 0,48 0,-36 0,-36 0,-48 0,0 0,-24 0,12 24,48-12,36 0,84-24,12 12,0 0,12 0,36 0,24 0,-36-12,48 12,24 0,36 0,-12-24,-36 24,-96 0,-12-12,-12 12,-12 0,0 0,-60 0,0 0,60 0,-60 0,12 0,-12 0,48 0,48-12,24-12,-12 24,-12-36,48 36,-12-12,12 12,-36 0,0 0,-60 0,12 24,-60-24,0 12,36 12,0-24,48-12,36 12,-12-24,36 24,24 0,-36 0,24 0,36 0,-36 0,-36 0,-48 24,0-24,-12 12,0 0,0-12,-24 24,-24-24,48 0,-36 0,-12 12,-12 12,60-24,36-12,24 0,12-24,24-12,12 24,-48 24,48-12,0-24,0 12,0 12,-60 12,-24 24,-12-24,12 12,-36 0,24 12,-48-24,36 12,-12-12,24 0,12-12,0 0,0 0,24 12,-24-12,0 24,-12 0,0 12,-24-24,12 0,0 24,24-12,-12-12,24 0,24-24,12 12,12 12,12-24,-12 24,-24 0,-36 12,-24 0,0 0,-24 0,-24 24,-12-24,48-12,36 24,0-36,0 0,0-12,0 0,12-12,24 24,48-12,-24 12,0 12,12-24,-60 24,-36 12,-12 12,0-24,-36 24,-48 12,-12 0,12-12,36 12,60-36,36-24,60 0,0-24,-36 48,36-12,36-24,24 12,-12-12,-84 24,-36 36,-24-12,-12 0,-36 12,24-24,-36 24,-48-12,-24 0,12 24,48-24,60-12,12 0,36-12,24-24,-12 24,24-12,24-12,12 12,12 0,-36 24,-12-12,-24 12,-12 0,-12 12,-24 0,0 12,-48 12,24 12,0-48,-24 12,-12 12,-24-12,72-12,36-12,12-12,24 12,-12 0,48 0,-24-24,36 36,-24-12,-12 12,12-24,-48 24,-12 12,0 12,0-12,-60 12,24-24,0 0,12 0,24-12,24 12,0-12,24-24,12 36,-24-24,-36 36,0 0,0 0,0 0,-24 12,-36-24,12 12,-12-12,-24 24,48-12,12-12,12 0,12-12,0 0,24-12,12 24,0-36,36 36,12-12,-12-12,-24 24,-24 0,0 0,-36 0,12 12,-36 24,-24-24,24 0,-36 0,-72 12,-24 12,-12 12,0 0,48-12,48-24,72 12,12-36,24 12,12-24,24 12,-24-24,60 0,-12 24,-48 0,60-12,24 12,0-24,24 0,-36 24,-24 0,-84 24,-24-12,-24 12,24 0,-24-12,-12 12,-48 12,-12 0,12 12,24-24,48-12,36-12,12 0,36-24,-12 24,24-36,0 12,0 24,-24-24,0 12,-24 24,0 12,-12 12,0 12,0-12,-36 0,0 24,-24-36,24 24,0 0,-12-12,48-12,-24-12,24-12,12 0,24-12,-24-12,12 36,0-12,-12 12,-12 36,0-24,0 0,0 12,0 0,0 12,-24 0,24-48,0-24,0 24,0-24,24 0,0 0,12 24,-24-24,12 36,-24 36,-12-36,12 24,-36 0,-24-12,0 24,24-12,12-12,0-12,24-24,0 0,24 0,-12 12,24-12,0 12,-12 12,-12 0,-12 12,0 24,0-24,0 12,0 12,0-12,0 36,0-24,0-60,0-12,24 0,24 0,-12 12,36-24,-24 12,-12 12,-36 12,0 24,0 24,0 0,0-24,-36 48,0-12,0-12,12-12,24 0,0-36,0 0,0 0,0-24,0 24,0 0,0-24,0 12,24 12,-24-12,24 12,-24 0,12 24,-12 0,0 24,0 0,0 12,-24-24,12 12,12-12,-24-36,24-24,0 12,12-12,-12-12,12 12,12 12,-24-12,0 60,24 0,-24 12,0 24,-12 12,-24 0,-24 0,48-36,-12 12,-12-24,36-12,-24-24,24-12,0-24,0-12,0 24,12-12,-12-12,12 12,12 12,-24-12,12 0,12 12,-24 12,0 0,12 12,-12 24,0 24,0 0,0 0,0 24,-12 24,-12-36,12 24,-12-36,24-12,0-36,0-36,0 24,0-36,0 12,0-12,0 48,0 0,0-12,12 36,-12 12,36 24,-24-12,-12-24,24 36,-24-12,0 24,0-24,0-60,-12 0,-12-48,24 36,0 0,0 0,0 24,0 24,0 0,0 24,0 12,0-12,0-12,0 24,0-12,0 0,-12-36,12-24,0-36,-24 12,24-36,0 0,12 60,0-12,24-24,-36 48,24-24,-12 24,0 12,0 0,-12 36,24 12,-24 12,12-12,0 12,0 36,-12-24,0-12,0-36,0 12,0-24,0 0,-12-24,12 0,0-36,0 0,0 12,0-36,0 36,24 0,-12-24,24 24,-24 36,-12-24,0 12,12 12,-12 24,0 36,0-12,0 12,0-24,0 24,-12 0,-12 12,12-12,0-36,-12-12,24-36,-12-36,12 24,0-36,0-12,0 0,12-24,24 24,-24 24,-12 48,0 0,12 36,-12 0,0 36,0-12,0 12,-12-12,0 24,-12-48,24 24,0-24,-24 0,12-12,12 0,-24-24,12-12,12-24,0-12,-12 24,12-12,0 24,0-12,0 12,0 36,0 0,0 0,0 24,0 12,0-24,0 36,0-12,-12-12,12-24,0 0,0 12,-12-24,12-12,0-24,-12-12,12-12,0 24,0-48,0 24,0 12,0 24,0 0,12 24,-12 12,0 12,12 12,-12 0,24 12,-24 24,0 0,0-12,0-48,0 24,0-12,0-36,0-12,-12-24,12-12,0 12,0-36,0 60,0-12,0 0,12 24,0 12,-12 36,24 0,-12 12,-12 12,0-24,0 0,0 0,0 0,0-24,0-36,0 0,0-36,-24 12,12-24,12 24,0-12,0 36,0 12,0 0,0 0,0 24,0 24,24 0,-24 12,0 12,0 12,0 12,0-36,0-12,-12-12,12 0,-24-36,0-24,24-24,0 24,0-48,0 24,0 12,0-12,12 60,-12-24,0 12,12 0,0 24,-12 24,12 24,-12-12,36 24,-36 12,0-24,0 0,0-12,0-12,0-48,0-24,0 12,0-24,0-24,0 0,0 36,0 12,24-12,-24 12,36 12,-36-12,0 12,12 36,-12 0,0 24,0 36,0-24,0-24,0 12,0-12,0-12,0-12,0-36,0-12,0-24,0 36,0-36,0-24,0 24,0 0,12 24,-12 24,0 0,12 24,-12 48,12-12,-12-12,0 36,0 12,0 24,-12-12,-12-12,12-48,0-36,12-36,0-36,0 12,0-24,0 36,0-24,12 0,0 48,-12-12,0 24,12 12,-12 24,0 12,0 24,0 24,0-36,0-24,0 24,-12-36,12 0,0-36,-24 0,24-12,0-12,0-12,0 36,0-24,0 24,0 12,0 36,12 0,-12 12,0 0,0 0,0 0,0-12,0-36,0-12,-12-12,12-12,0-12,0-12,0 24,0 12,12 24,-12 0,0 24,0 12,12 12,-12 0,0 12,0 12,0-24,0-12,0-12,0 12,-24-36,24 0,0-12,0 0,0 0,0 12,0-24,0 24,0 48,0 0,0 0,0 0,0 0,0 24,-12-24,12-12,-60-84,60 36,0-12,0-24,0 12,12-12,0 12,12 12,-24-24,0 36,0 36,0 24,0 12,0 12,-24 0,0 36,-12-72,12 36,12-48,-12 0,12-12,12-12,0-24,0 0,0 0,0-12,0 0,12-12,0 48,-12-12,12 0,-12 12,12 12,0 24,0 24,0 0,0 36,-12-24,0-12,0 12,0-12,-12-12,12-12,-12-24,12-12,0-24,0-12,0-12,0 24,0-24,24 0,12 36,-24-48,12 36,-12 24,0 0,-12 24,0 12,0 12,0 0,-12-12,12 12,-24 0,24-12,-60-96,60 36,0 24,0-24,0 0,12 0,12 12,-12 0,-12 12,12 12,-12 24,0 0,0 24,0-12,-12 24,0-12,12 36,-24-24,12-24,12-24,-24-12,24-24,0 0,0-24,0-12,24 12,-12-24,24 24,12 12,-24-36,12 24,-36 12,24 36,-24-12,0 24,0 36,0 0,0 24,0-24,-12 12,0-12,12 12,-24-48,24 12,-12-36,12 0,0-36,0 0,12-24,-12-12,12 24,0 24,-12-48,12 84,-12-36,24 36,-24 24,0-12,0 36,0-12,0 0,0 24,-12 0,0 0,12-24,-24-36,24-12,-12-24,12 12,0-24,0 12,0-24,0 36,0-12,24 36,-24 12,0 24,0-12,0 12,0 12,0 12,0-12,0-24,0 12,0 0,0-24,-12 0,12-24,0 0,0-12,0-12,0-24,12 24,-12 0,12 0,12-24,-24 12,12 24,-12-12,12 36,-12 12,0 24,0 24,0 12,0 0,-12-12,0 24,-12-36,24 12,-12-48,12 12,0-36,0 0,-24-48,24-12,0 0,0-12,0 48,12-24,0 0,0 24,0 12,12 0,-24 48,0 36,0-12,0-12,0 12,0 12,0 24,-12 0,0-24,-12-36,24 12,-12-24,12-48,0 12,0-36,0-24,0 36,0 24,24-24,12 12,-24-12,12 12,-24 0,12 24,-12 0,0 24,0 24,0 24,0-12,0 24,0-24,0 12,0-36,0 12,-24-48,24-12,0-12,0-36,12 36,0-12,12-24,-12 36,-12 0,0 0,24 12,-24 36,0 24,0-12,0 24,0 12,-12-12,0 0,12 0,-24-24,24-12,0-60,0 24,0-12,0-48,12 60,0-24,12 12,-12 12,-12-12,24 36,-24 12,0 12,0 24,0-12,0 24,0-12,0-12,0-24,-12 24,12-12,0-12,-12-12,12-24,0-12,0 0,0-24,0 12,24 12,-24 12,12-12,-12 12,24 0,-24 36,0 24,0 12,0-12,0 12,-12-12,0 0,12-12,0-12,0 0,-24-12,24-12,0-12,0-12,0 12,0 0,12-12,-12 0,12 12,-12-12,24 36,-24-12,0 36,0 12,0 12,0 0,0-12,0 12,0-12,-24 0,12-48,12-24,0 12,0-24,0 12,12-24,12 48,-24-48,0 48,0-12,0 0,0 36,0 0,0 0,0 24,0 0,0 24,0-24,-24 0,24 0,0-48,0-12,0-12,0 0,0 12,12-12,0 0,-12 24,0 0,24 12,-24 12,0 24,0-12,0 12,0 12,0-36,0 24,-12 0,12-24,0 24,-12-36,12-12,0-12,0-12,0 12,0-12,0-12,0 24,0-12,0 12,0 12,0 0,24 24,-24 24,0 0,0 24,-12-36,0 36,-12 12,-12-36,24 0,12-12,-24-24,24-48,0 24,0-24,0 12,0-24,24 12,-24 12,12 0,0 24,0 0,-12-12,0 48,0 0,0 12,0 24,0-24,0 0,-24 24,24-36,-12 0,-12-24,24-12,0-36,0 12,0-24,0 24,24-24,-24 12,12-12,0 48,-12-12,12 0,-12 12,0 36,0 0,0 24,0 24,0 0,-24-24,-24 24,48-48,-36 12,12 0,12-24,-12-36,24 0,0-24,0 24,0-36,0 24,0 0,0 0,0 24,-24 24,12 12,-12-12,12 0,-12 0,0 12,12-12,0-36,0-12,12 24,0 0,0-12,-24 0,24 12,-12 12,0-24,12 0,0 12,-12 0,12-24,0 24,0-24,0 24,0 0,0 0,0-12,0 0,0 36,0 24,0 0,0-12,-24 12,12 0,12-12,-24 0,24 12,0-36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13640 740.77,'0'-3,"0"-6,0 6,0-9,0 0,0-3,0 6,0-6,0-6,0 0,0 9,-9-3,9 3,0 3,0-3,0-6,0 0,0 0,0 6,0 3,0 6,0 0,0 9,3 3,-3-3,9 15,-6 6,-3 3,0 0,0 3,0-3,0-3,0-6,0-15,0 6,0-6,0-12,0-12,-9-6,9 6,0 9,0-9,0-12,0-3,0-6,0 0,0 3,0 3,3 0,0 9,0 3,-3 6,0 6,0 21,0 9,-3-9,-3 9,-12 6,0 6,-9 3,6 6,3-9,-3 3,9-9,9-18,0-9,3-12,3 0,-3-3,0-21,15 9,0-6,6-3,9 3,-6 0,0 6,-6 0,3 3,-12 6,0 9,-3 6,-6 0,0 15,0 9,0-12,0 15,-9 12,-9 12,-3-3,-6-3,0 0,6-9,6-6,12-24,3-12,0-9,0-3,15-3,-12 12,6-6,6-9,6-3,0-3,-3 6,3 3,-6 0,-6 18,-9 3,0 6,0 9,0 3,0-6,0 6,0 6,-6 0,-3 0,0 6,-6-6,0 3,0-6,9-9,6-21,0 0,3-6,-3 6,3-9,9-6,3 6,0-3,-3 3,-9 15,0 6,-3 3,6 9,-6 3,0 6,0-12,0 18,0 9,-9 6,-3-6,3 0,0-6,0-3,6-6,-3-18,6-6,0-9,0-3,6-6,-3 0,0 12,0-9,3-6,3 0,-6 3,-3 12,0 3,6 15,-6 9,0-12,-6 12,-12 3,3 6,-3 0,-3 3,6-9,6-3,6-12,-3-6,6 3,0-12,0-3,3-3,9 3,-3-12,-3 12,9-6,6-9,-3 0,3 0,-3-3,6 9,-3-3,-9 6,-3 0,-6 15,-3 0,3 3,-6 0,-18 0,15 0,-15 0,-12 0,-12 0,3 6,3-3,3-3,27 0,6-6,0 0,3-6,0-3,3-3,9-3,6-3,-12 15,6-6,0-3,6 3,-6 6,-6 6,-3-3,9 6,-6 0,3-6,-6 6,-6 0,0 3,-3-3,0 0,15-9,0 0,15 0,-3-3,-12 6,6-3,3 6,-15 0,-6 3,-12 6,3-3,-9 3,-3 9,12-12,-12 0,-9 6,-3 0,6-3,3-3,27 0,3-3,6-3,6 0,6-6,-12 9,9-3,9 0,0-6,-3 6,-21 3,-3 3,-12 3,0-3,0 0,-15 6,-3-3,-15 6,-6 3,-6-6,0-3,21 12,9-12,30-6,3-3,6-3,9 3,3-6,-18 9,15-6,9-3,6-3,0 6,6-3,-12 0,-9 3,-18 6,-6 0,-6 3,-12-3,3 0,6 0,-12 3,-6 0,-9 3,-9-3,9 0,9 3,27-6,12-6,6 3,-6 0,9-3,9-3,3 6,12-6,-6 3,0-3,-12 6,-18 3,-18 0,0 3,-15 3,-18 3,-15 3,-18 6,-12-3,3 3,9-9,27 0,21-6,42-6,-3-6,-3 9,15-3,6-3,6 0,9-6,3 3,0 0,-3 6,-3 3,-9 0,-21 3,-3-3,-6 6,-3 0,-6 6,-3-9,-12 15,12-12,-6 6,-18 0,-6 3,-3 3,0-6,9 0,27-6,9-3,3-9,21 3,-3-12,-9 12,18-3,12-9,0 3,6 0,0 3,-18 6,-24 3,-6 9,-6 3,-12 12,3-3,6-12,-9 9,-15 3,0 0,6-3,18-12,9-18,18 3,3-6,-9 6,12-6,12-3,0-3,6 3,-15-6,0 12,-27 18,-9 3,-9 9,9-12,-12 9,-15-3,-3 0,-12 0,6 0,3-3,15-3,27-15,15 0,-9 6,12-6,3-3,12 0,3 0,9 3,-3-3,-15-6,0 9,-33 15,-9-3,-6 6,-3 0,15-9,-12 3,-9 3,-3 3,9-3,18-3,9-3,6 0,3 0,15-9,15 0,15-3,30 0,6 6,12 0,18 0,0 6,-42 0,0 15,-27 3,-24 0,-6 3,-12 0,-12 3,-9 15,-12 0,-9 3,-3-3,-6-9,3-6,12-6,18-9,3-9,3 3,6-6,6 0,-3-6,6 0,-6 3,-6 6,-3 9,0-3,0 6,0 3,-6-3,3 6,-6-9,0 0,0 0,9-3,-6-6,6-6,0 0,0-3,0-3,0 6,0-3,0 3,0 0,0 3,0-3,0 9,0 6,0-3,-18 6,-3 3,12-9,-12 3,-3 9,3-3,0-3,18-12,3-3,15-9,3-6,-6 15,6-6,9-12,6 9,3 6,-12-3,-15 9,-9 3,-6 3,-6 3,-6 9,9-15,-9 6,-21 6,0 0,-12-3,0 0,6 0,3-3,39-3,3-12,18-3,-6 0,15 0,9-3,9-3,15-3,3 0,-3 3,-15 9,-9-3,-36 6,0 9,-6-3,-6 9,0-6,-6 6,-9 3,-9-3,0 0,0-6,6 3,21-6,9-12,0 6,9-12,6 6,6-9,3 6,-3 9,-12-15,0 15,-6 3,-3 3,-15 0,6 6,0-9,0 6,9-3,0-9,3-3,9 0,6-9,-6 15,12-9,-6 3,-18 0,6 9,-6 6,-6-3,-3 12,-12 0,0 3,9-12,-9 3,-6 12,-9-6,0-3,3-3,24-3,9-9,0-3,6-3,9-6,6 6,-12 3,12-6,9 0,12 0,-3 6,-3-3,0 6,-15-3,-21 15,0 0,0 3,-9-3,0 0,0 12,-9-9,3-3,9 0,0-6,3-3,3 3,-3-3,3 3,0 3,-3 0,-3 3,3-3,-6-3,0 3,-6 3,6-3,0-3,18-9,6-6,6 12,0-6,-15 6,6-3,-6 3,-9 0,-3 3,3-3,0 3,3 3,-3-6,3-3,0-3,0-3,-18 9,9 0,-15 3,-12 6,-6-3,3 3,12-3,21-6,9-3,18-18,-3 12,18-3,15 0,12 0,18-6,-12 3,-18 3,-15 9,-30 3,-6 6,-6 0,-3 9,-3 0,0-9,-12 9,-18 6,-12 0,-36 9,-3-9,-9 9,12-6,21-9,27-6,45-15,6-15,0 15,12-3,6-12,6 3,0-6,6 6,3 3,3 6,3-3,-9 3,-9 6,-27 3,-3 3,-3 3,-3 3,-6 15,-3-6,-6-3,0 3,6-9,6-6,9-9,12-9,9-9,-9 15,12-6,6-6,9 6,-3 0,-6 9,-3 3,-27 6,-3 6,-12 9,-3 3,-6-3,18-12,-18 6,-9 6,-3-3,0-3,27-6,3-6,3-3,3-6,9-9,12 3,-6-9,-3 18,6-9,0 3,6-9,-6 9,-15 12,-3 12,-3-3,-9 9,-6 3,3 3,3-3,3-12,0 0,9-12,0-6,0-3,12-6,3-6,9-3,3 3,6 0,-6 3,-18 18,-6 3,-3 9,-9 12,-6 3,9-15,-6 9,-9 12,3-3,-3 0,9-6,6-18,6-6,0-9,0-9,0 0,3 12,3-9,9 0,-6 0,3 0,-3 9,-6 9,-3 6,0 3,0 6,0 9,-6 6,-3 6,-3 6,6-12,3-21,3 0,-6-12,6-9,3-3,-3 6,3-9,3-3,6-6,0 0,0 3,-3 15,-9 12,0 6,-6 9,-3 6,0-15,-3 12,3-3,-3 0,6-15,6-12,0-9,6-6,-6 15,6-12,3-9,-3 3,6 6,-6 12,-6 6,0 9,-6 12,3-9,0 12,-9 6,-3 0,0 0,-6 3,6-9,6-3,9-12,-3-21,3 9,0-9,3-18,6 3,-3-6,6-6,-3 12,-3 3,0 6,-6 15,0 21,0 0,-6 18,-3 3,-3 3,0 12,0 0,0-6,3-9,0-9,6-6,3-36,0-6,0 6,6-12,0-3,3-3,0 3,-3-6,6 9,0 0,-6 6,-3 18,-3 9,3 6,0 18,-3 15,0 21,0 27,0 0,0-12,0-9,0-21,0-18,0-24,0-12,3-3,0-15,6-15,3-9,-3-6,3-12,0-6,-3 3,-6 15,3 6,-6 21,0 18,0 12,0 6,-9 9,3 9,-6 12,-3 0,9-9,-3 3,-3-3,9-12,-3-18,6 0,0-6,0-12,0 6,0-9,0-9,0-6,0 3,0 0,0 3,0 21,0 3,0 9,-3 9,-6 15,0 6,3 0,-3 0,-3 0,3-3,6-9,3-33,0-6,0-9,9-12,0-6,-3 3,3 3,0 0,-9 27,0 6,0 15,0-6,-6 18,-3 18,-3 9,-6 6,3-6,3-6,6-9,6-27,0-21,0-3,6-21,3-12,6-9,3-6,0 3,-3 9,-9 6,6 12,-12 30,0 6,0 12,0-3,-3 9,-3 6,0-3,0 3,3-12,3-9,0-9,0-6,0-3,3-9,6-15,-3-9,6 6,3-3,-9 15,-6 24,0 18,0-3,0 9,-6 15,0 6,-6 3,-3-3,9-3,-3-12,9-18,0-15,0-12,6-3,-3 12,0-12,3-3,-3-3,3 6,-3 18,-3-3,0 18,0-3,-3 12,3-15,-3 15,0 6,-6-6,6 0,-3 0,3-6,3-9,-6-3,6-18,0 3,6-6,3-12,-3-6,3-6,3 3,0 6,-6 24,-3 9,-3 3,0 3,0 9,0 12,0 3,0 0,0 0,0-3,-6-6,6-15,0 3,0-21,0 0,0-6,0 0,9 3,-6 6,-3-3,3 12,-3 9,-3 12,3-12,-6 18,-3 9,-3 6,3 0,-3-12,9-21,3 0,0-18,0-3,12-6,3-9,6-6,-3 6,6-6,-3 6,-9 0,-12 21,0 0,0 18,0-3,-6 6,-3 6,0 12,-3-6,-3-6,0 3,0-6,15-15,-6-6,6-3,0-15,0 12,0-12,0 3,0 0,0 0,0 15,0-3,-3 12,-3 9,3-6,-3 6,-6 12,3-3,-9 3,9-6,0-3,6-18,3-9,3-6,-3 6,3-9,3-9,6-6,0 3,-3 0,3-3,-6 6,-3 12,-3 21,0 9,0-9,-6 12,3 6,-3 9,-3-3,0 0,3 3,0-30,6 0,0-12,3-3,0 0,0-6,6-6,3-9,3 6,0 0,-3 6,-6 15,-6 18,0 6,0-6,0 6,0 12,0 0,0-3,0-3,0-3,0-18,0-9,6 0,-3-15,6 0,-6 12,0-9,0-3,6 12,-3 6,-6-3,0 9,0 6,0 9,0-9,0 6,0 6,-9 3,6 3,-3-9,0-3,6-18,0-6,3-9,0-3,0 0,3 6,-6 6,3 6,-3 18,0 0,0 0,-6 6,-3-3,9 3,-3-15,3-18,0-6,0 3,0 3,6-6,-6 6,3 12,-3-3,6 15,-6 0,0-6,0 15,0-6,0-3,0-6,0 0,0-9,3-6,9-15,6 3,-12 6,6 0,6-9,-3 0,0 6,-9 18,-6-6,0 12,0 9,-6 6,6-9,-3 3,-3 6,-3 0,3 0,0-3,-3-12,9-3,-3-3,3-3,0-12,0 3,6-3,0-6,0 6,-3 0,3 6,-6 15,0 3,-6 6,-3 6,-3 3,3-3,-3 3,3-21,6 0,3-15,0 3,0-6,6-9,6-9,0 3,3 3,0-6,-3 6,-3 9,-9 24,0 12,0-9,-3 9,-3 9,-3 9,-6-3,-6 0,6-3,0-6,6-15,3-6,6-9,0-9,0-6,0 3,3 9,0-6,0-6,6-3,-3 3,-3 6,0 9,0 6,-3 3,-3 9,-9 9,6-9,-9 6,-3 9,-3 6,0-6,15-18,6-6,0-9,3-6,3 0,6-6,9-9,3-6,9 0,0 6,-6 3,-18 18,-9 9,-6 15,0-6,-9 12,0-3,-6 3,0-6,-3-3,6 0,9-12,9 3,0-9,0-6,0 0,0-12,12-3,-6 9,-6 3,3 3,-3 3,0 9,0 6,0 6,-18 9,9-12,-3 6,-3 6,-3-6,-6 0,6-3,9-9,6-6,0-12,0-9,-3 0,6 12,0-9,0-9,0 3,0 3,0 6,0 6,0 6,-3 12,0 9,-15-3,9-3,3 0,-6 6,0 0,3-15,6 3,0-6,0-6,3-3,0-9,0-3,0 6,3 3,0-3,3-3,0 9,-6 3,3 3,-3 9,0 9,0-6,0 9,0 9,-9 3,3 0,-3-3,6-6,-6-12,9 0,-6-15,6-9,0 3,0 0,0-3,3 0,0-6,9-3,-6 9,3 9,-9-3,6 6,-3 3,-3 6,0 3,0 6,0-6,0 9,0 3,0 6,0-9,0 0,0-15,0 0,0-12,6-6,-6-3,0 6,6-3,0-12,0 9,3-3,-9 12,3 9,-3 9,0 6,0 6,0 0,0-12,0 12,-3-9,3-9,0 3,0-12,0 0,0-15,0 3,0 6,3-9,3 0,-3 0,3 12,-3 0,-3 15,0 12,0-6,0 15,0 6,0 12,0 12,0-3,0-9,0-12,0-3,0-21,-3-15,6-12,-3 6,3-12,6-12,3-6,0 3,3-9,-3 9,-6-3,3-3,3 9,-3 0,3 0,-6 0,3 9,-6 6,3 6,-3 6,-3 21,-6 6,-3-6,-6 9,-6 12,-9 6,-15 6,-12 6,12-9,-3 6,9-15,18-6,15-18,6-18,0-6,0 9,0-15,6-9,3-3,3-3,0 0,9 0,3 0,0 3,-3 0,-6 9,-12 24,0 0,-3 3,0 9,0 6,0-6,0 3,-6 12,-3 9,-6 0,-6-3,-3 0,6-3,3-6,9-18,6-12,0-6,0 3,3-12,3-12,3-6,3-9,0 3,0 6,6 6,-9 24,-9 6,3 18,-3-3,0 6,0 12,-6 12,-3 3,-6 0,6 0,-3-3,3-6,0-9,9-21,0-18,0 3,3-15,0-6,9-12,3 0,6 6,0 0,0-3,0 12,-6 6,-12 21,-3 15,0-3,0 9,0 15,-6 3,0 3,-6 0,0-6,3-6,6-9,0-15,3-9,0-6,0-12,0 9,3-6,6-12,-3-12,9 6,-6 3,0 3,0 3,-9 33,0 12,0-6,-6 15,-3 9,0 0,3 0,-3-12,3 0,6-27,12-15,9-12,9-9,0-9,3-3,3-3,-6 12,-9 12,-12 21,-6 9,-3 6,0 3,0 6,-9 12,-3 9,0 0,0-6,0 3,-3-6,0-6,3-3,12-15,-6-3,6-9,0-9,0 6,0-3,0-9,9 0,-6 0,3 0,-3 18,-3 15,-9 12,3-12,-6 9,-12 15,-3 6,3-3,0-3,3 3,3-12,9-18,3-3,-6-21,3-3,6 12,0-12,-3-3,-3-9,6-3,0 3,3 3,0 3,0 18,0 3,0 24,0-3,0 3,0-9,0 9,0 9,0 3,-6-3,3-3,3-3,-6-12,3-15,3-9,0-6,3 0,-3 15,3-15,0 0,3-6,0 3,-3 6,-3 15,0 0,3 3,3 18,3 3,-6-12,0 9,0 3,0 6,0-3,0-6,3-3,-6-12,0-6,0-15,3-3,0 12,0-9,0-3,0-6,0 3,3-3,-6 6,0 18,0 9,0 12,0-9,0 9,0 3,-3 6,0-3,0-3,0-3,-3-15,3-15,3-6,0 9,0-9,0-15,0 0,0-3,0 3,0-3,0 9,0 21,0 9,0 18,0-15,-3 15,3 3,0 3,0-3,-3-3,0 0,3-18,-6 0,6-6,0-12,0-6,0 0,0 0,0 15,0-15,0 6,0 0,0 12,0 15,0-3,0 6,0 3,0 9,0-3,0-3,0-6,0-9,-3-18,3-9,-3 12,-3-12,-3-3,3-3,-3-9,-3 0,6 0,-6 0,3 0,0 9,9 24,0 12,0 9,0-9,0 6,0 3,0 9,0-3,0 3,0-9,0 3,0-18,0 0,0-6,0-18,0 6,0-6,0 15,0-9,0 0,0-6,0 12,0 6,3 9,3 3,-3 6,3 12,12 3,-6 6,3 3,-3-3,0-6,-3-3,-9-18,0-12,0-15,0 9,0-9,0-18,0 0,0 3,0-3,0 0,0 12,0 27,-3 15,0-6,3 18,0 9,-3 6,3 0,-3-3,-3-9,6-3,0-21,0-15,0-12,0 3,0-15,0-15,0-6,0-3,0 0,0 0,0 9,0 15,0 24,0 12,0 12,0-6,0 12,0 9,0 3,0 0,0-3,3 0,-3-9,6-15,-6-3,0-21,0-6,0 12,0-12,0-9,0-3,-3-3,-3 3,3 27,3 3,0 6,0 6,0 9,0 9,0 3,0 3,0 3,0-6,0-6,0-3,0-18,0-15,0 3,0-9,0-9,0-6,0 3,0 3,0 3,0 18,-3 15,3 9,0 12,0 6,0 3,0 0,0-3,0-12,0-15,0-15,0-9,0 9,0-15,0-12,0-3,0 0,0 3,0 6,-3 3,3 18,-3 15,-6 6,9 6,-3 0,-3 0,3-12,-3 3,6-9,-3-9,-3-12,-6-6,3 3,-3 0,9 12,-6 0,0-9,9 21,0 6,0 9,0 6,0 6,0 6,0-6,0 0,3-3,0-12,3-9,-6-18,3 0,-3 0,3-6,6-12,-3-6,3 0,0 0,0 3,-3 3,0 9,-6 18,3 3,-3 3,0 6,0 12,0-3,0 3,0-9,0-3,0 0,0 3,0-6,0-3,0-18,0 0,0 3,-3-3,-6-9,3 0,6 15,0 0,-3 12,3 9,0 12,3 6,-3 3,0 9,0 3,0-6,0-6,0-6,0-6,0-30,0-12,-12-9,-3-12,3-3,0-6,-3 0,3 12,6 6,0 12,6 18,0 18,0-9,0 15,0 3,0 12,0-3,0-3,0 0,0-9,0-12,0-12,-3-15,3 9,0-9,0-12,0 0,0-12,0 12,0 0,0 9,0 30,0 12,6 15,3 9,0 6,3-3,-3 9,3-6,-3-9,0-15,-9-24,0-12,0-12,0-15,0-9,0-9,0-6,0-3,0 9,0 9,0 15,0 27,0 0,0 6,0 3,0 15,0 9,0 0,0 9,0 0,0-3,0-6,0-9,0-18,0-12,0-6,0-15,0-9,0-6,0-3,0-3,0 15,0 6,0 24,0 21,0 6,0-9,0 9,0 9,9 3,-6 3,-3-6,0-6,0-15,0-12,0-9,0 3,0-9,-6-6,-3-9,3 3,0 3,3 6,0 21,0 6,3 12,0 18,0 3,0 6,-6-3,6 3,0-12,0-6,-6-39,6-9,0 9,0-12,0-9,-3-9,0 3,3-6,0 6,0 3,0 6,0 9,0 18,0 6,0 9,0-3,0 6,3 9,-3 3,0 3,0 0,0 0,0 0,0 0,0-9,0-6,0-12,0-9,0-12,-3 9,-3-12,-3-3,3-3,-6-9,0 3,-9-9,3 12,9 6,0 15,9 6,-3 15,0 0,0 6,0 6,-6 3,6 0,0-3,3-3,0-15,-6-6,6-12,-3 0,-3-12,6 9,0-3,-6 3,0 0,3 6,3 6,0 0,0 9,0 0,0 9,0-12,0 0,0 0,0-6,0-6,0 0,0 3,0-3,0 0,0 12,0 9,3 3,0 6,3-3,-3-3,3 3,-3-6,-3-3,6 0,-6 0,0 3,0-9,6 6,-6-6,0 0,3 0,-3 0,0-6,0-6,0-6,0 3,0-3,0-6,0 3,0 6,0-3,0 0,0-6,0 12,0 3,0 3,0 6,0 6,6 3,-6 0,3 3,0 0,3 12,3 3,-6 0,6-3,-3 0,0 0,0-6,-3 0,3-12,-6-3,0-9,0-3,0-3,0-3,6 3,-6-6,3 6,3-9,-3 6,0-3,0 3,0 3,-3 0,0 6,6 0,-6 6,0 0,6 0,-6 0,3-3,-3 6,3 0,-3-3,3 0,-3 0,6-3,-3 6,-3 0,0-3,3-3,-3 3,6 0,-6 3,0-9,0 0,0 0,0 0,0 0,0 18,-6 6,3 0,3 0,-9-9,3 6,6-9,0 0,-3-9,-3-3,6 0,0-9,-3 0,3 3,0-6,0-6,0 15,0-15,0 12,6 0,-6 0,0 3,3 6,-3 3,0 6,0-3,0 6,0 3,0-3,0 6,0-3,0 3,-6-3,3-6,3 6,-6-12,6 0,-3-3,0-6,0-3,3 3,-9-15,6 0,-3 0,6 9,-6-3,3 0,3-3,0 3,0 9,0 9,0 12,0 0,0-3,0 6,0 15,3 6,3 0,-6 6,3 0,0 0,3-3,-3-6,0-12,-3-15,0-18,0-6,0-6,0 3,0 9,0-9,0-9,3 3,3-9,0 0,3-3,0 3,-3 3,3 3,-6 18,-3 6,0 6,0 9,0 0,0-3,0 0,-6 0,-3 0,0 0,0-9,3 9,-12-3,9-6,-9 6,-15 3,-6 0,-9 3,0-3,-21-6,-15-3,0 6,-9 0,21-6,0 0,21 0,15 0,30 0,12-3,9 3,3 0,-9 0,15 0,6 0,9 0,21 0,12 0,12 0,-12 0,-3 0,-18 0,-6 0,-42 0,-3 3,-9 0,0 6,-3-6,-18 3,-12 3,-15 6,-24 6,-18-3,-6-6,-12 0,24-9,27 3,63-6,6-3,15 0,-6-3,0 3,15-6,15 0,6-3,21-6,0-3,3 6,-24 3,-12 3,-27 9,-12 3,-9 0,-6 9,9-9,-9 0,-18 6,-6-3,-15 9,-9-6,9 0,9 0,18-6,24-3,9 0,15-9,3 0,-9 9,15-6,12-3,12-3,0 3,-6-3,0 9,-12 0,-9-3,-36 6,-9 0,12 0,-18 0,-18 0,-6 6,-3-3,-6-3,12 9,15-6,24-3,12 0,0 0,12 0,-3-3,9-3,15-3,0 3,9-6,6 3,0 3,-6 6,-15 0,-30 3,-6-3,-3 9,0-3,-9-3,-3 6,9-9,-15 6,-9-3,-9 0,0-3,6 6,6-3,30 0,15-3,6 0,-6-3,21 0,6 3,9-6,15 3,12-3,-12 6,-15 0,-39-6,-9 9,-6-3,-9 3,6 0,-9 3,-18 3,-15-3,-21 6,-12-3,-3 3,-12 6,12-9,18 6,24-9,42-6,6 0,6 0,0 0,9 0,24 0,6 0,12 0,12 0,12 0,6 0,-6 0,-30 0,-21 0,-30 0,-15 6,-9-6,12 0,-15 3,-15-3,-21 0,-12 0,-9 0,-12 0,21 0,9 0,18 0,39 0,12 0,12 0,12 0,15 0,6 0,15 0,18 0,-3 0,0 0,-18 0,-24 0,-9 0,-33 0,-18 0,0 3,9-3,-15 0,-15 0,-9 0,-3 0,-15 0,-24 0,12 0,18 0,24 0,33-3,12-3,9 6,6-3,-12 3,9 0,18 0,6 0,9 0,-3 0,3 0,-6 0,-9 0,-33 0,-9-6,-3 6,-6 0,9-3,-15 0,-6-6,-3 3,-6-6,0 0,3 0,6 3,24 9,12 0,3 0,0 3,9 0,15 6,9-3,0-6,3 0,3 3,-6-3,-36 0,-6 0,-15 0,3 0,-3-3,-3 0,-12 3,-12 0,-6 0,-3 0,-9 0,9 0,12 0,30 0,6-6,6 6,6 0,3 0,12-3,9 0,6 3,15 0,3 0,-6 0,0 0,-3-6,-6 6,-12 0,-6 0,-27 3,0 0,-12-3,-12 6,15-3,-18 6,-15-3,-9 3,3 3,-18 3,9-6,12-6,36-3,21 0,-3 0,18 0,18 0,9 0,24 0,24-6,24 0,-12 0,-12 6,-30 0,-33 0,-42 3,-6-3,-6 3,-15-3,-6 9,-15-6,-18 3,-33-6,-30 0,-12 0,-9 0,12 0,9 0,39 0,45 0,48-6,9 6,18-6,18-3,24 6,30-9,24 6,12 0,9-9,-9 9,-12 6,-42 0,-36 0,-39 0,-6 3,-6-3,-9 0,3 3,3-3,-15 0,-12 3,-15 6,-3-6,-9 6,-3-3,21-6,15 0,30-3,0-3,9 3,3 0,15-6,9 0,9 6,18 0,27 3,3 0,-12 0,-6-6,-12 6,-30 0,-36 3,-18 3,12-6,-12 3,-15 0,-18-3,-15 0,-24 0,-18 0,-12 0,-9 0,30 0,39 0,24 0,36 0,18-3,-3 0,18 3,15 0,9 0,15 0,24-6,9 6,0 0,0 0,-18 0,-33-9,-12 6,-30 3,-12 6,-9 0,-9-3,9 0,-18 3,-12 3,-15 0,6 0,6-6,15-3,33 0,6-3,15-3,6-9,12 3,3 3,9 6,3-3,-3 3,-15 3,-12 0,-24 0,-6 3,-6-3,-3 0,-3 3,-15 3,-12 3,-12-6,-24 3,-24-6,0 0,18 6,30-6,45 0,21 0,0-3,18 0,12 3,6 0,15-6,21 0,9 6,-3 0,-18 0,-18 0,-3 0,-21 0,-36 0,-9 0,9 0,-18 0,-18 9,-12-6,-21-3,-12 12,18 3,18-6,21-3,42-6,12-3,12-3,9-3,0-3,12 3,9 3,-18 6,-9 0,-30 0,-9 6,-3-3,-3 0,-6 9,0-12,-3 6,-21 0,-12 6,-15-3,6 0,6 6,15-9,27 0,18-9,15-9,-15 9,18-6,9 3,6-6,3 3,6 6,-12 3,-9 0,-27 0,-12 0,-6 3,-6 6,9-6,-15 3,-18 3,-6 3,6 0,15-3,21-6,18-9,0 6,12-6,9 0,9-3,9-3,-3-3,0 12,-9 0,-30 3,-6 3,0 3,-3 3,-15 0,12-6,-15 0,-9 6,-3-3,-6 0,9-3,3 0,27-6,0-6,3-3,6-6,6 6,0 0,0 3,3 0,-12 0,3 3,-12 9,3 0,-9 9,-12-6,6 0,0 3,-21 0,0-3,9 3,18-6,9-6,9-12,15-3,-12 12,12-6,12-3,9-3,0 6,6 0,-15-6,-36 12,-3 6,-18 6,12-3,-9 0,-18 6,-9 0,-6-6,-12 0,-18-3,9 0,0 0,21 0,21-3,24-3,6-3,9-6,3 0,18 0,0 3,12 6,-6-3,0 0,-9-3,-24 12,-6 6,-3-3,-6 3,-15-3,-3 6,-12 0,-3 3,-12 0,-15 3,21-3,18-3,30-9,9-6,12 3,21-9,27 0,36-12,9-9,27 9,9 3,-18 9,-27 6,-36 0,-63 6,-24 6,0-3,-15 6,-9 3,-21 6,-12 0,-33 6,0 0,-6-6,0-6,12-6,30 0,30-6,51-6,3 6,18-9,9 0,15-3,27 0,18 9,6-3,12 6,-21 0,-9 0,-24 15,-21-3,-30-3,-9 0,0-6,0 9,-18 3,9-3,0-6,-9 3,-15 0,-3 0,-3-3,3 3,15-3,15-9,18-18,3 15,12-15,15-3,6-9,27 3,-9-3,-12 15,-12 6,-36 12,-15 15,-15 3,9 6,3-18,-21 15,-3-3,-6 3,-6 0,9-6,12-6,21-9,12-12,3 6,9-3,9-12,9 0,0-3,3 0,-3 3,0 9,-9 0,-18 9,-12 9,-6 6,-12 0,12-9,-21 12,-27 3,-24 3,-39 6,-9-3,-18-9,12-9,42-6,48 0,45-9,3-6,18 0,-6 6,12-12,57-24,-42 27,3 3,-3 6,-6-3,-12 9,-33 15,-3-6,-6 6,-9 9,-12-9,-12 0,-3 6,15-12,9 0,27-6,6-9,21-9,-6 15,18-9,9-6,15 0,0 6,9-3,-18 0,-21 9,-24 6,-6 9,-6 3,-15 12,12-3,-6 3,-6-3,6 3,3-3,3-9,0-3,9-3,-6-9,6-6,3-3,3-9,0 0,-3 0,0 9,3 0,6-6,-3 6,3-6,-6 9,0 3,-6 3,0 9,0 3,0 6,0-6,-3 9,0 3,-3-9,3 3,3-6,0-6,0 0,0-6,0-6,0-6,0 9,0-6,6-12,-3 12,3-6,-3 12,3-3,-6 6,0 0,0 6,0 12,-3-6,0 12,-9 0,3-3,0-6,-3 0,6-3,6-3,0-12,0-9,0 9,0-15,3 12,0-6,0-6,3 0,3 0,-3 3,-3 3,-3 12,3 0,-3 12,0 0,-3 0,-6 9,0 3,6-3,-15-3,6 6,3-12,6 3,-3-6,6-9,0-9,0-6,6-3,-3 9,3-9,6-6,0 3,-3 3,0 12,-3 3,-3 6,-3 6,0 3,0 3,0 6,0 3,0-9,0 3,0-3,-6-9,6 3,0-3,0-6,0-6,3-3,6-6,0 9,-3-3,3-3,-6 6,6 0,-9 6,3 9,-3 0,0 3,0 0,0 0,0 9,-6-12,6 3,0-6,0 0,-6-6,6-3,0-6,0-3,0 3,0 6,0-9,0 6,-3 0,3 3,-6 3,3 3,0 3,0 6,-3-6,3 0,3 0,0 3,0-9,-3 0,3 0,-9-6,9 6,0-3,-6-3,3 3,-3-3,6 6,6 12,3-6,0 3,-3-3,-6 3,0-9,0 0,0 0,0 0,0 0,0 0,0-3,0 0,0-3,0 6,-3-3,0-3,-3 3,3 6,3-6,-3 3,12 3,3 9,3 0,6 15,3-3,-12-9,12 9,-9-3,-6-12,-3 0,-3 0,6 0,-15-12,-3-3,-6 0,-9-6,12 3,-3 3,-6-3,-12-3,3 0,-6 3,3 0,12 9,21 0,6 3,0 0,18 0,-12 0,3 0,-6 0,3 0,-3 0,-9 3,0 0,0 3,-3 6,-9-6,0 3,-15 6,-9 0,-24 6,-12-3,-51 21,87-30,33-9,12-12,12-3,-6 6,12-6,15-12,3 3,24-9,3 6,-9 9,-12 6,-15 3,-36 6,0 6,-3 3,0 0,-6 6,-9 9,-3-12,6 0,-12 9,-3 0,-3 6,6-3,3-3,15-9,3-6,9-9,6-9,0 0,6-3,6-3,-6-3,0 3,0 15,-15 0,-3 12,-9 3,-6 9,6-12,-9 6,-39 27,27-18,6-6,24-12,0-3,6-6,12-6,-3 0,18-3,12-15,6 0,12-6,6 6,-12 12,-9 6,-36 6,-9 9,-6 6,-9 3,3-9,-3 9,-15 6,0 0,-18-3,-9 0,-15 3,9 3,18-9,15-3,30-15,6 0,6-6,12-6,-3 3,-9 9,6-6,3 0,-3 3,-9 9,-9 6,-6 0,-9 6,-9 0,3 3,12-12,-15 9,-12 0,3-3,27-9,6 6,0-12,9-3,12 0,-9 3,12-9,6 3,12-3,0 3,-3 6,-3 0,-30 6,-6 9,-3 3,-12 12,-9 0,6-15,-15 12,-15 6,-33 0,18-9,-33 9,93-27,0 0,3-3,0-6,0 0,0 0,15-6,6 3,-9 9,15-3,9-6,0 3,3 6,-3-3,-12 6,-24 3,3 0,-3 3,0 3,0 6,-12 6,-3-9,0 6,6-9,-9-3,9 0,9 0,-6-9,6 0,0-9,0 3,0-3,3-3,0-6,6 9,3-6,-3 9,0 3,-6 3,-3 6,0 0,0 6,0 0,0 6,0-9,-3 6,0 6,3 3,-6-15,0-3,3 6,3-15,0-3,9-9,9 6,0-9,6 6,6 3,-15 9,-12 3,-3 9,0 6,0-3,-9 9,0-3,-3 0,3-15,0 12,9-12,0 0,-6-3,-3-15,9 6,0-6,0 3,3 6,-3 0,6 6,-6 3,0 3,0 0,-3 3,-6 0,0 0,3 0,-3-6,6 3,-3-6,6-3,0-6,0 3,0-3,0 0,6 0,3 3,-3-3,-3 6,-3 6,0 6,0-6,-6 6,-6 3,-6-3,9-6,-9 0,-3 3,12-3,-3-3,12-3,0 0,0-3,0-3,0-6,0 6,0 3,0 0,0 12,-6 0,-6 6,-12 3,12-9,-15 6,-9-6,-3 6,-39 15,69-27,6 0,3-6,0-3,0-6,0 6,15-3,3-9,-3 3,-3 6,6 0,33-21,-30 18,3 9,-24 0,0 12,0 3,0-3,-6 3,-15 9,9-3,0-9,-21 6,-6 3,-9 3,-3-6,12 0,3-3,9-6,21-3,6-6,0-3,6-12,3 3,18-12,-3 9,3 3,6-3,3 6,3 0,-36 15,-3 3,0 9,0 3,-9-3,-9 9,-6-6,3 3,12-12,-12 0,-15 3,9-3,21-3,3-6,3-3,0-3,0-3,9-3,6-9,6 0,6 3,6-3,3 3,-9 6,-3 6,-24 12,0 12,-6 3,-9 0,-12 18,3-12,-9 3,0 0,0-3,6-6,18-15,6-3,3-6,0-9,3 3,-3 0,9-3,6-9,6-3,-3 0,6 3,0 0,-6 15,-12 3,-6 12,0 9,0 24,0-18,-6 12,-3-3,3-3,-3 3,3 0,-3-21,9 0,0-3,-3-12,3-9,0-6,0 12,0-9,12-3,3-12,6 0,3 0,-3 3,-3 12,-9 12,-6 3,-3 6,0 6,0 3,-3 3,3-6,-9 3,0 6,-9 9,3-6,-3-6,9-6,-6 3,12-12,-3-3,6-9,0-6,0-15,0 18,3-9,0-3,9 0,-6 0,6 6,-6 12,-6 12,0 12,0-9,0 9,0 12,-3 0,-6 3,-18 33,12-30,-18 15,27-39,0-3,6-3,-3-9,3 0,0-6,0-9,3 12,3-9,3-9,0 6,9-3,9-15,-21 30,-3 3,-3 12,0 9,0-3,0-6,0 9,0 12,-9 0,3-3,-3 3,3-9,0 3,-3-3,9-15,0 3,-6-6,6-6,0-3,0-6,0-3,0 3,0 0,3 12,-3-3,0 0,3 6,-3-9,3 0,6 0,3-9,-3 6,0-6,3 15,-3-12,-6 6,0 6,3 3,-6-6,0 0,0 3,0 0,0-3,0 0,6 3,-6 0,0 0,0-3,0 0,3-3,3 3,-6-3,3 3,-3-3,0 3,3 6,-3-6,0 3,0 0,0-6,3 6,-3-3,6 0,-6 3,0 15,0 0,-6 6,3 3,0-12,-3 6,0 6,-6 3,-3 24,12-27,0-15,3 3,-6-6,6 3,0 0,0-3,0 0,0 6,0-6,-3 6,3 3,-6 3,3-6,-3 3,6 3,-3-6,0-6,0 0,3 0,0 3,-6 0,6-9,-3-6,3 3,-6-6,6-3,0-6,0 3,0-3,6 0,0-3,-3 18,3-6,0-6,9-6,0 3,0-3,0 3,27-36,-27 36,15-24,-21 27,-3 9,3 3,-9 9,3 6,3 0,-6 9,3-6,3 9,-6-9,0 6,0 48,0-33,0 3,0-6,0-6,0 3,0-6,0-6,0-9,0 3,0-3,0-9,0-6,0 3,0-3,0-6,0-6,0-3,0-6,0 0,0 0,0 0,0-15,0 36,0 3,0 12,0 3,-6 6,3 6,-6 0,9-12,-6 9,0 15,-3 3,-3 0,0 3,3-3,3-3,-3-30,9 0,0-15,0-3,0 6,0-9,0-12,0 0,0-9,0 3,0 0,0 3,0-3,0 6,9-3,-3 9,3 0,-9 12,0 18,0 0,0 9,9 9,-9-18,0 15,0 9,0 0,0 3,0 3,-6-6,0 21,-3-27,6-18,3-3,0 0,0-6,-3-3,3-6,0-9,0 3,9-27,-6 33,0-3,3 0,0-9,6-18,-9 27,0-3,0 15,-3 0,0 9,0 9,0-6,0 9,0 3,-3 3,0 3,-9 30,6-30,-3-6,6-6,3-12,-6-18,6 0,0-6,0 15,0-15,9 0,3-36,-6 27,3-3,-3 12,-3 0,-3 12,6 6,-6 15,3 6,0-6,-3 3,0 12,0 3,0 6,-3 24,-6-30,3-3,0-6,6-12,0-12,0-6,-9-12,9-6,0 3,0-6,0-6,0 3,0 0,0 3,0 6,0 3,0 15,0-3,0 6,-3 9,3 0,-12 12,9 3,0-9,0 9,-3 9,-6 33,0-27,3 0,-3-6,6-3,-3-6,9-12,0-3,-3-6,3-6,0 0,0-9,0 6,0-6,0 0,0-12,0 9,0-3,0 0,0-21,0 21,3 0,-3 6,0 0,3 3,-3 9,3-6,-3 3,3 6,-3-6,3 3,3 3,-6-3,0 12,0-3,6 6,-6 3,0-6,0 9,0 9,0 3,0 0,0 6,0-3,0-6,0-3,0-15,0-21,0 3,6-12,-6 9,6 0,3-9,-6 0,0 0,6 0,-6-6,3 0,-3 6,3 6,-3 0,3 6,-6-3,0 6,0 0,-6 3,0 3,0 0,-3 6,-3 0,-9 0,-3 15,12-18,-3 3,-15 15,6-15,18-3,0-3,6 3,0 6,-3 0,3 27,0-21,-6 0,6 6,-3 0,3 0,0-6,0-12,0 0,0-6,6-15,3-3,6-3,6 0,-6-6,6 0,-3 0,0 3,-9 3,-6 3,3 12,-6 0,0 6,0 0,0-3,0 9,0 0,-3 3,3 9,-3 0,-6 21,0-21,6-3,3-3,-3 3,3-6,-9 15,6-12,-3 21,3-18,-3 0,6 3,-3-6,-3-6,0 6,3-3,3 3,-6 0,6-3,0-3,-3 0,3 0,0 3,0-3,-3-3,3 6,0 3,-3-9,3 6,-6-6,6 3,0 0,-6 0,3 3,0-3,0 0,-3 0,0 6,-6 0,6 0,3-9,0 0,3 6,0-3,-3 0,3 0,0-15,0 0,15-6,-6-3,15 6,-9 0,6-3,18-6,-3-6,6 0,0 6,-6-3,-3 3,15-9,-45 33,0-6,-3 9,0 9,0 3,-6 3,-6 3,6-12,-6 9,-15 15,3 9,-6 0,3-3,-30 39,42-51,9-24,6-15,3 0,-3 0,3-6,6-9,9-9,6-3,0 3,6-6,0 0,0 3,-6 3,0 3,0 6,-9 3,-9 18,-6 12,0 3,0 6,0 6,0-3,0 15,-6-6,-3 3,-3 3,-3-6,-24 33,18-33,9-9,9-15,3 0,-6-6,6-6,0-9,0-3,0 0,0 9,0-3,0-3,3-21,3 30,-6 0,0 3,3 6,-3 3,0 12,0 6,-9 3,9-15,-3 6,-3 9,-9 18,12-33,-3-3,6-12,0-9,3-6,0 9,0-3,12-30,-9 21,6 0,-3 6,0 3,-9 6,3 9,-3 12,0 9,0-15,0 15,0 9,0 3,0 3,0-6,0 0,-3-3,-3-15,6-9,0-6,0-3,0-3,0-9,0-3,0 9,3 0,0-3,3-12,3-3,-3 3,3 0,-3 6,-3 3,-3 27,0-6,0 9,0 3,-6-6,0 0,3-6,-3 0,12-6,6 0,9 0,54-15,-21 15,9-3,21 6,6 0,3 0,-12 0,-6 3,-18 6,-9 9,-12-6,-9-3,-15 6,-12-12,3 6,-3 0,0-3,0 3,0 6,-12 9,3-12,-12 3,6-9,-9 3,-12 3,-21-3,-126 6,72-15,-24-3,-12-24,6 0,-96-48,168 36,36 6,18 6,9-3,27-33,12 24,9 6,36-6,36 0,9 0,6 21,6 3,132 27,-147 12,-18 0,-36 6,-24-3,-24-6,-6 6,-9-6,-3 6,-3-3,-9 0,-12 0,-3-6,-9 3,-87 12,48-24,-9-3,-42 0,-6-6,-9 0,-15-3,30-12,-6-12,126 18,6 0,0-3,3-3,57-30,0 21,15 0,24 6,18 0,123 3,-114 27,60 45,-144-33,-21 0,-9-3,-9 6,-6-9,-9 3,-6-3,-6 0,-3 3,-9-6,-15 0,0-3,-81 18,72-18,18 0,33-12,12-3,6-3,0-3,12-3,-9 3,3 3,0-6,9 0,3 3,0-3,24-3,-30 12,-3 0,-12 3,0 0,-3 9,6 21,-6-9,-3 0,0-15,0 6,0 3,-12 12,12-21,-6-6,3-3,3-9,0 0,0-3,0-9,12-54,-3 39,9-3,-3-3,6 3,0 0,-6 6,6-15,-18 36,-9 6,-12 6,9 3,-15 0,-21 6,-21 6,-24 12,-42 9,-33-12,-12-15,12 9,12-9,-18-12,162-3,9-6,3 3,15-3,6-9,-6 15,15-12,15-6,18-3,123-39,-66 30,9-3,-9 3,0 9,-12-3,-39 15,-33 9,-36 9,-3 3,0 3,-9 12,-9 3,-3 9,-3-3,-12 6,-9 3,-114 60,63-54,-12 3,-84 9,141-42,42-12,9-3,-6-15,9 6,0 0,6-12,12-6,3-12,45-30,-27 36,0 9,6 0,-6 6,24 6,-57 21,-6-6,-3 9,3 3,6 12,-6-9,-3 6,0-6,0 6,0-6,0 0,0-3,-3-6,3 0,-3-3,3 3,0-6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13224 467,'0'-20,"0"4,0-4,0 8,0-8,0 8,0 8,0 0,0 16,0 0,0-4,-4 8,0 8,-4-16,8 8,-4 4,4-16,0 4,0-12,0-12,0-4,0-8,8 12,-4-12,8 4,-12 12,0 4,0 12,0 12,0-4,-8 8,8-4,0-8,0 0,0-4,-8 0,8-8,8-20,8-4,-4 12,8-8,-12 12,-8 0,4 12,-4 8,0 12,0 8,-4-12,0 12,0-20,0 8,0 0,4-4,-4 0,4-20,0-8,12-12,-12 12,8-16,4-8,-8 0,4 4,4-8,-4 16,-8 32,0 20,0-12,-4 12,-4 8,-4 0,4 12,-4-4,8-12,-4-4,4-4,0-20,4-4,0-24,0 16,4-4,0-8,0 4,0-8,8 4,-8 4,-8 28,-8 12,-4 24,-8 8,-4 4,0-8,12-4,16-32,4-36,-4 8,16-20,0-12,8-4,-8-4,0 8,0-8,-4 20,-12 28,0 28,-12 4,12-12,-8 12,0 4,-12 0,4-4,12-12,-4 0,8-28,8-16,-4 12,4-8,-4 12,8-8,-12 40,-12 16,8-20,-4 20,0 0,0-4,4 0,4-16,0-28,8-12,12-4,-12 20,12-12,0-28,8 4,-8 12,8 0,-24 24,-4 32,0-4,-4 8,-8 12,-8 0,-8 0,8 0,0-8,12-24,8 4,0-16,12-12,12-12,-4 4,-4-4,-4 16,4-8,-4 0,-4 16,-8 32,-12 4,4-12,-12 16,-8 8,-4 4,8 0,-4-8,20-24,16-36,4 8,0-8,8-12,8-12,4 0,-8-4,-8 20,-16 20,0 24,0 0,-8 20,-8 8,-4 8,-8 4,4-4,4-12,8-8,8-24,4-12,8-8,12-20,12-8,8-12,8-8,-4-4,-12 12,-4 12,-20 40,-12 28,-12-8,4 16,-12 16,-4 8,0 4,-4-4,16-8,0-4,16-40,8-24,8 0,4-16,12-8,-4-4,4-16,4 16,-12-4,0 16,-4 8,-24 36,-16 16,-12 28,-8 12,-12 8,4-16,16 0,4-12,24-32,4-20,4-8,16-20,4-24,-4 4,8 0,-4-12,0 4,-8 16,-16 40,-4 20,-16 16,-12 16,-4 8,4-4,0-4,12-8,12-24,8-16,4-20,16-8,-12 20,4-8,12-16,-8 12,-12 12,-4 32,0-4,-4 20,-12 12,-4 8,-4-8,4 0,4 0,0-20,16-32,4-12,16-20,8-8,4-12,8 8,0-20,-4 20,-12 12,-16 24,-12 32,0-4,-12 16,-4 8,-8 4,-4 4,0-4,4 0,4-12,16-20,12-24,4-8,4 0,16-20,0 0,4-4,0-8,-8 24,-8-4,-8 32,-8 4,-12 20,-8 4,-8 8,0 4,4-4,4-8,16-24,4-12,8-8,8-8,4-12,12-16,4 4,-4 4,-8 8,-20 24,-16 36,-8 0,-20 20,-8 4,-32 28,-12 12,4-4,24-28,28-20,44-48,24-28,12-4,12-24,20-8,0 8,0 0,-32 24,-32 32,-24 36,4-8,-8 16,-12 8,4 12,-16 4,4 0,12-12,-4-8,28-28,-8-4,12-16,12-4,4-16,4-8,16-16,0 0,0 12,-8 0,-20 32,4-8,-16 24,-8 12,-8 8,-8 12,-8 16,4-12,-4 4,4-8,8-4,20-28,0-16,12-16,0 12,16-16,8-8,8-8,8 12,-8-4,-8 8,-32 32,-4 4,-4 16,-12-4,-8 16,-8 16,-24 12,-8 4,-8 4,8-4,20-20,12-4,28-40,16-12,16-20,24-12,4-4,32-24,-16 24,-16 0,-16 16,-36 24,-4 12,-20 24,4-12,-24 16,-8 8,-12 12,-12 8,0-8,24-12,16-16,24-24,12-12,16-12,24-20,16-16,20-20,4 8,-4-4,-16 12,-28 24,-28 36,-12 4,-8 20,-8-8,-8 12,-16 12,-4-4,-4 0,16 0,4-12,32-32,8 0,12-12,12-8,4 0,8 0,0 4,-8 8,-40 20,-8 20,-8 0,-8 4,-4-4,8-4,16-8,8-24,4-4,8-8,16-4,-16 16,8-8,-8 8,-4 8,-12 8,-8 16,4 0,-4-12,-4 8,-4-4,-12-4,20-4,-12 12,12-12,-8 0,16 0,12-4,4 4,16 0,-16 0,4 0,8 4,-16 4,-4-8,-4-4,0-4,0 4,-4-4,0 0,-4 4,4-8,0 12,4-12,0 8,0 0,0-4,0 0,12 12,4 0,8 4,4 0,0 0,-16-8,-4 4,-8 0,0 0,0 4,-4-8,-8 0,4 0,4-4,-4 0,8-8,-8 0,4 4,8 8,12 0,12 12,-16-8,8 4,0 8,-8-4,0-4,-12 0,0 8,0-8,0-4,0 0,0 0,-4-4,0 0,0 0,4-12,-4 8,4-8,-8 0,8-4,0 8,0 0,0 0,4 8,8 12,4 0,8 0,-8-4,-8 4,-4-4,0 4,-4-4,0 0,0-4,0 4,-12-16,0-16,8 8,-8 4,0-12,12 12,0 20,0 4,0 0,0 8,0-8,-8 8,4-16,4 0,-8-4,-12-12,8-8,-8 4,-4-4,-4 4,-4-8,28 20,-4-4,8 0,4 8,12 0,4 0,8 0,-16 0,0 4,-12 0,0 4,0 0,-8 8,4-4,-4 4,-8 0,4 0,0 8,4-12,8-8,-4-4,4-8,0 0,4 4,-4-4,0 12,0 4,0-4,-12 4,4-4,4 4,4-12,0-4,24-20,-12 20,8-4,16-12,-4 4,-24 20,0 0,-12 4,-8 20,-8 0,12-12,-20 8,-12 8,-16 12,-20 4,4-16,-4 4,28-16,36-8,12-12,20-24,0 12,16-24,12-4,12 0,12-16,-16 20,0 0,-12 12,-40 28,-4 20,-24 4,16-8,-12 8,-12 16,-12 4,-16 0,-8 8,0-8,16-4,16-16,32-24,8-20,8 0,20-12,12-12,12 8,0-12,12 4,-16 12,-16 12,-36 36,-16 20,-16 8,-24 24,-28 20,-8 16,8-16,16-12,36-40,32-28,4-16,8-8,28-16,24-16,40-48,8 0,28-8,-4 8,-52 44,-84 44,-8 24,-8 4,-28 24,-16 8,-16 16,-24 8,-8 4,24-16,16-24,24-12,44-36,8-8,20-20,4-12,8-8,0-12,8 12,4-16,-16 24,-28 36,-8 4,0 32,-8-8,-12 12,-12 16,-8 8,-4-4,0 4,0-12,36-32,16-24,4 0,28-24,20-12,8 0,16-12,0 12,-28 12,-44 36,-16 12,-20 16,-12 20,-28 20,0 0,-12 12,4-24,24-16,36-32,12-8,8-8,28-28,16-4,16-20,8-4,-4 8,-16 28,-44 20,-20 20,-16 24,12-20,-8 12,-16 12,-8 8,-8-4,16-4,12-4,20-32,16-12,36-20,28-20,32-16,36-8,0 8,-32 24,-100 44,-28 16,-28 24,-36 24,-44 28,-24 4,-16 12,20-20,36-20,52-32,60-48,28-24,12-8,24-12,32-12,8-12,-12 16,-28 20,-24 16,-40 28,-4 8,-24 16,12-12,-8 16,-12 4,-4 0,-8 0,8-4,28-24,8-8,20-24,-12 16,32-20,8 0,20-16,0 4,-12 4,-20 16,-28 24,-12 0,-24 12,16 0,-24 16,-20 4,-8 12,-28 4,4-16,20-8,20-8,40-16,16-28,12 16,8-8,24-20,24-12,4 0,-12 8,-12 8,-12 12,-40 16,-4 24,-28 8,16-12,-24 16,-20 12,-20 8,4 4,-16-4,32-12,16-16,40-24,8-4,24-24,24-4,12-12,12-4,24 0,-16 16,-28 16,-56 20,-20 28,-8-8,-20 12,-20 16,-32 12,-20 0,-4 4,16-4,40-32,52-20,12-16,20-8,16-16,20-12,52-28,16-8,12-4,-8 28,-32 20,-40 20,-64 24,-8 8,-24 12,-8 12,-16 0,-8 12,-8-8,12 0,20-16,40-20,8-12,4-24,24 0,-16 8,20-8,12-4,-4-4,12 4,-16 8,-8 8,-44 40,4-8,-8 12,-16 16,-12 8,-8-12,12-4,8-8,28-20,8-16,20-20,-12 12,24-20,20-4,4-4,12 0,0 0,-24 16,-48 40,-12 4,-12 12,-24 4,-24 16,-20 20,-8-8,4-16,36-16,24-16,40-20,8-4,16-16,8-12,12 4,8-12,60-36,-64 56,-40 16,-16 36,-20 8,8-16,-12 12,-12 4,-4 4,0 0,-4-4,16-4,40-36,12-20,4 8,16-8,16-8,12-12,16 4,-20 20,-8 8,-52 24,-12 8,-20 20,-20 8,-8 12,-24 16,-4-12,20-8,12-16,52-36,16-20,0 0,28-12,8-12,28-12,8 0,20 4,-32 24,-24 16,-32 12,-16 12,-24 12,-24 8,-12 16,-8-8,0 12,16-16,40-28,12-32,16 8,4-12,16-16,16-4,16 0,-12 8,0 8,-16 12,-36 20,-24 24,4-12,-16 12,-20 8,-12 20,-32 4,4 0,24-12,24-16,44-36,20-20,-4 16,16-20,16-4,20-12,12 0,4-8,0 24,-24 16,-48 16,-12 20,-20 0,-16 16,-20 12,-28 4,-12 16,-12 0,12-8,48-28,44-24,4-20,20-16,20-16,20-12,36-8,24-20,-12 16,-16 20,-16 16,-28 16,-52 24,-40 32,4-16,-16 12,-8 4,-4 4,0 0,20-20,40-16,12-24,8 4,24-12,32-20,16-20,12 0,8 12,-12 0,-32 24,-24 20,-32 8,-20 8,-28 28,-32 12,-20 20,-28 12,4-8,24-4,52-36,36-32,12-8,16-12,12-24,20 0,4-4,16-4,-16 20,-44 20,-16 12,0 16,-8 8,-16 12,-4 0,-4 0,-8 8,0 0,12-12,28-28,16-28,0 8,16-16,20-12,4 4,4 4,-8 0,-12 16,-28 20,-12 8,-20 20,-12 16,-16-8,-12 16,-4-12,4-12,16-4,12-8,36-24,4-8,20-8,20-16,12 0,16 4,32-16,-4 20,-16 4,-32 16,-48 12,-24 20,4-8,-20 16,-16 4,-12 12,-24-4,-12-4,16-12,36-8,44-16,12-20,4 8,20 0,4-16,20-4,8-12,-8 12,-8 12,-36 16,-16 4,-8 16,-4 0,-4-4,-8 8,-24 16,-4-4,-4-4,-8-4,20-12,36-12,12-8,20-20,-4 16,20-20,16-8,20-4,8 0,-8 20,-24 8,-44 16,-16 20,-8-4,-16 16,-20 16,-28 4,-8 8,-8 4,48-28,8-8,40-24,12-24,12 0,24-12,20-16,20-8,36-16,0 0,-8 28,-44 24,-64 20,-16 16,-28 16,-8 12,-28 8,-44 20,-4 8,-8-4,36-20,32-20,60-28,4-12,0-12,20-16,20-12,20-16,24-4,12 0,0-4,-24 16,-16 24,-20 12,-36 28,-12 12,-12 12,-4 8,-4 0,-8 0,-4 0,8-8,12-16,24-16,0-24,12 4,12-12,20-4,12-8,12 0,-16 12,-12 8,-40 12,-12 28,4-8,-20 12,-8 20,-16 8,4-8,-8-4,12-8,8-4,32-28,4-4,4-12,16-12,4-12,12 0,8-12,4 12,4-4,-4 12,-12 4,-28 20,-12 16,0 20,-20-4,4 4,-4 4,-8 0,0 0,16-16,8-8,8-12,8-20,4 12,8-20,12 0,12 0,-16 12,-16 8,-12 16,-24 24,8-16,-28 20,-12 8,-12 8,0 4,12-12,4-8,16-4,32-28,4-8,20-12,8-12,16-8,8-4,12 4,4-4,8 8,-12 12,-16 8,-40 12,-12 20,-4-4,-16 16,-24 4,-20 12,-32 8,-28-8,-12 8,16-16,60-16,16-12,32-8,24-12,36-24,24-16,24-4,16-4,-8 16,-40 16,-60 20,-8 28,-8-12,-16 16,-8 4,-16 4,-12 12,12-8,12-8,8-8,36-12,0-16,20-20,4 4,20-8,12-8,20-8,20-12,0-4,-32 28,-16 12,-56 32,-16 24,16-16,-8 8,0 12,-8-8,-4 12,8-12,16-16,0-8,20-24,0 8,20-8,12-8,4-4,4-4,-8 16,-36 16,-12 12,-4 0,-12 16,-8 12,-4 8,-4 4,4-12,4 4,4-12,16-16,-4-12,8-4,4-12,12-8,-8 16,4-16,12-4,4-16,0 8,-8 4,-4 8,-16 32,-16 12,8-8,-4 8,-12 20,4-12,0-4,8-12,4-4,8-12,4-20,28-8,-24 16,20-20,-4-8,16 4,-4 4,-8 4,-36 36,-20 20,-20 8,-36 20,-28 28,-4-16,-4-4,28-8,44-28,44-20,12-16,24-24,16-16,32-8,16-4,-4 4,-8 8,-28 12,-20 20,-36 16,-4 12,-28 24,20 0,-4-16,4 8,-16 12,4 0,4-4,0 0,28-52,12-12,0 20,8-8,24-20,-4 4,-4 8,-32 24,-20 12,-4 4,-12 12,-8 12,-8 4,4 4,-4-8,4-4,16-8,16-24,4-8,4-16,4 12,4-16,16-8,-4 0,4 0,4 4,-8 12,-16 16,-8 8,0 16,-12 8,4-12,-8 8,-8 8,-4 4,4-4,0-8,12-16,12-16,4-4,8-12,20-8,12-12,0 0,0 12,-4 4,-28 20,-12 12,-20 24,8-12,-32 20,-24 20,-28 12,-12 12,-40-4,0-24,-4-4,28-16,44-8,76-24,4-12,20-12,12-12,16-4,8 8,0-8,8-4,20-8,-36 20,-12 16,-32 8,-4 16,-12 8,-12 8,-8 8,16-20,-24 16,-16 4,8 0,0 4,8-12,40-28,20-24,0 8,4 0,12-12,16-12,-8 8,-8 4,-28 28,-20 12,-12 16,-28 24,-24 16,-36 24,-16 12,16-12,12-12,32-24,60-52,12-16,12-8,12-20,8-12,20-12,32-32,0 8,-12 24,-24 24,-16 12,-32 32,-4 4,0 8,-8 16,-4 8,-4-4,-4 8,0-4,0-8,8-16,12-8,4-28,4 8,12-8,12-12,12-8,4 4,-4 12,-16 8,-24 20,-12 12,4 0,-16 16,-4 8,-8 0,-12 8,4-8,8-4,24-24,4-8,12-28,12-4,-8 20,8-16,4-4,4-4,-4 4,-12 24,-12 28,0 8,-4-16,-8 12,-8 4,-4 4,-4-4,4-4,20-16,4-4,0-12,12-20,-4 12,12-16,4-4,4 0,8 0,-4-4,-20 36,-20 28,-4-8,-8 16,-4 4,-8 8,0-4,0 4,4-4,20-40,12-16,4 4,8-16,12-8,0-4,-4-4,4 0,-8 16,-12 28,-12 12,0-4,-8 16,-16 12,-4 0,0 8,-8 0,8-8,24-28,4-4,4-20,16-16,4 4,-12 16,8-16,12-4,4-4,-8 8,-16 20,-8 12,-4 8,-16 16,-156 176,96-108,64-88,16-28,8 4,12-16,8-12,12-12,0-8,8 4,-8 12,-8 4,-8 20,-16 16,-8 16,0 0,-4 16,-8 4,-4 8,-4 0,-4 4,-4 4,-4-4,0-4,12-8,8-16,12-20,12-16,-4 8,20-24,0 0,-4-4,8 0,-124 212,108-204,-8 28,8-20,8-8,20-8,0 4,0 4,-12 8,-24 24,-8 16,0 0,-4 12,-4 12,-4 4,-4 4,-4-4,0-4,-8-4,24-20,0-8,4-12,0-8,4 0,8-8,16-12,16-8,0 0,4 8,-4 8,-16 8,-24 12,-4 16,-12 20,4-12,-20 12,-16 16,-24 12,-28 20,0-8,0-4,40-28,16-12,40-44,8 4,20-20,16-16,8 4,16-16,20-8,-4 8,-16 12,-24 24,-40 28,-20 16,-4 16,8-16,-16 20,-16 16,-8 0,0 4,-12 8,16-20,8-12,32-24,8-24,4 4,16-12,4-16,12-8,8 0,8-12,0 8,-4 0,4 16,-24 16,-16 20,-12 8,-4 20,-16 8,-20 8,-4 8,-4 4,-4 4,12-20,28-28,8-12,4-4,0-20,20-8,-12 16,8-12,8-12,12 0,-12 8,-4 8,-20 20,0 20,-28 16,16-12,-16 8,-8 12,-4 4,-4-12,8-8,28-20,8-16,20-16,-8 12,16-20,16-16,16 0,12-8,-4 16,-20 12,-16 12,-32 28,-24 20,12-12,-28 28,-16 4,-16 8,-20 28,8-12,28-32,4-8,40-20,12-20,8-20,4 12,16-24,4-4,12 0,4 8,12-4,-20 12,-28 24,-12 28,-8-8,-20 16,-8 8,-16 12,0 8,-4 0,4-8,16-16,24-28,28-36,-4 16,12-20,8-16,8-4,4 8,8 0,-12 12,-28 32,-12-4,-8 28,4-12,-12 12,-12 16,4-4,-4 0,0 8,8-8,12-24,8-20,12-20,0 12,16-16,16-12,4-4,12-8,24 4,-28 12,-16 12,-28 20,-12 24,-8-4,-8 16,-16 8,-8 4,-8-8,-20 16,12-8,8-8,4-4,36-20,8-12,4-12,16 8,8-24,16 0,0 0,4 0,20-16,-12 12,-12 4,-16 16,-36 36,0-8,-32 24,-4 8,-24 4,0 4,-16 4,12 4,24-28,36-24,12-12,20-24,-4 4,28-20,24-12,20-16,12-4,-16 16,0-4,-20 28,-52 28,-12 12,-12 12,4-4,-12 12,-4 16,-16 4,-4-8,8-4,-8 8,8-8,4-12,36-36,4 0,20-8,8-16,12 8,4-8,-4 8,-4 0,-36 28,-12 20,-28 16,20-16,-24 24,-24 0,-4 0,-16 8,24-12,16-8,32-24,12-20,8 4,20-12,-4-4,8-4,20 0,12-12,-4 12,0-4,-8 20,-20 0,-40 28,-28 12,16-8,-20 16,-32 8,-12 16,-4 4,0-4,16-12,28-16,28-28,12-20,28-16,4-12,12-4,16-8,-8 12,-4 0,-4 12,-32 28,-12 20,-4 4,-16 12,-12 8,-4 8,-12 16,-8 0,12-16,8-4,24-32,12-28,16 8,20-12,16-24,16-4,16-12,0 8,-28 24,-16 4,-28 20,-12 12,-8 12,-20 12,-24 12,-16 8,0 4,-16 4,16-4,12-16,12-8,40-28,4-8,12-4,24-8,20-20,20-4,28-16,24 4,-4 16,-24 4,-48 28,-52 16,-12 0,-20 16,-36 16,-8 8,-44 12,0 4,4-8,16-16,44-16,52-24,4-8,8-4,16-24,8-8,20-4,16-8,16-8,12-4,-16 24,-16 8,-12 8,-56 44,-8 4,-48 68,8-28,-28 16,-4-4,8-4,16-20,16-16,36-28,8 4,0-24,12-4,24-16,16-16,20-16,28-28,12 8,0 8,-16 4,-20 16,-36 28,-36 32,-4 4,-24 24,0-12,-20 24,-32 16,-20 12,-12 4,0-4,24-4,16-20,24-12,40-32,12-20,4 4,20-20,20-16,8-8,16-8,12-4,-32 24,0 20,-48 16,-16 24,-24 28,-16 4,-4 0,-24 16,-8 0,-12 0,40-20,16-16,40-16,0-24,8 4,28-24,8-8,16-12,8 8,4-4,-16 16,0 8,-52 28,-4 4,-24 24,8-12,-16 20,-16 12,-12-4,-12 16,12-12,12-8,36-28,12-36,20-8,-4 16,8-16,16-12,8-8,12 0,-4 20,-12 4,-44 44,-8 0,-16 24,-12 8,-12 8,-16 8,8 0,8-12,4-8,32-36,12-32,12 8,8-12,12-16,8-12,20-4,12 0,24-8,-36 28,-24 16,-48 52,0-12,-16 20,-16 8,-16 12,-12 4,0-12,16-8,20-12,36-24,0-12,8-4,24-8,8-12,20-8,12-8,0-4,12-4,-8 20,-28 8,-40 24,-16 16,-12 0,-16 16,-12 12,-20 0,-24 16,-40 12,-8-12,28-20,44-12,24-12,48-24,32-16,16-12,12 0,32-28,24-4,24-4,-16 20,-40 24,-32 8,-48 24,-24 20,-8 0,-28 12,-12 8,-28 20,-16 0,-8 4,24-16,24-4,16-16,64-52,68-28,8-8,60-36,24 4,-12 4,-32 32,-60 32,-88 48,-4-4,-28 12,-4 12,-16 8,-12 12,28-24,0 0,20-16,24-16,12-24,4 4,12-12,24-16,8-8,32-12,0 8,-12 8,-20 16,-16 12,-32 24,-24 20,12-16,-16 12,-16 16,-8-4,-4 12,-4 0,12-12,4-8,40-24,4-20,4 4,20-12,12 0,20-16,0 0,8 8,-8 8,-16 8,-28 16,-20 8,-4 4,-12 16,-20 8,-8-4,-12 8,-28 12,-12 8,12-12,16-16,36-12,32-20,8-4,8-12,12 0,16-12,12-4,8-8,20-4,24 0,-12 4,-12 12,-20 8,-56 24,-16 8,-16 16,-20 4,4 8,-28 8,-4 8,-4 0,16-8,24-16,32-32,20-20,8 0,16-16,16-16,12 8,36-24,-16 16,-12 8,0 0,-24 24,-40 20,-12 12,-36 24,-20 16,-36 20,-48 16,-8 0,-16-8,28-12,52-20,44-20,48-32,12-12,24-8,20-8,32-28,20-12,24 0,24 0,-4 12,-16 20,-52 16,-72 24,-12 4,-24 12,0 0,-20 8,-8 12,-24 8,-40 8,-12-4,20-12,36-12,60-20,20-20,8 0,28-8,32-28,32-8,44 0,0 0,0 20,-44 0,-52 24,-56 20,-16 8,-32 20,-20 12,0 8,-40 16,-12 4,24-4,28-28,16 0,40-36,8-4,4-8,8-16,20-8,-12 12,20-16,16-8,16-12,0 12,-8-4,-16 16,-16 12,-28 24,-12 24,-4-12,-20 20,-16 12,-4 4,4 0,0-8,24-16,20-20,20-32,0 16,20-32,28-12,12 0,12-20,4 0,-16 12,0 8,-28 20,-44 28,-20 32,0 4,0-16,-16 24,-20-4,-20 8,-16 16,-16 0,8-16,44-16,52-28,12-16,12-4,16-16,16-8,8-12,-4 12,4-4,-12 16,-12 8,-28 24,-12 8,-8 20,0-12,-8 16,-8 8,-4 4,4 0,0-8,8-4,28-52,0 4,12-20,8-8,4 0,-8 0,8 8,-12 8,-16 20,-4 20,0-4,0 20,0 12,-12 0,0 4,0-4,0-4,8-16,0-20,4-20,0 12,4-20,4-8,8 4,0 0,0 8,-4 16,-4 4,-4 4,-4 16,0 4,0 8,0-4,0-8,0 4,0 8,-8-16,8-4,-4-8,4-4,0-20,4 8,4-8,4-12,4 8,-12 16,-4 16,0 20,0 4,-4 0,4-16,0 0,0 8,0 0,0-12,-4-16,4-12,0-8,0 20,8-20,-4-12,8-8,-4 8,-4 4,-4 24,0 8,0 8,0 8,0 0,0 8,-8 8,4-12,-4 8,4-4,4-4,-8-12,8 4,-4-8,4-4,0-12,-8 4,8 4,0 0,0 12,-8 12,4 0,-4 0,8-8,-8 8,8-12,0-12,0-12,0-8,4 16,4-8,0-8,-4-8,8 0,-8 4,-4 4,0 8,0 12,4 8,-4 4,8 8,-8 8,4 4,4-4,-8 8,0-12,0 4,0 12,0 8,0-4,0-12,0 4,0-24,-4-4,4-8,0-16,0-4,0 0,0 12,0-4,0-12,0-8,0 0,0 0,0 0,0 12,0 8,0 12,0 12,0 8,0 12,0 4,0-20,0 20,0 4,0 0,0 12,0-4,0-8,0 0,0-4,0-16,-4-4,0-8,4-24,0 8,0-12,0-20,0-4,0-8,0 8,0-4,0 12,4 32,-4 8,0 12,0 16,0-8,0 12,0 12,-4 8,-4 8,-4-8,-4 0,4 0,-4 4,4 4,4-16,8-36,-4-4,4-20,0 12,8-24,4-16,4-8,0-4,0 4,-4 8,4 12,-4 36,-16 20,0 0,-8 16,-16 16,-8 4,-12 8,-24 24,-4-12,4-16,-12 4,4-24,12-20,12-8,20-8,32-20,4-12,-12 4,12 16,0-8,0 4,0 8,0 0,4-4,20-8,-12 12,12-4,20-4,8 4,16 0,0 4,4 4,0 0,-12 0,4 0,-16 8,-12-4,-8 4,-44-8,4 0,-16 0,-32 0,-20 0,-32 0,-24 0,-12 0,8-4,44 4,84-8,12 0,20-4,-8 12,16-4,12 0,8-4,12 8,4 0,8 0,4 0,-12 0,-12 0,-16 0,-40 0,-12 12,0-8,-4 4,-16 4,-24 4,-16-4,-20 16,4-8,-12-8,36 0,60-12,12 0,8-4,32-4,20-8,24-12,36 0,20-4,20-12,-32 12,-16 16,-40 12,-36 4,-48 0,-16 0,-4 8,8-8,-28 0,-32 0,-44 0,-24 0,0 0,20 8,44 0,36-4,52-4,12 0,20-4,20-8,12 0,8-12,16 12,-8 8,-8-4,-12 8,-16 0,-8 0,-36 0,0 0,-8 0,-12 4,-12 0,-20 0,-20 4,-12-4,-32 4,20 4,24 0,60-8,24 4,0-8,20 0,28 0,8 0,32 0,16 0,-8 0,-4 0,-12 0,-36 0,-20 0,-48 0,-8 0,4 0,-16 4,-24 8,-24-8,-16 4,-44-8,-4 8,32-8,36 0,60 0,24 0,20 0,28 0,12 0,28 0,24 0,24 0,-24 0,-28 0,-24 4,-16-4,-56 4,-20 4,4-8,-20 0,-16 0,-16 0,-24-4,-32 4,4 0,-16 0,24 0,40 0,60 0,36-4,-8 4,24 0,28 4,4 0,24 16,8 0,16 4,-28-4,-12-4,-20-4,-48-12,-20-4,-16-4,8 8,-20-12,-12 8,-16-16,-40 16,-36-4,-8 8,-4 0,32 0,48 0,68 0,20 0,4 0,24-4,20-4,28 8,32-8,0 8,-12 0,-16 0,-32 0,-52 0,-28 0,-12 8,4-8,-16 4,-24 4,-40-8,-16 0,-32 0,16 0,56 0,24 0,56-4,16-8,-4 4,16 0,0 0,4 0,12 4,4-8,-4 8,4-4,0 8,-8 0,-12 0,-32 0,-8 0,0 0,-16 0,16 0,-24 0,-12 0,-4 0,12 0,36 0,8 0,24 0,-16 0,16 0,12 0,8-4,-4 4,4-4,-36 4,-20 0,-12 0,8 0,-12 0,-24 0,-12 0,4 0,8 0,36 0,16 0,12-4,12 4,-12 0,8 0,28 0,16 0,12 0,4 0,-12 0,8 0,-8 0,-12 0,-48 4,-12 0,-8 0,-16 0,-4 8,16-12,-20 8,-16 4,4-8,8 0,24 4,8-8,8 0,24-8,-16 4,12 0,12-4,4 4,16-4,-16 0,-32 8,-24 0,-12 12,12-8,-12-4,-20 4,-12-4,-4 0,4 0,8 0,64-4,20 0,16-8,0 4,4-4,8 8,4-4,-12 8,-8 0,-4 0,-12 0,-16 4,-12 0,0 0,-8 0,-20 4,12-4,-12 4,-20 4,0-4,4 4,12-4,48-8,32-8,20-4,16 0,28 4,0 0,0 4,-24-4,-28 8,-56 0,-4-4,-4 4,-24-8,16 8,-24-4,-24 0,-16 4,-24 0,-36 0,-28-8,-20-12,48 12,20-4,48 0,68 4,4 0,12 8,20-12,16 0,12-4,12 0,4-4,0 4,-12 4,-16 0,-4 8,-16 4,-28 0,-20 4,4-4,-12 8,-24 4,0-4,4 4,32-8,36-16,0 8,16-4,16-8,4-4,0 0,-12 8,-44 12,-28 8,4 0,-28 4,-12 4,-20 8,0-4,12-4,20-8,44-8,4-8,8 0,-4 0,-4-8,8 8,-8 0,0 16,0 12,0 4,0 4,-4-16,0 8,0 4,4-16,0 0,0-24,24-16,-20 24,16-20,8-16,4 0,0-4,-4 0,-4 8,-12 28,-12 4,0 12,0 16,-8 4,-4 4,12-12,-8 4,0 16,-4 0,0-8,-4 4,8-4,8-24,0 0,0-8,0-24,0 0,8 0,-4 0,0 12,8-8,-12 12,8-12,-4 20,-4 0,0 20,0 8,0 4,0-12,0 4,0 0,0 8,-4-4,4-20,0 0,-4-4,4-12,0-12,0 8,0-12,4-12,0 0,8-8,4 0,-8 4,4 12,-4 0,0 28,-4 28,4 4,-8-12,4 4,-4 8,0 4,0 8,0-4,0-12,0-12,12-28,-12 4,4-20,12-8,0-8,-4 0,-4 12,0 24,-8 8,4 12,-4 12,0 20,0 20,0 4,-8 4,-8 8,-4 4,12-12,-4-20,8-12,4-32,0-32,0 8,4-20,12-28,12-12,-12-12,12 8,-12 4,4 12,-4 20,-16 40,0 0,0 16,0 4,0 8,0 16,-8-4,-4 4,4 0,-4 4,4-4,-4-8,8-4,4-20,0-8,0-24,0 16,0-8,0-16,8 0,-4 8,0 0,-4 36,0 8,-4 12,0 4,-8 12,-4 4,4-8,4-4,8-28,0-4,0-20,0 8,0-20,8-12,4-8,0 0,4 0,-8 4,4 16,-8 24,-4 12,0 4,-8 12,0 16,-4 8,-4 8,0 0,4-16,8-12,4-20,0-12,0-20,0 12,0-12,4-12,4-4,-4-8,-4 8,0 12,0 40,-8 16,4 12,-8 0,-4 16,4-8,4-12,8-28,0-16,0-8,4-20,8-12,-4 0,4-4,4-4,0 8,-4 12,-12 28,0 24,0-4,-8 16,0 0,4 12,-8 4,0-4,4-4,0-8,8-32,0-20,8-4,-4 12,8-20,-8-4,12 4,-8 12,0 20,-8 20,0 16,0 8,0 12,12 0,-8 4,0-4,8-8,-12-36,4-28,-4 4,4-16,-4-12,0-4,0-20,0 16,0 0,0 12,0 12,0 24,0 12,0 12,-4 16,-4-8,8 4,0-4,0-4,0-20,0-8,0-12,0-8,0 8,0-4,0-8,0 8,0 8,0 16,0 20,0-8,-4 12,0 12,0 0,-4 0,4-12,4-16,0-32,0 4,0-4,8-16,-4 4,0 4,4-4,-4 32,0 8,-4 24,0-4,0-8,0-8,0-16,0-4,8-20,-8 0,4 20,0-20,0 0,0 0,-4 8,4 20,-4 8,0 8,0 8,0 16,0 0,0 8,0-12,4-8,-4-24,0-16,0-12,0 12,0-12,0-4,0 16,0 8,0 12,0 16,0 4,0-16,0 12,0-4,0 0,0-16,0-16,0 0,0-44,0 16,0-12,0 4,0 8,0 8,0 24,-4 24,4-4,-8 12,0 8,4 0,-12 32,8-52,8 0,0-16,0 0,0-12,0 12,0 8,0 8,8 12,-8-4,4 0,4-4,-4-4,-4 0,0 0,0-4,0 12,0-8,0 4,0-4,0 4,8-4,-8 0,4-4,-4 0,0-16,8-4,-8 4,0-4,4-8,-4 4,0-4,0 4,0 8,0-12,0 8,0 0,4 20,-4 12,0 8,0-16,0 12,0 4,0 12,0 4,0 4,0-8,0-4,0-12,0-20,0-16,0-8,0-16,0-4,0-8,0 4,0-4,0 4,0 8,-4-4,-4 0,4 4,0 24,4 8,0 0,0 8,0 8,0 0,0 0,0 16,0-16,0 16,0 4,0 16,0-4,0 12,0 4,0-8,0-4,0-16,0-4,0-36,0-12,0-8,0-12,0 0,0 0,0-4,0 4,0 0,0-8,0 12,0 4,0 4,4 24,0 8,-4 12,8 8,-4-8,-4 12,8 0,-8-16,4 4,0 4,-4 0,0-4,0-12,0 0,0-8,0-16,0 4,4-36,8 20,-8 4,0 16,0-12,0 8,-4 12,0 0,4 4,-4 4,0 16,0-8,-8 16,4 20,0-4,4 12,-4-4,-4 4,8-12,0-4,0 0,0-12,0-20,0-12,-4-12,4-12,0 16,0-8,0-8,0-12,0 0,0-8,0 4,-4-4,4-4,0-4,0 12,0 4,-4 4,4 24,0 8,0 12,-12 20,12-16,-8 12,0 12,-12 8,-4-4,4 4,-8 0,4-4,-4 4,16-8,12-32,0 0,-8-8,8-8,0-16,0 0,0 4,0-4,0 0,0 12,0-4,4 0,4-8,0 4,-4 12,-4 4,4 8,-4 8,0 12,0-4,0 4,0-8,0 8,0 8,-4 0,-4-4,0-4,8-8,0-4,-4-8,4-16,0 0,4-12,0 0,8 0,-12 12,4-4,4 0,-4-8,0 4,4 12,-8 28,0-4,0 12,0-12,-4 8,4 8,-4 8,-8-8,8 0,0 0,-4-16,8-4,0-12,0-4,0-8,0-8,0-4,0 0,8 0,-8 12,0-4,0-8,0 8,0 8,0 4,0 0,0 12,0 20,4 0,-4-4,-12 16,-4 12,0 8,0-4,-4 4,-4-8,4-4,4-8,12-8,4-36,0-8,0-4,16-16,4-4,16-16,8-4,12 0,16 8,-4 0,-12 20,-8 4,48 8,-68 20,-4 12,-4 20,-4 4,-12 4,4 8,-16 48,-4-44,4-16,-4 0,0-24,12-4,-4-8,4-12,-4 0,0-16,4-12,0-16,0-4,0-4,0-8,0 12,0 0,0 4,12 48,-12 0,0 12,0 4,0 20,-12 20,-4 4,-8 20,8 8,-4 0,-4 0,0-8,0-8,4-12,-4-16,16-4,4-32,0-8,4-16,0-12,0-8,0-24,0 4,0-8,4-4,8 0,4-4,4 16,-4 0,-8 24,4 12,-12 44,0 16,0 12,0 16,0 24,0-4,-12 24,-4-24,-4 0,4-20,4-4,4-16,4-36,4-16,4-16,12-28,4-12,4-20,-4-32,12 12,-8 12,4 0,-12 32,0 12,-16 44,0 12,0 12,0 20,-16 28,-8 12,0 8,-4 12,0 0,8-16,4-12,0-20,12-16,0-32,4-8,8-28,0-20,12-20,8-20,-4 0,4 16,-12 0,4 16,-12 28,-8 52,0 4,0 28,0 12,0 8,0-4,0-4,0-8,0-4,0-16,4-44,4-16,0-12,0-8,8-8,8-4,-12 0,4 4,-8 0,4 24,-12 24,0 16,0 20,0 16,0 8,0 8,-12 8,-4-8,4 0,8-12,4-40,0 0,0-28,0 4,0-16,4-20,-4-16,0 4,0-16,0 20,0 4,0 24,0 36,0 4,0 20,0 12,0 0,0 12,0 0,0 0,0 4,0-4,0-12,0-8,0-20,0-4,0-24,0 4,0-12,0-12,0-8,0-12,-12 8,8 8,0 0,-8 12,8 20,4 24,0 0,0 8,12 20,4 4,-4 4,-4-4,0 0,-8 4,0 0,0 4,0-12,0 4,0-8,0-8,0-4,0-24,0-24,0 8,0-20,0-16,0-16,-8-20,4-4,-4-8,0-4,4 12,4 24,0-4,0 24,0 4,0 12,0 24,0 12,0 12,0 8,0 12,0 8,0-4,0 12,0 0,0 12,0-8,0 0,0-16,0-8,0-32,0-12,0-4,0-8,0-4,0-12,0-8,0-4,0 0,0 8,0-4,4-4,8 0,0 4,-4 16,-8 20,4 8,-4 12,0 8,0-4,0 8,0 16,0 8,0 4,0 16,0-16,0 0,0 0,0-4,0-8,0-12,0-16,0-20,0-16,0 8,0-8,-8-20,4-4,4-12,-8-4,4 4,-8 0,4-4,-4 12,0-4,8 16,0 8,-4 4,8 4,0 32,0 0,0 4,-4 0,0 4,-4 4,8-8,-8 12,0 4,0 8,-4 8,0-4,4 0,4-4,-8-8,8 0,-4-16,8 0,0-4,0 4,-8 0,4-8,4 4,-4-8,4 8,-4-8,4 8,0 4,-8-4,8 0,0 0,-4 4,0-8,4 8,0-4,0 0,-4-8,4-4,0-12,-4 4,0-12,0-8,-8-12,0-4,8-4,0-8,4 8,0-4,0 12,0 16,0 16,0 20,0 8,0-4,0 8,0 12,0 8,0 0,0 20,0 0,0-8,0 4,0-12,0 4,0-20,0-24,0-8,0-16,0 4,0 0,0-8,0-16,0 0,0-8,0 0,0 8,0 8,4 4,0 8,-4 12,8 8,-8 8,0 12,8 8,-4 0,0-12,0 16,4 12,-8 0,4 12,-4-4,0-4,0-8,0-16,8-52,-8 20,0-20,0-16,0-4,0-4,0 12,0 0,0 12,8 16,-4 28,-4 12,16 0,-16-16,4 8,-4 0,8-8,-8 4,0-4,0-8,0 0,4-20,-4-12,0 16,0-16,0-20,0-4,0-4,0 12,0-4,0 16,0 24,0 4,0 8,0 16,0 0,0-8,0 12,0 24,0-4,0 4,-4 4,-8 4,8-4,4-4,0-8,0-12,0-20,0-16,0-16,0 8,0-4,0-16,0-4,-8-12,4 0,4 4,0-4,0-4,0 24,0 4,0 16,0 20,4 4,0 12,8 12,0 4,-4 16,0-8,-4 4,-4-4,0-8,0 0,0-12,0-8,0-28,0-12,0-8,4 0,0 16,4-20,0-8,8-8,0 0,-8 0,4 12,-4 24,-8 8,0 16,0 12,0 24,0 0,-4 4,0 4,0-12,-8 4,8-4,-8-12,8-20,4-28,0 4,0-12,4-24,0-12,8-4,0-12,0-16,0 4,8-4,0 12,-16 20,0 20,-4 36,0 12,0 8,0 20,0 16,0 20,0 12,0 12,-24 12,4-4,0 4,-4-28,4-12,12-20,8-36,0-8,-8-4,8-12,0-4,0-16,0-8,0 0,12-12,4-12,0-4,4 8,-4 0,4 12,-8 0,-4 20,-8 32,0 12,0 16,0 12,0 16,0 0,0 8,0-8,0 0,-4-16,4-8,0-32,-8 4,4-24,4 4,0-12,0-8,0-16,0 0,0-4,0 4,0 8,0 32,0-4,0 20,-4 0,-4 20,-4 20,-4 0,4 8,4-4,-8-4,4-4,4-16,8-24,0-20,0 0,0-4,0-12,0 0,0-4,0-4,0 8,0 20,0 8,0 28,0-12,0 16,0 4,0 0,0 8,0-4,0-8,0-24,0-12,0-20,-12 0,12 12,0-4,-4-12,0-12,-4 12,4 8,4 32,-8 20,4-8,-8 20,4 16,-8 0,0-4,4 4,0-16,12-28,0-8,-4-16,4-4,0-8,0-16,0-12,0-8,0 8,0-8,0 4,0 12,0 8,0 28,4 36,-4-16,0 8,0 4,0 12,0-4,0-4,0-8,0-12,0-16,0-12,0 4,-4-8,4-4,-8 0,8 0,-4 16,0 8,4 20,0-8,-4 20,4 16,0 4,0 4,0-4,0-16,0-4,0-24,0-12,0-12,0-12,0-16,0-4,0 4,0-4,0 8,0 4,0 12,0 24,0 24,0 4,0-12,4 16,-4-4,0 12,4-4,0-4,0 0,4-4,-8-32,0-16,0 4,0 8,0-8,0-8,0 20,0-4,0 32,0-8,0 8,0 16,-4-4,-8 12,8-12,0-8,4-16,0-12,0-12,4-12,-4 16,4-12,12-4,-8-8,4 4,-4-4,4 0,-8 16,-4 12,4 16,-4 4,0 16,4 12,-4 8,8-8,-4 8,8 0,-4 0,4-20,-12-24,0-20,0 8,8-20,0-8,4-4,-4-8,4 0,0 0,-4 0,4 8,-12 32,4 8,-4 4,0 8,0 12,0 8,0 4,0 4,0 0,0-8,0-4,0-20,4-8,-4-4,0-12,16-8,-16 8,8-20,-4 8,0-12,-4 0,0 4,0 12,0 28,-4 28,4 8,-4 8,0 0,4-8,0-12,0-20,0-12,0-12,0-8,8-20,8-4,-4-4,4-4,0-4,0-4,0 24,-4 12,-12 20,8 24,-8 0,0 16,0 20,0 0,4 8,8-4,4 0,-4-16,-4-4,-4-36,-4-4,0-20,0 8,0-16,0-8,0-12,0 0,0 4,0 0,0 24,0 36,-4 12,-8 24,-4 8,0-8,4 0,4-8,0-28,8-8,0-16,0-20,0-12,0-12,0-4,0-4,0-4,0 4,0 12,0 16,-8 36,8 12,-8 12,-16 32,-12 16,-28 24,-20 28,4 0,0-16,0 4,28-32,12-24,32-44,4-12,4-12,0-12,20-32,-4-4,0-8,0-8,12-8,-8-8,8-4,-4 12,-4 4,-12 24,4 8,-8 20,-4 36,0 16,0-8,-8 20,-8 8,4 0,-4 8,4-12,4-4,4-8,4-20,0-12,0-24,0 4,0 0,8-4,-4 12,-4-4,8 16,-8 0,0 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13984 883,'0'8,"0"16,0-12,-4 8,-4 16,-4 4,4 8,-8 0,4 0,0-4,4-16,8-24,0-8,0-8,0-12,8-12,12-20,-12-4,8 0,4 0,-4-8,0 8,0-4,-12 56,4 8,-8 20,0-4,-8 16,-4 12,0 8,-4 12,0-4,-4 0,4-4,8-8,-4-12,8-28,4-4,0-24,0 4,0-20,0-4,12-16,0-4,4 8,0-4,0 8,-12 40,-4 4,4 4,-4 24,4-12,0 12,0 12,8-4,-8 4,4-8,-4-4,-4-20,8-4,-8-20,24-12,-20 12,12-24,8-12,-4-4,4 4,-8 8,-8 8,-8 32,0 24,0-4,0 20,-4 8,-8 8,4 0,-8 0,0-8,0-8,12-12,0-12,4-12,0-8,0-8,0 12,0-8,0 4,-8 12,4 24,-8-12,0 16,-16 16,0 4,-4 0,4 4,0-16,16-8,12-24,0-16,0-8,0-20,12-8,4-12,0-4,0-4,4-8,-4 16,0 12,0 4,-12 12,0 32,0 4,-4 28,0 12,0 12,0 8,-4-4,-8 0,-4 4,0-12,0-4,12-12,-4-24,8-20,0 0,0-20,0-4,0-16,0-4,12-4,4-4,0 0,4 4,-12 8,4 0,-4 12,4 4,-8 20,-4 8,0 8,0 16,-4 4,4-8,-4 4,-8 16,-4 4,8-4,-4 4,0 4,4-4,-4 4,8-4,-8-8,8-4,-4-4,8-12,0-8,-4-4,4 4,0 12,-8-8,8 4,0-4,0-4,0 0,0-8,0-24,0 8,8-8,-4 12,4-12,0 4,-8 12,4 4,-4 4,0-4,4 8,-4-8,8 0,-8 0,0 4,0 0,4 0,-4 12,0 12,0 0,0-4,-4 4,-8 16,-4-8,8 8,-8 8,12-36,-4 20,4-8,4-4,-8-12,8 0,0 0,0-12,0-12,0-8,0 4,0 8,8-8,0-12,4 8,0 0,-8 16,-4 0,4 20,-4 12,-4 0,0 8,0-16,-4 16,0 4,0 12,-4-4,-4-4,8-8,0-4,8-20,-8-4,8-4,0-8,0-8,0 4,0-4,0 8,0-16,0 20,0-12,0 4,0-4,0 16,0 0,-4 8,-16 20,4 4,8-12,-8 8,-8 8,4 0,0 4,4-8,8-16,8-20,0-12,0 8,0-12,0-4,0 0,0 16,0 0,0-8,4-16,0 0,0 4,8-4,-4 0,-4 8,0 16,4 12,-8 12,0 8,0-8,0 12,0 12,0 4,-12 0,0 8,-4 0,0 0,8-4,-4-12,12-20,0-20,0-20,0 16,0-8,0-16,0-4,0 8,0-8,0 0,0 0,0 0,0 4,0 12,0 12,0 0,0 20,0 12,0-8,0 12,0 12,0-4,0 4,0 4,0-8,0-4,-4-8,4-12,-4-8,4-4,0-8,0-8,0 4,0-4,0-8,0 12,4-8,4 0,-4 8,-4 8,8-4,0 12,4 8,-4-8,-8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1:48:18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13824 1271,'-12'20,"-12"8,8-4,0 8,4-12,0 0,-4-4,8-4,8 0,-12-8,8 4,-4 0,4-4,4 0,-4-4,4-16,8 0,4-12,-8 0,4 0,-8 12,8-12,8 0,0-4,-4 24,-8-8,-4 8,0 16,0 12,0 0,0-8,0 8,-4 12,-4 12,-16 4,-4 0,4 0,-12 4,12-12,-4 0,24-32,-4-4,8-8,0-12,0-8,0 8,4-8,8-12,0-4,-4-8,8-8,0 4,4-4,-4-4,0 0,0-8,0 0,4 0,-4 0,0 8,-4 0,4 4,-8 8,0 8,-4 4,-4 12,0 0,0 4,0 16,-4 0,4 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13287 407.385,'0'24,"0"-12,0 0,0 0,0 0,0 0,0 12,0-12,24 12,-24-12,0 0,0 0,24-12,12 24,0-12,-24 12,36-24,-12 0,0 0,0 0,12-12,-36-24,0 36,-12-36,0 0,24 24,-24-24,0 24,24-12,-24-12,12 12,0 24,-12-24,0 12,-36 0,0 12,0 0,12 0,-12 0,12 12,0 0,12 12,12 0,-24 12,12 0,-12 0,24-12,0 12,-12-24,12 0,0 12,0-12,24-12,0 0,12 0,12-24,12 12,-12-60,0 60,-12-24,-36-24,12 48,-12-12,0 0,0 12,-36 12,12 0,-60 0,36 0,-24 24,0 12,24 12,-24 12,24-12,36 0,0-24,12 0,0-12,36-24,12 0,12-12,24 12,-48 0,24 0,12 0,-12 0,-48-12,-12 12,0 0,0 0,0 0,-12 12,0 0,-48 0,24 0,-48 0,12 0,-12 0,0 0,0 0,24 0,24 0,36-12,0 0,12-12,24 24,-12-12,60-12,-36 24,48-12,24-24,36 24,-12-12,0 24,-24 0,-36 0,-84-12,-24 12,-12 0,-24 0,-24 0,48 0,-36 0,-36 0,-48 0,0 0,-24 0,12 24,48-12,36 0,84-24,12 12,0 0,12 0,36 0,24 0,-36-12,48 12,24 0,36 0,-12-24,-36 24,-96 0,-12-12,-12 12,-12 0,0 0,-60 0,0 0,60 0,-60 0,12 0,-12 0,48 0,48-12,24-12,-12 24,-12-36,48 36,-12-12,12 12,-36 0,0 0,-60 0,12 24,-60-24,0 12,36 12,0-24,48-12,36 12,-12-24,36 24,24 0,-36 0,24 0,36 0,-36 0,-36 0,-48 24,0-24,-12 12,0 0,0-12,-24 24,-24-24,48 0,-36 0,-12 12,-12 12,60-24,36-12,24 0,12-24,24-12,12 24,-48 24,48-12,0-24,0 12,0 12,-60 12,-24 24,-12-24,12 12,-36 0,24 12,-48-24,36 12,-12-12,24 0,12-12,0 0,0 0,24 12,-24-12,0 24,-12 0,0 12,-24-24,12 0,0 24,24-12,-12-12,24 0,24-24,12 12,12 12,12-24,-12 24,-24 0,-36 12,-24 0,0 0,-24 0,-24 24,-12-24,48-12,36 24,0-36,0 0,0-12,0 0,12-12,24 24,48-12,-24 12,0 12,12-24,-60 24,-36 12,-12 12,0-24,-36 24,-48 12,-12 0,12-12,36 12,60-36,36-24,60 0,0-24,-36 48,36-12,36-24,24 12,-12-12,-84 24,-36 36,-24-12,-12 0,-36 12,24-24,-36 24,-48-12,-24 0,12 24,48-24,60-12,12 0,36-12,24-24,-12 24,24-12,24-12,12 12,12 0,-36 24,-12-12,-24 12,-12 0,-12 12,-24 0,0 12,-48 12,24 12,0-48,-24 12,-12 12,-24-12,72-12,36-12,12-12,24 12,-12 0,48 0,-24-24,36 36,-24-12,-12 12,12-24,-48 24,-12 12,0 12,0-12,-60 12,24-24,0 0,12 0,24-12,24 12,0-12,24-24,12 36,-24-24,-36 36,0 0,0 0,0 0,-24 12,-36-24,12 12,-12-12,-24 24,48-12,12-12,12 0,12-12,0 0,24-12,12 24,0-36,36 36,12-12,-12-12,-24 24,-24 0,0 0,-36 0,12 12,-36 24,-24-24,24 0,-36 0,-72 12,-24 12,-12 12,0 0,48-12,48-24,72 12,12-36,24 12,12-24,24 12,-24-24,60 0,-12 24,-48 0,60-12,24 12,0-24,24 0,-36 24,-24 0,-84 24,-24-12,-24 12,24 0,-24-12,-12 12,-48 12,-12 0,12 12,24-24,48-12,36-12,12 0,36-24,-12 24,24-36,0 12,0 24,-24-24,0 12,-24 24,0 12,-12 12,0 12,0-12,-36 0,0 24,-24-36,24 24,0 0,-12-12,48-12,-24-12,24-12,12 0,24-12,-24-12,12 36,0-12,-12 12,-12 36,0-24,0 0,0 12,0 0,0 12,-24 0,24-48,0-24,0 24,0-24,24 0,0 0,12 24,-24-24,12 36,-24 36,-12-36,12 24,-36 0,-24-12,0 24,24-12,12-12,0-12,24-24,0 0,24 0,-12 12,24-12,0 12,-12 12,-12 0,-12 12,0 24,0-24,0 12,0 12,0-12,0 36,0-24,0-60,0-12,24 0,24 0,-12 12,36-24,-24 12,-12 12,-36 12,0 24,0 24,0 0,0-24,-36 48,0-12,0-12,12-12,24 0,0-36,0 0,0 0,0-24,0 24,0 0,0-24,0 12,24 12,-24-12,24 12,-24 0,12 24,-12 0,0 24,0 0,0 12,-24-24,12 12,12-12,-24-36,24-24,0 12,12-12,-12-12,12 12,12 12,-24-12,0 60,24 0,-24 12,0 24,-12 12,-24 0,-24 0,48-36,-12 12,-12-24,36-12,-24-24,24-12,0-24,0-12,0 24,12-12,-12-12,12 12,12 12,-24-12,12 0,12 12,-24 12,0 0,12 12,-12 24,0 24,0 0,0 0,0 24,-12 24,-12-36,12 24,-12-36,24-12,0-36,0-36,0 24,0-36,0 12,0-12,0 48,0 0,0-12,12 36,-12 12,36 24,-24-12,-12-24,24 36,-24-12,0 24,0-24,0-60,-12 0,-12-48,24 36,0 0,0 0,0 24,0 24,0 0,0 24,0 12,0-12,0-12,0 24,0-12,0 0,-12-36,12-24,0-36,-24 12,24-36,0 0,12 60,0-12,24-24,-36 48,24-24,-12 24,0 12,0 0,-12 36,24 12,-24 12,12-12,0 12,0 36,-12-24,0-12,0-36,0 12,0-24,0 0,-12-24,12 0,0-36,0 0,0 12,0-36,0 36,24 0,-12-24,24 24,-24 36,-12-24,0 12,12 12,-12 24,0 36,0-12,0 12,0-24,0 24,-12 0,-12 12,12-12,0-36,-12-12,24-36,-12-36,12 24,0-36,0-12,0 0,12-24,24 24,-24 24,-12 48,0 0,12 36,-12 0,0 36,0-12,0 12,-12-12,0 24,-12-48,24 24,0-24,-24 0,12-12,12 0,-24-24,12-12,12-24,0-12,-12 24,12-12,0 24,0-12,0 12,0 36,0 0,0 0,0 24,0 12,0-24,0 36,0-12,-12-12,12-24,0 0,0 12,-12-24,12-12,0-24,-12-12,12-12,0 24,0-48,0 24,0 12,0 24,0 0,12 24,-12 12,0 12,12 12,-12 0,24 12,-24 24,0 0,0-12,0-48,0 24,0-12,0-36,0-12,-12-24,12-12,0 12,0-36,0 60,0-12,0 0,12 24,0 12,-12 36,24 0,-12 12,-12 12,0-24,0 0,0 0,0 0,0-24,0-36,0 0,0-36,-24 12,12-24,12 24,0-12,0 36,0 12,0 0,0 0,0 24,0 24,24 0,-24 12,0 12,0 12,0 12,0-36,0-12,-12-12,12 0,-24-36,0-24,24-24,0 24,0-48,0 24,0 12,0-12,12 60,-12-24,0 12,12 0,0 24,-12 24,12 24,-12-12,36 24,-36 12,0-24,0 0,0-12,0-12,0-48,0-24,0 12,0-24,0-24,0 0,0 36,0 12,24-12,-24 12,36 12,-36-12,0 12,12 36,-12 0,0 24,0 36,0-24,0-24,0 12,0-12,0-12,0-12,0-36,0-12,0-24,0 36,0-36,0-24,0 24,0 0,12 24,-12 24,0 0,12 24,-12 48,12-12,-12-12,0 36,0 12,0 24,-12-12,-12-12,12-48,0-36,12-36,0-36,0 12,0-24,0 36,0-24,12 0,0 48,-12-12,0 24,12 12,-12 24,0 12,0 24,0 24,0-36,0-24,0 24,-12-36,12 0,0-36,-24 0,24-12,0-12,0-12,0 36,0-24,0 24,0 12,0 36,12 0,-12 12,0 0,0 0,0 0,0-12,0-36,0-12,-12-12,12-12,0-12,0-12,0 24,0 12,12 24,-12 0,0 24,0 12,12 12,-12 0,0 12,0 12,0-24,0-12,0-12,0 12,-24-36,24 0,0-12,0 0,0 0,0 12,0-24,0 24,0 48,0 0,0 0,0 0,0 0,0 24,-12-24,12-12,-60-84,60 36,0-12,0-24,0 12,12-12,0 12,12 12,-24-24,0 36,0 36,0 24,0 12,0 12,-24 0,0 36,-12-72,12 36,12-48,-12 0,12-12,12-12,0-24,0 0,0 0,0-12,0 0,12-12,0 48,-12-12,12 0,-12 12,12 12,0 24,0 24,0 0,0 36,-12-24,0-12,0 12,0-12,-12-12,12-12,-12-24,12-12,0-24,0-12,0-12,0 24,0-24,24 0,12 36,-24-48,12 36,-12 24,0 0,-12 24,0 12,0 12,0 0,-12-12,12 12,-24 0,24-12,-60-96,60 36,0 24,0-24,0 0,12 0,12 12,-12 0,-12 12,12 12,-12 24,0 0,0 24,0-12,-12 24,0-12,12 36,-24-24,12-24,12-24,-24-12,24-24,0 0,0-24,0-12,24 12,-12-24,24 24,12 12,-24-36,12 24,-36 12,24 36,-24-12,0 24,0 36,0 0,0 24,0-24,-12 12,0-12,12 12,-24-48,24 12,-12-36,12 0,0-36,0 0,12-24,-12-12,12 24,0 24,-12-48,12 84,-12-36,24 36,-24 24,0-12,0 36,0-12,0 0,0 24,-12 0,0 0,12-24,-24-36,24-12,-12-24,12 12,0-24,0 12,0-24,0 36,0-12,24 36,-24 12,0 24,0-12,0 12,0 12,0 12,0-12,0-24,0 12,0 0,0-24,-12 0,12-24,0 0,0-12,0-12,0-24,12 24,-12 0,12 0,12-24,-24 12,12 24,-12-12,12 36,-12 12,0 24,0 24,0 12,0 0,-12-12,0 24,-12-36,24 12,-12-48,12 12,0-36,0 0,-24-48,24-12,0 0,0-12,0 48,12-24,0 0,0 24,0 12,12 0,-24 48,0 36,0-12,0-12,0 12,0 12,0 24,-12 0,0-24,-12-36,24 12,-12-24,12-48,0 12,0-36,0-24,0 36,0 24,24-24,12 12,-24-12,12 12,-24 0,12 24,-12 0,0 24,0 24,0 24,0-12,0 24,0-24,0 12,0-36,0 12,-24-48,24-12,0-12,0-36,12 36,0-12,12-24,-12 36,-12 0,0 0,24 12,-24 36,0 24,0-12,0 24,0 12,-12-12,0 0,12 0,-24-24,24-12,0-60,0 24,0-12,0-48,12 60,0-24,12 12,-12 12,-12-12,24 36,-24 12,0 12,0 24,0-12,0 24,0-12,0-12,0-24,-12 24,12-12,0-12,-12-12,12-24,0-12,0 0,0-24,0 12,24 12,-24 12,12-12,-12 12,24 0,-24 36,0 24,0 12,0-12,0 12,-12-12,0 0,12-12,0-12,0 0,-24-12,24-12,0-12,0-12,0 12,0 0,12-12,-12 0,12 12,-12-12,24 36,-24-12,0 36,0 12,0 12,0 0,0-12,0 12,0-12,-24 0,12-48,12-24,0 12,0-24,0 12,12-24,12 48,-24-48,0 48,0-12,0 0,0 36,0 0,0 0,0 24,0 0,0 24,0-24,-24 0,24 0,0-48,0-12,0-12,0 0,0 12,12-12,0 0,-12 24,0 0,24 12,-24 12,0 24,0-12,0 12,0 12,0-36,0 24,-12 0,12-24,0 24,-12-36,12-12,0-12,0-12,0 12,0-12,0-12,0 24,0-12,0 12,0 12,0 0,24 24,-24 24,0 0,0 24,-12-36,0 36,-12 12,-12-36,24 0,12-12,-24-24,24-48,0 24,0-24,0 12,0-24,24 12,-24 12,12 0,0 24,0 0,-12-12,0 48,0 0,0 12,0 24,0-24,0 0,-24 24,24-36,-12 0,-12-24,24-12,0-36,0 12,0-24,0 24,24-24,-24 12,12-12,0 48,-12-12,12 0,-12 12,0 36,0 0,0 24,0 24,0 0,-24-24,-24 24,48-48,-36 12,12 0,12-24,-12-36,24 0,0-24,0 24,0-36,0 24,0 0,0 0,0 24,-24 24,12 12,-12-12,12 0,-12 0,0 12,12-12,0-36,0-12,12 24,0 0,0-12,-24 0,24 12,-12 12,0-24,12 0,0 12,-12 0,12-24,0 24,0-24,0 24,0 0,0 0,0-12,0 0,0 36,0 24,0 0,0-12,-24 12,12 0,12-12,-24 0,24 12,0-36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42:52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13640 740.77,'0'-3,"0"-6,0 6,0-9,0 0,0-3,0 6,0-6,0-6,0 0,0 9,-9-3,9 3,0 3,0-3,0-6,0 0,0 0,0 6,0 3,0 6,0 0,0 9,3 3,-3-3,9 15,-6 6,-3 3,0 0,0 3,0-3,0-3,0-6,0-15,0 6,0-6,0-12,0-12,-9-6,9 6,0 9,0-9,0-12,0-3,0-6,0 0,0 3,0 3,3 0,0 9,0 3,-3 6,0 6,0 21,0 9,-3-9,-3 9,-12 6,0 6,-9 3,6 6,3-9,-3 3,9-9,9-18,0-9,3-12,3 0,-3-3,0-21,15 9,0-6,6-3,9 3,-6 0,0 6,-6 0,3 3,-12 6,0 9,-3 6,-6 0,0 15,0 9,0-12,0 15,-9 12,-9 12,-3-3,-6-3,0 0,6-9,6-6,12-24,3-12,0-9,0-3,15-3,-12 12,6-6,6-9,6-3,0-3,-3 6,3 3,-6 0,-6 18,-9 3,0 6,0 9,0 3,0-6,0 6,0 6,-6 0,-3 0,0 6,-6-6,0 3,0-6,9-9,6-21,0 0,3-6,-3 6,3-9,9-6,3 6,0-3,-3 3,-9 15,0 6,-3 3,6 9,-6 3,0 6,0-12,0 18,0 9,-9 6,-3-6,3 0,0-6,0-3,6-6,-3-18,6-6,0-9,0-3,6-6,-3 0,0 12,0-9,3-6,3 0,-6 3,-3 12,0 3,6 15,-6 9,0-12,-6 12,-12 3,3 6,-3 0,-3 3,6-9,6-3,6-12,-3-6,6 3,0-12,0-3,3-3,9 3,-3-12,-3 12,9-6,6-9,-3 0,3 0,-3-3,6 9,-3-3,-9 6,-3 0,-6 15,-3 0,3 3,-6 0,-18 0,15 0,-15 0,-12 0,-12 0,3 6,3-3,3-3,27 0,6-6,0 0,3-6,0-3,3-3,9-3,6-3,-12 15,6-6,0-3,6 3,-6 6,-6 6,-3-3,9 6,-6 0,3-6,-6 6,-6 0,0 3,-3-3,0 0,15-9,0 0,15 0,-3-3,-12 6,6-3,3 6,-15 0,-6 3,-12 6,3-3,-9 3,-3 9,12-12,-12 0,-9 6,-3 0,6-3,3-3,27 0,3-3,6-3,6 0,6-6,-12 9,9-3,9 0,0-6,-3 6,-21 3,-3 3,-12 3,0-3,0 0,-15 6,-3-3,-15 6,-6 3,-6-6,0-3,21 12,9-12,30-6,3-3,6-3,9 3,3-6,-18 9,15-6,9-3,6-3,0 6,6-3,-12 0,-9 3,-18 6,-6 0,-6 3,-12-3,3 0,6 0,-12 3,-6 0,-9 3,-9-3,9 0,9 3,27-6,12-6,6 3,-6 0,9-3,9-3,3 6,12-6,-6 3,0-3,-12 6,-18 3,-18 0,0 3,-15 3,-18 3,-15 3,-18 6,-12-3,3 3,9-9,27 0,21-6,42-6,-3-6,-3 9,15-3,6-3,6 0,9-6,3 3,0 0,-3 6,-3 3,-9 0,-21 3,-3-3,-6 6,-3 0,-6 6,-3-9,-12 15,12-12,-6 6,-18 0,-6 3,-3 3,0-6,9 0,27-6,9-3,3-9,21 3,-3-12,-9 12,18-3,12-9,0 3,6 0,0 3,-18 6,-24 3,-6 9,-6 3,-12 12,3-3,6-12,-9 9,-15 3,0 0,6-3,18-12,9-18,18 3,3-6,-9 6,12-6,12-3,0-3,6 3,-15-6,0 12,-27 18,-9 3,-9 9,9-12,-12 9,-15-3,-3 0,-12 0,6 0,3-3,15-3,27-15,15 0,-9 6,12-6,3-3,12 0,3 0,9 3,-3-3,-15-6,0 9,-33 15,-9-3,-6 6,-3 0,15-9,-12 3,-9 3,-3 3,9-3,18-3,9-3,6 0,3 0,15-9,15 0,15-3,30 0,6 6,12 0,18 0,0 6,-42 0,0 15,-27 3,-24 0,-6 3,-12 0,-12 3,-9 15,-12 0,-9 3,-3-3,-6-9,3-6,12-6,18-9,3-9,3 3,6-6,6 0,-3-6,6 0,-6 3,-6 6,-3 9,0-3,0 6,0 3,-6-3,3 6,-6-9,0 0,0 0,9-3,-6-6,6-6,0 0,0-3,0-3,0 6,0-3,0 3,0 0,0 3,0-3,0 9,0 6,0-3,-18 6,-3 3,12-9,-12 3,-3 9,3-3,0-3,18-12,3-3,15-9,3-6,-6 15,6-6,9-12,6 9,3 6,-12-3,-15 9,-9 3,-6 3,-6 3,-6 9,9-15,-9 6,-21 6,0 0,-12-3,0 0,6 0,3-3,39-3,3-12,18-3,-6 0,15 0,9-3,9-3,15-3,3 0,-3 3,-15 9,-9-3,-36 6,0 9,-6-3,-6 9,0-6,-6 6,-9 3,-9-3,0 0,0-6,6 3,21-6,9-12,0 6,9-12,6 6,6-9,3 6,-3 9,-12-15,0 15,-6 3,-3 3,-15 0,6 6,0-9,0 6,9-3,0-9,3-3,9 0,6-9,-6 15,12-9,-6 3,-18 0,6 9,-6 6,-6-3,-3 12,-12 0,0 3,9-12,-9 3,-6 12,-9-6,0-3,3-3,24-3,9-9,0-3,6-3,9-6,6 6,-12 3,12-6,9 0,12 0,-3 6,-3-3,0 6,-15-3,-21 15,0 0,0 3,-9-3,0 0,0 12,-9-9,3-3,9 0,0-6,3-3,3 3,-3-3,3 3,0 3,-3 0,-3 3,3-3,-6-3,0 3,-6 3,6-3,0-3,18-9,6-6,6 12,0-6,-15 6,6-3,-6 3,-9 0,-3 3,3-3,0 3,3 3,-3-6,3-3,0-3,0-3,-18 9,9 0,-15 3,-12 6,-6-3,3 3,12-3,21-6,9-3,18-18,-3 12,18-3,15 0,12 0,18-6,-12 3,-18 3,-15 9,-30 3,-6 6,-6 0,-3 9,-3 0,0-9,-12 9,-18 6,-12 0,-36 9,-3-9,-9 9,12-6,21-9,27-6,45-15,6-15,0 15,12-3,6-12,6 3,0-6,6 6,3 3,3 6,3-3,-9 3,-9 6,-27 3,-3 3,-3 3,-3 3,-6 15,-3-6,-6-3,0 3,6-9,6-6,9-9,12-9,9-9,-9 15,12-6,6-6,9 6,-3 0,-6 9,-3 3,-27 6,-3 6,-12 9,-3 3,-6-3,18-12,-18 6,-9 6,-3-3,0-3,27-6,3-6,3-3,3-6,9-9,12 3,-6-9,-3 18,6-9,0 3,6-9,-6 9,-15 12,-3 12,-3-3,-9 9,-6 3,3 3,3-3,3-12,0 0,9-12,0-6,0-3,12-6,3-6,9-3,3 3,6 0,-6 3,-18 18,-6 3,-3 9,-9 12,-6 3,9-15,-6 9,-9 12,3-3,-3 0,9-6,6-18,6-6,0-9,0-9,0 0,3 12,3-9,9 0,-6 0,3 0,-3 9,-6 9,-3 6,0 3,0 6,0 9,-6 6,-3 6,-3 6,6-12,3-21,3 0,-6-12,6-9,3-3,-3 6,3-9,3-3,6-6,0 0,0 3,-3 15,-9 12,0 6,-6 9,-3 6,0-15,-3 12,3-3,-3 0,6-15,6-12,0-9,6-6,-6 15,6-12,3-9,-3 3,6 6,-6 12,-6 6,0 9,-6 12,3-9,0 12,-9 6,-3 0,0 0,-6 3,6-9,6-3,9-12,-3-21,3 9,0-9,3-18,6 3,-3-6,6-6,-3 12,-3 3,0 6,-6 15,0 21,0 0,-6 18,-3 3,-3 3,0 12,0 0,0-6,3-9,0-9,6-6,3-36,0-6,0 6,6-12,0-3,3-3,0 3,-3-6,6 9,0 0,-6 6,-3 18,-3 9,3 6,0 18,-3 15,0 21,0 27,0 0,0-12,0-9,0-21,0-18,0-24,0-12,3-3,0-15,6-15,3-9,-3-6,3-12,0-6,-3 3,-6 15,3 6,-6 21,0 18,0 12,0 6,-9 9,3 9,-6 12,-3 0,9-9,-3 3,-3-3,9-12,-3-18,6 0,0-6,0-12,0 6,0-9,0-9,0-6,0 3,0 0,0 3,0 21,0 3,0 9,-3 9,-6 15,0 6,3 0,-3 0,-3 0,3-3,6-9,3-33,0-6,0-9,9-12,0-6,-3 3,3 3,0 0,-9 27,0 6,0 15,0-6,-6 18,-3 18,-3 9,-6 6,3-6,3-6,6-9,6-27,0-21,0-3,6-21,3-12,6-9,3-6,0 3,-3 9,-9 6,6 12,-12 30,0 6,0 12,0-3,-3 9,-3 6,0-3,0 3,3-12,3-9,0-9,0-6,0-3,3-9,6-15,-3-9,6 6,3-3,-9 15,-6 24,0 18,0-3,0 9,-6 15,0 6,-6 3,-3-3,9-3,-3-12,9-18,0-15,0-12,6-3,-3 12,0-12,3-3,-3-3,3 6,-3 18,-3-3,0 18,0-3,-3 12,3-15,-3 15,0 6,-6-6,6 0,-3 0,3-6,3-9,-6-3,6-18,0 3,6-6,3-12,-3-6,3-6,3 3,0 6,-6 24,-3 9,-3 3,0 3,0 9,0 12,0 3,0 0,0 0,0-3,-6-6,6-15,0 3,0-21,0 0,0-6,0 0,9 3,-6 6,-3-3,3 12,-3 9,-3 12,3-12,-6 18,-3 9,-3 6,3 0,-3-12,9-21,3 0,0-18,0-3,12-6,3-9,6-6,-3 6,6-6,-3 6,-9 0,-12 21,0 0,0 18,0-3,-6 6,-3 6,0 12,-3-6,-3-6,0 3,0-6,15-15,-6-6,6-3,0-15,0 12,0-12,0 3,0 0,0 0,0 15,0-3,-3 12,-3 9,3-6,-3 6,-6 12,3-3,-9 3,9-6,0-3,6-18,3-9,3-6,-3 6,3-9,3-9,6-6,0 3,-3 0,3-3,-6 6,-3 12,-3 21,0 9,0-9,-6 12,3 6,-3 9,-3-3,0 0,3 3,0-30,6 0,0-12,3-3,0 0,0-6,6-6,3-9,3 6,0 0,-3 6,-6 15,-6 18,0 6,0-6,0 6,0 12,0 0,0-3,0-3,0-3,0-18,0-9,6 0,-3-15,6 0,-6 12,0-9,0-3,6 12,-3 6,-6-3,0 9,0 6,0 9,0-9,0 6,0 6,-9 3,6 3,-3-9,0-3,6-18,0-6,3-9,0-3,0 0,3 6,-6 6,3 6,-3 18,0 0,0 0,-6 6,-3-3,9 3,-3-15,3-18,0-6,0 3,0 3,6-6,-6 6,3 12,-3-3,6 15,-6 0,0-6,0 15,0-6,0-3,0-6,0 0,0-9,3-6,9-15,6 3,-12 6,6 0,6-9,-3 0,0 6,-9 18,-6-6,0 12,0 9,-6 6,6-9,-3 3,-3 6,-3 0,3 0,0-3,-3-12,9-3,-3-3,3-3,0-12,0 3,6-3,0-6,0 6,-3 0,3 6,-6 15,0 3,-6 6,-3 6,-3 3,3-3,-3 3,3-21,6 0,3-15,0 3,0-6,6-9,6-9,0 3,3 3,0-6,-3 6,-3 9,-9 24,0 12,0-9,-3 9,-3 9,-3 9,-6-3,-6 0,6-3,0-6,6-15,3-6,6-9,0-9,0-6,0 3,3 9,0-6,0-6,6-3,-3 3,-3 6,0 9,0 6,-3 3,-3 9,-9 9,6-9,-9 6,-3 9,-3 6,0-6,15-18,6-6,0-9,3-6,3 0,6-6,9-9,3-6,9 0,0 6,-6 3,-18 18,-9 9,-6 15,0-6,-9 12,0-3,-6 3,0-6,-3-3,6 0,9-12,9 3,0-9,0-6,0 0,0-12,12-3,-6 9,-6 3,3 3,-3 3,0 9,0 6,0 6,-18 9,9-12,-3 6,-3 6,-3-6,-6 0,6-3,9-9,6-6,0-12,0-9,-3 0,6 12,0-9,0-9,0 3,0 3,0 6,0 6,0 6,-3 12,0 9,-15-3,9-3,3 0,-6 6,0 0,3-15,6 3,0-6,0-6,3-3,0-9,0-3,0 6,3 3,0-3,3-3,0 9,-6 3,3 3,-3 9,0 9,0-6,0 9,0 9,-9 3,3 0,-3-3,6-6,-6-12,9 0,-6-15,6-9,0 3,0 0,0-3,3 0,0-6,9-3,-6 9,3 9,-9-3,6 6,-3 3,-3 6,0 3,0 6,0-6,0 9,0 3,0 6,0-9,0 0,0-15,0 0,0-12,6-6,-6-3,0 6,6-3,0-12,0 9,3-3,-9 12,3 9,-3 9,0 6,0 6,0 0,0-12,0 12,-3-9,3-9,0 3,0-12,0 0,0-15,0 3,0 6,3-9,3 0,-3 0,3 12,-3 0,-3 15,0 12,0-6,0 15,0 6,0 12,0 12,0-3,0-9,0-12,0-3,0-21,-3-15,6-12,-3 6,3-12,6-12,3-6,0 3,3-9,-3 9,-6-3,3-3,3 9,-3 0,3 0,-6 0,3 9,-6 6,3 6,-3 6,-3 21,-6 6,-3-6,-6 9,-6 12,-9 6,-15 6,-12 6,12-9,-3 6,9-15,18-6,15-18,6-18,0-6,0 9,0-15,6-9,3-3,3-3,0 0,9 0,3 0,0 3,-3 0,-6 9,-12 24,0 0,-3 3,0 9,0 6,0-6,0 3,-6 12,-3 9,-6 0,-6-3,-3 0,6-3,3-6,9-18,6-12,0-6,0 3,3-12,3-12,3-6,3-9,0 3,0 6,6 6,-9 24,-9 6,3 18,-3-3,0 6,0 12,-6 12,-3 3,-6 0,6 0,-3-3,3-6,0-9,9-21,0-18,0 3,3-15,0-6,9-12,3 0,6 6,0 0,0-3,0 12,-6 6,-12 21,-3 15,0-3,0 9,0 15,-6 3,0 3,-6 0,0-6,3-6,6-9,0-15,3-9,0-6,0-12,0 9,3-6,6-12,-3-12,9 6,-6 3,0 3,0 3,-9 33,0 12,0-6,-6 15,-3 9,0 0,3 0,-3-12,3 0,6-27,12-15,9-12,9-9,0-9,3-3,3-3,-6 12,-9 12,-12 21,-6 9,-3 6,0 3,0 6,-9 12,-3 9,0 0,0-6,0 3,-3-6,0-6,3-3,12-15,-6-3,6-9,0-9,0 6,0-3,0-9,9 0,-6 0,3 0,-3 18,-3 15,-9 12,3-12,-6 9,-12 15,-3 6,3-3,0-3,3 3,3-12,9-18,3-3,-6-21,3-3,6 12,0-12,-3-3,-3-9,6-3,0 3,3 3,0 3,0 18,0 3,0 24,0-3,0 3,0-9,0 9,0 9,0 3,-6-3,3-3,3-3,-6-12,3-15,3-9,0-6,3 0,-3 15,3-15,0 0,3-6,0 3,-3 6,-3 15,0 0,3 3,3 18,3 3,-6-12,0 9,0 3,0 6,0-3,0-6,3-3,-6-12,0-6,0-15,3-3,0 12,0-9,0-3,0-6,0 3,3-3,-6 6,0 18,0 9,0 12,0-9,0 9,0 3,-3 6,0-3,0-3,0-3,-3-15,3-15,3-6,0 9,0-9,0-15,0 0,0-3,0 3,0-3,0 9,0 21,0 9,0 18,0-15,-3 15,3 3,0 3,0-3,-3-3,0 0,3-18,-6 0,6-6,0-12,0-6,0 0,0 0,0 15,0-15,0 6,0 0,0 12,0 15,0-3,0 6,0 3,0 9,0-3,0-3,0-6,0-9,-3-18,3-9,-3 12,-3-12,-3-3,3-3,-3-9,-3 0,6 0,-6 0,3 0,0 9,9 24,0 12,0 9,0-9,0 6,0 3,0 9,0-3,0 3,0-9,0 3,0-18,0 0,0-6,0-18,0 6,0-6,0 15,0-9,0 0,0-6,0 12,0 6,3 9,3 3,-3 6,3 12,12 3,-6 6,3 3,-3-3,0-6,-3-3,-9-18,0-12,0-15,0 9,0-9,0-18,0 0,0 3,0-3,0 0,0 12,0 27,-3 15,0-6,3 18,0 9,-3 6,3 0,-3-3,-3-9,6-3,0-21,0-15,0-12,0 3,0-15,0-15,0-6,0-3,0 0,0 0,0 9,0 15,0 24,0 12,0 12,0-6,0 12,0 9,0 3,0 0,0-3,3 0,-3-9,6-15,-6-3,0-21,0-6,0 12,0-12,0-9,0-3,-3-3,-3 3,3 27,3 3,0 6,0 6,0 9,0 9,0 3,0 3,0 3,0-6,0-6,0-3,0-18,0-15,0 3,0-9,0-9,0-6,0 3,0 3,0 3,0 18,-3 15,3 9,0 12,0 6,0 3,0 0,0-3,0-12,0-15,0-15,0-9,0 9,0-15,0-12,0-3,0 0,0 3,0 6,-3 3,3 18,-3 15,-6 6,9 6,-3 0,-3 0,3-12,-3 3,6-9,-3-9,-3-12,-6-6,3 3,-3 0,9 12,-6 0,0-9,9 21,0 6,0 9,0 6,0 6,0 6,0-6,0 0,3-3,0-12,3-9,-6-18,3 0,-3 0,3-6,6-12,-3-6,3 0,0 0,0 3,-3 3,0 9,-6 18,3 3,-3 3,0 6,0 12,0-3,0 3,0-9,0-3,0 0,0 3,0-6,0-3,0-18,0 0,0 3,-3-3,-6-9,3 0,6 15,0 0,-3 12,3 9,0 12,3 6,-3 3,0 9,0 3,0-6,0-6,0-6,0-6,0-30,0-12,-12-9,-3-12,3-3,0-6,-3 0,3 12,6 6,0 12,6 18,0 18,0-9,0 15,0 3,0 12,0-3,0-3,0 0,0-9,0-12,0-12,-3-15,3 9,0-9,0-12,0 0,0-12,0 12,0 0,0 9,0 30,0 12,6 15,3 9,0 6,3-3,-3 9,3-6,-3-9,0-15,-9-24,0-12,0-12,0-15,0-9,0-9,0-6,0-3,0 9,0 9,0 15,0 27,0 0,0 6,0 3,0 15,0 9,0 0,0 9,0 0,0-3,0-6,0-9,0-18,0-12,0-6,0-15,0-9,0-6,0-3,0-3,0 15,0 6,0 24,0 21,0 6,0-9,0 9,0 9,9 3,-6 3,-3-6,0-6,0-15,0-12,0-9,0 3,0-9,-6-6,-3-9,3 3,0 3,3 6,0 21,0 6,3 12,0 18,0 3,0 6,-6-3,6 3,0-12,0-6,-6-39,6-9,0 9,0-12,0-9,-3-9,0 3,3-6,0 6,0 3,0 6,0 9,0 18,0 6,0 9,0-3,0 6,3 9,-3 3,0 3,0 0,0 0,0 0,0 0,0-9,0-6,0-12,0-9,0-12,-3 9,-3-12,-3-3,3-3,-6-9,0 3,-9-9,3 12,9 6,0 15,9 6,-3 15,0 0,0 6,0 6,-6 3,6 0,0-3,3-3,0-15,-6-6,6-12,-3 0,-3-12,6 9,0-3,-6 3,0 0,3 6,3 6,0 0,0 9,0 0,0 9,0-12,0 0,0 0,0-6,0-6,0 0,0 3,0-3,0 0,0 12,0 9,3 3,0 6,3-3,-3-3,3 3,-3-6,-3-3,6 0,-6 0,0 3,0-9,6 6,-6-6,0 0,3 0,-3 0,0-6,0-6,0-6,0 3,0-3,0-6,0 3,0 6,0-3,0 0,0-6,0 12,0 3,0 3,0 6,0 6,6 3,-6 0,3 3,0 0,3 12,3 3,-6 0,6-3,-3 0,0 0,0-6,-3 0,3-12,-6-3,0-9,0-3,0-3,0-3,6 3,-6-6,3 6,3-9,-3 6,0-3,0 3,0 3,-3 0,0 6,6 0,-6 6,0 0,6 0,-6 0,3-3,-3 6,3 0,-3-3,3 0,-3 0,6-3,-3 6,-3 0,0-3,3-3,-3 3,6 0,-6 3,0-9,0 0,0 0,0 0,0 0,0 18,-6 6,3 0,3 0,-9-9,3 6,6-9,0 0,-3-9,-3-3,6 0,0-9,-3 0,3 3,0-6,0-6,0 15,0-15,0 12,6 0,-6 0,0 3,3 6,-3 3,0 6,0-3,0 6,0 3,0-3,0 6,0-3,0 3,-6-3,3-6,3 6,-6-12,6 0,-3-3,0-6,0-3,3 3,-9-15,6 0,-3 0,6 9,-6-3,3 0,3-3,0 3,0 9,0 9,0 12,0 0,0-3,0 6,0 15,3 6,3 0,-6 6,3 0,0 0,3-3,-3-6,0-12,-3-15,0-18,0-6,0-6,0 3,0 9,0-9,0-9,3 3,3-9,0 0,3-3,0 3,-3 3,3 3,-6 18,-3 6,0 6,0 9,0 0,0-3,0 0,-6 0,-3 0,0 0,0-9,3 9,-12-3,9-6,-9 6,-15 3,-6 0,-9 3,0-3,-21-6,-15-3,0 6,-9 0,21-6,0 0,21 0,15 0,30 0,12-3,9 3,3 0,-9 0,15 0,6 0,9 0,21 0,12 0,12 0,-12 0,-3 0,-18 0,-6 0,-42 0,-3 3,-9 0,0 6,-3-6,-18 3,-12 3,-15 6,-24 6,-18-3,-6-6,-12 0,24-9,27 3,63-6,6-3,15 0,-6-3,0 3,15-6,15 0,6-3,21-6,0-3,3 6,-24 3,-12 3,-27 9,-12 3,-9 0,-6 9,9-9,-9 0,-18 6,-6-3,-15 9,-9-6,9 0,9 0,18-6,24-3,9 0,15-9,3 0,-9 9,15-6,12-3,12-3,0 3,-6-3,0 9,-12 0,-9-3,-36 6,-9 0,12 0,-18 0,-18 0,-6 6,-3-3,-6-3,12 9,15-6,24-3,12 0,0 0,12 0,-3-3,9-3,15-3,0 3,9-6,6 3,0 3,-6 6,-15 0,-30 3,-6-3,-3 9,0-3,-9-3,-3 6,9-9,-15 6,-9-3,-9 0,0-3,6 6,6-3,30 0,15-3,6 0,-6-3,21 0,6 3,9-6,15 3,12-3,-12 6,-15 0,-39-6,-9 9,-6-3,-9 3,6 0,-9 3,-18 3,-15-3,-21 6,-12-3,-3 3,-12 6,12-9,18 6,24-9,42-6,6 0,6 0,0 0,9 0,24 0,6 0,12 0,12 0,12 0,6 0,-6 0,-30 0,-21 0,-30 0,-15 6,-9-6,12 0,-15 3,-15-3,-21 0,-12 0,-9 0,-12 0,21 0,9 0,18 0,39 0,12 0,12 0,12 0,15 0,6 0,15 0,18 0,-3 0,0 0,-18 0,-24 0,-9 0,-33 0,-18 0,0 3,9-3,-15 0,-15 0,-9 0,-3 0,-15 0,-24 0,12 0,18 0,24 0,33-3,12-3,9 6,6-3,-12 3,9 0,18 0,6 0,9 0,-3 0,3 0,-6 0,-9 0,-33 0,-9-6,-3 6,-6 0,9-3,-15 0,-6-6,-3 3,-6-6,0 0,3 0,6 3,24 9,12 0,3 0,0 3,9 0,15 6,9-3,0-6,3 0,3 3,-6-3,-36 0,-6 0,-15 0,3 0,-3-3,-3 0,-12 3,-12 0,-6 0,-3 0,-9 0,9 0,12 0,30 0,6-6,6 6,6 0,3 0,12-3,9 0,6 3,15 0,3 0,-6 0,0 0,-3-6,-6 6,-12 0,-6 0,-27 3,0 0,-12-3,-12 6,15-3,-18 6,-15-3,-9 3,3 3,-18 3,9-6,12-6,36-3,21 0,-3 0,18 0,18 0,9 0,24 0,24-6,24 0,-12 0,-12 6,-30 0,-33 0,-42 3,-6-3,-6 3,-15-3,-6 9,-15-6,-18 3,-33-6,-30 0,-12 0,-9 0,12 0,9 0,39 0,45 0,48-6,9 6,18-6,18-3,24 6,30-9,24 6,12 0,9-9,-9 9,-12 6,-42 0,-36 0,-39 0,-6 3,-6-3,-9 0,3 3,3-3,-15 0,-12 3,-15 6,-3-6,-9 6,-3-3,21-6,15 0,30-3,0-3,9 3,3 0,15-6,9 0,9 6,18 0,27 3,3 0,-12 0,-6-6,-12 6,-30 0,-36 3,-18 3,12-6,-12 3,-15 0,-18-3,-15 0,-24 0,-18 0,-12 0,-9 0,30 0,39 0,24 0,36 0,18-3,-3 0,18 3,15 0,9 0,15 0,24-6,9 6,0 0,0 0,-18 0,-33-9,-12 6,-30 3,-12 6,-9 0,-9-3,9 0,-18 3,-12 3,-15 0,6 0,6-6,15-3,33 0,6-3,15-3,6-9,12 3,3 3,9 6,3-3,-3 3,-15 3,-12 0,-24 0,-6 3,-6-3,-3 0,-3 3,-15 3,-12 3,-12-6,-24 3,-24-6,0 0,18 6,30-6,45 0,21 0,0-3,18 0,12 3,6 0,15-6,21 0,9 6,-3 0,-18 0,-18 0,-3 0,-21 0,-36 0,-9 0,9 0,-18 0,-18 9,-12-6,-21-3,-12 12,18 3,18-6,21-3,42-6,12-3,12-3,9-3,0-3,12 3,9 3,-18 6,-9 0,-30 0,-9 6,-3-3,-3 0,-6 9,0-12,-3 6,-21 0,-12 6,-15-3,6 0,6 6,15-9,27 0,18-9,15-9,-15 9,18-6,9 3,6-6,3 3,6 6,-12 3,-9 0,-27 0,-12 0,-6 3,-6 6,9-6,-15 3,-18 3,-6 3,6 0,15-3,21-6,18-9,0 6,12-6,9 0,9-3,9-3,-3-3,0 12,-9 0,-30 3,-6 3,0 3,-3 3,-15 0,12-6,-15 0,-9 6,-3-3,-6 0,9-3,3 0,27-6,0-6,3-3,6-6,6 6,0 0,0 3,3 0,-12 0,3 3,-12 9,3 0,-9 9,-12-6,6 0,0 3,-21 0,0-3,9 3,18-6,9-6,9-12,15-3,-12 12,12-6,12-3,9-3,0 6,6 0,-15-6,-36 12,-3 6,-18 6,12-3,-9 0,-18 6,-9 0,-6-6,-12 0,-18-3,9 0,0 0,21 0,21-3,24-3,6-3,9-6,3 0,18 0,0 3,12 6,-6-3,0 0,-9-3,-24 12,-6 6,-3-3,-6 3,-15-3,-3 6,-12 0,-3 3,-12 0,-15 3,21-3,18-3,30-9,9-6,12 3,21-9,27 0,36-12,9-9,27 9,9 3,-18 9,-27 6,-36 0,-63 6,-24 6,0-3,-15 6,-9 3,-21 6,-12 0,-33 6,0 0,-6-6,0-6,12-6,30 0,30-6,51-6,3 6,18-9,9 0,15-3,27 0,18 9,6-3,12 6,-21 0,-9 0,-24 15,-21-3,-30-3,-9 0,0-6,0 9,-18 3,9-3,0-6,-9 3,-15 0,-3 0,-3-3,3 3,15-3,15-9,18-18,3 15,12-15,15-3,6-9,27 3,-9-3,-12 15,-12 6,-36 12,-15 15,-15 3,9 6,3-18,-21 15,-3-3,-6 3,-6 0,9-6,12-6,21-9,12-12,3 6,9-3,9-12,9 0,0-3,3 0,-3 3,0 9,-9 0,-18 9,-12 9,-6 6,-12 0,12-9,-21 12,-27 3,-24 3,-39 6,-9-3,-18-9,12-9,42-6,48 0,45-9,3-6,18 0,-6 6,12-12,57-24,-42 27,3 3,-3 6,-6-3,-12 9,-33 15,-3-6,-6 6,-9 9,-12-9,-12 0,-3 6,15-12,9 0,27-6,6-9,21-9,-6 15,18-9,9-6,15 0,0 6,9-3,-18 0,-21 9,-24 6,-6 9,-6 3,-15 12,12-3,-6 3,-6-3,6 3,3-3,3-9,0-3,9-3,-6-9,6-6,3-3,3-9,0 0,-3 0,0 9,3 0,6-6,-3 6,3-6,-6 9,0 3,-6 3,0 9,0 3,0 6,0-6,-3 9,0 3,-3-9,3 3,3-6,0-6,0 0,0-6,0-6,0-6,0 9,0-6,6-12,-3 12,3-6,-3 12,3-3,-6 6,0 0,0 6,0 12,-3-6,0 12,-9 0,3-3,0-6,-3 0,6-3,6-3,0-12,0-9,0 9,0-15,3 12,0-6,0-6,3 0,3 0,-3 3,-3 3,-3 12,3 0,-3 12,0 0,-3 0,-6 9,0 3,6-3,-15-3,6 6,3-12,6 3,-3-6,6-9,0-9,0-6,6-3,-3 9,3-9,6-6,0 3,-3 3,0 12,-3 3,-3 6,-3 6,0 3,0 3,0 6,0 3,0-9,0 3,0-3,-6-9,6 3,0-3,0-6,0-6,3-3,6-6,0 9,-3-3,3-3,-6 6,6 0,-9 6,3 9,-3 0,0 3,0 0,0 0,0 9,-6-12,6 3,0-6,0 0,-6-6,6-3,0-6,0-3,0 3,0 6,0-9,0 6,-3 0,3 3,-6 3,3 3,0 3,0 6,-3-6,3 0,3 0,0 3,0-9,-3 0,3 0,-9-6,9 6,0-3,-6-3,3 3,-3-3,6 6,6 12,3-6,0 3,-3-3,-6 3,0-9,0 0,0 0,0 0,0 0,0 0,0-3,0 0,0-3,0 6,-3-3,0-3,-3 3,3 6,3-6,-3 3,12 3,3 9,3 0,6 15,3-3,-12-9,12 9,-9-3,-6-12,-3 0,-3 0,6 0,-15-12,-3-3,-6 0,-9-6,12 3,-3 3,-6-3,-12-3,3 0,-6 3,3 0,12 9,21 0,6 3,0 0,18 0,-12 0,3 0,-6 0,3 0,-3 0,-9 3,0 0,0 3,-3 6,-9-6,0 3,-15 6,-9 0,-24 6,-12-3,-51 21,87-30,33-9,12-12,12-3,-6 6,12-6,15-12,3 3,24-9,3 6,-9 9,-12 6,-15 3,-36 6,0 6,-3 3,0 0,-6 6,-9 9,-3-12,6 0,-12 9,-3 0,-3 6,6-3,3-3,15-9,3-6,9-9,6-9,0 0,6-3,6-3,-6-3,0 3,0 15,-15 0,-3 12,-9 3,-6 9,6-12,-9 6,-39 27,27-18,6-6,24-12,0-3,6-6,12-6,-3 0,18-3,12-15,6 0,12-6,6 6,-12 12,-9 6,-36 6,-9 9,-6 6,-9 3,3-9,-3 9,-15 6,0 0,-18-3,-9 0,-15 3,9 3,18-9,15-3,30-15,6 0,6-6,12-6,-3 3,-9 9,6-6,3 0,-3 3,-9 9,-9 6,-6 0,-9 6,-9 0,3 3,12-12,-15 9,-12 0,3-3,27-9,6 6,0-12,9-3,12 0,-9 3,12-9,6 3,12-3,0 3,-3 6,-3 0,-30 6,-6 9,-3 3,-12 12,-9 0,6-15,-15 12,-15 6,-33 0,18-9,-33 9,93-27,0 0,3-3,0-6,0 0,0 0,15-6,6 3,-9 9,15-3,9-6,0 3,3 6,-3-3,-12 6,-24 3,3 0,-3 3,0 3,0 6,-12 6,-3-9,0 6,6-9,-9-3,9 0,9 0,-6-9,6 0,0-9,0 3,0-3,3-3,0-6,6 9,3-6,-3 9,0 3,-6 3,-3 6,0 0,0 6,0 0,0 6,0-9,-3 6,0 6,3 3,-6-15,0-3,3 6,3-15,0-3,9-9,9 6,0-9,6 6,6 3,-15 9,-12 3,-3 9,0 6,0-3,-9 9,0-3,-3 0,3-15,0 12,9-12,0 0,-6-3,-3-15,9 6,0-6,0 3,3 6,-3 0,6 6,-6 3,0 3,0 0,-3 3,-6 0,0 0,3 0,-3-6,6 3,-3-6,6-3,0-6,0 3,0-3,0 0,6 0,3 3,-3-3,-3 6,-3 6,0 6,0-6,-6 6,-6 3,-6-3,9-6,-9 0,-3 3,12-3,-3-3,12-3,0 0,0-3,0-3,0-6,0 6,0 3,0 0,0 12,-6 0,-6 6,-12 3,12-9,-15 6,-9-6,-3 6,-39 15,69-27,6 0,3-6,0-3,0-6,0 6,15-3,3-9,-3 3,-3 6,6 0,33-21,-30 18,3 9,-24 0,0 12,0 3,0-3,-6 3,-15 9,9-3,0-9,-21 6,-6 3,-9 3,-3-6,12 0,3-3,9-6,21-3,6-6,0-3,6-12,3 3,18-12,-3 9,3 3,6-3,3 6,3 0,-36 15,-3 3,0 9,0 3,-9-3,-9 9,-6-6,3 3,12-12,-12 0,-15 3,9-3,21-3,3-6,3-3,0-3,0-3,9-3,6-9,6 0,6 3,6-3,3 3,-9 6,-3 6,-24 12,0 12,-6 3,-9 0,-12 18,3-12,-9 3,0 0,0-3,6-6,18-15,6-3,3-6,0-9,3 3,-3 0,9-3,6-9,6-3,-3 0,6 3,0 0,-6 15,-12 3,-6 12,0 9,0 24,0-18,-6 12,-3-3,3-3,-3 3,3 0,-3-21,9 0,0-3,-3-12,3-9,0-6,0 12,0-9,12-3,3-12,6 0,3 0,-3 3,-3 12,-9 12,-6 3,-3 6,0 6,0 3,-3 3,3-6,-9 3,0 6,-9 9,3-6,-3-6,9-6,-6 3,12-12,-3-3,6-9,0-6,0-15,0 18,3-9,0-3,9 0,-6 0,6 6,-6 12,-6 12,0 12,0-9,0 9,0 12,-3 0,-6 3,-18 33,12-30,-18 15,27-39,0-3,6-3,-3-9,3 0,0-6,0-9,3 12,3-9,3-9,0 6,9-3,9-15,-21 30,-3 3,-3 12,0 9,0-3,0-6,0 9,0 12,-9 0,3-3,-3 3,3-9,0 3,-3-3,9-15,0 3,-6-6,6-6,0-3,0-6,0-3,0 3,0 0,3 12,-3-3,0 0,3 6,-3-9,3 0,6 0,3-9,-3 6,0-6,3 15,-3-12,-6 6,0 6,3 3,-6-6,0 0,0 3,0 0,0-3,0 0,6 3,-6 0,0 0,0-3,0 0,3-3,3 3,-6-3,3 3,-3-3,0 3,3 6,-3-6,0 3,0 0,0-6,3 6,-3-3,6 0,-6 3,0 15,0 0,-6 6,3 3,0-12,-3 6,0 6,-6 3,-3 24,12-27,0-15,3 3,-6-6,6 3,0 0,0-3,0 0,0 6,0-6,-3 6,3 3,-6 3,3-6,-3 3,6 3,-3-6,0-6,0 0,3 0,0 3,-6 0,6-9,-3-6,3 3,-6-6,6-3,0-6,0 3,0-3,6 0,0-3,-3 18,3-6,0-6,9-6,0 3,0-3,0 3,27-36,-27 36,15-24,-21 27,-3 9,3 3,-9 9,3 6,3 0,-6 9,3-6,3 9,-6-9,0 6,0 48,0-33,0 3,0-6,0-6,0 3,0-6,0-6,0-9,0 3,0-3,0-9,0-6,0 3,0-3,0-6,0-6,0-3,0-6,0 0,0 0,0 0,0-15,0 36,0 3,0 12,0 3,-6 6,3 6,-6 0,9-12,-6 9,0 15,-3 3,-3 0,0 3,3-3,3-3,-3-30,9 0,0-15,0-3,0 6,0-9,0-12,0 0,0-9,0 3,0 0,0 3,0-3,0 6,9-3,-3 9,3 0,-9 12,0 18,0 0,0 9,9 9,-9-18,0 15,0 9,0 0,0 3,0 3,-6-6,0 21,-3-27,6-18,3-3,0 0,0-6,-3-3,3-6,0-9,0 3,9-27,-6 33,0-3,3 0,0-9,6-18,-9 27,0-3,0 15,-3 0,0 9,0 9,0-6,0 9,0 3,-3 3,0 3,-9 30,6-30,-3-6,6-6,3-12,-6-18,6 0,0-6,0 15,0-15,9 0,3-36,-6 27,3-3,-3 12,-3 0,-3 12,6 6,-6 15,3 6,0-6,-3 3,0 12,0 3,0 6,-3 24,-6-30,3-3,0-6,6-12,0-12,0-6,-9-12,9-6,0 3,0-6,0-6,0 3,0 0,0 3,0 6,0 3,0 15,0-3,0 6,-3 9,3 0,-12 12,9 3,0-9,0 9,-3 9,-6 33,0-27,3 0,-3-6,6-3,-3-6,9-12,0-3,-3-6,3-6,0 0,0-9,0 6,0-6,0 0,0-12,0 9,0-3,0 0,0-21,0 21,3 0,-3 6,0 0,3 3,-3 9,3-6,-3 3,3 6,-3-6,3 3,3 3,-6-3,0 12,0-3,6 6,-6 3,0-6,0 9,0 9,0 3,0 0,0 6,0-3,0-6,0-3,0-15,0-21,0 3,6-12,-6 9,6 0,3-9,-6 0,0 0,6 0,-6-6,3 0,-3 6,3 6,-3 0,3 6,-6-3,0 6,0 0,-6 3,0 3,0 0,-3 6,-3 0,-9 0,-3 15,12-18,-3 3,-15 15,6-15,18-3,0-3,6 3,0 6,-3 0,3 27,0-21,-6 0,6 6,-3 0,3 0,0-6,0-12,0 0,0-6,6-15,3-3,6-3,6 0,-6-6,6 0,-3 0,0 3,-9 3,-6 3,3 12,-6 0,0 6,0 0,0-3,0 9,0 0,-3 3,3 9,-3 0,-6 21,0-21,6-3,3-3,-3 3,3-6,-9 15,6-12,-3 21,3-18,-3 0,6 3,-3-6,-3-6,0 6,3-3,3 3,-6 0,6-3,0-3,-3 0,3 0,0 3,0-3,-3-3,3 6,0 3,-3-9,3 6,-6-6,6 3,0 0,-6 0,3 3,0-3,0 0,-3 0,0 6,-6 0,6 0,3-9,0 0,3 6,0-3,-3 0,3 0,0-15,0 0,15-6,-6-3,15 6,-9 0,6-3,18-6,-3-6,6 0,0 6,-6-3,-3 3,15-9,-45 33,0-6,-3 9,0 9,0 3,-6 3,-6 3,6-12,-6 9,-15 15,3 9,-6 0,3-3,-30 39,42-51,9-24,6-15,3 0,-3 0,3-6,6-9,9-9,6-3,0 3,6-6,0 0,0 3,-6 3,0 3,0 6,-9 3,-9 18,-6 12,0 3,0 6,0 6,0-3,0 15,-6-6,-3 3,-3 3,-3-6,-24 33,18-33,9-9,9-15,3 0,-6-6,6-6,0-9,0-3,0 0,0 9,0-3,0-3,3-21,3 30,-6 0,0 3,3 6,-3 3,0 12,0 6,-9 3,9-15,-3 6,-3 9,-9 18,12-33,-3-3,6-12,0-9,3-6,0 9,0-3,12-30,-9 21,6 0,-3 6,0 3,-9 6,3 9,-3 12,0 9,0-15,0 15,0 9,0 3,0 3,0-6,0 0,-3-3,-3-15,6-9,0-6,0-3,0-3,0-9,0-3,0 9,3 0,0-3,3-12,3-3,-3 3,3 0,-3 6,-3 3,-3 27,0-6,0 9,0 3,-6-6,0 0,3-6,-3 0,12-6,6 0,9 0,54-15,-21 15,9-3,21 6,6 0,3 0,-12 0,-6 3,-18 6,-9 9,-12-6,-9-3,-15 6,-12-12,3 6,-3 0,0-3,0 3,0 6,-12 9,3-12,-12 3,6-9,-9 3,-12 3,-21-3,-126 6,72-15,-24-3,-12-24,6 0,-96-48,168 36,36 6,18 6,9-3,27-33,12 24,9 6,36-6,36 0,9 0,6 21,6 3,132 27,-147 12,-18 0,-36 6,-24-3,-24-6,-6 6,-9-6,-3 6,-3-3,-9 0,-12 0,-3-6,-9 3,-87 12,48-24,-9-3,-42 0,-6-6,-9 0,-15-3,30-12,-6-12,126 18,6 0,0-3,3-3,57-30,0 21,15 0,24 6,18 0,123 3,-114 27,60 45,-144-33,-21 0,-9-3,-9 6,-6-9,-9 3,-6-3,-6 0,-3 3,-9-6,-15 0,0-3,-81 18,72-18,18 0,33-12,12-3,6-3,0-3,12-3,-9 3,3 3,0-6,9 0,3 3,0-3,24-3,-30 12,-3 0,-12 3,0 0,-3 9,6 21,-6-9,-3 0,0-15,0 6,0 3,-12 12,12-21,-6-6,3-3,3-9,0 0,0-3,0-9,12-54,-3 39,9-3,-3-3,6 3,0 0,-6 6,6-15,-18 36,-9 6,-12 6,9 3,-15 0,-21 6,-21 6,-24 12,-42 9,-33-12,-12-15,12 9,12-9,-18-12,162-3,9-6,3 3,15-3,6-9,-6 15,15-12,15-6,18-3,123-39,-66 30,9-3,-9 3,0 9,-12-3,-39 15,-33 9,-36 9,-3 3,0 3,-9 12,-9 3,-3 9,-3-3,-12 6,-9 3,-114 60,63-54,-12 3,-84 9,141-42,42-12,9-3,-6-15,9 6,0 0,6-12,12-6,3-12,45-30,-27 36,0 9,6 0,-6 6,24 6,-57 21,-6-6,-3 9,3 3,6 12,-6-9,-3 6,0-6,0 6,0-6,0 0,0-3,-3-6,3 0,-3-3,3 3,0-6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13411 201,'-6'0,"0"0,-3 0,-6 6,-6-6,12 0,-15 0,-9 0,-6 0,6 0,9-3,21 3,6 0,0 0,12 0,-3 0,0 0,3 0,15 0,9 0,12 0,3 0,0 0,9-6,-3 6,-15-3,-15 0,-24 0,-6-3,-3 6,-6 0,3 0,-9 0,6 0,-9 0,-21 0,-12 0,-3 0,0 0,9 0,15 0,24 0,6-3,15 3,3 0,12 0,9 0,6 0,3 0,-6 0,-3 0,-9 0,-3 0,-33 0,-3 0,-3 0,3 0,-6 0,-15 0,-6 0,0-6,-3 3,9 0,-3-3,9 6,15 0,18 0,6 0,-6 0,9 0,12 0,6 0,-3 0,9 0,-12 0,-24 0,-15 6,-12-3,12-3,-15 3,-12 6,-15-3,-3-3,0-3,-9 3,18 3,9 0,27 3,15-6,12-3,-6 0,15 0,12 0,6 0,6 0,-3 0,3 0,-12 0,-3 0,-12 0,-15 0,-15 0,0 0,-15 6,9-6,-12 6,-9-3,-3 0,-9-3,-6 0,3 0,3 0,6 0,9 0,21 0,15 0,3 0,15 0,21 0,24 0,12 0,21 0,9 0,3 0,-33 0,-30 6,-21-3,-36-3,-3 0,-18 0,-15 0,-6 0,-6 0,-15 0,-6-3,0-6,6 0,9-6,15 12,15-3,24 6,18 0,0 0,15 0,12 0,6 0,9 0,15 0,3 0,-9 0,-3 0,-9 0,-12 0,-33 0,-18 0,3 0,-9 0,-18 0,-3 0,-15 0,-9 0,-9 0,0 0,18 0,9 0,12 0,30 0,6 0,21 0,15 0,12 0,9 0,3 0,-9 0,-9 0,-15 0,-27 0,-15 0,-24 9,-9-6,-18 3,-9-3,-3 3,3-6,18 0,18 0,33 0,12 0,15 0,12 0,12 0,12 0,12 0,0 0,-9 0,-9 0,-18 0,-30 0,-9 0,-6 0,-12 6,-15 3,-9 0,-12 3,-12 3,-15-9,-12 0,15-6,18 0,15 0,42 0,18 0,39-9,24 3,30 0,-3 6,12 0,-33 0,-18 0,-18 0,-42 0,-15 0,0 0,-12 0,-9 6,-9-6,-3 0,-3 0,-6 0,-9 0,15-3,6 0,18 0,18 3,9 0,3 0,15 0,-9 0,9 0,9 0,12 0,-3 0,0 0,-3 0,-12 0,-15 0,-21 0,-9 0,12 0,-12 0,-15 0,-9 0,-3 0,-3-3,0-3,12-3,6 0,30 9,12 0,6-3,21 0,12-3,9 6,-3 0,0 0,-6 0,-12 0,-27 0,-21 0,0 0,-12 0,-9 0,-12 0,-6 0,-3 0,6 0,-3 0,6 0,9 0,30 0,9 0,18 0,-9 0,15 0,12 0,9 0,6 0,15 0,3 0,-9 0,-15 0,-6 0,-36 0,-18 6,3-6,-18 9,-18 0,-12 3,-15 3,-6 3,12-9,0-6,18 3,12-3,33-3,15 0,0 0,18-9,18 3,0-9,12 3,6 3,0 3,-12 6,-9 0,-12 0,-39 6,-6-3,-15 0,-9 6,-9-6,-3 0,-3-3,-3 0,0 0,0 0,9 0,15 0,39 0,18 0,18 0,21 0,18 0,6 0,15 0,-33 0,-18 0,-15 0,-33 0,-6 6,-3-6,-6 0,0 0,-12 0,9 3,-12 0,-12-3,-15 9,-3-6,-15-3,6 6,9-3,12 3,33-6,24 0,-6 0,24 0,12-3,24 0,24 3,-3 0,6-6,-42 6,-15 0,-42 0,-6 3,-9-3,-15 0,-12 0,-9 0,-21 0,-9 0,-6 0,-15 0,24 0,9 0,24 0,18 0,36 0,15 0,21 0,-3 0,15 0,6 0,12 0,-9 0,-9 0,-9 0,-15 0,-33 0,-6 0,-12 0,3 0,6 0,-15 0,-12 0,-6 0,-12 0,-3 0,6 0,6 0,6 0,36 0,6 3,6-3,21 0,21 0,6 0,24 0,12 0,3 0,18 0,-27 0,-30 0,-45 0,-12 0,-9 3,-18 6,-15-6,-15-3,-12 0,-21 0,-21 0,12 0,0 0,21 0,27 0,24 0,42 6,3-6,21 0,18 0,15 0,12 0,12 0,9 0,-30 0,0 0,-18 0,-9 0,-21 0,-27 0,-9 0,-6 0,-3 0,6 0,-15 0,-9 0,-12 0,-18 0,-3 0,-18 0,-3 0,12 0,30 0,18 0,24 0,15 0,24 0,24 0,15 0,21 0,15 0,-3 0,0 0,-30 0,-24 0,-39 0,-15 0,-3 0,-18 3,-18 3,-9-6,-21 0,-27 0,9 0,0 0,-9 0,21 0,27 0,18 0,33 0,6 0,24 0,27 0,9 0,18 0,12 0,18 0,-18 0,-12 0,-27 0,-12 0,-36 0,-15 0,-3 0,-6 0,6 0,-15 0,-6 0,-18 0,-9 0,-24 0,-6 0,-3 0,18 3,27-3,12 0,33 0,15 0,33 0,15 0,42 0,21 0,9 0,0 0,-18-3,-21 3,-45 0,-42 0,-9 3,-12 0,-21 9,-15-3,-9-3,-45-6,3 0,-18 0,6 0,21 0,33 0,9 0,45-3,18 0,-3 3,24 0,12 0,9 0,30 0,18 0,-12 0,3 0,-30 0,-15 0,-12 0,-33 0,-15 0,-12 0,-12 0,-9 0,-3 0,-3 0,3 0,-3 0,12 0,30 0,15 0,15 0,21 0,6 0,12 0,12 0,12 0,-12 0,-18 0,-15 3,-33-3,-12 6,-6-6,-15 3,-18 3,-9-3,-6-3,-24 0,0-3,-21-9,27 3,3 0,15 0,15 3,39 6,27 0,-6 0,15 9,18 3,15-3,30-3,0-6,9 0,0 0,0 0,-18 0,-24 0,-15 0,-36 0,-18 0,-3 0,-15 0,-18 0,-9 0,-21 0,-18 0,-9 0,-9 0,-3 0,12 0,21 0,33 0,15 0,39 6,9-6,30 0,24 0,33 0,21 0,18 0,3 0,-12 0,-21 0,-33 9,-39 0,-60-6,3-3,-24 0,-24 0,-27 0,-9 0,-12 0,-6 0,6 0,24 0,6 0,36 0,39 0,15 0,12 0,-3 0,21 0,9 0,3 0,6 0,9 0,9 0,0 0,-18 0,-6 0,-6 0,-36 6,-15-6,0 0,-9 3,-9 0,-3-3,-15 0,0 0,-9 0,-6 0,-21 0,-3 0,12 0,24 0,18 0,27 0,9 3,3-3,15 0,21 0,9 0,15 0,3 0,0 0,-12 0,-9 0,-12 0,-12 3,-24-3,-9 0,-12 0,6 0,-12 0,-21 0,-15 0,-12 0,-9 0,-12 0,12 0,18 0,24 0,33 0,9 0,12 0,0 0,15 0,15 0,9 0,15 0,3 0,9 0,-9 0,-9 0,-15 0,-12 6,-27-6,-21 3,3-3,-15 3,-12 0,-12-3,-12 0,-12 0,-30 0,0 0,-3 0,24 0,0 0,30 0,57 0,9 0,24 0,21 0,54 0,27 0,3 0,9 0,-12 0,-18 0,-42 0,-36 0,-42 0,-9 0,0 3,-15 0,-24-3,-9 0,-15 0,-12 0,9 0,-21 0,3 0,18 0,21 0,42 0,18 0,45-3,-9 3,9 0,15 0,3 0,0 0,0 0,-18 0,-15 0,-12 0,-30 0,-6 3,0 0,-18 3,-15 6,-9-3,-12 0,0-3,0-6,-18 0,-12 0,12 0,30 0,21 0,39 0,21 0,27-9,39 3,15 6,33 0,-3 0,-6-6,-3 6,-30 0,-51 0,-48 0,-18 0,3 0,-27 3,-18 6,-39-3,-15-6,-21 0,0 0,9 0,9 0,12 0,30 0,33 0,45-3,6 3,21-3,18 3,24 0,27 0,12 0,-3 0,-9 0,-18 0,-30 0,-15 0,-36 0,-12 0,0 0,-21 0,-15 3,-9 3,-15-6,-21 0,-12 0,9 0,12 0,-3 0,24 0,18 0,42-3,6 0,9 0,18-6,15 6,18-6,6 3,12 3,-12 3,0 0,-9 0,-24 0,-33 0,-15 0,-15 0,-15 6,-18 0,-18-3,3-3,-12 0,-18 0,12 0,27 0,18 0,39-3,12-3,9 0,21 0,21-3,18 3,9 0,9 6,-12 0,-9 0,-18 0,-18 0,-33 0,-24 3,6 3,-21-3,-9 0,-9-3,-21 0,-9 6,-12 0,24-6,9 0,21 0,33 0,9 3,6 0,12-3,21 6,24-3,39-3,9 0,21 0,0 0,3 0,-45 0,-39 12,-42-3,-21-9,-3 3,-21 6,-15-6,-18 3,-15-6,-18 0,-9 0,9 0,9 0,-9 0,48 3,15-3,42 0,9 0,18 0,21-9,12 0,24 6,15 3,9 0,0 0,-9 0,-9 0,-30 0,-24 0,-33 0,-24 0,9 0,-24 3,-18 6,-18-6,-24-3,-18 0,-12 0,0 0,3 0,-3 0,42 0,30 0,57 0,27-3,36-6,36 3,39 6,27 0,3 0,-12 0,-9 0,-51 0,-42 0,-54 3,-21 0,-3 0,-21 0,-33 12,-24-3,-18-6,-21 0,-9-6,3 0,18 0,30 0,45 0,54 0,27-6,15-9,18 3,30 0,9 6,-3 6,-9 0,-12 0,-30 0,-18 0,-30 0,-6 0,-6 0,-15 6,-12 3,-9 3,-21 3,-21 0,-9-9,3 0,21-6,9 0,27 0,33 0,12 0,24-6,12-3,18-6,12 12,12-9,-3 6,-12 6,-18 0,-12 0,-51 3,-18 3,-9 3,-15 0,-18 0,-18-3,6-6,-12 0,3 0,-3 0,27 3,60-3,9 0,9 0,15 0,24-9,18 6,33 3,12 0,0-6,-12 6,-21 0,-27 0,-24 0,-45 0,-3 3,-18 9,-21 0,-9 0,-18-9,-18-3,0 0,-12 0,21 0,9 6,36 0,45-6,12 0,18-3,39-15,36-6,24 12,18 6,18 0,3 6,-45 0,-27 0,-42 0,-42 0,-24 3,-24 0,-12-3,-18 0,-12 0,-21 0,0 0,9 0,12 0,27 0,18 0,36 3,6-3,0 0,15-6,9 3,12-6,3 6,0 0,0 3,-6 0,-9 0,-21 0,-18 0,-9 6,-12 0,-21 3,-6 6,-30-6,-18-3,12 0,-9-6,15 6,39-6,39 0,21 0,0 0,24 0,27-6,18 6,33-6,9 6,0 0,-21 0,-21 0,0 0,-84 0,-9 0,-6 6,-18-3,-9-3,-18 3,-30 3,-9-6,0 0,-30 0,0 0,30 0,18 0,36 6,60-6,12 0,27 0,24 0,36 0,33 0,0 6,9-6,-12 0,-18 0,-42 0,-27 0,-51 0,-15 0,0 0,-15 0,-18 0,-15 0,-33 0,-18 0,-12 6,-21-6,3 0,-3 0,21 0,51 0,33 0,42 0,15 0,6 0,27 0,33 0,48 0,9 0,15-3,-15 3,-9 0,-39 0,-48 0,-42 0,-9 0,-33 0,3 3,-9-3,-9 0,-15 0,-21 0,-6 6,12 0,18-3,33 3,33-3,9-3,21 0,15 0,18-9,24-3,21 0,6 6,-3 6,-18 0,-30 0,-24 0,-33 0,-12 0,-6 0,-18 9,-12-3,-9 0,-9-3,-24-3,0 0,9-12,-24 0,15 3,33 0,18 0,48 9,-3 3,18-3,15 6,3-3,9 9,3 3,12 0,-12 0,-15-3,-9 0,-27-9,-21-3,-9 0,6 0,-15 0,-12 0,-6 0,-12 0,-12 0,-21 0,12 0,18 0,9 0,18 0,36 3,3-3,15 0,9 0,18 0,24-3,33 3,21-9,21 9,-3 0,-9 0,-27 0,-45 0,-51 6,-15-6,-3 0,-24 3,-30 3,-18-6,-12 0,-39-3,-3-3,12 0,-6-15,3 9,39 0,42 6,39 0,12 6,9 0,24 0,30 0,42 0,12 0,18 0,3 0,-21 0,-12 0,-48 0,-24 0,-42 0,-6 0,-3 0,-24 9,-15-6,-9-3,-21 0,-3 0,3 0,0 0,9 0,27 0,36 0,21 0,0 0,18-3,12-6,12 0,-3 6,3-3,-3 6,-12 0,-12 0,-24 0,-9 0,-12 6,-18 3,-15 0,-12-6,-9 3,-24 0,15-6,18 0,15 0,42 0,24 0,-3-3,27-9,15-3,18 6,33-3,-3 6,-3 0,-39 6,-18 0,-36 6,-18 3,-9-3,-12 3,-12-6,-9 6,3-6,-3-3,-9 0,-3 0,9 0,6 0,18 0,24 0,12 0,6 0,12-6,18-6,3 3,18 0,6 0,39 3,-78 6,-24 0,-12 6,-6-3,-18 6,-18 3,-18 6,-15 3,-9 3,3-12,12-3,18-6,63-3,21-6,18-9,12 3,15-9,21 0,-6 3,9 6,-21 9,-33 3,-36 0,-6 3,-12 0,-12 15,9-15,-18 9,-12-3,-6 3,-3-3,-3-3,3-6,0 0,9 0,12 0,30 0,6 0,18-6,-9 3,12-3,12 0,9-3,15-6,-3 9,-9 0,-3 3,-36 6,-3-3,-6 6,-12 6,-12 3,15-12,-12 9,-15 0,0-6,-12 9,-3-9,0 0,3-3,12-3,27 0,27-6,-3 3,21-6,6-3,15 0,18 6,-9 0,-12 6,-9 0,-15 0,-42 9,0-3,-15 3,-18 3,-12-3,-9-6,-15-3,0 0,9 0,9 0,24 0,48 0,9 0,12 0,15-6,0 6,6 0,-6 0,0 0,-12 0,-27 0,-3 0,-9 0,0 0,-9 9,0-9,9 0,-15 9,-6-6,-3 3,-6 9,0-9,15 3,12-9,15 0,6 0,12-6,9-3,12 6,0-6,0 6,-6 0,-3 3,-6 0,-27 0,-9 3,-15 0,6-3,-6 6,12-6,-9 0,-18 0,-3 0,0 0,-6 0,3 0,18 0,18 0,15 0,3 0,15 0,18 0,15 0,12 0,9 0,3 0,-12 0,-12 0,-15 0,-36 0,-12 0,-3 0,-3 0,-9 0,-18 0,-3 0,-12 0,-3 0,-15 0,-3 0,12 0,-24 0,24 0,9 0,21 6,27-6,15 0,0 0,15 0,18 0,9 0,15 0,12 0,-9 0,-9 0,-15 0,-18 0,-24 0,-9 0,-6 0,-3 0,-15 3,-9 6,-3-6,-18 6,-6-3,-9-6,9 0,9 0,9 0,42 0,6 0,3 0,18-9,12 6,9 0,6-3,-3 3,3 3,-6 0,-15 0,-27 0,-9 0,-15 3,0 0,9 0,-18 3,-9-6,-12 0,-9 0,-21 0,-3 0,3 0,-15 3,42-3,24 0,27 0,24-6,-12 6,6-3,6 0,-6-3,-6 6,-9 9,-6 0,-3 3,6-3,-3-3,3 0,3-3,18-9,-6 6,12-6,9 0,3 6,0 0,-12 0,-21 0,0 0,-3 6,-12 3,-12 3,12-9,-12 3,-9 3,3-3,-12 0,3-3,3-3,12 0,15 0,15-9,15 3,-6-3,-6 9,12-3,3-3,3 3,0 0,-3 3,-15 0,-6 0,-12 6,0-6,-3 6,-3-3,-6 3,0-3,-3 6,3-6,12 3,12-6,18 0,-15 0,9 0,6 0,6 0,-9 0,-12 0,-3 0,-9 0,-12 3,9 0,-12 0,3-3,-12 0,-6 0,6 0,9 0,15 0,21 0,-3 0,9-6,-9 6,3-3,12 0,-3-6,9 3,-12 3,-6 3,-12 0,-3-3,-6 3,0 3,3 6,-18-9,9 3,-3 0,-15 6,-6 0,0-3,3 3,12-6,21 3,3-6,18-15,-9 15,12-6,12-3,15-3,-3 0,-3 6,-3 3,-33 3,-24-6,9 6,-18 0,-15 0,-12 0,3 0,-15 0,9 0,9 0,21 0,24-3,9 0,9-3,18-3,3 6,12 0,-3 3,-3 0,-6 0,-9 0,-21 0,-21 0,-12 9,3 0,15-6,-15 0,-6 3,-9 3,0 3,0 0,6-6,9 3,42-9,-12 0,18-9,6 3,6 0,3 0,-3 0,-3 3,-30 3,-3 0,-18 6,3 0,-6 3,-15 3,-3 0,-6 0,3-3,-3 0,12-6,9-3,24 0,18-6,-9 3,18-6,9 6,3-9,9 3,-6 3,-9 3,-30 3,-21 0,3 6,-15 3,-9-3,0 6,-15 3,6-3,0-9,12 3,27-6,12 0,12-12,-6 9,9 0,15-6,0 3,6-3,-3 6,-3 3,-18 0,-33 15,3-12,-6 6,-9 3,-3 0,-3 0,-3-3,9-3,21-3,9-9,9 3,6-12,15 6,6 0,9-3,-3 3,0 6,-6-3,-9 6,-27 0,-21 6,9-3,-21 12,-3-6,-15 3,3 0,0 0,0-3,12 0,27-9,6-3,9-9,3 6,6-6,12-3,6 3,12-9,3 3,18 3,-21 3,-3 9,-15-3,-27 6,-6 6,-6 0,-12 6,-15 6,-6-3,-3 3,-6-6,-6 0,12-3,3-3,12-3,21-6,12-6,15-3,12-9,18 3,3 6,6 0,-12 3,-9 6,-33 3,-3 3,-18 12,6-6,-21 6,-12 3,-6-6,-15 6,-6 3,12-6,12-3,63-27,0 12,6-3,12-6,6 3,3 0,0-3,-3 6,-12 0,-21 6,-6 3,-15 9,6 6,3-9,-12 6,-9 0,-6 3,-3 0,-9-6,3 0,18-3,15-6,15-12,3 0,24-3,12-3,12 0,36-12,-12 9,-15 9,-15 6,-12 3,-15 0,-21 0,-6 6,-27 9,-15 3,-12-6,-15 9,3-6,3-9,12-3,15-3,9 0,42-3,15-3,15-3,15-6,21 0,0 6,-24 3,-3 6,-12 0,-36 0,-18 6,-3-3,-12 6,-9-3,-12 0,-3-6,3 0,3 0,12 0,33 0,6-6,6 0,15-6,15 0,9 3,0 3,3-3,-6 3,-15 3,-24 3,-9 0,-3 0,-3 3,-15 0,-18 6,3 0,-6 3,-3-6,-6 0,9-3,6-3,30 0,27-12,-6 9,15-3,12-6,18-3,3 3,-15 6,-3 3,-18 3,-15 0,-12 0,-9 6,0-3,-18 6,-12 3,3 0,-12 0,0 0,0-3,6-6,12-3,30 0,3-6,12 0,9-3,15-3,15-3,0 3,6 0,0 3,-12 3,-3 3,-45 9,-18 12,9-12,-21 9,-18 3,-21 3,-12 6,-6-6,12-3,30-6,42-12,6-3,12-3,15-3,15-6,9 3,15-9,21 6,-18 6,-15 3,-15 6,-12 3,-27 6,-15 3,-6 3,3-3,-18 0,-9 0,-21 6,-15 3,9 0,0 0,21-9,21-3,24-9,12-6,15-12,21-3,18 3,12-3,6 3,-6 3,-24 12,-12 0,-27 6,-18 6,-3-3,-9 6,-15 0,-12 0,3 0,3 0,-6 0,0-3,0-3,12-6,27 0,12-9,6 6,15-9,18-3,3-3,6 6,0 0,-6-3,-3 9,-18 0,-24 12,-12-3,-3 9,-15 3,0-3,-3 0,3-6,3 3,24-6,6-9,15-12,-6 12,15 0,9-6,6 3,-6 0,-12 6,-15 3,-12 6,-21 6,9-6,-18 6,-3 0,-6 0,3-3,3 0,27-9,21-6,3 0,9 0,12-3,24-9,0 3,-9 9,-15 0,-12 6,-24 3,-6 6,-6-3,-15 9,-9-3,-9 0,-3 0,-3 3,3-9,3 0,15-6,21 0,9-6,12 0,15-3,12 3,21-12,21-6,-12 12,-9-3,-6 9,-9 3,-15 3,-24 0,-6 3,-12 6,0-3,-15 6,-9 0,-12 0,-9 0,6 3,0-3,-3-3,9-6,12 0,33 3,3-9,6 0,9-3,3 3,-3 0,18-6,0 3,0-3,3 0,-3 6,-15 3,-18 0,-15 3,3 3,-15 0,-12 6,-3 0,-21 6,-6-6,0-9,15 0,18 3,24-6,9-3,21-6,-9-3,18 3,12-6,15 3,3-3,12-3,-3 6,-21 9,-12 3,-27 0,-9 3,-9 12,-3-9,-6 3,-9 9,6-9,-9 0,-3 3,-9 0,6-3,0 3,12-6,21-6,3 6,0-9,18-6,-9 9,15-9,21 3,21-9,9 9,18 3,-9 3,-24 0,-15 0,-39 3,-6 3,-6 3,-6-3,-15 6,-9 0,-15 0,-6-3,3-3,-9 3,9-6,12-3,36 0,15-9,12-6,-3 9,12 0,6-6,6 3,-3 6,3-3,-18 6,-18 0,-9 3,-9 6,-12 3,9-3,6-6,-12 0,-3 6,-9 0,-3-3,0 0,18-6,9 0,6-6,3-3,9-3,9 3,-6 3,9-3,12-3,3 6,-6-3,-3 6,-27 6,-9 6,-3-6,-9 6,-15 3,-3 0,-9-3,0-6,-9 3,9-6,3 0,21 0,24-9,3 6,9 0,6-12,15 3,18 0,6-3,24-6,9 3,-27 15,-9-3,-18 6,-33 0,-3 6,-15 3,0-3,-9 3,-9-3,-6 6,-9-3,-6-6,0-3,0 0,3 0,12 0,30 0,6 0,3-6,9-3,0 3,9 0,9-6,0 6,15-12,-12 6,-3 6,-18 6,-3 0,0 0,12 0,-6 0,15-3,18-3,12 3,3-3,12 6,0 0,-9 0,-18 0,-15 0,-36 0,0 3,-12 0,0-3,-3 0,9 0,-12 0,-9 0,-12 0,-6-3,-6-12,-3 3,0-3,3 6,15 6,36 3,27 0,-12 0,18 0,15 3,15 6,15-3,12-6,12 9,-9 3,-24-6,-12 0,-42-3,-15-3,-6 6,0-3,-9 0,-12-3,-12 0,-9 0,-15 0,-3 0,-9 0,-3 0,12 0,24 0,18 0,27 0,6 0,21 0,18 0,12-3,15-3,30-12,-3 9,9 3,-15 6,-18 0,-30 0,-36 0,-3 0,-18 0,6 3,-27 3,-12 6,-6-3,-21-3,0 0,-6-6,9 0,15 0,18 0,36 0,6 0,9 0,15-9,12 0,9 3,6-3,12 3,6 6,-12 0,-9 0,-12 0,-33 0,-15 0,-3 0,-9 0,-15 0,-3 0,-15 0,-9 6,-9-6,9 0,9 0,18 0,33 0,6-3,15 0,-3 0,21 0,15-3,18 3,12 3,3 0,-3 0,-9 0,-27 0,-36 0,-15 0,-15 12,15-12,-15 3,-9 0,-6-3,-3 0,-12 0,3 0,-3 0,0-9,12 6,15 3,36 0,9 6,-12-6,15 3,15 6,6 0,0-6,6-3,-3 0,-3 0,-15 0,-21 0,-15 0,-15 0,0-6,9 6,-9-6,-12-3,-3-3,-9 3,3 0,-3-3,15 6,3-3,30 9,3 0,3 0,9 0,24 0,0 0,21 0,9 0,-12 0,-15 0,-9 0,-36 3,0 6,-15-6,-21 0,-9-3,-9 0,0 0,-21 0,-12-9,-3-6,9-6,21 6,24 6,33 9,6-6,9 6,9-3,18 0,15 3,6 0,24 0,6 0,15 0,-15 0,-18 0,-27 0,-36 0,-12 0,-3 0,-6 0,-6 0,6 0,-3 0,-15 0,-6 0,-12 0,-3 0,-3 0,-6 0,6 0,-3 0,24 0,27 0,9 0,9 0,-3 0,18 0,18 0,24-3,27 0,15 3,3 0,-24 0,-27 0,-24 0,-39 6,-9-3,-24 3,-6 3,-12 0,-18-6,-12-3,-12 0,-9 0,0 0,18 0,18-6,30 3,39-3,6 6,18-3,12-3,15 6,24 0,24 0,9 0,0 0,-18 0,-21 0,-27 3,-36-3,-9 3,-9-3,-3 3,-3 3,-12-3,-15-3,-3 0,-12 0,-3 0,6-3,0 0,12 0,39 3,6-3,9 0,15 0,18 3,3-6,24 3,0 3,-12 0,-6 0,-12 0,-39 0,-12 0,-9 3,-24 3,-6-6,-9 0,-9 0,-27 0,12 0,18 0,6-6,21-3,27 9,15 0,3-3,6 0,6-3,9 3,0 3,6 0,-6 0,-9 0,-21 3,-15 6,9-6,-15 6,-6-3,-9 6,6 0,-6-9,9-3,21 0,18-12,0 9,15-6,9-3,3 9,3-6,-3 6,-3-6,-9 6,-21 3,-9 0,-6 6,-9 3,6-6,-3 0,-15 6,-6 0,-6-6,-3 6,0-6,0-3,12 0,30 0,3-3,6-12,9 6,0 3,6-9,12 3,3 3,-6 0,-9 6,-15 3,-6 6,0 0,-12 9,-6-3,-9 6,-3-3,-12-3,-6 3,0 0,6-3,12-6,27-6,3-6,18-12,-9 12,12-6,12-3,3-6,0 9,-6 6,-21 6,-6 0,-3 6,-15 9,-9 3,12-9,-12 3,-6 3,-3-3,-3-3,9 3,21-12,3 0,3-9,0-3,21-3,-6 9,6-9,15 0,9 6,-3 6,-12 0,-24 3,-6 3,0 6,-21 3,9-6,-6 6,-9-3,-3 3,-3 0,-3 0,0-6,12-3,15-3,6 0,3-12,9-3,3 9,12-9,12 0,9 3,3 0,-12 3,-12 6,-15 3,-15 12,-6 0,-6 0,-12 9,3-6,-9-3,0 0,0-3,12-6,18-3,3-3,3-3,12 3,6-9,12-3,12 3,9 0,-6 3,6 3,-6 6,-15 0,-27 0,-3 6,-18 6,-6 9,12-18,-9 3,-6 0,-9 3,0 3,0-9,6 3,21-6,6 0,3-3,3-9,6 6,9-6,18 0,15 0,21-3,27-3,-3 15,-24-3,12 6,-30 0,-18 6,-30-3,-6 0,-6 6,-3-3,-15 3,-15 3,-21 3,-9 0,-6-12,-18 3,12-6,6-3,33 0,42 0,0-9,12 6,18-6,21 0,15-3,30-3,24 0,-15 12,-3 0,-27 0,-21 6,-18 3,-33-3,-9 6,-12 12,-6-3,9-12,-9 3,-6 3,-12 0,3-3,3 3,15-6,21-9,9-3,3 3,6-6,15 0,3 6,9-6,0 3,-6 0,-6 6,-33 12,-18 0,3 3,-9 0,-15 0,-9 0,-12 6,3-9,6-6,12 3,9-6,21-3,12-6,15 0,18-6,12 0,9 0,21 0,-9 6,-15 6,-9 3,-15 0,-30 3,-6 6,-12 6,9-12,-12 0,-15 6,-6 3,-3-6,-9 0,3-6,12 0,30-6,3 6,6-3,6-3,15-15,-3 12,15-3,18 0,6-3,3 3,0-3,-21 12,-6-3,-33 9,-6 6,-24 9,-3 0,-6-3,-15 3,3-6,12-3,-3 0,12-6,30-9,15-6,-3 6,15-12,9 0,12 0,-3 6,-6 3,-3 6,-30 3,-6 3,0 6,-15 0,6 0,-3-3,6 3,-3-6,-3-3,6 3,6-6,0-3,0-9,0 6,3 0,-3 6,3 0,-3 6,0 6,-15-3,3-3,-6-3,0 0,9 0,-6 0,3 0,6-3,6 0,0 0,0 0,6-3,12-3,-6 9,9-6,12 3,9 3,-3 0,-9 0,0 0,-21 0,-9 3,0 0,-6 9,-6-9,-18 6,-12 0,-3-3,-6 3,-3-3,9-3,6-3,30 0,9-3,0-3,18-6,3 3,0 6,-9 0,9-6,6 6,-3 0,-3 3,-6 0,-9 0,-9 0,-9 9,-6 0,6-3,-12 15,15-18,-24 3,-3 3,0-3,3 0,6-6,18 0,15 0,6-3,15-6,12-3,15-3,3 6,-3 3,-9 6,-9 0,-33 0,-3 6,0 0,-6 6,-12 9,9-18,-6 9,-6-3,-12 3,-3 0,-3-3,3 0,-9-6,3 0,-3-3,15 0,27 0,3-3,12-6,0 6,9 0,15 0,6-6,-3 6,6 3,0 0,-15 0,-9 0,-33 3,-3 3,0-3,6 0,-9 0,-9 6,-3-6,-6-3,12 0,-3 0,24 0,15-3,-3 0,6 0,15-6,12 0,-3 6,0 3,-3 0,-12 0,-18 0,-9 3,-9 3,3-3,-15 3,-6 6,-12-3,6 3,0-9,-3 0,3-3,18 0,27 0,12-12,-15 12,15-6,9-3,6 3,0 0,0 3,-12 3,-15 0,-6 0,-12 6,-6 0,0 0,-6 0,0-3,0 6,0-9,6 0,-6 0,24 0,6-3,15 0,9-6,9 6,-3 3,0 0,-9 0,-27 0,-6 0,-9 9,0-6,-6 0,-6 0,-6 3,-6 0,0-3,9-3,21 0,0 0,9-3,6-3,6 3,-3 0,15-6,6 6,9 0,-9 3,-6 0,-21 0,-6 3,-15 6,6-6,-9 0,-9 6,0-3,-9 3,6-6,0 3,9-3,15-3,12 0,3-3,12-3,9 0,6 0,-6-3,0 6,-3 0,-18 3,-24 3,3 6,-6 0,-3-6,0 6,9-9,-6 3,-9 3,-3-3,3 3,18-6,9-3,9 3,12-3,9 0,9-3,6 3,-9 0,-6 3,-27 0,-3 3,-12 3,0 3,-6 3,6-3,-6 3,9-9,-6 3,3 0,-9-6,15 0,9-3,9 0,9-3,0 3,0 3,-3 0,0 0,-18 3,-12-3,3 3,-12 3,0-6,0 3,12-3,-6 0,0 0,6 0,6 0,3-3,18 0,-6 0,15-3,9 0,3 0,9-3,-9 3,-3 3,-30 3,-21 0,3 0,-18 0,-9 0,0 0,-6 0,6 0,-3 0,12 0,6 0,24-6,21-3,-9 9,12-3,6-3,0 0,0 3,-3 3,-21 0,-9 0,-6 3,0 0,-3 6,-3-9,-6 9,12-9,-9 3,-3 0,0 0,0-3,18 0,15 0,-3-3,15-3,6 3,6-6,3 6,-3 3,-12 0,-21 0,-9 0,-12 9,9-6,-12 3,0 0,-9 6,-3-3,-6-6,3-3,6 0,24 0,3 0,18-6,-3 6,9-3,9-3,6-3,3 0,6 6,-12 0,-27 3,0 0,-12 6,-9 3,3-9,-3 3,-12 3,-3 3,0-6,-6-3,6 0,0 0,9 0,18 0,15 0,9-6,-9 6,6-3,9-3,3 6,0 0,-6 0,-6 0,-18 3,-15 0,-9 6,3-6,0 3,9-3,-9 0,-9 3,0-6,6 0,15 0,9 3,6-3,3 0,12-3,-9 3,6-3,12 0,12 3,-12 0,-6 0,-3 0,-24 0,-6 9,3-6,3 3,-9 0,3-3,-6-3,12 3,0-3,3-3,-12 3,3 6,-6-6,3 3,3-3,15 0,6-6,3 3,-3 3,6 0,-3 0,3 0,-3 0,-9 0,0 0,-6 3,-3-3,3 3,-15 3,6-6,3 0,-9 0,-6 0,-3 0,-3 0,3 0,9 0,15-3,18 3,-3 0,-6 0,9 0,12 0,0 0,6 0,-6 6,-3 0,-30-6,-9 0,-6 0,-3 0,9 0,-15 0,-6 0,-9 0,0 0,0 0,12 0,6 0,36 0,3 0,12-6,9 3,3 0,12 3,-3 0,-3 0,-9 0,-30 0,-9 0,-9 3,3-3,-9 0,0 3,12 0,-15-3,-12 0,-3 0,0 0,6 0,6 0,24-3,6 0,9-6,-6 0,12-3,-9 6,-3 3,-3-6,-9 6,-6 3,-12 0,0 3,9-3,-12 3,-6 0,-3-3,-9 0,12 0,0 0,12 0,18-3,9-3,3 3,18-3,12-6,15-3,9 12,-3-3,-9 6,-9 0,-36 3,-15 0,-3 0,-24 3,-6 0,-6-3,-9-3,-9 0,9 0,-6 0,6 0,3 0,6 0,15-3,27 3,18-6,-6 6,15 0,21 0,15 0,24 0,-3 0,-9 0,-18 0,-9 3,-39 0,-15-3,-9 0,6 0,-15 0,-9 0,-6 0,-15 0,-3 0,-12 0,-9 0,9 0,9 0,15 0,6 0,36 0,15 0,21-3,15-9,15 0,36-6,42 3,6 9,-3 6,-9 0,-18 0,-60 3,-45 0,-27 3,9-6,-24 9,-24 0,-18-3,-27 0,-21-6,9 0,3 0,9 0,18 0,30 0,21 0,36-3,9 3,12-6,18-3,9-3,9 6,24 6,-12 0,-18 0,-9 0,-15 0,-30 3,-3 0,-18 6,12-3,-9 0,-18 3,0-3,-15 9,-6-3,3-6,-48-3,72-3,33-6,18-3,-9 6,3 0,12-6,3 6,6 3,0 0,-18 0,-12 0,-6 3,-3 6,-9 3,-9 0,3 0,-3-6,9-6,-3 3,-6 0,-6-3,21 0,9 0,6-9,-3 6,3 3,0 0,-3-3,-9 3,-6 3,-6-3,-6 0,3 0,-3 0,12 0,-9 0,-3 0,-6-6,18 0,0 3,12-3,18 3,-6 0,18-6,12 0,12 3,27 0,9 0,-9 6,-36 0,-9 0,-42 3,-9-3,-12 9,-12-3,-9 0,0 0,-6 0,3-6,-3 0,3 0,3 0,0 0,15 0,24 0,6-3,3 0,18-6,-9 6,15 0,12-9,12 3,3 3,15 3,-12 3,-18 0,-33 9,-3-6,-3 6,-6-3,-18 3,-12 3,-12 3,0-3,-3 0,0-3,0-6,18-3,12 0,15 0,9-3,9-6,6-3,-6 9,9-3,6 0,-9 6,0 0,-15 3,-3 0,0 0,-3 6,-15 3,-6 3,3-12,15 0,-12 0,9-3,6 0,-3-6,21-9,-3 0,0 9,6-3,15-3,9 0,9-6,21-3,0 0,-6 12,0 3,-21 3,-39 3,0 3,-6 0,-15 0,3 0,-18 6,-6 0,-9 3,-6-3,3-6,-3-3,6 0,9 0,30-3,6 0,0-3,3-3,21-3,0-6,-15 18,15-3,6-6,6 6,0 0,-6 3,-21 0,-3 3,-6 0,-6 6,-6-3,-12 9,-15 0,-9-3,0 3,-3-3,0-3,0-6,18-3,27 0,12-6,12-3,-6 6,12-6,12-3,15 0,6 3,9 6,-6 3,-6 0,-9 0,-18 0,-24 0,-3 6,0 3,-3-9,0 9,3 0,0 0,0-6,0 9,0 0,0 6,3-9,3 9,9 6,6 3,-3 6,6-6,-3 6,9 0,-3-9,-3 0,-3-6,0 0,-9 0,3 0,0-3,-9-9,-3-3,6-3,-6 0,-3-3,0 0,0 0,0-6,0 3,-6-3,6 0,-3 0,-3-3,3 6,-3-12,3 12,-6-3,9 6,-3-3,0 6,0 0,-9 0,-3-3,3 3,-15 0,-12 0,-18 0,-9 0,-18 0,-6 0,6 0,30 0,9-3,15 0,21 0,9-3,6 6,6-3,18 0,18 3,15-6,33 3,24 3,15 0,-24 0,-18 0,-33 0,-51 0,-15 0,-3 0,-18 0,-30 0,-3 0,-21 0,-12 0,-18 0,-3 0,-9 0,12 0,6-6,9-6,12 6,30 3,45 3,3 0,9 0,18-6,-12 6,18 0,24 0,3 0,6 0,33 0,18 0,12 0,0 0,-12 0,-24 0,-33 0,-24 0,-33 0,-6 0,-9 3,-18 3,-3-6,-12 0,-9 0,-21 0,-21 0,-21 0,-9 0,9 0,-9 0,27-3,21-3,39-3,39 9,12-6,6 6,6 0,18 0,24 0,21 0,42 0,39 0,33 0,-12 0,-12 0,3 0,-30-6,-42 6,-57 0,-63 0,-6 6,-33-3,-18-3,-27 0,-21 0,-9 0,-9 0,-3 0,24 0,6 0,21 0,39 0,21 0,27 0,18-3,6 0,18-3,12 0,21 3,36 3,15 0,24 0,-3 0,-18 0,-30 0,-33 0,-54 0,-12 0,-3 0,-21 0,-9 6,-24 6,-24-3,-9-3,-6-6,-18 0,-15 0,15 0,-3 0,42 0,-3 0,36 0,45 0,3 3,12-6,3 3,27-3,21 0,21-3,21-6,30 6,-3 6,21 0,-12 0,-18 0,-30 0,-39 0,-48 0,-24 6,-3-3,-18-3,-21 0,-33 0,-21 0,-36 0,-15 0,-6 0,-12 0,21 0,18 0,21 0,21 0,42 0,57 0,12 0,21 0,96-6,-12 6,27 0,33 0,9 0,-12 0,-27 0,-39 9,-51-3,-48-3,-18 0,-3 0,-21 3,-18-6,-21 0,-30 0,-15 0,-3 0,0 0,0 0,3 0,6 0,12 0,48 0,51 0,3-3,12 0,24 3,18-6,15 6,42 0,12 0,9 0,3 0,-33 0,-21 0,-42 0,-42 0,-15 18,-3-15,-21 6,-24 3,-33 12,-18-12,12-6,3-6,0 0,12 0,39 6,48-6,9 0,18-6,18 0,15-9,21 6,15 3,21 0,132 6,-165 0,-27 0,-45 0,-6 0,-9 0,-12 9,6-9,-12 0,-9 0,-12 0,-9 0,-9 0,-9 0,0 0,-9 0,18 0,-21 12,105-12,0-3,18-3,21-9,12 12,33-3,9 6,-3 0,-18 0,-39 0,-45 0,-12 3,-18 6,0-3,-18 0,-21 9,-24-6,-3-3,-6 0,-18-6,6 0,15 0,18 0,27 0,15 0,30-3,0 0,9-6,15 0,-15 6,18-6,15 0,15-3,24-9,-3 3,-9 9,-21 6,-18 3,-42 9,-3-3,-24 6,-6 0,-21 6,-15 6,0-3,3-12,24-3,9-6,39 0,9-6,9 3,15-6,24-9,33-9,-3 6,9 3,6 9,-3 3,-36 0,-24 6,-33 3,-6 6,-6-9,-21 12,-12-6,-6 0,3-3,-3-3,-9 0,-12 0,0 0,6-6,9-3,15 0,33 3,27 0,-3 3,12-3,21 0,30 0,24 6,30 0,0 0,-30 0,-30 0,-27 0,-42 0,-6 0,-9 0,-9 3,-15 6,-9 3,-12 0,-3 3,-6-6,0-6,-18 3,3-6,9 0,0 0,15 0,15 0,33 0,15 0,12-6,24-3,15-3,33-6,15 9,30 0,6 9,12 0,-30 0,-21 0,-54 0,-45 0,-9 9,-18-3,-15 6,-18-6,-12 3,-6-6,-30 3,-6-6,-12 0,12 0,27 0,12 0,24 0,18 0,27 0,3-3,18 0,-6 0,21-6,12-3,18 0,36-6,30-3,-3 9,9 6,-3 0,-9 6,-27-6,-42 3,-45 3,-15 6,-18 0,9-3,-30 9,-21 6,-48 15,-3-15,-9-6,3-6,-3 0,36-6,33 0,60-6,27-3,15-6,21-3,57-15,18 0,15 6,3 0,-9 6,-36 15,-30 0,-75 6,-24 3,3 3,-18 3,-18 9,-9-6,-33 12,-27-6,-9-6,-21-6,6-6,-12 0,18-3,27-15,30 3,24-3,45 15,9-3,0-3,15-12,-3 12,21-12,15 3,18 0,30 0,33 6,15 6,0 9,0 3,-18 15,-24 0,-60-3,-39-12,-3 9,-24 0,12-9,-15 15,-21-6,-9 3,-24 6,-27-6,0-6,-15-6,-9-6,-3 0,18-18,18 3,39 0,24-6,18 3,6-9,12 3,12-15,24-3,39-21,27 0,21 15,30 9,15 9,-3 18,9 3,-15 27,-42 0,-51 9,-36-9,-15 6,-9 6,-15 6,-21 6,-15 3,-30 12,-12-9,-9-12,-24-3,-6-21,9-6,-15 0,6-9,9-15,6-9,24-12,45 3,12-6,12-3,21-6,12 6,36-21,33 0,36 0,45 0,18 9,27 12,0 15,-24 15,-12 18,-36 24,-42 15,-42-3,-24-3,-18 6,-15 3,-18 9,-33 9,-21 3,-18-6,-3-18,6-18,-12 0,-24-6,0-12,3-9,-6-24,21 9,21-15,27-9,30 6,12-6,18-3,51-45,6 39,21 3,171-36,-99 57,-6 15,0 6,-36 15,-36 9,-36 3,-18-3,-9 9,-9 3,-15 6,-15 15,-15 3,-12-3,-9 3,-6 3,-9-12,-3-12,3-9,3-9,9-6,9-9,12 0,9-18,15 0,9-9,6-6,9-6,9-6,12-3,21 0,15 3,30 3,3 12,21 6,6 12,-6 12,-3 15,-33 12,-24 6,-27 3,-6-3,-18-3,-15 15,-24 12,-39 21,-27 9,-15-15,3-21,-24-9,21-24,6-6,21-12,24-12,27-12,9 0,18-12,0-6,12-9,9-3,27-24,9 9,24 6,18 6,3 15,9 6,0 21,-9 9,-33 6,-15 6,-12 9,-6 6,-18 15,-3 15,-24 15,-30 15,-18 6,-9 0,-15-12,-15-3,3-21,15-15,3-21,18-15,-3 0,6-15,15-9,3-9,3-15,6 3,12-12,18 6,9-6,9 9,9-6,24 3,18 0,21 12,36-6,57 15,24 18,9 3,12 21,-6 42,-36 3,-63 9,-54-15,-33-9,-24 3,-15 12,-45 27,-27-3,-6-12,-6-15,-24-6,-12-3,-3-24,21-9,6-12,-6-9,6-15,36-9,12-15,18 6,18-6,15-3,12 3,3-3,30-6,24 6,24 0,63-6,18 24,36 9,-6 24,15 27,-24 18,-30 12,-51 6,-45-12,-33-9,-15 3,-12 3,-21 0,-21 9,-12-6,-15-3,-24-12,-24-3,-18-15,-27-3,-171-54,177 3,33-9,30-3,54 0,21 12,21-3,51-36,21 30,42 6,30-9,27-3,27 30,-3 6,-12 15,-27 12,-54 18,-60-9,-18 0,-24 9,-18 12,-36 18,-42 24,-27-3,-15-12,-6-21,-9 0,12-21,6-15,24-12,-39-27,117 9,15-12,0 0,15-21,9 0,18-9,21-3,24-6,21 15,24 12,0 9,-6 15,9 0,-21 12,-36 6,-18 6,-24 3,-9 6,-9 3,-9 15,-15 9,-18 9,-90 57,72-66,0-9,6-9,12-9,15-6,6-6,12-6,3-12,3-6,3-9,3 0,3 9,0 3,-3 3,0 12,-3-3,0 12,0 3,-6 0,-3-3,6 3,-3 0,-3 0,6-3,0-6,3-12,0-9,0 3,0 6,0-3,0 6,0 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13756 834,'0'9,"-9"0,0 3,-3 6,3-9,0 3,0 3,-9-6,6-3,6 0,3 0,3-12,0-3,0 3,0-9,0 6,9 0,-6 0,0 9,-3 3,0 12,0 6,0-12,-3 6,-9 12,0 0,-6 0,-3 0,6-3,9-18,6 0,0-9,0-15,3 9,12-12,6-9,3-3,6-9,-6 9,0 0,0 6,-9 3,-9 18,-6 15,-9 9,6-9,-12 12,-6 6,-3 12,0-3,0-3,-3 9,3-6,0-3,18-24,6-6,-3-3,3-3,0-6,3-12,3-15,6-6,3-3,0-9,-3 9,3 0,-3 3,0 12,-9 9,-12 42,3-12,-9 12,-6 18,-9-3,6 3,-3-3,3-3,6-6,9-21,6 3,3-12,0-6,0 3,0 3,0 0,0-6,0 3,9-9,0 6,0-6,0 6,6-6,3-3,-3 6,-9 3,-6 6,0 9,-3 0,-6 6,3 0,0-3,3 0,-3 0,3-9,3-12,0-9,0 15,0-15,0-3,0 0,6-9,0 6,3 6,-3 0,0 12,0 3,-3 6,0 0,12 9,3 0,6 12,-12-15,15 12,12 6,-3 3,6 3,0-6,-3 6,-6-3,-3 3,0-6,-6 0,-6-12,-15-3,0-6,0 0,-3 0,0 6,-6 6,3-3,-9 6,3-9,0 3,3-3,3-15,3-3,3-9,6-6,6-6,0 3,6 3,-12 15,-6 9,-3 9,0 6,-6 15,-6 6,3 6,-3-6,3 0,6 0,0-12,3-9,0-12,-3-9,3-6,3-15,6-9,6-6,0-9,6 0,0 3,3 6,-6 6,-3 3,-9 27,-6 9,0 6,0 9,-9 15,3-3,-12 3,0 3,-3 6,-6-6,3 3,0-3,3-9,12-9,6-15,0-3,3-6,12-18,6-18,6 0,9-12,9-18,12-9,6-9,3-12,-3 9,-12 30,-18 21,-6 9,-18 33,-9 9,-9 9,9-9,-9 15,-9 9,0-3,3 9,-9-6,3-3,0 3,0-9,3-9,15-9,3-3,3-9,0-3,0-9,3-12,0-6,6-3,-3 3,3 0,-6 9,0 6,-3 18,0 12,-6 0,-9 6,-9 12,-12 12,-21 6,-27 12,-27 9,-6-9,-12 6,-6-9,12-15,21-9,21-9,39-9,42-9,0-12,9-3,12-6,9-12,3 3,3 0,-9 9,-21 18,-6 9,-3 3,-18 15,-3 9,-15 9,-9 3,-27 15,0-6,6-12,-9-9,3-9,30-18,36-9,0-6,9-3,6-12,9-21,18-6,18-36,15 0,3 18,6 0,-24 30,-12 9,-30 24,-12 3,-6-9,9 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8:52:34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13016 173,'8'8,"8"4,8 4,0 0,4 0,-16-8,12 4,12 8,0 4,0-12,0 4,-8 0,16 4,-16 0,0-4,-4-8,-8 8,8-8,-12-4,0-4,-4 8,4-8,0 0,0 0,0 8,4-4,-8 0,0 0,-4-4,0 0,0 0,12 0,-4 0,4-4,-8-8,4 8,-4-8,4 8,-12 0,8-4,-8 0,0 4,0 0,-4-8,0 0,-8 0,-16 0,12 8,-20-8,-12 4,-4-4,-16 12,0 0,12 0,0 0,4 12,8 0,32-4,8 0,4-4,12-12,16-4,-12 12,8-4,-24 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13452 273,'0'8,"0"8,0 4,0 8,-8-16,4 8,-4-4,4 8,4-16,0 8,0-8,0-24,12-16,-4 20,8-12,4-8,4-4,0 4,-4 4,-8 16,-4 0,-8 16,0 8,0-4,0 20,-4 4,-4 4,-4 4,0-4,-4-4,-4-4,0-4,16-12,-4-8,8-20,0-12,8 0,-4 0,4 0,8-4,0 4,-4 16,0-4,-12 4,4 12,-4 8,0 16,0 4,0 0,0-8,0 0,-12 4,8-16,0 4,0-12,4 8,-8-12,8 0,0-4,0-12,0 20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8819" units="cm"/>
      <inkml:brushProperty name="height" value="0.35278" units="cm"/>
      <inkml:brushProperty name="color" value="#eef2f5"/>
      <inkml:brushProperty name="tip" value="rectangle"/>
      <inkml:brushProperty name="rasterOp" value="maskPen"/>
      <inkml:brushProperty name="ignorePressure" value="0"/>
    </inkml:brush>
  </inkml:definitions>
  <inkml:trace contextRef="#ctx0" brushRef="#br0">13512 445,'-16'24,"0"-4,4 8,0-4,8-16,-4-4,8 4,0-12,0-4,0-8,0-8,0 0,8-4,-4 12,4-8,-8 12,4 4,-4 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09:32:01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13616 377,'-8'4,"-4"8,0 0,-12 4,-4 4,-4-8,4 16,16-24,-8 8,-12-4,4 0,28-12,8-12,20-16,-16 16,8-20,16 4,8-8,12 0,-4 8,-4-8,-4 20,-16 0,-28 28,0 12,0-8,0 0,0 8,0 8,0 4,0 4,-16 0,0 0,-4 0,8-8,-8-4,0-4,12-20,0 8,8-36,0 20,4-20,12-8,4 0,4-8,8 8,8 4,-4 8,-12 4,-20 20,-4 4,-12 24,-12 0,12-8,-8 16,-20 8,-4-8,-8 12,4-16,4 0,4-12,28-20,16-16,16-16,-12 16,12-12,8-12,4 4,8-4,4 8,0 8,-12-4,-24 24,-8 16,0 4,-16 8,-12 12,4 8,-16 4,-8 12,-8-12,-24-4,-8-12,28-8,20-12,36-12,4-4,0-20,4 12,12-16,16-16,12 8,16-12,8 4,-12 0,0 8,-20 16,-28 20,-12 8,-8 20,4-20,-4 16,-8 4,-12 12,0-12,-4 0,0-8,24-12,8-8,4-12,16-20,16 0,-16 20,28-16,8-4,12-16,4 4,8 8,-20 8,-12 12,-36 16,-8 4,-16 16,-12 0,-4 8,-20 8,4-8,-8-8,8-4,8-4,4-4,36-16,0-4,0-12,16 0,4 16,0-12,8 8,-16 4,12-4,4 0,0 4,-16 4,-16 20,-20 4,-8 8,16-20,-16 12,-8 0,-16 0,-4 0,4-12,8 0,16-4,16-4,8-12,8-4,24 0,12-12,12 0,8 8,0-4,4 8,4 0,-20 4,-36 12,-8 4,-12 8,-16 4,-4 0,16-12,-16 4,-16 0,-12-4,-8-4,-12 0,8 0,12 0,12 0,40-4,8 0,0 0,16 0,0 4,16-12,12 8,4-8,20 8,0 4,-8 0,-8 0,-20 0,-24 0,-12 0,-8 0,0 0,-4 0,-16 0,-8 0,-4 0,-4 0,0 0,24 0,44-8,-4 8,8-8,20-4,8 4,8-4,-4-4,-8 4,-8 8,-28 4,-28 0,-12 0,12 0,-12 0,-20 0,-12 0,-12-4,-8 4,-4 0,16 0,28 0,40-8,8 8,16 0,4-4,0 4,-12 0,8 0,12 0,8 0,4 0,4 0,-4 0,0 0,-20 0,-36 0,-8 4,-8 4,12-4,-4 0,-4-4,-16 4,-4 4,12-4,16 4,12-12,8 0,8 0,16-4,24-4,-4 0,12 0,-4-4,0 12,-20 0,-36 4,-16 4,0-4,-16 8,-12 4,-8 0,-8-4,-4 0,0-8,-4 0,-4 0,16-4,16-4,36-4,28 4,-12 8,8-4,16 0,8-8,0 8,0 4,-16 0,-20 0,-4 0,-12 4,-12-4,-8 0,8 0,-16 0,-12 0,-16 8,4-4,16-4,32 0,28-4,-4 4,16 0,16-12,4 4,4 0,-4 0,-8 0,-36 8,0 0,-12 0,-12 4,-12 4,0 0,12-8,-16 8,-12-4,-12 4,-4-8,8 0,12 0,36 0,12 0,4 0,4 0,8 0,16 0,8-8,12 4,-4 4,-4 0,-12 0,-12 0,-36 0,-4 0,-16 8,0-4,8-4,-24 0,-12 4,-8-4,-4 8,4 0,72-12,0 4,20-8,12-4,8 0,8 4,-4-4,-4 8,0 4,-16 0,-20 0,-16 0,-12 0,-12 8,0-4,12 0,-12 4,-12-4,0 4,4-4,4 0,24 4,24-12,12 4,0-4,0-8,-12 12,16 0,8 0,0 0,-8 0,-12 0,-20 4,-4 0,-12-4,-12 8,16-8,-12 8,-8-4,-8 4,-4 0,32-4,16-4,24-8,-16 8,16-8,12-4,8 4,-4-8,-4 0,-4 12,-16 0,-24 8,-24 4,0-4,12 0,-16 4,-16-8,-12 0,-12 0,4 0,4 0,-4 0,24 0,32 0,20 0,16 0,-8 0,20 0,4-4,12 0,8 4,8 0,-8 0,-8 0,0 0,-12 0,-28 8,-8-8,-4 4,-8-4,-4 12,-16-4,12-8,-8 4,-24 4,-12 0,-8 4,-8 0,-4 8,28-16,44 0,12-4,20 0,-4 0,24-12,4-4,0 0,4 12,4-4,-4 8,-20 0,-20 0,-20 8,-20 0,0-4,0 4,12-8,-12 0,-20 0,0 0,4 0,8 0,44 0,8 0,4 0,20 0,4 0,12-4,-8 0,-4 4,-4 0,-12 0,-28 4,-4-4,-8 8,-12-8,-4 8,12-8,-16 0,-12 0,-16 0,-8 0,8 4,8 4,40-8,12 4,4-4,12 0,16-4,-20 0,24-4,20-4,-4 8,8-8,-4 8,-12 4,-8 0,-36 4,-24 0,8 0,-8-4,-8 4,-8 4,-16 0,4 0,4-8,36 4,32-16,-4 12,16-8,8-4,8 8,12-8,-4 8,-16 4,-28 0,-12 4,0 4,-20-4,8 0,-8 0,-16 4,-4-4,-4 4,-8 0,0-8,-4 0,0 0,8 0,16 0,52 0,-8 0,16 0,28-8,4 4,12 4,8 0,-4 0,-12 0,-12 0,-40 0,-16 0,-12 4,4 0,-12 0,-16-4,0 8,-16-4,4-4,-8 0,8 0,4 0,40 0,8-4,24-8,-8 12,16-4,16-8,12 4,8-4,-4 4,-8 8,-16 0,-48 0,-20 16,16-16,-12 4,-24 4,-12 0,0-4,-12-4,0 0,4 0,16 0,48 0,20 0,0 0,24-4,8 0,12-4,8 4,4 4,0 0,-4 0,-8 0,-20 0,-32 4,-12 4,-12-4,-12-4,0 8,12-4,-16 4,-16-4,-20 0,0 8,-12-4,-8-4,36 8,8-8,36-4,24-4,0 0,24-4,8-4,20 8,-4 4,4 0,-8 0,-16 0,-8 0,-24 0,-16 4,-12 0,-12-4,12 4,-4 4,-16-4,-24-4,8 0,-8 8,12-4,20 12,20-16,12 0,16 0,-4 0,24 0,12-12,16 8,4-4,8 8,-4 0,-20 0,-8 0,-40 0,-24 0,-12 0,16 4,-12-4,-12 0,-8 0,-12 0,4 0,4 0,44 0,4-12,20 8,0 0,24-8,8 4,8-4,4 0,-4 0,-8 8,-44 4,-16 4,-12 0,4 4,-12-4,12-4,-4 4,-4 0,0-4,0 0,24-4,0 0,12 0,-8 0,8 4,-8-8,-4 12,-8 4,-4-4,-16 4,0-8,0 4,8 8,16-12,4-4,8 0,4-4,-4 8,8-4,-8 4,0 0,-8 8,-28-4,0 20,-4-8,12-12,-20 4,-16 4,0 0,8 0,16-8,20-4,16 0,8 0,8-8,-4 8,12-4,28-4,8 8,4 0,-8 0,-16 0,-36 0,-16 4,-8-4,-4 4,-8 0,-8 0,4-4,0 0,-4 0,4 0,-4 0,4 0,-8 0,0 0,28 0,8 0,12 0,20-8,-12 8,12-8,28 4,4-8,0 8,8 4,-16 0,-12 0,-36 0,-16 4,-4-4,-8 4,-20 12,-8-8,-16 0,-4-8,0 0,0 0,12 0,24 0,44 0,4-4,12-4,16 4,16-4,-4 8,8 0,0 0,-8 0,-12 0,-12 0,-24 0,-8 0,0 12,-20-4,8-8,-12 4,-4 0,-16 8,-8 0,4-4,4 4,8-8,44-4,12 0,12 0,16-8,16 0,24 4,-12 4,12 0,-28 0,-12 0,-40 0,-12 0,-16 8,8-8,-16 4,-16 8,-16-8,-12 0,-4-4,-16 0,0 0,32 0,16 0,44 0,20 0,4 0,28-4,24 0,20 4,16 0,-12 0,0 0,-24 0,-16 0,-48 0,-12 0,-24 0,20 0,-16 0,-4 4,-12 4,-8 0,-4-8,0 0,4 0,44 0,16 0,16-4,16-8,8 0,12-4,-4 8,-20-4,-12 8,-24 4,-28 0,12 4,-24 4,-12 4,-8-8,0-4,-4 0,0 0,4 8,16-8,40-8,28 4,-16 0,24-4,4 0,8 4,0-8,8 8,-16 4,-32 0,-28 8,4-8,-4 4,-16 0,-8 0,-16-4,0 0,-8 0,24 0,32 0,4 4,16-4,8-4,16 4,12-8,8 0,8 8,4 0,-4 0,-4 0,-24 0,-32 4,-20-4,-8 0,12 0,-8 0,-12 0,-16 0,0 0,0 0,12 0,44 0,16 0,12-8,-20 4,12-4,4 8,-20 0,-4 0,4 0,-8 8,-8-4,-12 4,8-8,-16 4,-12 8,-20-8,-12 0,4-4,4 0,8 0,52 4,12-4,8 0,20-4,12-8,0 8,4 0,8-4,8 4,4 4,-8 0,-4 0,-12 0,-16 0,-24 4,-20 0,-16 4,0 4,16-12,-12 8,-24-4,0 0,-16-4,-12 0,12 0,-4 0,16 0,40 0,20 0,8 0,20-4,36-4,8 8,12-12,20 8,12 4,-28 0,-16 0,-20 0,-48 4,-12 0,-12 0,-20 4,20-4,-24 4,-20 0,-4 0,-20-4,-16-4,0 0,12 0,0 0,28 0,44 0,28 0,-4 0,8-4,8-4,12 0,16 4,4 4,4 0,8 0,-4 0,-16 0,-20 0,-28 0,-4 4,-4-4,-12 4,0 0,-8 0,-16-4,-4 0,-24 8,0-4,-4-4,0 0,12 0,28 0,52 0,-4-4,20-4,24 4,0 0,12 4,8 0,-8 0,-12 0,-12 0,-40 0,-12 0,-16 4,-8 8,0-8,0 0,4-4,-4 4,-12-4,8 0,4 0,20 0,12-4,16 0,12-4,-8 8,4-4,-12 4,16 0,0 0,4 0,-16 0,-16 0,-28 4,-4 8,12-12,-8 8,-20-4,-16 0,-12-4,0 0,8 0,16 0,36 0,12-4,12 4,24 0,16-4,8-4,8 4,4 0,0 4,-4 0,-16 0,-20 0,-24 0,-12 4,-20-4,-4 4,16 0,-12 0,-24-4,-4 0,-16 0,4 0,-4 0,8 0,20 0,48 0,12 0,8-12,12 8,8-8,8 8,-4 0,0 4,-4 0,0 0,-16 0,-20 0,-12 4,-24-4,-4 0,12 0,-16 0,-12 0,-16 0,-8 0,-12 0,-16 0,-12 0,12 0,24 0,24 0,40 0,12 0,8 0,28 0,28 0,20 0,36 0,0 0,12 0,0 0,-12 0,-52 0,-28 0,-40 8,-12-4,-4 0,-24 0,-24-4,0 4,-12-4,-8 0,-16 0,0 0,12 0,20 0,16 0,40 0,12-4,12 4,12-4,20-8,12 8,16 0,4 4,-8 0,-4 0,-12 0,-12 0,-44 4,-20 0,4 0,-20 4,-12 0,0 0,-12 0,-4-8,-8 0,4 0,20 0,56 0,24-4,8-8,20 8,8 0,-4 4,8 0,-4 0,-20 0,-40 0,-8 4,0 4,-8-4,-28 0,-12 0,0 8,-20 0,-4-8,-8-4,-4 0,24 0,20 0,44-4,20 4,8-16,-20 16,20-8,24 0,-4 8,0 0,-4 0,-20 0,-28 4,0 0,-8 0,0-4,-20 12,-12-4,-20 0,0-8,-12 0,-12 0,20 0,24 0,36 0,8-8,12 4,32-8,12 4,24-12,24 0,16 12,-12 0,-16 8,-36 0,-24 0,-60 8,8-4,-24 0,-12-4,-8 0,-8 0,4 0,-4 0,8 0,8 0,16-4,32-4,4 4,0 0,28 0,-16 0,16 0,8-8,12 8,0 4,-4 0,-4 0,-40 8,-28 0,12-4,-16 0,-12 8,-16-8,-8 4,-4-8,-8 0,8 0,24 0,52 0,24-4,-20 0,36-8,28 8,20-4,32 8,0 0,0-4,-12-4,-40 8,-16 0,-56 4,-16 8,0-8,-20 0,-12 8,-4-8,-16-4,-4 0,-8 0,-16 0,12 0,4 0,24 0,72 0,0-4,16 0,24 0,4-4,12 4,0 4,-4 0,-16 0,-12 0,-44 4,-8 8,-4-4,-4 0,8-4,-16 4,-4-4,-16 4,0-4,0 8,12-4,28-8,8 8,16-8,12 0,12 0,20 0,12 0,12 0,12 0,-4 0,-16 0,-24 0,-40 8,-32-4,4 0,-20 8,-16-8,-8 0,-12-4,-28 0,-24 0,0 0,16 0,36 0,60 0,8 0,28 0,-12 0,36-8,12 0,16 8,12 0,8 0,16 0,-16 0,-16 0,-20 0,-20-4,-32 4,-12 4,-20 0,12 0,-20 4,-20 0,-8-4,-32-4,-16 0,-16 0,16 0,24 0,24 0,56 0,12-8,8 8,12-8,20 4,20-8,4 8,12-4,0 8,-20 0,-16 0,-40 0,-24 8,-4-8,-16 4,-16-4,-8 0,-8 0,-4 0,12 0,20 0,36 0,16-4,0 4,24-12,20-4,0 0,8 0,12 8,-4 4,-8 4,-16 0,-40 0,-8 4,-16 0,-4 4,-8-4,8-4,4 8,4-4,4-4,8-4,0 0,4 4,8-8,-4 8,-8 8,-16-8,4 8,4 4,-20-12,12 4,-8 4,8-4,-8-4,0 4,-4-4,16 0,-4 0,4 0,4 0,4 0,20 0,12 0,-20 0,16 0,8 0,16 0,-8 0,-8 0,-20 4,-4-4,-12 4,-12 4,-12-4,12 0,-24 4,-16 0,-12 0,-12 0,-32-8,4 0,24 0,40 0,48 0,8 0,16-4,12-8,12 4,12 0,8 4,8 4,4 0,-12 0,-12 0,-16 0,-32 0,-8 0,-12 0,-12 0,-12 8,24-4,-20 0,-20 0,4 4,-16-4,16 0,12 8,28-12,20-4,8-12,-8 16,16-4,8-4,12-4,4 8,4 4,-16 0,-8 0,-28 0,-8 4,-8 4,-8-8,-8 4,-16 8,-8-4,-8 4,-4-8,-12-4,0 0,4 0,28 0,36 0,20-4,0 0,24-8,8 0,12 8,8-8,4 8,8 4,-12 0,-8 0,-52 0,-16 4,-16-4,8 4,-4 0,-16-4,-8 8,-12-4,-8-4,-4 0,8 0,16 0,4 0,36 0,20 0,8 0,8-4,-24 4,20 0,4 0,8 0,-8 0,-20 0,-8 0,-4 4,-20 0,4 0,-12 0,-8 0,-16 4,-8-8,0 0,16 0,32 0,4 0,12 0,12-4,12 0,-12 0,16-4,16 0,0-8,28 4,12 4,-16 4,8 4,-8 0,-12 0,-12 0,-16 0,-28 0,-8 0,0 0,0 0,4-8,0 4,-4 4,-8 0,8 0,-8 0,8 0,-4 0,-4-4,4 4,-16-8,16 4,-4 4,0 0,4 0,-4 0,0 0,8 0,0 0,-4 0,0 0,4 0,-12 0,4 0,0 0,4 0,4 0,0 0,4-8,4 4,8-4,-4 8,-4-8,16 8,-8 0,-4 0,4 0,0 0,-8 4,0 8,-4 0,0-4,0 12,-8-8,4 0,-8 0,8 0,-8 0,0 8,8-8,-8 0,4-4,8-4,-8 4,4-8,4-8,8 0,8-16,-4 4,4 8,-4 0,-4 12,-8-4,0 8,-8 4,-4 16,-4-20,-8 12,8-4,-8 8,0-12,12 4,8-12,12-8,8 0,8-8,4 0,-16 16,16-8,4 4,4 0,-16 0,-40 16,4-4,-8 4,8 0,4 0,-12 0,8 0,4 0,-4-12,4 4,4-4,4 0,4-8,12 4,-4-4,12-4,-4 0,12 12,-12-4,-12 4,0 0,-12 8,-4 0,-12 12,-4-8,8 0,8 0,4-8,0-4,8 4,4-4,8-12,0 0,16-4,0-4,4 4,-16 12,12 0,4 0,-24 0,-4 4,-12 8,0 0,-8 0,-16 0,20-8,-20 4,-4 0,0 8,8-8,20-4,8-4,0-4,12-4,0-8,12 8,4-4,-4 4,0-16,0 24,-4 4,-16 0,-12 12,-20 0,-4 16,16-24,-8 12,-12-4,-4 4,4 0,8-8,16-8,8 0,16-12,0 4,16-8,-12 8,12-12,24-8,8 12,8-8,-4 8,-12 4,-16 8,-36 8,-24 0,8 0,-16 4,-16 4,0-4,-20 4,0-4,-16-4,-12-4,16 0,12 0,28 4,40-12,16 4,12-4,20 4,4-8,8 0,8 8,0-4,-16 8,-12 0,-28 0,-20 4,-20 12,4-16,12 0,-16 8,-12 0,-8-4,-12 4,0-8,8 4,12 0,36-4,-4 0,12 0,16 0,-8 0,12-8,12 4,12-8,4 8,4 4,-12 0,-4 0,-28 0,-12 4,-16 0,4 0,-8 0,-8 0,-12 0,-8 0,-4-4,-8 0,4 0,16 0,48 0,8 0,8-4,16 0,16 0,4-4,0 8,4 0,-8 0,-16 0,-12 0,-28 8,-24-8,16 0,-16 4,-4 0,-12-4,-4 0,-8 0,4 0,-4 0,4 0,8 0,28 0,20 0,12 0,-8 0,12 0,16 0,8 0,12 0,-8 0,-12 4,-28 4,-16-8,-12 8,0-4,-4-4,-16 8,-4-8,-12 4,-16 0,-4-4,4 0,4 0,24 0,32 0,12 0,12-4,0 4,4-4,20 0,12 0,8-4,16 4,4 4,-8 0,-20 0,-16 0,-32 0,-4 8,-8-8,-20 12,0 8,16-16,-12-4,-24 0,-20 0,4 0,-16 0,8 0,12 0,52 0,0 0,28 0,-8-4,24-8,24 8,8-8,16 8,-12 4,-8 0,-8 0,-44 4,-8-4,-16 0,-16 0,20 4,-20 0,8 4,-8-4,-12 0,-8-4,0 0,8 0,32 0,28-8,0 8,16-8,16-4,12 0,0 4,12 0,-16 8,-20 0,-44 0,-24 0,-12 12,12-8,-20 0,-4-4,-8 0,-4 0,-12 0,12-8,8 0,48 4,8-4,4 4,8 0,20-4,20-4,12-4,8 4,-8-4,8 12,-8-4,-8 8,-48 4,-8 0,-16 0,-12 4,-24 4,-8 0,-16-8,-4-4,-16 0,0 0,0 0,36 0,20 0,40-4,4-4,20 0,8 4,20-4,24-4,24 4,12 0,-4 8,-24 0,-20 0,-52 4,-12 0,0 0,-8 8,-20 8,8-4,-16-4,-12 4,0 0,-12 4,0-4,4-8,20 4,28-8,8 0,12-4,-4 0,20 0,4 0,8 0,0 0,0 0,-12 0,-20 0,-12 0,-8 4,-12-4,-4 0,16 0,-12 0,-8 0,-16 0,-4 0,4 0,8 0,36 0,12 0,12 0,-8 0,20 0,8 0,12 0,8 0,8 0,-8 0,-20 0,-28 0,-12 4,-8-4,-16 0,-4 0,12 0,-8 0,-16 0,-12 0,-16 0,-4 0,4 0,16 0,48 8,0-12,8 4,20-4,-8 4,20 0,32 0,4 0,0 0,0 0,0 0,-16 0,-24 0,-28 0,-12 0,-8 4,-4-4,-16 0,-4 4,-12-4,-8 0,-12 0,4 0,4 0,4 0,20 0,36 0,8 0,24 0,-12-4,16 0,16-4,12 4,-4 0,4 4,-16 0,-8 0,-32 0,-20 0,-12 8,0-4,16 0,-12-4,-16 0,-8 0,0 0,24 0,12 0,28 0,0 0,12-4,12 4,8-4,4-4,8 8,0 0,-8 0,-16 0,-28 0,-8 4,-16 0,-16 4,4 0,16-4,-16 0,-12-4,-16 0,-4 0,0 0,16 0,32 0,16 0,16 0,-8 0,20 0,16 0,12 0,4 0,4 0,-8 0,-16 0,-40 0,-4 8,-20 0,8-8,-8 4,-8 0,-8 8,-4-8,-8 0,4-4,-12 0,12 0,32 0,24 0,0 0,8 0,16-8,12 4,4 4,0 0,-4 0,-8 0,-44 4,-12 4,0-8,-4 0,-16 4,-4 4,-12-8,0 0,-8 0,12 0,8 0,32 0,12 0,12 0,0 0,16-8,16 0,20-4,4 4,12 4,-12 4,-12 0,-20 0,-36 0,-20 0,-8 0,8 0,-8 0,-12 0,-4 0,-12 0,0 0,4 0,0 0,40 0,4 0,4-4,0 0,16 0,-4 0,12 0,12 0,4-4,0 0,4 0,-12 8,-32 4,-8 0,-8 0,-12 4,-12 4,-16 0,-8-4,-12 0,-4-8,-4 0,4 0,12 0,28 0,40-4,4 0,16-4,-8 8,12-4,12 0,4 0,0 4,0 0,0 0,-4 0,-4 0,-12 0,-16 0,0 0,-4 4,0 0,-4-4,-8 12,-16-8,8-4,-8 12,24-12,-4 4,12-4,8 0,12 0,-12-4,12-4,24 0,4 4,4 4,-12 0,-4 0,-28 0,-12 4,-4 0,-12 0,-12 8,-8-8,-12 4,0 0,-4-8,-12 0,8 0,16 0,36 0,4-4,0 0,28-4,-16 8,16-4,16 0,16-4,0 4,0 4,-8 0,-12 0,-36 0,-4 4,-12 0,-16 4,0-4,12 0,-4-4,-16 0,-4 0,-8 0,8 0,32 0,4 0,20 0,12 0,-16 0,12 0,16 0,8 0,-8 0,-8 0,-20 0,-12 4,-12 0,-12 4,0-8,-4 4,0 8,0-12,4 0,12 0,4 0,16 0,16 0,-8 0,20 0,12 0,4 0,0 0,-16 0,-32 8,-4-4,-16 4,0-8,-12 8,-12 4,-8-4,-4 0,-8-4,12-4,12 0,56-4,8 0,0-8,-12 8,20-4,4 4,8 0,-4-4,-8 8,-24 0,-16 0,0 8,-4-4,0-4,12 0,8-8,4 4,8 4,-8-8,0 8,-8 0,-16 4,-12 0,4-4,-8 8,-4-8,12 0,-16 0,0 0,-8 0,12 0,20-4,12-8,8 8,0 0,4 0,-4-8,16 0,-8 12,8-4,-16-4,-8 8,0 0,0 8,4-4,-8 0,12-4,-4 0,8 0,-4 0,-4 0,4 0,-8 0,0 0,-4 8,-12-8,-12 0,12 0,-12 0,-24 0,-12 0,-8 0,12 0,0 0,52 0,8 0,12 0,32-12,20 4,0-12,16 4,36-8,4 16,-36 4,-28 4,-20 0,-48 8,-4-4,-24 4,-20 8,-8 0,-32 4,-24 4,-20-20,-12 4,-12-8,16 0,24 0,16 0,40 0,60 0,12 0,12 0,-4 0,12 0,16 0,8 0,-4 0,12 0,-4 12,-4 0,-12-4,-36 0,0-4,-8 0,-4-4,0 8,0-8,4 0,0 4,4-4,0 0,0 0,4-4,-8 0,8-4,0 24,-12 12,8 0,0-16,-4 12,-4 12,0-8,-12 8,16 0,0-12,4-16,4-24,0-4,8 4,-4-12,4 4,-8 8,4 8,-4 0,8 8,-8 4,-4 4,0 8,-8 8,-4 0,8 0,-20 4,16-4,0-8,0-4,8 0,4-24,0-12,0-4,4 12,0-12,8-8,0 0,0-4,4 4,0 8,-12 16,0 24,-4 16,0-16,0 16,-4 12,-8 0,-8 4,0-8,4 0,4-24,4-12,8-4,0-8,8-12,4 8,8-16,-4 4,-4 12,0-8,8 0,-8 12,-8 0,-4 8,0 12,0 4,0 0,0 16,-16 0,16 0,-16 0,8-4,4-12,0-8,4-12,0-8,0-4,0 8,0-8,8 0,-4-4,4 4,-4-4,0 24,-4-8,0 4,0 0,0 0,0 0,0-4,0 4,0 0,0-8,4 8,-4 0,0 0,0-4,0 0,0 4,-4 0,4 0,4 4,-4 4,8 0,-8 4,16 8,-16-8,0 0,8 4,-8 0,0-8,0 4,0-16,4 8,0-12,-4 0,12 4,-12 0,4 4,4 0,-8 0,0 12,0 0,0 0,0 4,0 0,0 0,0-4,0-4,-8 0,4-16,4 0,-12-4,12-4,-4-8,0 16,4 4,0-4,0 0,0 4,0 4,0 8,0 8,0 0,0 0,0 0,0 8,0-4,-8 0,4 0,4-8,0-4,-8 4,8-12,0 0,4-4,0-12,12-12,4 20,0-8,4 8,-12-12,0 20,-12-4,4 8,0 4,-4 12,0 12,0-8,-8 8,4 0,-8 0,8 0,-8-16,0 0,8 0,0-8,4-16,0-8,0 8,0-16,0 0,0 8,4 4,4 8,-4 24,-4-4,0 12,-12 4,0 4,-4-4,-4 4,0-4,8-16,0 0,4-8,8-12,4-16,-4 16,8-20,0 0,8-8,0 0,8 0,-4 0,0 4,0 16,-16 8,0 8,-4 8,0 12,0 0,0 0,0-8,0 8,-8 4,0-8,-4-4,12-4,-4-4,-4-20,8 4,0-12,12-8,-4 16,-4-4,4 8,4 4,-12 4,0 12,0 4,0 0,0 8,-4-4,0 12,-8 4,0-24,4 4,8 0,-8-4,8-16,0-12,0-8,4 0,8 0,-8 0,8 24,-12-8,0 8,8 4,-8 4,4 12,4 8,-8-8,0 8,-4 4,4-4,0-12,0 0,-4-8,4-12,0-4,0-8,0 4,8-8,-4 8,-4-4,8 16,-8 12,0 12,0 8,0 0,0 0,-8-12,4 12,-8-16,12 0,-12-8,4-8,8-24,0 0,4 8,-4 8,4-8,8-4,-4 8,-8 12,0 28,0 4,0-16,0 8,-8 4,-8 4,8-4,-4-12,12-4,0-12,0-16,0-8,0 16,8-12,4-8,20 4,-4-4,-4 0,-12 12,-4 16,-8 12,0 20,0-20,-4 20,-4 12,-8-4,0-4,-4-8,0 0,20-16,-8-4,8-12,0-12,0 4,4-8,-4 8,8-4,8-4,4-8,-12 24,-4 4,-4 8,0 16,0-8,0 8,-4 20,-8 4,4-4,-4-4,0-12,0-4,4-16,8 0,0 0,-8-8,8-4,0-20,0 0,0 20,0-20,0 0,12-12,0 28,-8 0,0 8,-4 0,4 4,-4 8,0 4,0 8,0 8,-16 0,4-12,0 4,4-4,-4-4,8-12,4-4,0-4,0-4,0-4,0 4,0 8,0 0,-4 0,4 12,-4 8,-4 0,4-4,-4 0,8-8,0 8,-8-12,8-4,0-4,0-8,0-4,4 4,0-12,8 0,-8 4,4 16,-8-4,0 28,0 12,0-20,0 12,0-8,-4 8,4-12,-4-8,4-4,0-16,0 8,0-8,8-8,-4 16,-4-4,0 8,8 8,-8 4,0 8,-8 4,-4 12,0-4,-4 4,0-8,-12 4,16-20,0 8,4-12,4 8,0-8,4-8,0-4,0-8,0 8,0-8,0 8,0 0,0 16,4 8,-4 12,0 4,0 0,-12-12,0-4,4 0,4 0,4-20,0-4,0 0,0-12,12 8,-8-12,12 4,-8 8,4 4,-12 8,4 8,-4 8,0 8,0-8,-8 4,8 8,-12-12,8 0,-4-4,8-12,0-4,0-8,0-4,0 4,4 4,0 4,4 8,-4 8,-4 12,0 0,-12 4,-4 0,0 4,-8-8,12-8,0-4,12-12,8-4,20 8,-20 0,20 0,12 0,12 0,0 0,8 0,-4 0,-16 0,-8 0,-28 0,0 0,-16 4,0 0,-16 8,20-12,-20 8,-20-4,-4-4,-8 0,-4 0,4 0,12 0,40 0,12-4,0 0,4-4,16-4,-8 12,8-8,20 0,8 0,8 4,0 4,0 0,-12 0,-16 0,-32 4,-20 0,4 0,-12 0,12 12,-20-8,-4 4,-4-8,-8 0,-8 4,0-8,8 0,16 0,40 0,16 0,-8-4,8 0,28 4,16 0,8 0,12 0,-12 0,-8 0,-8 0,-52 0,-8 0,-16 8,-4-8,0 4,12 0,-12 0,-12 0,-16 0,-8-4,0 0,-12 0,12 0,12 0,44 0,12 0,16-4,-8 4,16-4,12 4,28 0,12 0,12 0,-16 0,-12 0,-4 0,-16 0,-44 0,-12 0,-16 4,8 0,0-4,-4 4,-16 0,-4 4,-12-8,-16 0,-4 0,8 0,-4 0,24 0,32 0,28 0,0 0,16-4,16 4,16 0,32-8,16 0,-4 8,16 0,-16 0,4 0,-48 0,-16 0,-56 0,-4 0,-12 0,-4 8,12-8,-8 4,-20 4,-8 0,-16-4,4-4,-4 0,20 0,40 0,0 0,12 0,4 0,20-8,-12 4,20-4,4 4,8-12,4 4,12 8,-8 4,4 0,-4 0,-24 0,-24 0,-8 4,-4-4,-8 0,-12 0,8 4,0 0,-12-4,-16 0,-16 0,-8 0,8 0,0 4,52-4,12-4,20 4,-12 0,12-4,16-4,16-4,4 4,8 8,-12 0,0 0,-16 0,-32 0,-20 0,0 0,4 0,-20 4,-4 4,-4-4,0 4,28-8,24 0,8 0,-12 0,8 0,8 0,12 0,0 0,0 0,-12 8,-4-4,-28 4,-8-8,-8 8,-8-4,0-4,12 4,-16-4,4 4,8 0,8-4,12 4,8-4,4-4,12-4,12 4,12-8,4 4,8 0,-4 4,-16 4,-36 0,-12 0,-20 4,0 0,8-4,4 4,-12-4,-4 0,-16 0,8 0,8 0,28 0,12 0,4 0,4 0,8-8,4 4,8 0,-4 4,-12 0,-16 0,-4 4,-12 0,4 4,-20-4,0 8,12-12,-20 0,-4 0,-8 0,4 0,4 0,32 0,12 0,8 0,12 0,-16-4,20 4,24 0,8 0,4 0,4 0,-4 0,-8 0,-24 0,-40 0,0 0,-4 0,-4 0,-12 4,-4 0,-8 0,-8 4,-8-8,0 0,0 0,16 0,36 0,16 0,4-4,0 4,12 0,20 0,4 0,16 0,-8 0,-8 0,-12 0,-36 0,-20 0,0 0,-8 0,8 0,-12 0,-12 0,-4 0,-12 0,12 0,32 0,8 0,4-4,8-8,16 0,-8 8,12-4,0-4,12 4,4-4,-8 4,-40 8,0 0,-8 8,-8-4,-8 0,0 0,20-4,-20 0,-12 0,8 0,20 4,4-4,16 0,4 0,4-4,12-4,8-4,4 8,0 0,-4 0,-40 4,-20 4,-4-4,0 4,0-4,16 0,-12 0,-24 0,4 0,-4 0,36 0,8 0,8 0,12-20,8 8,-8 0,4 8,-4-4,-4 8,-4 0,-8 4,-16-4,0 16,-12-8,12-8,-16 4,-16 0,-4 4,-8-8,0 0,0 0,20 0,60 0,-12-4,24-4,16-4,8-4,12 4,-8 8,-8 4,-12 0,-36 0,-8 4,-16-4,-8 8,0 0,16-8,-12 4,-24 0,-4-4,-24 0,4 0,0 0,-8 0,12 0,16 0,56 0,20 0,4 0,-16 0,20-8,12 4,16 4,-4-12,4 8,-16 4,-8 0,-44 0,-16 8,8-8,-4 4,-16 0,-4 4,-16 0,-4-4,0-4,8 0,20 0,36 0,12-8,0 8,12-4,16 0,12-8,-4 8,4 4,-12 0,-32 0,-8 0,-4 4,-20 4,12-4,-20 4,0-4,12 0,-16 0,-16-4,-12 0,0 0,0 0,20 0,28 4,12-12,28 8,-12-4,16 0,24-8,16 8,20 4,28 0,4 0,-28 0,-28 0,-60 4,-4 0,-8 0,-12 8,-8-12,-8 8,-12 0,0 4,-20 0,0-8,-12 0,4-4,0 0,12 0,16 0,40 0,-4 0,12 0,12-4,4-4,-4 4,12-4,8 4,12 4,-4 0,-4 0,-4 0,-28 0,-8 8,-4 8,-28-4,4 4,0 0,12-12,-20 4,-12 4,0 0,36-8,8-4,24-4,12-12,-4 8,-12 8,16-8,16-4,-4 8,4-4,-20 8,-24 0,-12 4,-8 0,-12 0,0 4,0 4,12-12,-8 0,-12 0,4 0,20 0,12-4,0-4,8-4,24-4,-4 0,-12 12,16 0,12 0,-4 4,-8 0,-40 8,-16 8,-4-4,12-4,0-8,-12 4,-4 4,-16-8,0 0,16 0,4 0,24 0,4-8,4 0,8-4,0 8,20-4,16-8,12 0,8 0,4 8,-12 4,-20 4,-40 12,-20 0,8-4,-20 4,-24 4,8 0,-4-8,-8 0,-8-4,-4-4,4 0,16 0,48-4,0 4,16-12,20 4,-20 8,20-12,16 4,12-12,8 16,-8 0,-8 4,-40 0,-20 0,-12 8,-8-4,0 4,0-4,0 8,16-12,-12 0,12 0,8 0,4-8,24 8,0-8,-12 8,20-8,8-4,0 4,-4 4,-8-4,-24 0,-12 8,-4 4,0-4,-12 8,-8 0,-12-4,-8 4,0-8,4 0,8 0,-8 0,36-8,12-4,4 0,20 0,-12 8,20-8,8 4,20-4,0 8,-4-4,-16 8,-32 0,-8 4,0 0,-28 20,12-20,-24 4,-8 4,-16 4,4-4,-16 0,-8-8,12-4,12 0,20 0,40-4,0-16,24 8,8-4,-24 12,20-4,24-4,16-4,28 4,-8 4,-24 8,-4 0,-28 0,-32 4,-8 8,0-12,-20 8,-8 4,-12-4,-4 4,4 0,-4-8,-4-4,12 0,8 0,36-8,12-4,8 0,12 0,-20 12,20-4,16-4,0-4,-8 8,-12 4,-28 4,-16 16,4-16,-12 8,-8-4,-12 4,4 4,-8-12,0 4,4-8,16 0,28-8,4 0,16-8,-8 12,12 0,24-4,8-8,4-4,0 12,-12 0,-12 4,-40 4,-12 8,4-4,-12 4,-12 0,0 0,-4-4,-12 4,4-8,16 0,4 0,4 0,24-12,16 0,12-4,-12 12,20-4,20-4,4 0,0 8,-8-4,-16 8,-36 4,0 8,-16-12,-4 8,-24 0,-4 8,-12 4,-8-12,-4 0,4-4,8-4,8 0,44 0,12-8,20-8,-4 12,28-8,12-4,32-8,16-4,-8 12,12 8,-36 4,-24 4,-48 0,-4 12,-32 4,16-8,-24 8,-20-4,-8-4,12 16,4-12,-16-8,0 0,16-4,12 0,40-8,0-12,28 4,-16 8,16-4,20 0,4-4,16 0,0 4,-8 8,-12 4,-48 4,-4 4,-24 8,16-12,-8 0,-12 4,-12 8,-4-4,0-4,0 4,0-8,40-4,12-4,12-8,0 0,12 0,20-4,16 0,-4-4,0 16,-20 0,-32 8,-4-4,-4 8,-12 8,-16 12,8-20,-8 8,-16 8,-4 0,0-8,-8-8,12 0,32-8,8 0,4-12,0-12,28 0,0 4,-4 12,4-12,20-4,16 12,-16 4,-16-4,-24 12,-8 8,-4 4,-8 12,8-16,-8 4,4 0,4-8,0-4,0-8,4-4,0 4,0-8,0 8,8 4,-8-4,-4 12,-8 8,4 0,-4 4,0-4,-8 12,12-20,-4 0,4-4,8-4,0-8,-4-8,4 4,0-8,0 4,0-4,16 8,-12 4,-4 8,4 4,-4 12,0 0,0-4,-8 8,-4 8,0-8,8 8,-8-12,4 0,4-12,0 0,4-4,0-12,0 8,0-20,0 4,4 0,0 8,-4 4,0 4,0 16,0 12,0 8,0-8,0 0,0 0,0-4,0 4,0-12,0-4,0 4,0-16,0-4,0-8,8 4,-4-12,4 0,8 0,-16 4,4 16,-4 12,0 20,-8-16,-4 20,-16 4,8 4,0-12,4 0,4-12,12-20,4-12,12-8,4-4,-16 20,16-12,0-16,8 4,4-8,0 16,4 0,-12 8,-20 16,0 4,-4 4,0 16,-4 4,4-12,-4 8,-8 12,-8-4,0 4,-4-4,0-8,-4 0,4-12,20 0,4-16,0-16,16 0,-4 12,12-16,8 0,4 4,8 0,-4 16,-12-4,-20 12,-8 4,0 0,-4 8,-16 12,-8 4,8-20,-8 4,-8 16,-12-8,0-4,-8-4,16-8,28-4,12-12,4 0,8-4,20-8,-20 16,12-4,20-4,8-4,12 4,-4 0,-4 4,-24 8,-32 8,0 4,-24 8,-4 0,12-16,-12 12,-12-4,-8 4,-16 4,0-8,-4 0,16 0,4-8,44 0,4-8,0 0,24-8,4 4,-16 8,20-4,8-4,12 8,8-4,-4 8,-12 0,-32 4,-4 0,-8 4,-4-8,0 16,-24 0,12-8,-4 4,-8 4,0-8,-16 4,4 0,0-8,4 0,-4-4,8 0,28-8,4 4,-4-4,4-4,0 0,4-4,0-8,8 8,4-8,-4 8,-4 4,-4 4,-4 12,-8 4,-8 8,8-8,-16 4,12-12,0 0,12-16,0 8,0-8,4-8,0-4,8 12,-8 4,8 0,-8 8,0 0,-4-4,0 12,0 8,0-4,-4 4,4 4,-4-4,4 8,0-12,0 8,0 4,0-8,8 0,-4-4,0-12,-4-8,4 8,4-8,-8-4,4 4,-4 4,8-4,-8 0,0 8,0 0,0 8,-4 0,4 0,0 8,0-4,0-4,-4 4,4 4,0-4,0-12,-4 0,4-4,-4-4,-4 4,8-4,0 8,0 0,0-4,-4 8,4-8,0 12,0 8,-8-4,8 0,0 4,0 0,0-4,0-4,0 4,0 0,-8-8,8 4,0 4,-4-4,4 0,0 4,-4 0,4-4,0 0,-4 4,-4 4,4 0,-4-12,12 0,8 0,12-4,20-12,16 0,20-8,28-4,12-4,-20-4,4 16,-32 16,-20 4,-48 0,-4 4,-12 0,-16 16,-20-4,-12 12,-12 0,-24 0,16-8,0-4,-12 4,-4 0,24-12,20-4,16 0,32-4,8 0,24-8,12-8,16 4,12-4,8 0,-8-4,4 16,0 0,-4 4,-16 0,-16 0,-36 8,-20 4,-8 4,-4 8,4-8,4-12,-16 4,-16 12,4-4,-4-8,20 0,28-8,8-12,0-4,16 4,16-12,4-4,8-4,4 4,0 8,-4-4,-4 16,-32 4,-8 12,-8 0,-8 24,-8-4,12-8,-20 4,0 4,24-24,-16 12,4-8,8-4,12-12,0-8,8-4,4 4,-4 0,4 4,8-8,-4 4,-4 4,-4 12,-8 12,-12 16,-4-4,-12 4,16-16,-4 0,-8 8,0-4,20-8,4-12,0-8,12 0,4-4,8-16,-8 24,16-12,8 4,8 4,0 4,-12 4,-36 8,0 0,0 12,-12 16,-4-24,-16 4,-8 12,-16-8,-4 0,-16 0,-12-8,16-4,12-4,48 0,8 0,4-4,20-24,-4 20,16-8,16 0,4 0,16 0,12-8,-12 12,-16 0,-4 8,-44 4,-4 4,-12 12,-12 0,8 0,-16 0,12-8,-16 4,-12-4,-8 4,4 0,4-8,36-4,8 0,4-4,0-4,16-4,8-4,-12 8,12-4,20-4,4 0,0 4,-12 4,-28 8,-8 8,0 4,-4 0,-20 8,8-4,-8 0,12 8,-20-12,16 0,-8-4,32-28,8 8,16-12,-16 16,20-8,12 0,0 0,0 4,-8 8,-28 8,-12 0,0 4,-8 12,-12 12,4-24,-16 8,-12 8,8 0,-12 0,8-8,4-8,32-4,4-16,12-4,20 0,-16 4,12-8,16-4,12 8,-8 8,-8 0,-36 8,-4 4,0 12,-24 4,12-8,-12 4,0 4,-8 0,12-8,16-8,4 0,0-16,0-12,24 4,4 4,-16 4,20-8,16 4,8 0,-12 4,-8 4,-28 8,-12 4,-12 8,0-4,-8 4,-8 8,-4 8,0-8,0-4,-4-4,4-4,24-8,12-12,8-8,4-8,20 8,-20 12,20-16,24 0,12 4,0 0,-8 4,-12 8,-40 8,-16 4,-12 12,0-4,-12 16,20-24,-12 0,-24 4,0 0,12-4,28-4,0 0,12-8,8 4,8-8,-4 0,16-16,0 16,-24 12,12-4,8-4,-36 16,-12 8,-12 8,4-8,16-12,-16 0,-4 4,-4 0,8-8,24 0,4-4,0-12,32 4,-20 4,12-12,20 0,4-4,16 4,-4-4,-8 16,-4-4,-20 8,-32 16,-28 4,24-8,-20 4,-8 8,0-4,-8 0,-4-8,16 0,32-16,12-4,4 8,12 0,24-8,12-4,12 0,-8 4,-24 4,-32 8,-4 0,-8 4,-8 0,-20 20,12-16,-12 4,-12 16,-8-12,0 0,0-4,8-8,12 0,24-4,4-4,16-12,4 0,12-8,-20 24,12-8,20-4,-12 8,0-8,-28 12,-8 0,4 8,-12 4,-4 12,-12-12,-4 4,20-12,-32 8,-4 4,-8 0,16-12,32-4,12-8,28-20,-20 20,16 0,16-12,12-4,4 8,-4 0,-16 12,-4 0,-36 16,0 0,-20-8,-8 8,12 4,-16 8,4-20,0 4,16-8,4 0,12-4,20-8,4-4,-4 4,0-16,0 16,-4 8,-8 4,-12 8,0 4,-8-4,4 0,-4-4,8 4,0-16,24 0,-8-4,0 0,12 4,-16 8,0 0,-12 8,0 0,0-4,-8 0,8-8,4 4,0-8,0 4,0 4,-8 8,-8 4,-4 0,0-8,-28 0,-4 8,-4 4,4 0,8-12,12 0,40-12,12-8,-12 8,16-8,8-4,4-8,4-4,4 8,-4 16,-16-4,-28 16,0 4,0-4,0 4,0 4,0-4,0 0,-12 4,0 4,-12 0,8-12,4 4,4 0,0-8,4 0,4-4,0-4,0 0,4-4,8 8,0-4,0 0,-4-4,4 8,-4-4,-8-4,4 12,-4 4,0 0,-8 4,-4 16,-20-4,0 4,24-16,-20 8,-4 4,-8-4,-4 0,8-4,8-4,28-16,8-12,-4 8,24 0,0-8,0 4,-4 12,4-8,0 8,-16 4,-8 0,-12 0,-12 12,-12 16,16-20,-20 0,-12 4,-4 4,-16 0,0 0,8-8,12-4,36-4,12-4,28-8,-8 8,-4 0,24-8,16 4,20-4,-8 0,-4 8,4-4,-24 8,-56 4,-4 4,-12 4,0 0,12-12,-16 8,-16 4,0 4,0-4,-12-8,4 4,16-8,40-4,20 0,-12 0,12 0,24-8,-4-8,16 8,4 8,12 0,-12 4,-8 0,-16 0,-32 0,-16 4,4 8,-8-12,-4 4,-24 4,-8 12,-8-16,-16 0,-4-4,8 0,12 0,48 0,24-4,0 4,20-8,16-4,12-4,8-4,12 4,-4 4,-12 0,-8 8,-16 0,-52 8,-8 4,8-4,-12 0,-24 8,-12 4,-8 0,8 4,4-12,16 0,44-16,16-4,-8 4,8-8,24 4,4 0,4-4,4 4,-4 8,-12 4,-4 0,-32 0,-4 4,-4 0,-24 20,16-16,-20 0,-16 4,-4 4,-28 0,0 4,16-4,8-8,48-8,12-8,20 4,-8 0,12-8,8-4,12 0,8 0,4 4,0 8,-12 0,-16 4,-28 0,-12 4,-20 12,16-16,-12 8,-12 0,-12 4,0-4,0 4,-4 0,12-8,4-4,28 0,12-4,24 0,-8 0,24-8,16 4,4 0,12 8,-12 0,-16 0,-48 4,-8 0,-8 0,-4 0,-16 4,-4 4,-4-8,-4 8,4-8,8 0,24-4,12-4,12 0,8-4,8-8,-12 16,16-4,16 0,-4 4,4 0,-36 0,-8 4,-24 8,12-8,-20 0,-8 0,-16 8,4 0,-12-8,0-4,-12 0,12 0,8 0,40 0,24-8,16 4,-12 0,24-8,20 4,16-4,16-4,-8 12,-12 0,-12 4,-20 0,-32 0,-24 0,0 4,0-4,-4 4,-8 0,-8 0,-4-4,-12 0,-8 0,8 0,4 0,36 4,24-8,8 0,8-12,-12 12,20-8,12 8,12 0,0 4,-8 0,-12 0,-36 0,-4 4,-24 8,-4-8,16 0,-20 8,-8-4,-16 4,4-8,4-4,-12 0,4 0,8 0,40 0,12 0,4-4,16 0,-8 0,20 0,12-4,16-4,-4 8,8 0,-8 4,-20 0,-36 0,-20 4,0-4,-4 8,-8 0,-8 0,-4 4,-8 0,-8-4,4 0,-4-8,24 0,32-8,20-4,-4 8,12-8,-12 8,20 0,12-4,4 0,4 4,-24 4,-28 0,0 0,-8 4,-24 12,12-12,-12 0,-12 4,-16 4,-4 4,0-8,0-4,12-4,40 0,8-4,24 0,-4 0,20-8,16-4,20 0,16-4,0 8,-20 4,0 4,-12 4,-48 0,-8 4,-12-4,-8 12,-8 4,16-12,-16 4,-16-4,-8 12,-12 0,-8-4,-4-4,-4-4,12-4,12 0,40 0,20-8,20 4,-4-12,-16 16,20-8,20 0,4 0,8 8,0 0,0 0,-12 0,-16 4,-36 8,-40 0,12 0,20-12,-16 4,-12 4,0-4,-8-4,8 0,4 8,40-8,20 0,-8-4,12 0,16-8,16 8,12-4,0 4,-4 4,-16 0,-40 0,-12 4,-8 0,-8 8,0-8,-12 0,-8 8,-4-4,-8 0,-4 4,-4-8,-4-4,16 0,8 0,44-4,8 0,12-12,-12 12,20-4,4-4,4 4,0 0,4 8,-8 0,-12 0,-28 8,-12 4,-8-8,8 8,0-12,-16 12,0-8,-16 4,-20 4,4-4,12 0,16-4,44-4,16-4,12-4,16-4,4 0,0 8,12 0,0 4,-12 0,-24-8,-32 12,-4 0,-8 0,-12 0,-8 12,16-12,-12 0,-12 0,-4 8,-16 0,-4-8,0 0,12-4,44 0,16-4,16-12,0 4,-12 8,20 0,12-8,12 0,0 8,-8 4,-12 0,-28 0,-16 4,-12-4,-8 4,8 0,-20 4,-4-4,-8 4,-12-8,8 0,12 0,28 0,12-8,12 0,8-8,8 4,0-4,4 0,-24 16,20-4,-8 0,-12 4,-8 4,-8 8,-12-8,4 4,-8-4,-4-4,4 0,8 0,8 0,24-12,-4 4,12 0,0-4,-12 12,8-4,0 0,-8 4,-16 8,-20 4,-8 0,16 0,-8 8,-4-12,16-4,8-4,4-8,0 0,12-8,12 8,0-12,-12 16,8 0,8-4,0 4,-4-4,-16 8,-8 8,0-12,8 4,-4-4,0 0,0 4,-4-4,4 4,-16 0,-12 0,12 4,-12-4,-24 0,-12 0,0 0,8 0,4 0,16 0,28 0,12-8,12 4,4-12,-8 12,4-4,16 0,12-4,0 0,0 8,0-8,0 8,-16 4,-20 0,-16 8,-12-4,-8 8,12-4,-12 4,-20 4,-4 0,-12 4,-104 4,88-20,12 0,16 4,68-12,-8 0,8-4,8 8,-16 0,12 0,12 0,4 12,-4-4,4 4,-28-8,-8-4,-4 4,0 0,-24 20,0-12,-4 4,16-12,-8 0,-8 0,0 0,16-4,12-12,16-4,-8 4,-8 8,8 4,-8 4,-4 0,4-4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13090 254,'3'6,"15"-6,-6 0,15 0,12 0,15 0,9 0,-9 0,-6 0,-3 0,-15 0,-27 0,-6 0,0 0,0 0,-12 9,3-3,-9 0,-15 6,-15 0,-12 3,3 0,9-9,15 0,48-21,9 6,30-30,45-9,21 3,18 0,-3 3,-12 18,-24 12,-51 9,-42 3,-9 6,-6 3,-21 12,-36 15,-36 6,-21 3,24-12,12-12,45-12,42-12,3 0,6-9,15-12,-3 12,15-3,0-6,-6 6,-27 9,-15 9,3 6,-21 9,-9 6,-6 3,3-6,-3-6,12-3,33-12,18-6,0-6,24-3,24-9,6 3,3 0,-12 9,-51 12,-12 0,-15 6,-6 9,-24 12,-30 12,-15-3,-9-6,0 0,30-12,63-18,15 0,9-6,24-15,33-3,24-12,-3 0,0 9,-45 15,-48 9,-6 3,-6 0,-18 15,-18 3,-3 0,-3-3,3 0,15-9,33-6,6 0,3-6,24-12,9-3,15 0,21-6,-12 9,-12 0,-18 9,-33 6,-6 3,-15 6,12 0,-9 3,-9 0,0-3,-3 0,21 0,9-9,6-9,3 6,6 0,9-6,-6 3,-18 3,-9 9,-12 12,3-12,-18 6,-9 3,0-3,0-6,6 0,36-3,3-9,6-3,3 6,15-12,12 3,9-3,6 6,-9 3,-36 6,-18 12,-6 3,-6 3,3 0,6 0,9-9,9-9,18 0,-6-3,-6 6,9-6,15 3,-3 0,15 3,0 0,-6 6,-6 0,-33 0,0 9,-6 3,-6-12,-15 6,-9 3,-18 3,-18 3,3-6,3-6,0-6,18-3,39-6,9 0,0-3,12 3,15 0,24-12,18 3,21-3,9 0,3 15,-18-3,-27 6,-51 0,-21 3,3 0,-15 3,-15 9,-6-3,-18 0,-3 0,-3-9,9-3,18 0,36 0,9-3,21-9,-3 6,21-6,21-6,3-3,-3 9,-15 3,-15 6,-36 6,-6 3,-15 9,-9 6,-9-6,-15 3,-12 3,12-6,21-9,30-6,15-3,12-12,27-6,24-3,42-15,3 9,-12 0,-12 6,-39 12,-57 12,-6 6,-30 15,-24-3,-36 12,-18 3,-12 0,9 6,12-15,54-15,54-9,3-3,15-6,0 0,24-9,30-6,33-6,18-3,-6 3,-15 6,-42 15,-51 9,-21 18,-9-3,-30 12,-42 21,-12-3,-15 0,-9-6,18-6,24-12,81-15,15-9,9-3,33-9,39-12,45-12,12-3,-3 3,0 3,-12 12,-48 6,-75 18,-12 9,-12-3,-27 12,-39 6,-48 18,-39 0,-9 3,18-3,21-18,45-6,48-12,45-6,15-15,48-6,75-27,27 6,21-9,0 0,-12 9,-42 15,-51 18,-72 9,-6 9,-12 0,-24 12,-30 3,-57 15,-12 0,-27 3,-18 3,21-12,39-12,57-18,60-3,12-9,39-12,39-6,87-30,42-12,6 0,9 15,-39 18,-66 15,-117 21,-15 0,-15 15,-39 6,-84 27,-48 21,-54 9,-6 0,-3 3,33-27,39-3,93-30,75-21,30-9,36-9,72-21,51-21,21-6,-21 15,-12 3,-51 24,-66 15,-66 27,0-6,-12 9,-15 9,-12 6,6 0,6-9,12-6,33-18,18-9,12-6,18 0,36-9,48-12,3 0,12-6,-33 6,-66 21,-42 12,-21 9,-57 21,-90 27,-51 21,3-9,21-9,-21-9,42-15,96-24,63-12,24-9,42-18,51-3,48-18,-3 6,12 0,-18 0,-42 12,-57 15,-36 9,-27 9,-18 9,-3 0,-12 0,6 0,-3 3,42-15,21-12,12 6,24-9,36-6,48-18,-6 6,-6 3,-42 6,-78 21,-18 3,-111 36,-27 6,-39 9,-21 12,21-12,30-9,54-18,105-24,6-3,15-3,27-9,36-12,60-6,24-18,-15 18,-21 0,-6 0,-45 24,-84 9,-6 6,-15 9,-9 3,-24 0,-12 0,0 3,0 0,21-9,12 0,33-12,15-12,45-15,51-9,48-21,21 9,-12 3,-30 15,-126 24,-15 6,-36 18,-69 12,-69 30,-21 9,-18 0,9-9,51-24,75-21,75-15,24-18,42-15,51-3,27-9,-9 6,0 6,-42 12,-72 21,-27 9,-9 0,-21 18,-36 6,-12 3,-27 12,0-18,30 0,48-18,39-12,9-6,39-18,42-18,63-15,36 0,9 6,-21 6,-39 6,-48 18,-69 18,-21 6,-30 9,-45 15,-24 9,-15-3,-12 6,18-9,45-15,63-15,12-12,12 0,18-6,24-12,45-6,6 6,-18 0,-24 15,-27 3,-51 15,-24 9,-18 6,-30 3,-21 3,-9 6,0 3,18-6,36-18,48-9,18-6,9 0,24-6,24-6,24-6,30-9,15-6,-36 15,-42 15,-48 9,-12 6,-6 3,-21 6,-18 12,-21 9,-18 0,-15-6,0 0,9-3,21-6,66-21,12 0,6-12,24-9,30-3,39-6,24-3,15-6,-3 6,-12 6,-60 12,-66 15,-12 9,-12 0,-33 9,-39 12,-39 9,-39 3,-9 3,18-3,54-24,63-9,39-9,24-15,9 3,30-6,84-15,42-18,39-12,0 18,-33 9,-72 18,-108 18,-21 6,-12 6,-42 12,-78 24,-60 18,-12 12,-9 0,24-18,39-27,96-21,48-9,24-6,30-12,45-9,78-6,24-12,-3-3,-9 12,-45 18,-72 12,-54 6,-9 6,-24 9,-27 12,-45 12,-21 6,-9 6,3-15,39-9,48-18,45-15,6-3,24-12,24-9,39 0,30-12,9-3,-3 18,-27-6,-51 21,-42 9,-18 3,-45 15,-36 3,-51 21,-21 0,-21 0,15-12,21-12,75-18,69 0,3-12,18 3,30-18,45-9,60-6,39-9,30-3,-21 3,-30 15,-54 24,-111 12,-15 6,-24 12,-21 9,-39 9,-21 0,-9 3,12-9,30-6,33-18,45-6,6-3,15-12,9 3,39-6,36-12,42-12,0-6,-3 15,-54 18,-45 9,-45 6,-6 0,-27 12,-36 6,-60 15,-48 18,-15 3,-3-18,18-9,75-15,60-6,30-6,18-12,39-18,39-6,54-12,39-9,48-6,-9 9,-36 27,-69 15,-105 12,-12 12,-15 0,-36 18,-54 6,-48 6,-42 27,3-18,12-12,39-21,87-12,78-21,3 6,30-18,33 0,33-6,18-12,-9 12,-24 9,-42 15,-66 15,-21 12,-33 6,-39 6,-18 3,-24 6,-6 3,27-9,54-18,66-15,3-6,15-3,30-12,30-3,57-9,51-18,18-3,-12 12,-27 0,-72 24,-87 18,-15 6,-6 6,-27 0,-45 18,-42 9,-21 3,-18 9,18-15,24-12,54-12,75-18,15-3,24-3,15-6,57-15,60-9,9 0,-6-3,-15 12,-42 15,-72 9,-45 15,-15 3,-24 15,-51 9,-45 6,-57 21,0 0,-9-18,30-6,54-24,108-12,18-6,33-12,33-6,36-15,72-12,21 0,-6 15,-27 0,-45 24,-72 6,-60 12,-12 6,-12 0,-30 6,-30 3,6 6,3-3,30-12,45-12,12-12,6 0,21-6,12-3,15 3,12-3,0 0,-27 12,-42 9,-6 0,-9 6,-30 15,-24 3,-48 15,-30 9,-15-15,18 0,6 9,57-27,75-15,12-9,27-18,30-12,51-18,48 0,6 6,21 6,-30 3,-36 24,-57 6,-69 18,-6 12,-9-9,-27 15,-21 9,-33 18,-9-9,-18-3,9-6,21-6,33-6,54-21,6-15,9 12,15-15,18-9,12 0,24-12,15 12,-21 6,-21 9,-60 18,-18 9,-21 6,-33 12,-45 12,-36 6,9-12,21 3,54-27,69-15,9-3,18-18,0 12,24-21,33-6,30-6,18 3,0 6,-21 3,-57 18,-42 12,-12 9,-9 0,-24 12,-27 24,-51 15,-15 0,-24 12,6-15,30-24,51-12,72-24,12-6,24-15,18-9,54-18,9 0,9 3,6 9,-30 9,-51 21,-51 12,0 12,-21 9,3-9,-24 15,-24 12,-15 18,0-6,18-15,54-33,24-15,3-6,18-9,27-15,36-18,21-3,6 9,-15 18,-30 12,-75 21,-24 15,-6 0,-18 9,-27 15,-39 21,9-12,6-12,9-9,33-15,45-12,15-15,3 0,21-12,18-12,30-12,0-9,0 9,-9 6,-24 21,-39 24,-27 6,-3 9,-18 9,-30 18,-30 12,-27 0,-9-6,21-12,42-15,69-21,21-21,6 6,24-18,45-27,-12 9,27-9,18 0,-18 18,-27 12,-72 30,-21 15,-3-6,-21 18,-12 3,-15 12,-15 3,-3 0,33-18,39-21,6-6,15-12,0 3,12-6,12-9,6 0,0-3,6 12,-3 0,-9 9,-42 21,-18 9,6-9,-15 6,-15 9,-15 18,-6-6,9-6,21-12,39-21,6-15,12 0,15-12,24-12,24-9,27-15,18 9,-12 6,-21 15,-42 18,-48 12,-3 3,-9 3,-18 18,-24 12,-21 15,-27 6,9-3,-9-6,36-24,24-6,42-18,18-21,-3 15,15-18,3-3,6 3,-6 0,-3 3,-6 9,-27 9,-6 9,-15 9,-3 3,12-12,-15 12,-6 6,-15 0,3-6,3-6,12-3,18-9,12-12,33-18,15 0,39-12,9 0,9 6,6 6,-9 0,-51 18,-51 18,-12 0,-24 15,-18 6,-24 12,-21 9,-6-6,12-6,9-9,39-12,39-15,9 0,18-18,-6 9,18-3,12-3,3 3,-3 0,-6 0,-12 6,-24 6,-9 0,-12 15,-21 6,-15 6,-30 6,-21 3,3-6,9 0,48-18,54-18,30-21,24-6,33-9,33-18,-21 9,6 6,-30 18,-48 15,-54 18,-3 9,-12 6,-9 6,-21 12,-9 12,12-15,21-12,12-6,27-12,3-12,18-3,-9 0,21-9,9-6,12-3,21 0,-15 9,-12 6,-42 12,-18 15,3-9,-15 6,-18 15,-6 3,-3 3,-6-3,24-12,27-18,15-6,9-9,15-3,33-27,33-18,21-12,18 6,-21 24,-45 18,-69 27,-6 3,-15 6,-30 18,-57 18,-51 18,-39 12,-12 9,15-24,48-21,75-18,66-18,3-6,18-18,0 12,24-18,24-15,33-21,-6 0,9 0,-15 15,0 15,-42 15,-36 18,-9 9,-12 9,-15 12,12-12,-9 9,-3-3,6 0,15-15,6-15,12 0,21-18,6 0,15-9,33-9,-3 15,-30 9,-60 24,-12 9,-24 9,-30 18,-45 24,-12 0,0 3,30-12,30-27,66-24,3-9,9-6,24-15,15-9,15-6,9-12,0 0,-15 24,-21 6,-45 36,-3-3,3 6,-6 3,15 0,-6-12,6 0,3-12,3-6,-3 9,-3-3,0 6,-6 3,-3 3,-3-3,3 0,-9 6,9-3,6-6,3-9,9 3,0 0,3 3,-9-3,-3 6,0 6,-9 0,-15 3,-3 6,-6 3,12-3,15-18,15-6,6-3,12-6,9-9,6-6,6-3,3 3,-9 9,-9 3,-36 21,-18 12,12-6,-9 0,-9 6,-3 6,-3 0,-9 0,6-9,3 0,27-12,6-3,3-6,15 0,-9 0,18-6,12-6,6 3,6 3,3-3,-9 6,-12 3,-45 21,3-9,-12 9,-9 6,-9 9,-9-3,9-6,-3 3,0-6,33-12,6-3,15-6,18-15,12-3,15-3,27-9,0 3,-3 12,-18 0,-57 21,-9 0,-6 6,-15 9,-18 6,-3 3,-24 9,3-3,12-12,15 3,12-12,27-12,18-12,-6 9,12-9,9-6,-3 6,12-6,0 6,-12 6,-3-3,-21 12,-6 6,-15 6,9-6,-15 9,-18 3,0 9,-18 0,-9 3,24-18,18 0,21-12,9-12,9 3,18-6,15-12,21-9,-3 3,15 12,-18 3,-18 6,-18 3,-30 9,-3 3,-15 9,-12 9,0 3,-3 3,0-9,9-6,24-9,15-18,6 3,0 0,3-6,3 6,-3 9,-3 3,-12 0,-3 0,-9 12,-6 0,-6 0,-12 9,-6 0,-9-6,-15 0,15-3,6-3,30-9,9-6,18-15,-6 12,12-6,9-6,3 6,0-6,-3 3,-9 12,-21 3,-9 9,-3 3,0 9,-15-9,3 6,9-12,-9 0,-6 3,0 3,21-9,3 0,12-12,9 3,3-3,0 0,-12 9,6-3,3 0,-15 6,-9 9,-15 6,15-9,-15 6,-18 12,0-3,-9-3,6-3,6-6,30-9,12-6,6-3,6-3,-6 9,9 0,15-3,3-3,-3 6,0-6,-6 6,-21 3,-12 0,-9 12,0-9,-15 3,-9 3,-9-3,0 9,3-3,12-9,30 0,0-6,0 0,6 0,-3-6,18 6,-9 0,12-6,12 3,12-6,-3-3,-9 12,-12 0,-21 3,-12 3,-12 9,9-9,-18 6,-12 3,-9 0,-21 6,-30 6,3-6,-9 6,0-6,-18-3,9-3,21-3,45-3,15-3,39-3,15-3,3 0,21-9,24-9,24 0,21-3,9-3,-15 15,0 6,-33 6,-27 0,-42 0,-6 0,-3 3,-15 6,-15 3,-15 3,0-3,-6 0,-12 3,-9-3,21-3,6-6,18-3,30 0,6-6,9 0,15 0,15-3,9-9,0 6,0 3,-15-3,-6 9,-30 0,-9 3,-3 9,-6 0,-15 6,-6-3,-9 3,-9-3,12 0,9 0,33-12,9-3,0 0,18-3,24-9,9-3,12 3,15-6,-15 6,-18 3,-51 9,-3 9,-18 6,-15 9,-18 0,-30 9,-9-3,3-3,-9 0,39-12,18 0,48-12,0 0,15-12,15-3,6 3,18-6,12-3,-3 6,-18 3,-15 0,-30 12,-15 0,-12 6,-15 6,-9 0,-6 0,-6 3,-6 3,18-9,12-3,48-18,-3 6,15-3,9-3,9-3,6 3,-6 0,-9 3,-30 9,-9 0,-9 12,-6-3,-9 6,-15 12,-6-3,-9 6,9-9,3-3,15-9,27-9,6-3,21-12,9-6,3 6,6-3,3 6,-9 0,-9 9,-27 6,0 3,0 3,-9 3,-9 3,6-3,-9 0,3 0,6-9,3 0,15-12,15-3,-9 6,12-9,3 3,9 0,0 0,-6 0,-3 9,-24 3,-9 6,-6 3,-21 3,-3 0,-3 0,-9 0,9-6,30-6,21-12,-3 9,12 0,12-3,6-3,9-3,-3 0,-3-3,-36 15,-15 6,-6 12,-9-6,9-3,0 6,6-15,9-6,18-6,-6 6,6-6,-9 3,-9 6,-12 9,3 3,-12 3,-6 0,-9 3,0-6,9-3,27-9,21-15,0-6,-9 18,6 0,6-9,-3 0,3 3,-21 12,-3-3,-21 18,18-6,-6 0,3 3,-3-6,9-3,3-3,6-15,3 6,12-3,-18 6,6 0,-3 6,-9-6,-3 6,-15 6,9 0,-9 0,-18 0,-15 9,0-3,0 0,6 0,12-9,27-3,9-6,15-12,24-6,18 6,-6 0,-3 6,0-3,-12 3,-30 12,-9 3,-3 6,-6 6,-3 3,3-6,0 3,0-9,6 3,-6 0,-9-3,-3 3,15-9,-24 6,-9 3,-9 3,9-9,9 0,24-3,18-6,0-3,15-6,15-6,6 3,3 0,0 6,0-6,-6 9,-15 6,-24 3,-3 0,-3 6,-6-3,-15 12,-15 9,-18 3,-30 3,-18 0,30-12,12-3,30-6,42-18,-3 3,12-3,9-3,6 0,6 0,0-3,-3 9,-9 0,-21 6,-3 0,-12 9,-12 0,-3 0,-3 6,12-6,-15 6,-3-3,3 0,0 0,21-12,9-3,6-3,15-3,21-12,15-3,24-3,9-3,-3 6,-21 9,-33 3,-51 12,-27 12,-9 6,-42 6,-9 6,-18 0,9 3,18-12,42-12,57-9,12-3,6-3,18-6,9-3,9-3,-3 9,0 0,-12 6,-9 0,-12 3,-27 3,-3 3,-9 3,3-3,-3 6,-18 3,-12-3,-6 0,3 6,9-9,30-9,27-15,3 9,30-9,24-9,45-6,3-3,-3 0,-9 9,-33 9,-69 15,-9 3,-12 3,-24 12,-24 6,-45 12,-18 3,-9 3,0-12,-9 6,24-18,39-9,39-3,39-9,12-9,6 3,24-6,9-9,33-3,18-3,21 0,-3-3,3 0,-36 18,-36 0,-42 15,-15 3,-15 9,0 6,0-12,-21 12,-15-6,-27 18,-18-6,24-9,9 0,24-12,42-3,9-6,15 0,30-6,30-12,39-3,24-21,-6 21,0 3,-51 12,-78 12,-27 3,-6 6,-30 6,-57 18,-30 6,-42 12,-9 3,30-12,21-15,54-12,78-15,12 0,9-3,27-12,27-6,27 0,9-9,9-3,-9 9,-12 3,-12 6,-30 0,-48 18,-6 6,0-3,-15 3,-6 12,-6-3,-12 3,3-3,-6-6,18 0,27-12,12-3,6 0,21-12,24-3,9 3,24-15,9 0,0 6,-33 9,-27 3,-39 12,-9 3,-30 9,-36 6,-30 12,-30 9,-30 3,12-6,0-9,21-3,51-12,75-12,6-6,12-3,27-3,24-6,24-6,24-6,-3-3,9 9,-21 6,-24 9,-24-3,-42 12,-15 6,-15 3,9-3,-15 3,-9-3,-9 9,-3-3,-9 6,3 0,9-6,3 0,33-12,24-6,-3 3,24-6,3-3,18 0,6-9,6 6,-18 3,-6 3,-36 9,-12 0,-15 12,0-6,-24 6,-15 6,-36 12,-18 0,-9-3,-12 6,12-9,51-9,27-6,39-9,12-6,30-9,27 3,27-18,9 0,9 0,9 3,-18 3,-15 15,-39 3,-18 6,-30 6,-9-3,-24 6,-9 6,-18 9,-21-3,-21 9,-9 3,0-3,12-12,48-15,51-9,15 0,27-6,24-6,36-12,9-3,30 0,3-6,-18 18,-18 9,-54 9,-51 3,-21 9,6-3,-33 6,-36 9,-33 15,-15-3,-12 0,0-6,3 0,51-15,45-9,45-9,15 0,12-6,15 0,21-3,3 0,12-6,0 0,-12 6,-3 9,-27 3,-33 3,-6 3,-18 6,6 0,-18 3,-12 0,-9 0,-15 3,-15 6,21-6,24-3,33-12,12 0,3-6,18-6,12 0,15 0,15-9,9 0,9 3,-6 12,-9 3,-21-3,-18 6,-33 0,-12 0,-3 3,-24 9,-21 6,-15 3,-9 0,-21 3,-9 6,12-12,12-6,24-9,54-3,18 0,15-3,30-15,33 3,9 3,21 0,18 6,-3 6,-21 0,-27 0,-39 0,-54 0,-6 3,-21 6,-15 0,-12 0,-21-3,-3 3,-6-3,9-6,30 0,48 0,24-12,0 6,21-6,12 0,9-3,21-6,18-3,-9 0,0 9,-24 6,-15 3,-42 6,-24 3,-3-3,-18 9,-30 3,-33 6,-18-6,-27-3,-18-3,-3-6,15 0,36 0,54 0,66-6,9 3,27-3,21-3,21 3,12 0,15 6,12 0,-12 0,-18 0,3 3,-24 0,-21 3,-15-3,-27 0,-15-3,-6 6,6-3,-15-3,6 6,6-6,-9 3,-9 3,-9-3,-3-3,-12 9,6-6,0-3,9 0,39 0,9 0,24-3,27-12,45-3,18 6,30 6,-3 6,-21 0,-30 0,-54 0,-51 9,-6-3,-15 3,-18 3,-18 6,0 3,-12-6,6-6,3-3,-3-3,-6-3,0 0,6 0,18-9,-3-3,42 6,12 3,6 0,21-3,30-12,18 0,3-3,6 9,-9 3,-3 3,-21 3,-21 3,-27 0,-9 3,-18 0,0 9,9-9,-15 6,-9-6,-12-3,-6 0,-3 0,15 0,6 0,36-6,12-3,12-3,-15 12,15-3,9-3,12 0,0-3,3 6,-3 3,-15 0,-33 3,-9 0,-21 3,-15 9,-12-3,0 3,-21 6,-6-6,15 6,30-9,51-12,21-6,18-12,18 0,15-3,0 0,-3 9,-30 9,-6 0,-48 3,-15 15,9-9,-6 3,-6 3,-9 0,-9 0,-3-3,6 0,3-6,9-3,27-3,15 0,0 0,21-3,15-9,21 0,18-6,0-3,-9 9,-27 12,-24-3,-42 6,3 0,-18 9,-18 3,-12 0,-12 3,-12 0,6-9,-9 0,24-6,3 0,18 0,33 0,9-9,15 0,-3 0,21 3,15-9,15 3,12-6,0 9,-24 6,-3-3,-45 6,-15 0,-12 12,-21 0,-9 0,-12 3,-27 0,-15-3,0-6,0 0,45-6,9 0,21 0,36 0,15-3,18-6,12-3,15 0,30-6,6-6,-6 12,-9 3,-30 0,-48 9,-27 0,-3 6,-15 6,-15 0,-9-6,-27-3,-15-3,0 0,-9 0,18 0,21 0,33 0,36-6,9 3,6 3,18-9,12-3,6 3,18-6,12 6,-3 0,-9 3,-21 3,-15-3,-33 6,-15-3,9 3,-18 6,-18 0,-9 0,-9-3,-18-3,-15 6,15-6,36 0,42 0,18 0,9 0,21-12,21 3,12-6,9 3,21-6,-21 6,-3 9,-18-3,-21 6,-48 3,-24 3,-21 6,-24 9,-30 3,6-9,6 3,-6-6,9-3,42-3,63-6,18-12,30-9,12 6,24-9,-6 6,15 0,-6 6,-21 9,-30 3,-12 0,-57 3,3 0,-15 0,-12 6,-15 9,-18 9,-18-12,0 9,21-9,24-6,39-9,6 3,3-3,6 0,24-6,18-9,6 3,18 6,12-3,-3 3,-3 6,-18 0,-24 0,-33-3,-9 6,-6-3,-21 6,-27 9,-33 0,-36-3,-21 3,3-3,-12-6,33-6,51 0,66 0,12 0,9 0,24-9,42-12,39-3,9-3,0 9,18-3,-3 15,-30 0,-42 6,-33 0,-48 0,-9 3,-18 3,-6 3,-12-3,-6-6,-15 3,-9-3,15 15,24-9,42-6,18 0,24-9,18-6,48-15,15 0,9 3,12-6,-9 0,-24 15,-51 9,-78 9,-6 6,-30 6,-42 12,-33 9,-39 3,-18-9,-6-3,18-12,63-6,105-6,27-6,21-9,27-3,27-3,6-3,12 0,9-3,-21 9,-24 9,-33 6,-33 3,-9 6,-27 12,-18 3,-21-3,-27 12,3-6,-12 6,39-12,21-9,42-6,6-9,9 0,27-6,18-12,33 0,18-6,0 0,12-9,-33 15,-42 15,-24 6,-33 9,-27 6,-24 3,-30 15,-33 0,-18 3,-9 3,33-18,39-9,72-9,21-3,33-12,24 3,36-12,15-15,12-3,-15 18,-30 0,-45 18,-39 6,-6 3,-18 6,0 3,-12 3,-18 3,-12 3,-45 18,-18 0,-6-6,9-9,39-3,30-12,48-6,9-3,21-6,24-9,21-3,18-6,12-6,12 0,-15 6,-18 9,-36 6,-39 9,-6 3,-12 6,-3 0,-15 6,-9 3,-12 3,-12 0,-27 0,-12 3,0 6,12-6,39-12,42-9,27-9,3-6,33-12,39-3,21-18,9 6,18 6,0 0,-33 15,-30 6,-42 9,-42 9,-12 0,-18 15,-24 3,-33 3,-30 12,-9 0,-21 3,21-3,39-15,45-15,54-15,21-6,30-21,15 6,12 0,18-3,-9 0,-12 9,-24 12,-48 3,-12 6,-18 15,6-6,-12 6,-9 3,-18 3,-18 0,-9 0,9 0,24-9,45-12,6-3,21-6,15-3,30-12,51-6,3-3,0-6,-12 9,-24 12,-39 9,-63 15,-3 6,-24 12,-18 0,-15 9,-39-3,-18 9,0 3,21-18,33-9,36-6,48-15,6 0,30-6,24-3,33-9,3-6,9 6,0-6,-21 6,-39 12,-42 9,-27 6,-3 12,9-9,-21 6,-6 0,-9 0,-24 3,-9 6,0 3,24-15,21-6,33-3,3-6,12-3,24-3,15 0,81-27,-51 18,-30 9,-15 3,-36 6,-6 3,-6 9,-21 9,-9 3,-9 0,-12 0,0-3,9 0,18-6,33-12,15-12,6 3,18-6,12-6,12-9,3 12,-9 0,-9 9,-9 0,-12 6,-24 0,0 9,-9 6,-15 6,6 6,3 0,6-12,-6 6,12-12,3-12,6-9,3 6,3-15,12 3,3-3,0 3,-3 6,-15 6,-12 9,-6 15,0-6,-15 12,-3 3,-6 3,-6 6,12-3,3-6,15-24,15-12,18-12,-15 15,6-9,0-3,3-3,-3-3,0 6,-9 15,-12 18,-6-3,-12 6,-9 12,-9 0,-6 6,6-9,33-18,9-3,15-21,-3 9,21-12,0-3,3 0,3-3,-12 9,-21 12,-12 9,-9 9,6-6,0 6,-6 6,0 0,6 0,0 0,12-18,9-6,12-15,-12 15,6-3,3-3,-3 0,-12 12,-6 9,-12 9,3 6,6-12,-3 3,0 3,3 3,0-18,3 0,0-12,3-12,6 9,-6-9,27-12,-21 12,3 3,-9 9,0 9,-3 3,0 6,0-3,-3 15,0 0,-3 0,-3 0,3-3,-3-18,9 9,0-21,0 3,0-3,0-3,3-3,6-3,-6 6,-3 6,6 3,-6 12,-9 15,0 0,-3-9,-3 12,-3 3,3-6,0 3,3-6,12-24,0-3,6-15,-3 3,6 0,-6 0,6 3,-3 12,-3 3,0 3,-3 3,0 12,0 3,-3 3,0 0,-3-9,3-3,3 0,-6-9,6-6,3-12,0-3,6 0,-6 0,3 0,3 12,-6 6,-3 12,0 0,-6 9,-6 18,-6-3,3 6,3 3,3-12,9-21,0 0,3-15,3-6,9-12,6-3,-3 0,3-6,3 0,-9 12,-3 0,-9 21,-3-6,0 9,0 0,0 3,0 0,0 9,0-6,-12 9,12-12,-3 6,-3-3,6-6,-6-3,6 3,-3-6,3-3,0-3,0 6,0 0,0 0,6 3,-6 6,0 6,0 3,0-9,-6 12,3-3,-6-3,6-6,0 0,3-12,0-9,0-6,6 9,9-6,-3-6,6 12,-15-6,0 15,-6 12,0 3,-6 6,-6 9,-6 0,6 0,0-3,3-6,9-15,3 0,0-9,0-6,3-3,0-6,12 3,-9 6,3 3,-3 3,-6 0,0 18,0 9,-6 0,3-6,3-3,-6-3,6 0,0-15,9-3,3 0,0 6,-3-3,0-3,-6 9,-3 3,0 3,-9 3,-15 6,3-3,0-3,-3 12,12-18,-15 3,-3-3,-9 6,-9 0,9 0,9-6,21-3,3 0,12 0,6-3,12 3,15 0,21 0,33 0,21-6,12 0,-15 6,3 0,-42 0,-66 0,-27 0,0 3,0 3,12-6,-9 0,-12 0,-9 0,-12 0,-9 0,-21 0,-21 0,-12 0,-120 0,141 0,39 0,6 0,15-3,48 0,-6 3,15-6,21 6,9 0,21 0,30 0,9-6,-3 6,-9 0,-39 0,-18 0,-57 0,0 6,-3-3,-6-3,12 6,-9-6,9 0,-15 0,-15 0,-9 0,-15 0,-18 0,-12 0,12 0,30 0,48 0,3-3,12 3,21-6,18-9,12 3,9-9,6 6,54 6,-87 3,-21 6,-30 0,-12 0,0 3,-15 3,-21-6,-30 0,-30 0,-27 0,-12 0,0 0,12 0,18 0,27 6,48-6,51 3,15-3,3 0,18 0,12 0,9 0,21 0,12 0,9 0,-9 0,-12 0,42-3,-84 3,-39-6,-12 6,0 0,-15 0,-12 0,-15 0,-15 0,-36 3,0 3,-21 6,-144 9,156-15,54-6,54 0,21 0,6 0,27 0,21 0,33 0,30 0,3 0,-3 0,90 0,-129 0,-39 0,-45 0,-12 0,-6 0,-3 0,-66 0,3 0,-18 0,-21-3,-27 3,-33 0,-9 0,12 0,18 0,60 0,87 0,12 0,24-9,33 6,30 3,18 0,21 0,6 9,-9 18,-9 3,-18-6,-51-9,-45-15,-18 0,0 0,-18-3,-12-6,-21-3,-18-9,-15 9,-21 6,15 6,12 0,36 0,12 0,36 0,27-3,9-3,9 6,15 0,6 0,24 0,-3 0,-9 0,-9 0,-24 0,-33 0,-9 0,-15 0,3 0,-18 3,-15 0,-9 6,-9-3,-24-6,-12 0,0 0,30 0,15 0,72-6,9 0,21 0,27-9,36 3,9 0,-3 6,-30 0,-36 6,-39 0,-15 0,-24 3,-30 15,-27-6,-18 0,-3 0,15-6,30-6,57 0,18-6,0 3,18-6,21-3,6-3,3 3,0-3,-15 6,-9 3,-33 6,-18 0,-6 0,9 3,-9 0,-9-3,-6 0,-9 0,12 0,6 0,21 0,6-6,9 6,-6 0,0 0,0 0,-6 0,-9 3,3 6,-12-6,-3 6,18-6,0-3,9 0,12 0,-3 0,-3-6,6 3,0 3,-6 0,6 0,6 0,-6 0,0 0,-12 3,-3 0,0 0,-6 0,-3 0,-6 3,0 6,9-12,0 0,9 0,15 0,0 0,12-9,15-3,6 9,-3-3,-6 6,-39 0,-3 3,-12 6,-6-6,-18 9,-9 3,-21 3,-12-9,-6-3,18 0,21-3,51-6,6 3,12-6,15 3,6 3,9 0,15 0,3 0,0 0,-18 0,-18 0,-33 0,-21 0,9 0,-18 0,-15 0,-3 9,-12 0,0-3,6 3,12-3,30-3,12-3,15-3,-6 0,24 0,18 0,24-3,36 0,-3 6,-9 0,-39 0,-57 0,-9 0,-9 0,-24 0,-39 3,-51 9,-30-6,-27-6,3 0,45 6,69 0,75-6,24-3,39-18,36 3,30-3,0 9,-6 6,-24-6,-33 6,-36 3,-30 3,-12 0,0 0,-3 3,-3 6,-6-6,0 9,6-12,-12 3,-18 3,-12 3,-6 0,3-6,12-3,36 0,15 0,6-3,27-3,24-15,24 0,9 3,6 12,9 0,-24 6,-36 0,-18 0,-45 3,-6 0,-12 0,-9 0,-9 6,-9-6,-6-3,3 6,3-6,9 9,15-6,30 3,3-6,18 0,-9 0,18-9,12 0,6 0,96 6,-75 3,-18 0,-15 0,-39 0,-15 0,9 0,-9 0,-18 3,-9 3,-9-6,-3 0,3 3,6 0,6 3,18-6,24 3,9-3,0 0,12 0,21 0,6 0,3 0,-6 0,-15 0,-30 6,-12-6,-6 3,-15 0,-3 6,-9-6,-9 3,-9-3,0 3,12-6,15 3,42-3,6 0,15 0,12 0,15 0,24 0,3 0,0 0,-6 0,-24-6,-21 6,-30-3,-6 3,-12 3,9-3,-15 6,-15-3,-12 6,-12-6,-21 3,24-6,9 0,21 0,36 0,6 0,18-3,15-6,12 3,12-3,27 3,6 6,-18-3,-36 3,-18 0,-39 0,-9 0,-24 6,-15 9,0-6,-18-3,-30-3,0 9,0-6,39 0,21-6,48 0,9 0,15 0,27-6,15 6,33 0,9 0,3-6,6-12,-15 6,-30 6,-30 6,-42 0,-9 0,0 0,-15 3,-18 0,-21 9,0 9,-21-6,3 0,-15 12,105-27,6 0,18-9,12-3,24-3,3 9,3-3,-3 3,-27 6,-12 0,-42 0,-3 0,-9 0,-6 9,-9-6,-15 6,-9-6,-3-3,-12 0,27 0,15 0,33 0,9 0,18-6,21-3,12 3,12-3,21-3,-9 0,-21 9,-27-6,-36 9,-6 0,-18 0,15 0,-15 6,-9 3,-6 3,-3 0,6-3,6-3,24-6,6 0,12-6,0-3,0-3,-3 3,0 0,0 9,-6 0,-6-6,0 9,-3 0,0 0,-6 3,3 0,-12 0,-3-3,18 3,18-9,-6 3,12-6,9-3,3 3,-6-3,-6 6,-27 3,-3 6,9 3,-6-6,3 0,3 3,0 0,0 0,0 3,0-6,0 0,0-6,0-9,0 3,3-6,9-9,3 3,0-3,0 3,0 3,-15 9,0 6,0 0,0-3,-15 6,3 3,0-3,-15 9,-33 3,-42 18,-48 12,-42-6,-15-6,-21 0,12-6,60-18,72 0,84-9,12 0,30-6,39-9,42-21,3 18,12 9,-3 6,-3 6,-21 0,-39 0,-27 6,-39-6,-12 3,-3-3,3 3,-6-3,-3 3,3 6,-6-6,18 0,0 0,0 0,6 0,12 3,-3-6,-3 0,12 0,12 0,6 0,0 0,-3-9,-6-3,-12 9,-21 0,6 3,0 0,3 0,-3 0,3 0,6 0,-3 0,6 0,-3 0,-3 0,6-6,-12 6,-6-3,0 9,0 0,-3-6,0 3,0-3,-6 9,0 6,9-12,-3-3,0 0,-6-3,3-6,-3 0,-3-9,3 9,-6 3,12 3,0-3,-6 6,-9 0,-18-3,6 3,-12 0,9 0,-9 0,3 0,0 0,3 0,12 0,3 0,12 0,6 0,0 0,-3-6,6 0,0 3,3-3,6 0,0-3,3 6,3-9,0 3,-9 9,0 0,-3 0,-3 3,0 0,0 3,0 0,3-3,-3 0,3 0,-3 3,0 0,6 0,-6-3,3 0,-3 0,0 3,0 0,0-3,0 0,0 0,0 0,0 0,0 0,0 6,0-3,0-3,0 0,-6 0,6 3,-3-6,3 6,-3-3,0-3,3-6,0-3,0 6,-6 0,6-3,0 9,0 0,-3 0,0 6,3 0,-9-9,6 6,-3 3,3-6,3 0,-6 0,0 3,-3-6,9 3,-3-3,0 0,-6 0,0-6,0-3,-12-6,3-9,3 6,6 6,-9-12,18 3,0 12,0 6,0 0,0 0,3 3,0 9,3 0,3 6,0-6,3 12,-6-12,-3 0,3 3,-6-9,3 15,-3-9,0-3,0-6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13245.5 1117.38,'0'0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13270 302,'-4'0,"-4"0,4 0,4-4,0 0,-4 0,4-4,0 4,16-4,-4 8,12-4,20-4,4-4,4 8,-4 4,-8 0,-28 0,-16 0,-8 0,4 0,-20 0,-20 4,-16 0,-8-4,-4 0,16 0,16 0,48-8,16-4,0-4,-8 12,16 0,12 0,12-8,4-4,0 0,-8 8,-8-4,-36 12,-8 0,-12 0,-12 8,12-8,0 12,-20 4,-8-8,-12-4,4-4,4 0,20 4,36-4,8 0,-8 0,20 0,4-4,8 4,0 0,8 0,0 0,-16 0,4 0,-12 0,-20 0,-20 0,-12 0,12 0,-16 4,-24 8,-8-8,-4 8,12 4,16-8,36-4,16 4,8-8,24 0,28 0,20 0,32 0,0 0,-16 0,-24 0,-32 0,-52-4,-12 4,-20 0,-12 0,-24 0,0 0,-20 0,-8 0,0 0,24 0,16 0,76-8,0 8,24-8,16-4,8-4,4 8,4 0,-12 0,-16 8,-36 0,-12-4,-8 4,-16 0,8 0,-12 0,-20-8,-8 4,-8 4,4 0,0 0,12 0,40 0,20 0,12 0,20-4,0-4,12 8,-4 0,-12 0,-12 0,-32 0,-12 0,-8 0,8 0,-12 0,-20 0,-20 0,12 0,0 0,24 4,24-4,16 0,16 0,8 0,16 0,0 0,-8-4,0 4,-12 0,-32 0,-12 4,-4 0,4 0,-20 4,-4 0,-20 0,4 12,-4-12,12 4,40-8,4-4,16 8,8-8,28 0,12 0,12 0,8 0,-8 0,-12 0,-12 0,-44 0,-8 0,-8 0,-4 0,-4 0,-20 0,-12 0,-16 0,-4 0,8 0,4 0,12 0,16 0,36 0,12 0,16-4,16-4,20-4,-4 0,4 8,0-4,-16 4,-40 4,-8 0,-8 0,-4 0,-4 0,-4 0,-4 0,-16 8,-24 12,8-12,-12 8,12-4,16 0,44-8,12-4,20 0,8-8,20-4,4 0,-4-4,-12 0,-16 12,-32 4,-8-8,-8 8,-4 0,0 0,-12 4,-4 12,0-16,16 4,-8 0,0 4,16-8,8-4,8 4,4-16,4 16,-4-4,4 4,-8 0,-16 0,-20 12,12-12,-16 4,-12 0,-8 8,-4-8,12 0,28-4,24 0,8 0,28 0,12-8,4 0,4 0,4 8,-12 0,-20 0,-48 0,0 0,-12 0,-16 0,-8 0,-16 0,-8 0,-12 0,-16 0,24 0,4 0,24 0,8 0,36 4,4-4,28 0,-8 0,24 0,12 0,12 0,8 0,4 0,-12 0,-12 0,-20 0,-44 0,-20 0,4 0,-20 0,-20 4,-20-4,-16 0,-8 16,-12-4,40 0,28-4,44-8,8 0,8 0,16 0,12 0,20 0,0 0,12 0,8 0,-4 0,-12 0,-4 0,-28 0,-52 0,8 0,-28 0,0 0,-4 0,-8 0,-8 0,0 0,0 0,20 4,32 0,8 0,20-4,-4 0,20 0,24 0,4 0,12 0,4 0,-8 0,-8 0,-8 0,-52 0,-32 0,8 0,-20 0,-12 0,-20 0,-20 0,-32 0,4 0,24 0,28 0,56 0,12 4,12-4,32 0,20 0,20 0,12 0,12 0,0 0,-12 0,-28 0,-28 0,-48 0,-16 0,12 0,-12 0,-12 0,-8 0,-12 0,4 0,-8 0,8 0,12 0,32 4,20-4,4 0,16 0,16-12,12 0,8-4,-4 0,16 0,-16 4,-16 4,-36 8,-24 0,-12 0,4 0,-28 0,-12 0,-4 0,-20 0,12 0,20 4,16-4,44 0,8 0,20 0,32-8,24 0,16 8,0 0,-24 0,-32 0,-44 0,-12 0,-20 12,8-12,-20 8,-12 0,-4 8,-4-4,8 0,12-4,28-4,8 0,20-4,-8 0,16 0,4 0,16-12,0 0,-4 4,-16-4,-24 12,-12 0,-8 4,0 0,-4 0,-20 8,-12 4,8-4,-4-4,12 4,40-12,12 0,12 0,12-8,0-8,4 8,-4-4,4-4,-16 12,-28 0,-4 4,-20 0,-20 12,-8 0,-16 4,-16-12,-16 4,4-8,16 0,8 0,24 0,40 0,16 0,16 0,-12-4,12 4,24 0,20 0,4 0,8 0,-8 0,-4 0,-8 0,-20 0,-52 0,-20 0,-8 0,-12 0,-12 0,-12 0,-4 0,0 0,-8 4,4-4,28 0,8 0,40 0,16 0,24 0,12 0,16-4,0 0,8-8,4 8,-4 0,-8 4,-8 0,-40 0,-20 0,-16 0,8 0,-20 0,-16 0,-8 0,-12 0,-32 0,4 8,4-4,32 4,60-4,20 0,4-4,28 0,16 0,12 0,-4 0,12-4,0-4,-12 8,-12 0,-12 0,-16 0,-36 0,-24 0,0 0,0 0,-16 0,-16 0,-12 0,-8 0,-16 0,20 0,12 0,16 8,68 0,-8-8,28 0,16 0,20 0,12 0,24 0,-4 0,-12 0,-12 0,-28 0,-12 0,-52 0,-20 4,8 0,-20 4,-16-8,-16 0,-8 4,-20 4,-12-4,16-4,20 0,20 0,8 8,56-8,24 0,24 0,20 0,12 0,24 0,8 0,-8 0,-16 0,-32 0,-16 0,-44 0,-20 0,8 0,-16 0,-24 0,-4 0,-24 0,4 0,-16 0,4 0,12 0,16 0,48 0,12 0,12 0,16 0,20 0,8 0,8 0,4 0,0 0,-12 0,-8 0,-16 0,-36 8,-4-8,-24 0,24 16,-24 0,-20-4,-20-8,-4-4,-16 0,0 8,16-4,24 0,36-4,16 0,4 0,12 0,28 0,12 0,36-8,28 0,12 8,16 0,-16 0,-40 0,-36 0,-56 0,-16 0,-20 0,-32-4,-12-4,-24 4,-44-12,4 8,4 8,28 0,24 0,40 0,36 0,12 0,8 0,4 0,12 0,12 0,4 0,12 0,-4 0,-8 0,4 0,0 0,-8 0,-8 0,-28 0,0 0,-8 4,-20-4,12 0,-12 4,-20 0,-8 0,-16 4,4 0,-4 0,20 4,44-12,12 0,20-4,36-8,8 0,24-12,12 0,-8 20,-28-4,-12 8,-28 0,-32 4,-12-4,-20 4,-24 0,-24-4,-44 0,-36 0,-16 0,-4 0,32 0,24 0,60 0,60 0,12 0,8 0,20 0,32 0,12 0,28 0,20 8,8 0,-16 16,-28-4,-24-4,-12-4,-48-12,-24-8,-16 0,20 8,-20-4,-16 0,-16 4,-20 0,4 0,-16 0,24 0,4 0,56 0,16 0,8 0,20-12,20 8,16 0,4-4,12 4,-4 4,-8-8,-12 8,-48 0,-24 4,-4-4,-20 4,-16 4,-20-8,-20 0,-4 0,-4-4,32 0,24-4,44 4,20 4,-4 0,24-4,20-8,16 0,12 4,-4 4,-12 4,-24 0,-40 0,-12 0,-12 12,0-4,-8 0,0 8,-12 0,-4 0,4 0,-8-8,12 4,4-8,16 4,24-8,20 0,8 0,24 0,20 0,24 0,-12 0,0 0,-32 0,-24 0,-56 0,8 0,-24 0,-20 0,-4 0,0 0,-4 0,4 0,-4 0,8 0,4 0,16 0,24 0,12 0,24-8,-16 8,20 0,16 0,12 0,12 0,8 0,-8 0,-4 0,-16 0,-48 0,-8 0,-24 0,16 0,-20 0,-20 0,-16 0,-12 0,-4 0,-12 0,24 0,20 0,40 0,20 0,16 0,-4 0,24-8,8 4,8 0,12 4,0 0,-4 0,-16 0,-12 0,-36 0,-12 0,-8 0,-8 0,-16 0,-20 0,-8 0,-4 0,-8 0,12 0,16 0,40 8,12-4,8-4,8 0,20 0,24 0,12 0,0 0,20 0,4 0,-28 0,-12 0,-20 0,-32 4,-12-4,-4 0,-12 8,-24 0,-20-8,-12 0,-16 0,0 0,0 0,16 0,20 0,48 0,16 0,20 0,-8 0,20 0,24 0,4 0,20 0,-4 0,4 0,-20 0,-16 0,-16 0,-44 0,-12 0,-32 0,-8-4,-8 0,-24-4,96 8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13346 442,'-40'0,"0"8,12-4,16-4,12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13166 462,'20'0,"-8"-4,20 0,20 0,16-4,20 8,12-4,-4 4,0 0,-24 0,-16 0,-16 0,-32 0,-20 0,-4 0,4 4,-32 0,-8-4,-20 0,-20 0,-16 0,-16 0,16 0,24 0,32 0,40 0,20-8,4 8,12-4,-12 0,24 0,16 4,16 0,12 0,4 0,12 0,-24 0,-12 0,-16 0,-32 0,-8 0,-12 0,-20 0,16 0,-20 0,-20 0,-24 0,-4 0,-28 0,-16 0,16 0,0 0,24 0,24 0,56 0,4 4,20-4,8 0,-8 0,12 0,24 0,8 0,16 0,44 0,12 0,0 0,-24 0,-40 0,-28 0,-40 0,-12 0,-20 12,8-12,-28 16,-20-4,-8 4,-28 8,-16-4,32-8,24-4,24-8,48-4,12 4,28-12,12 0,28-12,20 4,8 4,-32 12,-16-4,-20 8,-56 8,-8-8,-8 4,-16 0,-16-4,-16 0,-20-4,-4 4,-20-12,4 4,28 8,32 0,64 0,20 0,20 0,16 0,12 0,16 0,-16 0,4 0,-16 0,-20 8,-8 0,-28-4,-20-4,-12 0,8 0,-24-4,-24-8,-12 8,-12-4,-24 8,-16 0,28 0,36 0,56 0,16 0,24 0,24 8,24-8,24 0,-12 0,12 0,4 0,-32 0,-20 0,-48 0,-16 0,-4 4,-4-4,-24 0,-16 0,-16 0,-12 0,-16 0,12 0,12 0,12 0,56 0,16 0,0 0,8 0,16 0,12 8,12-8,-4 0,0 8,4 4,-12 0,-12-4,-44-8,-4 0,-4 0,-20-4,-12 0,-4 0,-16 4,-4 0,8 0,16 0,4 8,40-4,12 4,0-8,8 0,12 8,16 0,20 0,16 0,20 0,-4-8,0 0,-28 0,-24 0,-56 0,-16 0,-20 0,-20 0,-20 0,-24 0,-8 0,8 0,40 0,24 0,56 0,8 0,32-12,20 8,12-4,8 4,12-4,-4 8,-32 0,-24 0,-48 4,-16-4,8 0,-12 4,-28 0,-4-4,0 0,-4 0,4 0,12 0,48 4,8-4,20 0,32 0,20 0,16 0,4-4,-12 0,-12-8,-36 4,-32 8,-12 0,-32 4,-24 8,-24-8,-24-4,-32 8,28 0,28-8,32 0,60-4,8 4,12-8,16 0,4 0,0-4,-4 8,0 0,-12-4,-4 8,-24 0,-4-4,-8 4,0 0,-8 0,0 0,-8 0,-16 0,-8 0,4 0,4 0,4 0,24 0,8 0,4-4,0 0,0 0,4 4,20-8,0 8,-12 0,8 0,8 0,4 0,-4 0,8 0,-12 0,4 0,0 0,0 0,-20 0,4 0,-16-4,-20 4,12 0,-12 0,-8 0,-12 0,4 0,0 0,0 0,12-4,0 0,8 0,8 0,4 4,4-4,8 4,16 0,0 0,8 0,-12 0,4 0,-4 0,-8 0,4 0,-4 0,0 0,12 0,12-8,-8 8,-8 0,8 0,4 0,-8 0,-16 0,-8 0,-12 0,0 0,-4 0,-24 0,-12 0,-4 0,4 0,0 0,24 0,24 0,12 0,0 0,0 0,0 0,-4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13246 494,'4'-4,"12"4,8 0,-12 0,12 0,16 0,12 0,16 0,0-16,0-4,-4 12,-8-4,-8 0,-36 8,-16 4,-12 0,-8 0,4 0,-28 0,-16 0,-20 0,-12 0,-16 4,-4 12,28-4,76-12,12 4,16-4,-8 0,24 4,16-4,12 0,0 0,28 0,8 0,0 0,4 4,-12 4,-28-8,-28 0,-36 0,-8 0,-4 0,-4 0,-28 0,-16 0,-8 0,-32 0,-16 0,4 8,28 4,36-4,44 0,8-4,12-4,20 0,20 0,20 0,8 0,32 0,12-4,-28 4,-12 0,-32-4,-48 4,-8 0,-12 0,-12 0,16 4,-36 0,-28 4,-16-4,-28-4,-4 0,-12 0,40 0,28 0,60 0,16 0,36 0,28 0,20 0,44 0,0 0,0 0,-28 0,-24 0,-40 0,-60 0,0 0,-16 0,-20 0,-20 0,-40 0,-24 0,0 0,28 0,48 0,48 0,20 0,8 0,32-8,16 4,32-8,36-12,12 0,-16 8,-24 4,-60 4,-44 4,-12 4,-20 0,-20 0,-8 0,-12 0,-8 0,-8 0,20 8,24-4,40-4,4 4,8-4,12 0,8 0,-12 0,16 0,0 0,8-8,8-4,8 8,-16-4,-32 8,-24 0,4 4,-16 4,-24 4,-28 8,-16 4,16 4,16-8,16-4,76-20,0 0,24-8,8-4,4 0,4 0,-8 0,-12 4,-56 12,-20 24,12-16,-20 8,-4-4,-16 8,8-12,0 4,8 4,28-16,24 0,-4-4,24-4,16-8,8 0,4-4,8 4,-8 4,-4 4,-20 0,-36 16,-24 4,-8 4,16-8,-16 4,-16-4,-16 4,0 0,-12-8,12-4,4 0,20 0,32 0,28 0,-8-4,32-4,16-4,28-12,0 12,0 4,-16 4,-4 4,-24 0,-8 0,-32 0,-4 4,-20 8,-8-4,12-4,-20 0,-24 8,-12 0,-28-4,-12-4,-16 4,4 0,8 8,16-12,44-4,72 0,8 0,24-8,12 0,12 4,20-4,20 4,4-4,-20 0,-8 4,-36 4,-44 0,-12 0,-4 0,-4 0,-16 4,-20 4,-4 4,-28 12,-12-4,-28 4,-24 0,16-12,44-4,28-8,52 0,8 0,20 0,28-16,36-4,16 0,20-12,8 0,0 12,-28-4,-44 16,-52 8,-12 0,-4 0,-20 4,-12 4,-8 0,-12-8,0 0,-4 0,4 0,0 0,12 0,40 4,24-4,0 0,16 0,12 0,12 0,8 0,4 0,-8 0,0 0,-16 0,-32 4,-12 4,-24-4,8 0,-20 4,-4 0,-20 0,-16 0,-12-8,-24 0,16 0,32 4,24 4,40-4,16-4,-4 0,36-4,12 0,8-8,24 4,20 0,-16 8,-12 0,-20 0,-16 0,-40 0,-12 0,-16 0,-20 0,-8 0,-8 0,-4 0,-24 0,12 0,8 0,-4 0,28 0,36 0,8 0,16 0,8 0,-16 0,20 4,24-4,16 0,16 0,24 0,-16 0,-16 0,-20 0,-48 0,-16 0,-4 0,-4 0,-12 0,-24 0,-4 0,-16 0,-4 0,-8 0,-16 0,12 0,12 0,8 0,8 0,52 0,16 0,12 0,16 0,8 0,16 0,4 0,0 0,12 0,0 0,-4 0,-20 0,-8 0,-36 0,-20 0,-20 0,12 4,-8-4,-24 8,-20-8,-12 0,-16 0,-12 0,12 0,28 0,24 0,44 4,16-4,0 0,8 0,24 0,4 0,8 0,8 0,-4 0,8 0,-4 0,-16 0,-4 0,-20 0,-32 0,-4 0,-12 0,8 0,-12 0,-24 0,-12 4,-12-4,-20 0,-4 0,-12 0,24 0,20 0,60 0,8 4,8-4,20 0,20 0,12 0,20 0,12 0,24 0,-8 0,-40 0,-8 0,-16 0,-48 8,-20-8,-8 8,12-8,-12 0,-12 0,-12 0,-8 0,-64 0,56 0,4 0,-4 0,16 0,40 0,12 4,8 0,12-4,0 0,12 0,16 0,12 0,4 4,-4 0,4 4,-20-4,4 0,-12-4,-40 0,-12-4,-12 4,12 0,-20 0,-16 0,-28 0,-16 0,-16 0,16 0,24 0,20 0,40 0,16 0,20 0,28 0,24 0,12 0,24 0,8 0,4 0,-40 0,-24 0,-28 0,-28 0,-8 0,-4 0,-4 0,-16 0,-12 4,-4-4,-16 0,-8 0,4 0,-4 0,4 0,-4 0,20 0,48 4,4-4,12 0,-4 0,16 0,16 0,16 0,8 0,-4 0,-4 0,8 0,-16 0,-4 0,-16 0,-36 0,-8 0,-4 0,-4 0,-20 0,-20 4,-12 4,-12-8,-12 4,8 4,16-4,60-4,16 0,20 0,0 0,16-4,20 0,4 4,8 0,12 0,-4 0,-8 0,-4 0,-28 0,-44-8,-20 8,12 0,-24 0,-16 0,-16 0,-20 0,4 0,12 0,-8 0,8 0,16 0,72 4,0 0,20 4,12-8,16 0,8 0,20 0,4 0,-24 0,-12 0,-20 0,-48 0,0 0,-20 0,16 0,-24 0,-12 12,-12-4,0-8,-4 0,-8 0,4 0,16 0,40 0,16 0,20 0,-8 0,32 0,8 0,20 0,12 0,-4 0,0 0,-12 0,-20 0,-40 0,-24 0,-4 0,-32 8,-20 0,-24-4,-20 4,-12-8,4 0,24 0,36 0,52 0,16-4,20 0,-8 0,20 0,12 4,4 0,-4 0,0 0,4 0,-12 0,-4 0,0 0,-4 0,-32-8,-16 8,-4 4,4-4,-12 4,-8 0,-16 0,-12-4,-72 0,72 0,20 0,36 0,12 0,4 0,16 0,20 0,12 0,0 0,0 0,-4 0,0 0,-24 0,-24 0,-12 0,-24-4,0-4,16 8,-24 0,-16 0,-16 0,-12 0,8 0,12 0,52 0,0 0,12 0,4 0,20 0,-16 0,24 4,12 0,4 4,8-8,0 0,12 0,-12 0,-8 0,-12 0,-28 0,-12-4,-8 0,-12-4,-8 8,20 0,-20 0,-16 0,-24 0,-12 0,-28 0,-4 0,12 4,12 8,36-8,44 0,20-4,8 0,20 0,20-4,12 4,12 0,12 0,-16 0,-12 0,-4 0,-16 0,-16 0,-36 0,0 0,-8 0,-16 4,20 0,-24 0,-16 4,-4-4,4 0,0-4,20 0,24 0,8 0,12 0,-4 0,16-8,0 4,0-4,-12 8,4 0,20-8,0 4,-4 0,-8 0,-32 4,-12 4,-12 0,12 0,-32 4,-12 12,-28-4,-28 8,-44 0,8-8,12-8,28 0,12-4,40-4,64 8,8-8,8 0,24 0,12 0,20 0,12 0,24 0,12-4,4-4,-20 8,-36 0,-20 0,-44 0,-24-8,-12 8,12 0,-56 0,20 0,-8 0,0 0,-12 0,0 4,4 0,16 4,12-4,32-4,8 4,8-4,16 0,-8 0,20 0,16 0,8-12,28-4,4-4,-16 8,-20 0,-52 12,-12 0,-20 8,8-8,-20 8,-12-4,-8 8,-16-8,12 4,8-4,20 4,44-8,20 4,-8-4,20 0,20 0,0 0,4-12,4 4,-20 0,-44 0,-12 8,-8 0,-12 8,-12 0,-8 4,0 4,-8 0,0-4,16-4,36-8,4 4,16-4,8-8,-12 8,12-8,20-4,8 0,-4 4,-8 0,-32 8,-16 8,-8-4,-12 0,-12 8,-16 4,-4 0,-28 4,8 0,28-4,8-12,68-4,-4 0,28-12,28-4,20-12,12 8,8-4,-40 12,-20 8,-52 4,-24 0,4 8,0-8,-4 4,-12 0,-16 8,-24 8,-20 0,-12 4,-4 4,12 0,28-12,20-4,44-12,4 4,20-4,4 0,16-12,20-4,28 0,32-16,8 16,0 8,-16 4,-40-4,-24 8,-56 4,-8 0,-16 0,-16 8,-20 4,-20 4,-32 0,-8 4,20-4,28 0,68-12,8-8,16 0,0 0,36-12,24-8,48-12,16-8,12 0,0 4,-28 16,-56 8,-52 12,-16 0,-8 0,-12 4,-24 8,-12 4,0 0,-16 4,-44 0,-16 12,8-8,12-12,56 0,52-12,12 0,4 0,36 0,32-16,56-16,48-24,-4 4,0 8,-32 12,-40 20,-56 0,-36 8,-16 4,-24 0,-24 12,-4 4,-20 0,8 4,-8-4,-16 4,32-8,12 4,36-16,20 0,12 0,8-12,-12 12,16-8,12-4,8-4,8 0,-8 4,-8 4,-48 8,-8 4,-24 4,-24 8,-8 0,-20 4,-28 0,-16 4,-12-8,32-8,40-8,60 0,20 0,12 0,28-4,20-16,28 4,24-16,28 0,24-4,-16 12,-40 16,-32 4,-36 4,-56 0,-4 4,-20 4,-20 8,-16 0,-16-4,-40 20,-32-8,-28 4,-12-12,32-8,24 0,68-4,60-4,16 0,8 0,24 0,32-16,24 4,44-20,24 0,-8 12,-8 8,-32 4,-44 8,-60 0,-20 0,-12 0,8 4,-24 4,-16 12,-32 4,-20 4,-12 4,-32 8,32-8,24-8,36-4,48-20,32 0,12-16,-20 12,20-12,8 4,8-4,0 0,-4 8,-12 0,-28 8,-8 8,-8 0,0 0,0-4,8 4,-4-4,28-4,-4 0,12 0,40-12,36 0,52-4,0-4,-4 12,-28 8,-52 0,-68 0,-8 0,-12 0,-20 12,-24 4,-16 4,-36 8,-32-4,-12 0,8 8,4 0,36 0,12-16,44 4,44-20,32 0,-12-4,36-8,16-4,0 0,36-12,32 4,24 0,0 8,-28 0,-16 8,-24 4,-28 4,-52 0,-8-8,-4 8,-24 0,16 0,-28 0,-16 0,-12 4,-32-4,-40 8,-16 8,16-8,4-4,40-4,28 0,56 0,20 0,12 0,24-4,16-8,16-4,48-24,24 8,8 8,-12 0,-24 0,-40 8,-72 16,-20 0,0 0,-28 12,-12 0,-36 4,-8 12,-36 4,-4 8,0 0,28-20,40-4,60-16,28 0,0 0,28-8,24-16,8 4,12-8,32 0,-16 0,-16 8,-32 8,-52 12,-8-8,-12 12,-4 4,-28 8,-16 0,-28 12,-32 0,-20 12,20-8,28-12,32-4,52-12,12-4,12-4,24-4,16-12,20 4,32-12,0 0,12-4,-24 4,-28 12,-8 4,-48 12,-20 0,-20 8,12 4,-32 4,-12 0,-48 8,-28 16,-24-4,-4 8,4-4,24 0,56-20,72-16,16-4,12 0,32-4,36-20,48-8,12-8,28-4,12 0,-40 0,-24 8,-56 24,-64 8,-8 4,-24 0,16 0,-20 4,-16 8,-20 4,-32 12,-20 0,-40 16,-4 0,4-4,-4 4,56-16,52-12,84-24,0 4,24-8,36-12,36-8,12-8,40-4,-32 12,-20 0,-48 20,-68 12,-12 0,-24 8,12 0,-24 0,-16 8,-20 4,-8 4,20 12,-20-8,24-8,4-4,20-4,44-12,8 0,16 0,20 0,20-4,20-4,32 8,-12 0,-16 0,-40 0,-48 0,-24 0,0 0,-24 12,-16 4,-4 0,-28 4,-20 8,0 0,12 0,28-12,56-8,16-8,12 0,24-8,24-16,32 0,36-8,4 0,24-12,4 0,-40 8,-28 8,-36 12,-52 16,-8-4,-8 4,-8 0,-12 0,-20 8,-20 4,-20 4,0-4,0 4,-28-4,-12-4,20-8,24 0,24 0,52 0,12 0,20 0,-8 0,20 0,16 0,24 0,12 0,24 0,8 0,-48 0,-16 0,-52 0,-24 0,-16 0,-24 0,-8 0,-20 0,-36 0,0 0,4 0,4-4,60 4,48 0,12 0,8 0,36 0,44 0,56 0,44 0,12 0,-4 0,-20 0,-44 0,-56 0,-76 0,-8 0,-12 0,-28 0,-16 0,-20 0,0 0,-32 0,-24 0,28 0,12 0,28 0,16 0,56 4,20-4,-8 0,8-8,24-4,16-4,4-8,0 12,8 0,-16 8,-16 4,-36 0,-16 0,-4 0,-12 4,-24 8,-20-4,-4 0,-12-4,-24-4,0 0,24 0,24 0,52 0,24 0,0 0,20-16,20-4,12 4,24 4,24-4,12 0,-12 4,-16 4,-32 8,-28 0,-44 0,-12 0,4 0,-16 0,-12 4,-12 4,-16 0,-4 0,-16 4,-16 8,0 0,-16 4,28-4,32-16,52-4,12 0,20 0,-8 0,20-4,20-12,20-4,28 0,20-8,-4-4,0 0,-16 20,-36 0,-24 8,-48 4,-24 0,12 4,-16 0,-24 0,-8 8,-20-4,-4 4,12-8,24 4,44-8,20 0,32-12,32-12,60-8,0-8,40-12,-28 12,-8 0,-60 12,-72 28,-12 0,-8 0,-4 0,-20 0,-12 12,-8 4,-4 0,-16 4,8-4,0 0,0 0,12 4,16-8,40-8,16-4,0-4,20-4,12-4,12-4,8 4,0 8,-16 4,-4 0,-44 0,0 0,-4 4,-8 8,-16 4,12-8,-20 8,-24 0,-12 0,-16 4,-8 0,8 4,28-8,52-16,12 0,8-4,24 0,16-12,20-4,32-8,0 0,0 0,-28 8,-32 8,-40 12,-12 0,0 0,-16 12,0-4,0 8,-16 4,-8 0,-12 4,-4-4,-4-4,4-4,12 0,16-8,28-4,4-4,8-20,4 20,16-4,20-8,4 0,4 0,12 4,-8 8,-12-4,-48 12,-24 0,-4 8,8-8,-28 4,-8 8,-4-4,-8 0,16-8,16-4,32 0,12 0,28-8,20-8,8 4,4-4,0 0,-20 0,-40 16,-16 4,-16 0,0 0,-28 8,-28 4,-16 12,16-4,16-8,56-16,20 0,8-12,16-8,44-12,-52 24,-24 4,-4 0,0 8,0-8,0 0,-4 4,4-8,12 4,0-4,4-8,12 16,-4-8,-16 4,-4 4,4 0,-16 8,-16 8,8-4,-8 4,12-4,0-8,12 0,-8 0,8 0,-4-4,0 0,-8 0,-4 0,12 0,4-4,16 0,-4-8,16-4,-8-8,8 8,-4 4,-8 12,-8-4,0 4,-4 8,-4 0,0-4,0 0,0 0,0 0,0 0,0 0,0 0,0 4,4-8,0 0,0 8,0-4,-4 0,0 4,0-4,0 0,-4-4,0 0,0 0,0 0,-4-4,0 4,0-4,8-4,0 4,-8 0,8 0,-4-4,4 0,0 0,0-4,16 12,8-8,-8 8,4 4,-8 0,-4 0,0 8,4 0,-4 4,4 8,-12-4,0-12,0 8,0 8,0 4,0 0,-4-4,-8-8,-8 4,0-8,0-4,0-4,16-4,0 0,4-4,-8-24,0 0,4 12,-4-8,4 4,0 0,4 4,0 12,0 0,0 0,4-4,8 8,0 0,0 0,0 4,8 0,-8 8,-8-4,-4 0,8-4,-8 8,0 8,0-4,-4-8,4 4,-4-4,-4-8,-4 4,-16-4,16 0,-24 0,-12-12,-8-4,12-4,40 12,0-4,4 8,0-12,28 0,-12 12,12-4,12-4,4 4,-12 0,-20 8,-8 0,-4 12,-12 8,0-4,-4 16,-8 0,-8-4,4 4,-24 0,4-4,4-12,8 0,32-16,4-8,4-4,8-8,16-16,8 4,0 4,0 4,0-4,-28 16,-4 12,-4 4,0 8,0-4,0 4,0 4,-8-4,8-4,-4 0,4-16,0-16,8-4,0 0,-4 4,8 8,-12 8,8 8,-4 0,-4 8,0 16,8 0,-8-16,0 12,0 0,0 0,0 8,0-24,0 4,0-12,0-8,0-8,0-8,0 4,0 0,4 16,-4-4,4 12,0 4,-4 12,0 8,0 0,8 4,-8-16,0 8,0-8,0 0,0-16,-8-12,4 4,4 4,0-4,-8 4,8 12,8 12,-8 4,8 4,0-4,-4-8,-4 4,4-12,-8-16,4-8,0 12,0-20,0 4,0-4,0 8,0 8,0 0,0 20,0 4,-4 4,-20 8,4 8,16-24,-8 12,-4 0,12-8,-4-8,8 4,0-12,0 0,4-4,0-12,24-12,-8 4,-16 16,12-12,0 0,-8 20,-8 0,0 12,0 16,-8 0,-12 8,16-16,0 4,0 8,-4 8,4-8,4-8,0-24,0-12,8-8,-4 8,8-20,4-12,0 4,-8 12,0 4,-8 8,-8 16,-8-8,-12 0,12 12,-20 0,-20 12,-4 4,0 4,8-4,72-16,0 0,20 0,20 0,8-4,8-8,-12 4,-8 8,-48 0,-16 4,-4 4,0-4,-8-4,12 4,-20 4,-20-4,-4 0,-32 4,0-4,-16 4,32-4,28-4,40 4,16-4,-4 0,20 0,8-4,20-4,0 8,8 0,-8-4,-12 0,-40 4,-12 0,-24 0,12 0,-20 0,-16 0,-12 0,-20 0,-24 0,12 0,0 0,28 0,24 0,36 0,16 8,12-8,-4 0,20 0,24 4,24 4,24-8,0 0,16 0,0 0,-28 0,-36 0,-68 0,-16 0,8 0,-28 8,-16-4,-4-4,-12 0,-4 0,-16 0,-4 0,12-16,0 4,24-4,24 12,36 0,8 4,28 0,20 0,16 4,28 12,0-12,0-4,-12 0,-24 0,-56 0,-12 0,-16 0,-4 0,-20 0,-16 0,-16 0,-44 0,0 0,-12 0,0 0,12 0,40 8,80-8,4 4,0 0,24 8,-4-8,48 0,12-4,16 0,52 0,32 0,-4 0,0 0,-40 0,-40 0,-48 0,-56 0,-4 0,-20 4,-20 4,-16-8,-12 0,-28 0,-28 0,-16 0,32 0,-4 0,24 4,36-4,20-4,52 4,8 0,-4 0,20 0,20 0,16 0,12 0,32 0,8 0,-8 0,-40 0,-20 0,-48 0,-12 0,0 0,-20 0,-16 0,-12 0,-4 0,-4 0,-28 0,-4 0,0 0,0 0,32 0,16 0,48 4,12-4,16 8,28 0,24-8,16 0,28 0,12 0,12 0,-36 0,-48 0,-60 0,-12 0,-16 0,4 0,-20 0,-12 0,-8 0,-20 0,-16 0,-16 0,-12 0,16 0,12 0,24 0,24 0,48 4,8 0,16-4,-8 0,16 0,8 0,12 0,16 0,20 0,24 0,-4 0,4-4,-40 4,-16 0,-52 0,-8 0,-12 0,0 4,-20 8,-12 0,-4-8,-8 0,-8 4,-16-4,12 4,12-4,48-4,4 0,12 0,20 0,4 0,24 0,32 0,8 0,20 0,12 0,-16 0,-36 0,-24 0,-48 4,-4-4,-12 4,-4 4,-28 0,-8 0,-4-4,-4-4,-4 0,-4 0,12-8,0-4,4 4,4-4,-8 0,4 8,4 4,12 0,28 0,24 0,0 0,12 0,12 0,16 0,20 0,8 0,32-8,12 8,4-8,-16 4,-28-4,-28 8,-48 0,-20 0,-8 0,-12 0,-24 8,-4-8,-12 0,-20 0,-16 0,-16 0,-24 0,0 0,-4 0,28 0,28 0,44 0,48 0,16 0,4 0,24-8,12 4,8 4,12 0,8 0,4 0,12 0,-12 0,-4 0,-20 0,-20 0,-36 4,-12-4,-12 0,-4 0,8 0,-8 0,8 0,-8 0,-12 8,-4 0,-8 0,-12 0,4 0,8-4,8-4,36 0,4 8,4-8,8 0,12 0,4 0,-20 0,8 0,-4 0,-8 0,-8 8,-8-4,-8 4,4-8,16 4,8-4,16 0,-8-4,24 4,20-4,32 4,20-16,16 8,8 8,-40 0,-36 0,-48 4,-16-4,0 0,0 0,-12 0,-4 4,-8-4,0 4,16-4,-12 0,-8 0,-4 0,28 0,20 0,24 0,28 0,40 0,44 0,16 0,0 0,-28 0,-56 0,-24 4,-64-4,-4 0,-8 4,-12-4,-4 0,12 0,-4 0,16 0,8-8,-4 0,0-4,4 12,-16-4,8 4,-16 0,16 0,-16 0,-12 0,-4 0,-12 0,4 0,-8 0,0 0,0 0,0 0,8 0,4 0,8 0,16 0,12 0,0 0,8 0,-8 8,0-8,-20 4,-16 8,-16-8,-20 4,0-8,-12 0,0 0,24 0,12-8,48 4,12-4,24-4,-4 8,28-8,20 0,24 8,20-4,4 12,0 16,-24 0,4 0,-32 0,-8 0,-12 0,-16-4,-16-4,4 0,-12-12,0 0,-8 0,-4-4,-4 4,0 0,-12 0,-36 0,-20 0,-32 0,-36 0,-16 0,0 0,28 0,8-12,28-4,36 0,52 4,12 4,4 8,12 8,16 4,-12-12,20 8,20 0,20-8,32 0,24 0,-16 0,-8 0,-16 0,-24 0,-20 0,-44 0,-12 0,-20 0,12 0,-20 4,-20-4,-8 0,-20 0,-16 0,-12 0,-16 0,0 0,-12 0,12-4,24-4,32 0,20 0,64 8,-4 0,20 0,12 0,24 0,32 0,36 0,40 0,16 0,-4 0,-24 0,-40 0,-60 0,-52 0,-32 0,0 0,-16 4,-16 0,-8-4,4 0,-8 0,-4 0,4 0,-16 0,-4 0,12 0,0 0,4 0,20 0,40 0,8 4,20-4,-4-4,24-4,16 8,8 0,28 0,44 0,0 0,0 0,40 0,28 0,12 0,-40 0,-24 0,-72 0,-32 0,-48-4,-16 4,0 0,-16 0,-16 12,-4-4,-8 0,0-4,8-4,4 0,0 0,8 0,0 0,0 0,0 0,8 0,20 0,16 0,8 0,4 0,8 0,-12-4,4 4,-4 0,4 0,-12 0,-20 0,4 12,-4-12,-20 0,-32 0,-20 0,-36 0,-12 0,0 0,28 0,32 0,16-4,64 4,20 0,-8 0,24 0,32 0,20 0,20-4,24 4,-24 0,-32 0,-8 0,-12 0,-60-4,-4 4,4 4,-8-4,0 0,-8 0,0 0,-4 0,-24 0,-12 0,-4 0,0 0,-4 0,-12-12,16 8,-8-8,8 4,16 8,-4 0,16 0,4 0,4 4,16-4,12 8,16-8,-8 0,20 0,20 0,20-4,8 4,16 0,-12 0,12 0,0 0,-24 0,-24 0,-44 0,-8 0,-12 0,4 0,-8 0,-16 0,-8 0,-16 0,-8 0,-12 0,-4 0,-28-8,0 0,-12 0,8 0,0-4,20 4,20 4,-4 4,8-8,0 4,4 0,16-4,4 4,20 4,32 0,8 0,4 4,12 12,-12-8,28 0,4 4,20 4,8 4,4-4,-12-4,-4-8,-4-4,-28 0,-36 0,-4 0,-4 0,-16 12,20-12,-20 4,-12 12,-16 0,-4-4,-8-8,0 0,16-4,8 0,36 0,8-4,8 0,12-4,8-8,-16 16,12-4,24 4,8-4,-4 4,12-4,-52 4,-4 4,8-4,-4 0,-20 8,-16-4,-4 4,12-4,-24 4,-8 0,-8 0,-4-4,8-4,0 0,4 0,36 0,24 0,0 0,16 0,-16 0,24 0,20 0,8 0,4 0,8-12,-12 4,-8 4,-48 4,-4 0,-8-4,-16 4,-4 0,12 0,-16 4,-4-4,0 0,20 0,32 0,-4 0,24 0,36 0,4 0,-8 0,0 0,-20 0,-40 8,-20-8,-4 0,-8 0,4 0,0-4,16 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11-25T13:42:37"/>
    </inkml:context>
    <inkml:brush xml:id="br0">
      <inkml:brushProperty name="width" value="0.05292" units="cm"/>
      <inkml:brushProperty name="height" value="0.05292" units="cm"/>
      <inkml:brushProperty name="color" value="#eef2f5"/>
      <inkml:brushProperty name="ignorePressure" value="0"/>
    </inkml:brush>
  </inkml:definitions>
  <inkml:trace contextRef="#ctx0" brushRef="#br0">13202 1222,'40'0,"8"0,-8 0,-12 4,-24-4,0 0,-8 0,-8 0,-4 0,-4 0,12 0,-20 0,-4 0,-16 0,-4-4,4 0,-4 0,-8 4,12 0,0 0,4 0,4 0,4 0,4 0,4 0,28-8,0 0,0 4,8 0,12 4,0 0,-12 0,20 0,4 0,16 0,0 0,-8 0,0 0,-16 0,0 0,-20 0,0 0,-8 4,-12 0,0 0,-16 4,-12-8,-12 0,-12 0,4 0,4 0,4 0,16 0,56 0,0 0,4 0,20 0,8 0,4 0,16 0,-12 0,0 0,-4 0,-4 4,-16 0,-40-4,-12 0,-4 0,12 0,-12 0,-24 0,-4 0,-8 0,-8 0,4 0,4 0,0 0,24 0,32 0,4 8,16-4,-4-4,20 0,20 0,8 0,4 0,20 0,36 0,16 0,0 0,0 0,-36 4,-32 8,-56-8,-12 4,-16-4,4 0,-20 4,-16-4,-4-4,-20 0,4 0,-4 0,-8 0,8 0,4 0,8-12,8 8,48-4,16 8,20 0,20 0,8 0,12 0,40 0,24 0,0 0,0 0,-28 0,-24 0,-24 0,-20 0,-44 0,0 0,0 0,0 0,-16 0,4 0,-4 0,-32 0,-16 0,-4 0,-20 0,12 0,-16 0,12 0,24 0,20 0,48 0,0 0,20 0,16 0,24 0,16-8,12 4,32-4,-16 0,0 0,-44 4,-20 4,-48-8,-8 8,-4 0,0 0,-8 0,8 8,-4-8,-8 4,-16-4,-8 0,0 8,0 0,0 0,16 0,44-8,8 0,8 0,-20 0,24 0,20 0,8 0,0 0,12 0,4 0,-12 0,-52 0,-8 0,-4-8,-12 8,0 4,-12-4,-4 0,12 0,-12 0,-8 0,4 0,0 0,4 0,28 4,8-4,8 0,12-12,-16 12,0 0,8 0,0 0,4 0,-24-4,0 0,0 0,0 8,0 0,0-8,0-4,0 0,0-4,0 0,20 0,-20-12,4-4,4 20,-4-20,4 0,-8 8,0 16,12-4,-12-4,0 0,4 12,-4 12,0 8,16-24,-16-4,-12 16,0 8,0-12,4 12,8 8,-16-12,8 0,8 8,-4-20,4 8,-8-12,8 0,0-4,0-4,0 4,0-12,0 8,-8-4,8 4,-12 0,8 4,-12-20,16 8,-4 8,4 0,-4 0,4 8,-4 16,-8-56,12 52,0 4,4 8,4 8,0-4,0-4,-8-8,8 12,0-20,-8 0,0 4,8 0,-8-4,8 4,-4 0,-4-4,4-4,0 8,4-8,-4 8,0-8,0 4,-4 0,4 0,-4 4,8 0,-8-4,0 0,0 4,4 0,-4-4,0 0,0 0,0 4,-4 4,4-4,0 0,0-4,0 4,4-8,-4 8,8-4,-12-12,0 0,4 4,0-4,0 0,0 0,0-8,0 4,0-12,0 4,0 8,-8 0,4 4,4 4,-4-4,0 8,4-4,-4 0,4 0,-4-8,-4 0,8 8,0-4,0 0,-4 8,4-8,-8 4,8 0,0-4,-4 4,4-8,0 8,0 0,-4 0,4 0,0-4,-8 8,8-12,0 4,0-12,4 12,0-20,8 16,4-12,-4 8,-4 4,-4 4,0 8,-4-8,0 4,0 0,4 8,4-4,-12 8,4-4,-28 8,12-8,-12 4,8 0,0 0,0-8,20-4,16 0,4-8,8 0,-16 8,8 0,0 0,4-4,-12 4,-4 4,0 0,-8-4,-8 8,-12 4,4-4,-12 0,0 8,-8-4,-12 8,8-4,-4-4,12 4,-12 0,8-4,4-4,8 8,4-8,-4 4,12 4,-4-12,-4 8,-8-8,20 4,-4 0,8-4,0 0,0 8,-4-8,8 4,-12-4,0 8,-8-8,12 0,8-8,0-12,8 4,4 4,-8-12,8 12,0 4,-4 4,-4-4,0 8,-4 4,0 8,-16 8,0 4,-12 0,24 0,-8-12,12-4,0 0,0 4,-4-12,4-4,0 0,0 0,20-16,-12 16,4-8,12-4,8-4,4-8,-28 16,-4 8,4 0,-4-4,-4 12,-12 0,4-4,8 8,-8 4,8 0,-4 0,-8 0,4-4,4 4,-4-4,0-12,8-12,4-4,0 4,-4-4,16-12,-16 8,4 12,0-16,8 0,4 0,4-4,0 8,-8 0,-4 20,-4 0,0 4,-4 20,-4-4,0 12,-8-4,4-12,-12 8,-4 12,12-20,-16 8,-56 16,-16 8,24-4,4-16,12-4,-4 0,16-12,8-8,32 0,0-12,8-4,0-12,0 0,-4 0,4 12,0-16,4 0,8-4,-8-4,12 4,4 0,12 0,-8-8,28 16,-4 12,12 12,0 4,0 0,-12 20,-4 4,-20 4,-16-4,0 12,-16-20,-16 0,12 16,0 4,0-8,-12-8,4-4,-4 4,-4-4,-8-8,-8 8,4-8,0-4,-8-4,12-16,0-4,12 0,12-4,-4-12,4-4,8-4,4 4,8 0,4 4,4-4,-8 32,8 0,-8 8,0 0,4 12,16-8,-24 0,0 8,8-12,-12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8147154" y="105427"/>
            <a:ext cx="819654" cy="692361"/>
            <a:chOff x="2992437" y="0"/>
            <a:chExt cx="2543175" cy="2148217"/>
          </a:xfrm>
          <a:solidFill>
            <a:srgbClr val="304371"/>
          </a:solidFill>
        </p:grpSpPr>
        <p:grpSp>
          <p:nvGrpSpPr>
            <p:cNvPr id="8" name="组合 7"/>
            <p:cNvGrpSpPr/>
            <p:nvPr/>
          </p:nvGrpSpPr>
          <p:grpSpPr>
            <a:xfrm>
              <a:off x="2992437" y="1183017"/>
              <a:ext cx="2543175" cy="965200"/>
              <a:chOff x="3297238" y="2879725"/>
              <a:chExt cx="2543175" cy="965200"/>
            </a:xfrm>
            <a:grpFill/>
          </p:grpSpPr>
          <p:sp>
            <p:nvSpPr>
              <p:cNvPr id="20" name="Freeform 5"/>
              <p:cNvSpPr/>
              <p:nvPr/>
            </p:nvSpPr>
            <p:spPr bwMode="auto">
              <a:xfrm>
                <a:off x="3303588" y="2997200"/>
                <a:ext cx="573088" cy="647700"/>
              </a:xfrm>
              <a:custGeom>
                <a:avLst/>
                <a:gdLst>
                  <a:gd name="T0" fmla="*/ 139 w 152"/>
                  <a:gd name="T1" fmla="*/ 70 h 172"/>
                  <a:gd name="T2" fmla="*/ 120 w 152"/>
                  <a:gd name="T3" fmla="*/ 78 h 172"/>
                  <a:gd name="T4" fmla="*/ 130 w 152"/>
                  <a:gd name="T5" fmla="*/ 91 h 172"/>
                  <a:gd name="T6" fmla="*/ 124 w 152"/>
                  <a:gd name="T7" fmla="*/ 118 h 172"/>
                  <a:gd name="T8" fmla="*/ 136 w 152"/>
                  <a:gd name="T9" fmla="*/ 123 h 172"/>
                  <a:gd name="T10" fmla="*/ 140 w 152"/>
                  <a:gd name="T11" fmla="*/ 137 h 172"/>
                  <a:gd name="T12" fmla="*/ 139 w 152"/>
                  <a:gd name="T13" fmla="*/ 155 h 172"/>
                  <a:gd name="T14" fmla="*/ 119 w 152"/>
                  <a:gd name="T15" fmla="*/ 149 h 172"/>
                  <a:gd name="T16" fmla="*/ 94 w 152"/>
                  <a:gd name="T17" fmla="*/ 136 h 172"/>
                  <a:gd name="T18" fmla="*/ 73 w 152"/>
                  <a:gd name="T19" fmla="*/ 134 h 172"/>
                  <a:gd name="T20" fmla="*/ 69 w 152"/>
                  <a:gd name="T21" fmla="*/ 118 h 172"/>
                  <a:gd name="T22" fmla="*/ 93 w 152"/>
                  <a:gd name="T23" fmla="*/ 110 h 172"/>
                  <a:gd name="T24" fmla="*/ 105 w 152"/>
                  <a:gd name="T25" fmla="*/ 106 h 172"/>
                  <a:gd name="T26" fmla="*/ 110 w 152"/>
                  <a:gd name="T27" fmla="*/ 100 h 172"/>
                  <a:gd name="T28" fmla="*/ 98 w 152"/>
                  <a:gd name="T29" fmla="*/ 100 h 172"/>
                  <a:gd name="T30" fmla="*/ 86 w 152"/>
                  <a:gd name="T31" fmla="*/ 108 h 172"/>
                  <a:gd name="T32" fmla="*/ 81 w 152"/>
                  <a:gd name="T33" fmla="*/ 89 h 172"/>
                  <a:gd name="T34" fmla="*/ 100 w 152"/>
                  <a:gd name="T35" fmla="*/ 72 h 172"/>
                  <a:gd name="T36" fmla="*/ 123 w 152"/>
                  <a:gd name="T37" fmla="*/ 60 h 172"/>
                  <a:gd name="T38" fmla="*/ 110 w 152"/>
                  <a:gd name="T39" fmla="*/ 55 h 172"/>
                  <a:gd name="T40" fmla="*/ 90 w 152"/>
                  <a:gd name="T41" fmla="*/ 70 h 172"/>
                  <a:gd name="T42" fmla="*/ 79 w 152"/>
                  <a:gd name="T43" fmla="*/ 80 h 172"/>
                  <a:gd name="T44" fmla="*/ 67 w 152"/>
                  <a:gd name="T45" fmla="*/ 71 h 172"/>
                  <a:gd name="T46" fmla="*/ 73 w 152"/>
                  <a:gd name="T47" fmla="*/ 58 h 172"/>
                  <a:gd name="T48" fmla="*/ 87 w 152"/>
                  <a:gd name="T49" fmla="*/ 38 h 172"/>
                  <a:gd name="T50" fmla="*/ 91 w 152"/>
                  <a:gd name="T51" fmla="*/ 27 h 172"/>
                  <a:gd name="T52" fmla="*/ 80 w 152"/>
                  <a:gd name="T53" fmla="*/ 31 h 172"/>
                  <a:gd name="T54" fmla="*/ 59 w 152"/>
                  <a:gd name="T55" fmla="*/ 37 h 172"/>
                  <a:gd name="T56" fmla="*/ 53 w 152"/>
                  <a:gd name="T57" fmla="*/ 59 h 172"/>
                  <a:gd name="T58" fmla="*/ 49 w 152"/>
                  <a:gd name="T59" fmla="*/ 76 h 172"/>
                  <a:gd name="T60" fmla="*/ 43 w 152"/>
                  <a:gd name="T61" fmla="*/ 92 h 172"/>
                  <a:gd name="T62" fmla="*/ 40 w 152"/>
                  <a:gd name="T63" fmla="*/ 102 h 172"/>
                  <a:gd name="T64" fmla="*/ 36 w 152"/>
                  <a:gd name="T65" fmla="*/ 117 h 172"/>
                  <a:gd name="T66" fmla="*/ 32 w 152"/>
                  <a:gd name="T67" fmla="*/ 128 h 172"/>
                  <a:gd name="T68" fmla="*/ 21 w 152"/>
                  <a:gd name="T69" fmla="*/ 154 h 172"/>
                  <a:gd name="T70" fmla="*/ 12 w 152"/>
                  <a:gd name="T71" fmla="*/ 167 h 172"/>
                  <a:gd name="T72" fmla="*/ 0 w 152"/>
                  <a:gd name="T73" fmla="*/ 164 h 172"/>
                  <a:gd name="T74" fmla="*/ 11 w 152"/>
                  <a:gd name="T75" fmla="*/ 138 h 172"/>
                  <a:gd name="T76" fmla="*/ 18 w 152"/>
                  <a:gd name="T77" fmla="*/ 119 h 172"/>
                  <a:gd name="T78" fmla="*/ 24 w 152"/>
                  <a:gd name="T79" fmla="*/ 101 h 172"/>
                  <a:gd name="T80" fmla="*/ 27 w 152"/>
                  <a:gd name="T81" fmla="*/ 91 h 172"/>
                  <a:gd name="T82" fmla="*/ 31 w 152"/>
                  <a:gd name="T83" fmla="*/ 75 h 172"/>
                  <a:gd name="T84" fmla="*/ 37 w 152"/>
                  <a:gd name="T85" fmla="*/ 47 h 172"/>
                  <a:gd name="T86" fmla="*/ 42 w 152"/>
                  <a:gd name="T87" fmla="*/ 29 h 172"/>
                  <a:gd name="T88" fmla="*/ 61 w 152"/>
                  <a:gd name="T89" fmla="*/ 19 h 172"/>
                  <a:gd name="T90" fmla="*/ 79 w 152"/>
                  <a:gd name="T91" fmla="*/ 9 h 172"/>
                  <a:gd name="T92" fmla="*/ 93 w 152"/>
                  <a:gd name="T93" fmla="*/ 7 h 172"/>
                  <a:gd name="T94" fmla="*/ 104 w 152"/>
                  <a:gd name="T95" fmla="*/ 2 h 172"/>
                  <a:gd name="T96" fmla="*/ 119 w 152"/>
                  <a:gd name="T97" fmla="*/ 3 h 172"/>
                  <a:gd name="T98" fmla="*/ 132 w 152"/>
                  <a:gd name="T99" fmla="*/ 2 h 172"/>
                  <a:gd name="T100" fmla="*/ 129 w 152"/>
                  <a:gd name="T101" fmla="*/ 14 h 172"/>
                  <a:gd name="T102" fmla="*/ 112 w 152"/>
                  <a:gd name="T103" fmla="*/ 34 h 172"/>
                  <a:gd name="T104" fmla="*/ 123 w 152"/>
                  <a:gd name="T105" fmla="*/ 33 h 172"/>
                  <a:gd name="T106" fmla="*/ 150 w 152"/>
                  <a:gd name="T107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2" h="172">
                    <a:moveTo>
                      <a:pt x="151" y="50"/>
                    </a:moveTo>
                    <a:cubicBezTo>
                      <a:pt x="151" y="53"/>
                      <a:pt x="150" y="56"/>
                      <a:pt x="149" y="60"/>
                    </a:cubicBezTo>
                    <a:cubicBezTo>
                      <a:pt x="149" y="60"/>
                      <a:pt x="149" y="61"/>
                      <a:pt x="149" y="61"/>
                    </a:cubicBezTo>
                    <a:cubicBezTo>
                      <a:pt x="148" y="62"/>
                      <a:pt x="148" y="62"/>
                      <a:pt x="148" y="63"/>
                    </a:cubicBezTo>
                    <a:cubicBezTo>
                      <a:pt x="147" y="64"/>
                      <a:pt x="147" y="65"/>
                      <a:pt x="146" y="66"/>
                    </a:cubicBezTo>
                    <a:cubicBezTo>
                      <a:pt x="145" y="67"/>
                      <a:pt x="141" y="70"/>
                      <a:pt x="139" y="70"/>
                    </a:cubicBezTo>
                    <a:cubicBezTo>
                      <a:pt x="139" y="70"/>
                      <a:pt x="138" y="71"/>
                      <a:pt x="138" y="71"/>
                    </a:cubicBezTo>
                    <a:cubicBezTo>
                      <a:pt x="136" y="71"/>
                      <a:pt x="134" y="71"/>
                      <a:pt x="132" y="72"/>
                    </a:cubicBezTo>
                    <a:cubicBezTo>
                      <a:pt x="130" y="72"/>
                      <a:pt x="129" y="72"/>
                      <a:pt x="128" y="72"/>
                    </a:cubicBezTo>
                    <a:cubicBezTo>
                      <a:pt x="127" y="73"/>
                      <a:pt x="125" y="73"/>
                      <a:pt x="124" y="74"/>
                    </a:cubicBezTo>
                    <a:cubicBezTo>
                      <a:pt x="123" y="75"/>
                      <a:pt x="122" y="76"/>
                      <a:pt x="121" y="77"/>
                    </a:cubicBezTo>
                    <a:cubicBezTo>
                      <a:pt x="120" y="77"/>
                      <a:pt x="120" y="77"/>
                      <a:pt x="120" y="78"/>
                    </a:cubicBezTo>
                    <a:cubicBezTo>
                      <a:pt x="119" y="79"/>
                      <a:pt x="116" y="80"/>
                      <a:pt x="117" y="83"/>
                    </a:cubicBezTo>
                    <a:cubicBezTo>
                      <a:pt x="118" y="83"/>
                      <a:pt x="118" y="83"/>
                      <a:pt x="118" y="84"/>
                    </a:cubicBezTo>
                    <a:cubicBezTo>
                      <a:pt x="119" y="84"/>
                      <a:pt x="120" y="85"/>
                      <a:pt x="121" y="85"/>
                    </a:cubicBezTo>
                    <a:cubicBezTo>
                      <a:pt x="121" y="85"/>
                      <a:pt x="121" y="85"/>
                      <a:pt x="122" y="86"/>
                    </a:cubicBezTo>
                    <a:cubicBezTo>
                      <a:pt x="123" y="86"/>
                      <a:pt x="125" y="87"/>
                      <a:pt x="128" y="89"/>
                    </a:cubicBezTo>
                    <a:cubicBezTo>
                      <a:pt x="129" y="90"/>
                      <a:pt x="129" y="91"/>
                      <a:pt x="130" y="91"/>
                    </a:cubicBezTo>
                    <a:cubicBezTo>
                      <a:pt x="130" y="92"/>
                      <a:pt x="130" y="93"/>
                      <a:pt x="131" y="95"/>
                    </a:cubicBezTo>
                    <a:cubicBezTo>
                      <a:pt x="131" y="98"/>
                      <a:pt x="131" y="102"/>
                      <a:pt x="131" y="106"/>
                    </a:cubicBezTo>
                    <a:cubicBezTo>
                      <a:pt x="130" y="106"/>
                      <a:pt x="130" y="106"/>
                      <a:pt x="130" y="107"/>
                    </a:cubicBezTo>
                    <a:cubicBezTo>
                      <a:pt x="130" y="107"/>
                      <a:pt x="130" y="108"/>
                      <a:pt x="130" y="109"/>
                    </a:cubicBezTo>
                    <a:cubicBezTo>
                      <a:pt x="129" y="110"/>
                      <a:pt x="128" y="111"/>
                      <a:pt x="127" y="113"/>
                    </a:cubicBezTo>
                    <a:cubicBezTo>
                      <a:pt x="126" y="114"/>
                      <a:pt x="125" y="116"/>
                      <a:pt x="124" y="118"/>
                    </a:cubicBezTo>
                    <a:cubicBezTo>
                      <a:pt x="124" y="118"/>
                      <a:pt x="123" y="118"/>
                      <a:pt x="123" y="119"/>
                    </a:cubicBezTo>
                    <a:cubicBezTo>
                      <a:pt x="124" y="120"/>
                      <a:pt x="126" y="119"/>
                      <a:pt x="128" y="120"/>
                    </a:cubicBezTo>
                    <a:cubicBezTo>
                      <a:pt x="128" y="120"/>
                      <a:pt x="129" y="120"/>
                      <a:pt x="130" y="120"/>
                    </a:cubicBezTo>
                    <a:cubicBezTo>
                      <a:pt x="131" y="121"/>
                      <a:pt x="132" y="121"/>
                      <a:pt x="132" y="121"/>
                    </a:cubicBezTo>
                    <a:cubicBezTo>
                      <a:pt x="134" y="122"/>
                      <a:pt x="133" y="122"/>
                      <a:pt x="134" y="122"/>
                    </a:cubicBezTo>
                    <a:cubicBezTo>
                      <a:pt x="135" y="123"/>
                      <a:pt x="135" y="123"/>
                      <a:pt x="136" y="123"/>
                    </a:cubicBezTo>
                    <a:cubicBezTo>
                      <a:pt x="136" y="124"/>
                      <a:pt x="137" y="124"/>
                      <a:pt x="138" y="124"/>
                    </a:cubicBezTo>
                    <a:cubicBezTo>
                      <a:pt x="138" y="125"/>
                      <a:pt x="139" y="126"/>
                      <a:pt x="139" y="127"/>
                    </a:cubicBezTo>
                    <a:cubicBezTo>
                      <a:pt x="139" y="127"/>
                      <a:pt x="140" y="128"/>
                      <a:pt x="140" y="129"/>
                    </a:cubicBezTo>
                    <a:cubicBezTo>
                      <a:pt x="140" y="130"/>
                      <a:pt x="140" y="130"/>
                      <a:pt x="141" y="131"/>
                    </a:cubicBezTo>
                    <a:cubicBezTo>
                      <a:pt x="140" y="132"/>
                      <a:pt x="140" y="133"/>
                      <a:pt x="140" y="134"/>
                    </a:cubicBezTo>
                    <a:cubicBezTo>
                      <a:pt x="140" y="135"/>
                      <a:pt x="140" y="136"/>
                      <a:pt x="140" y="137"/>
                    </a:cubicBezTo>
                    <a:cubicBezTo>
                      <a:pt x="140" y="138"/>
                      <a:pt x="140" y="139"/>
                      <a:pt x="141" y="139"/>
                    </a:cubicBezTo>
                    <a:cubicBezTo>
                      <a:pt x="141" y="140"/>
                      <a:pt x="141" y="141"/>
                      <a:pt x="141" y="142"/>
                    </a:cubicBezTo>
                    <a:cubicBezTo>
                      <a:pt x="141" y="143"/>
                      <a:pt x="141" y="144"/>
                      <a:pt x="142" y="146"/>
                    </a:cubicBezTo>
                    <a:cubicBezTo>
                      <a:pt x="142" y="146"/>
                      <a:pt x="142" y="149"/>
                      <a:pt x="141" y="150"/>
                    </a:cubicBezTo>
                    <a:cubicBezTo>
                      <a:pt x="141" y="151"/>
                      <a:pt x="141" y="152"/>
                      <a:pt x="140" y="153"/>
                    </a:cubicBezTo>
                    <a:cubicBezTo>
                      <a:pt x="140" y="154"/>
                      <a:pt x="139" y="154"/>
                      <a:pt x="139" y="155"/>
                    </a:cubicBezTo>
                    <a:cubicBezTo>
                      <a:pt x="139" y="155"/>
                      <a:pt x="139" y="156"/>
                      <a:pt x="139" y="156"/>
                    </a:cubicBezTo>
                    <a:cubicBezTo>
                      <a:pt x="138" y="157"/>
                      <a:pt x="138" y="158"/>
                      <a:pt x="138" y="159"/>
                    </a:cubicBezTo>
                    <a:cubicBezTo>
                      <a:pt x="137" y="159"/>
                      <a:pt x="135" y="160"/>
                      <a:pt x="135" y="160"/>
                    </a:cubicBezTo>
                    <a:cubicBezTo>
                      <a:pt x="134" y="160"/>
                      <a:pt x="133" y="159"/>
                      <a:pt x="132" y="159"/>
                    </a:cubicBezTo>
                    <a:cubicBezTo>
                      <a:pt x="129" y="158"/>
                      <a:pt x="128" y="156"/>
                      <a:pt x="127" y="155"/>
                    </a:cubicBezTo>
                    <a:cubicBezTo>
                      <a:pt x="124" y="153"/>
                      <a:pt x="121" y="150"/>
                      <a:pt x="119" y="149"/>
                    </a:cubicBezTo>
                    <a:cubicBezTo>
                      <a:pt x="119" y="149"/>
                      <a:pt x="118" y="149"/>
                      <a:pt x="118" y="148"/>
                    </a:cubicBezTo>
                    <a:cubicBezTo>
                      <a:pt x="117" y="148"/>
                      <a:pt x="115" y="148"/>
                      <a:pt x="114" y="147"/>
                    </a:cubicBezTo>
                    <a:cubicBezTo>
                      <a:pt x="111" y="146"/>
                      <a:pt x="111" y="145"/>
                      <a:pt x="109" y="144"/>
                    </a:cubicBezTo>
                    <a:cubicBezTo>
                      <a:pt x="106" y="142"/>
                      <a:pt x="106" y="141"/>
                      <a:pt x="103" y="139"/>
                    </a:cubicBezTo>
                    <a:cubicBezTo>
                      <a:pt x="103" y="139"/>
                      <a:pt x="102" y="138"/>
                      <a:pt x="101" y="138"/>
                    </a:cubicBezTo>
                    <a:cubicBezTo>
                      <a:pt x="100" y="137"/>
                      <a:pt x="95" y="136"/>
                      <a:pt x="94" y="136"/>
                    </a:cubicBezTo>
                    <a:cubicBezTo>
                      <a:pt x="93" y="137"/>
                      <a:pt x="89" y="136"/>
                      <a:pt x="88" y="137"/>
                    </a:cubicBezTo>
                    <a:cubicBezTo>
                      <a:pt x="86" y="137"/>
                      <a:pt x="85" y="138"/>
                      <a:pt x="84" y="138"/>
                    </a:cubicBezTo>
                    <a:cubicBezTo>
                      <a:pt x="83" y="138"/>
                      <a:pt x="82" y="139"/>
                      <a:pt x="82" y="139"/>
                    </a:cubicBezTo>
                    <a:cubicBezTo>
                      <a:pt x="80" y="140"/>
                      <a:pt x="81" y="140"/>
                      <a:pt x="79" y="140"/>
                    </a:cubicBezTo>
                    <a:cubicBezTo>
                      <a:pt x="78" y="140"/>
                      <a:pt x="77" y="139"/>
                      <a:pt x="77" y="139"/>
                    </a:cubicBezTo>
                    <a:cubicBezTo>
                      <a:pt x="73" y="137"/>
                      <a:pt x="74" y="135"/>
                      <a:pt x="73" y="134"/>
                    </a:cubicBezTo>
                    <a:cubicBezTo>
                      <a:pt x="73" y="130"/>
                      <a:pt x="76" y="129"/>
                      <a:pt x="78" y="127"/>
                    </a:cubicBezTo>
                    <a:cubicBezTo>
                      <a:pt x="77" y="126"/>
                      <a:pt x="76" y="126"/>
                      <a:pt x="76" y="125"/>
                    </a:cubicBezTo>
                    <a:cubicBezTo>
                      <a:pt x="75" y="125"/>
                      <a:pt x="75" y="125"/>
                      <a:pt x="74" y="125"/>
                    </a:cubicBezTo>
                    <a:cubicBezTo>
                      <a:pt x="74" y="124"/>
                      <a:pt x="69" y="123"/>
                      <a:pt x="69" y="123"/>
                    </a:cubicBezTo>
                    <a:cubicBezTo>
                      <a:pt x="69" y="122"/>
                      <a:pt x="69" y="121"/>
                      <a:pt x="69" y="121"/>
                    </a:cubicBezTo>
                    <a:cubicBezTo>
                      <a:pt x="69" y="120"/>
                      <a:pt x="69" y="119"/>
                      <a:pt x="69" y="118"/>
                    </a:cubicBezTo>
                    <a:cubicBezTo>
                      <a:pt x="71" y="115"/>
                      <a:pt x="75" y="114"/>
                      <a:pt x="77" y="112"/>
                    </a:cubicBezTo>
                    <a:cubicBezTo>
                      <a:pt x="78" y="111"/>
                      <a:pt x="83" y="110"/>
                      <a:pt x="83" y="110"/>
                    </a:cubicBezTo>
                    <a:cubicBezTo>
                      <a:pt x="85" y="110"/>
                      <a:pt x="85" y="110"/>
                      <a:pt x="86" y="110"/>
                    </a:cubicBezTo>
                    <a:cubicBezTo>
                      <a:pt x="86" y="110"/>
                      <a:pt x="87" y="110"/>
                      <a:pt x="88" y="110"/>
                    </a:cubicBezTo>
                    <a:cubicBezTo>
                      <a:pt x="89" y="110"/>
                      <a:pt x="91" y="110"/>
                      <a:pt x="92" y="110"/>
                    </a:cubicBezTo>
                    <a:cubicBezTo>
                      <a:pt x="92" y="110"/>
                      <a:pt x="92" y="110"/>
                      <a:pt x="93" y="110"/>
                    </a:cubicBezTo>
                    <a:cubicBezTo>
                      <a:pt x="93" y="110"/>
                      <a:pt x="94" y="110"/>
                      <a:pt x="95" y="110"/>
                    </a:cubicBezTo>
                    <a:cubicBezTo>
                      <a:pt x="95" y="110"/>
                      <a:pt x="96" y="110"/>
                      <a:pt x="96" y="110"/>
                    </a:cubicBezTo>
                    <a:cubicBezTo>
                      <a:pt x="96" y="110"/>
                      <a:pt x="97" y="109"/>
                      <a:pt x="98" y="109"/>
                    </a:cubicBezTo>
                    <a:cubicBezTo>
                      <a:pt x="99" y="108"/>
                      <a:pt x="100" y="107"/>
                      <a:pt x="101" y="107"/>
                    </a:cubicBezTo>
                    <a:cubicBezTo>
                      <a:pt x="102" y="106"/>
                      <a:pt x="102" y="106"/>
                      <a:pt x="103" y="106"/>
                    </a:cubicBezTo>
                    <a:cubicBezTo>
                      <a:pt x="104" y="106"/>
                      <a:pt x="105" y="106"/>
                      <a:pt x="105" y="106"/>
                    </a:cubicBezTo>
                    <a:cubicBezTo>
                      <a:pt x="105" y="106"/>
                      <a:pt x="105" y="106"/>
                      <a:pt x="106" y="106"/>
                    </a:cubicBezTo>
                    <a:cubicBezTo>
                      <a:pt x="106" y="106"/>
                      <a:pt x="107" y="106"/>
                      <a:pt x="107" y="106"/>
                    </a:cubicBezTo>
                    <a:cubicBezTo>
                      <a:pt x="108" y="105"/>
                      <a:pt x="109" y="105"/>
                      <a:pt x="109" y="104"/>
                    </a:cubicBezTo>
                    <a:cubicBezTo>
                      <a:pt x="109" y="104"/>
                      <a:pt x="110" y="103"/>
                      <a:pt x="110" y="102"/>
                    </a:cubicBezTo>
                    <a:cubicBezTo>
                      <a:pt x="110" y="102"/>
                      <a:pt x="110" y="101"/>
                      <a:pt x="110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0" y="99"/>
                      <a:pt x="109" y="99"/>
                      <a:pt x="109" y="98"/>
                    </a:cubicBezTo>
                    <a:cubicBezTo>
                      <a:pt x="108" y="98"/>
                      <a:pt x="107" y="97"/>
                      <a:pt x="107" y="97"/>
                    </a:cubicBezTo>
                    <a:cubicBezTo>
                      <a:pt x="106" y="97"/>
                      <a:pt x="106" y="97"/>
                      <a:pt x="105" y="97"/>
                    </a:cubicBezTo>
                    <a:cubicBezTo>
                      <a:pt x="105" y="97"/>
                      <a:pt x="103" y="97"/>
                      <a:pt x="103" y="97"/>
                    </a:cubicBezTo>
                    <a:cubicBezTo>
                      <a:pt x="102" y="98"/>
                      <a:pt x="102" y="99"/>
                      <a:pt x="101" y="99"/>
                    </a:cubicBezTo>
                    <a:cubicBezTo>
                      <a:pt x="99" y="99"/>
                      <a:pt x="99" y="100"/>
                      <a:pt x="98" y="100"/>
                    </a:cubicBezTo>
                    <a:cubicBezTo>
                      <a:pt x="97" y="100"/>
                      <a:pt x="96" y="100"/>
                      <a:pt x="96" y="100"/>
                    </a:cubicBezTo>
                    <a:cubicBezTo>
                      <a:pt x="95" y="101"/>
                      <a:pt x="94" y="101"/>
                      <a:pt x="94" y="102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93" y="103"/>
                      <a:pt x="92" y="104"/>
                      <a:pt x="92" y="105"/>
                    </a:cubicBezTo>
                    <a:cubicBezTo>
                      <a:pt x="91" y="106"/>
                      <a:pt x="90" y="106"/>
                      <a:pt x="89" y="107"/>
                    </a:cubicBezTo>
                    <a:cubicBezTo>
                      <a:pt x="88" y="107"/>
                      <a:pt x="87" y="107"/>
                      <a:pt x="86" y="108"/>
                    </a:cubicBezTo>
                    <a:cubicBezTo>
                      <a:pt x="84" y="108"/>
                      <a:pt x="82" y="108"/>
                      <a:pt x="80" y="108"/>
                    </a:cubicBezTo>
                    <a:cubicBezTo>
                      <a:pt x="79" y="107"/>
                      <a:pt x="79" y="107"/>
                      <a:pt x="78" y="107"/>
                    </a:cubicBezTo>
                    <a:cubicBezTo>
                      <a:pt x="77" y="106"/>
                      <a:pt x="76" y="105"/>
                      <a:pt x="76" y="103"/>
                    </a:cubicBezTo>
                    <a:cubicBezTo>
                      <a:pt x="75" y="102"/>
                      <a:pt x="75" y="101"/>
                      <a:pt x="75" y="100"/>
                    </a:cubicBezTo>
                    <a:cubicBezTo>
                      <a:pt x="75" y="100"/>
                      <a:pt x="76" y="96"/>
                      <a:pt x="76" y="95"/>
                    </a:cubicBezTo>
                    <a:cubicBezTo>
                      <a:pt x="78" y="92"/>
                      <a:pt x="79" y="91"/>
                      <a:pt x="81" y="89"/>
                    </a:cubicBezTo>
                    <a:cubicBezTo>
                      <a:pt x="84" y="85"/>
                      <a:pt x="87" y="80"/>
                      <a:pt x="90" y="77"/>
                    </a:cubicBezTo>
                    <a:cubicBezTo>
                      <a:pt x="90" y="77"/>
                      <a:pt x="91" y="77"/>
                      <a:pt x="91" y="77"/>
                    </a:cubicBezTo>
                    <a:cubicBezTo>
                      <a:pt x="92" y="76"/>
                      <a:pt x="92" y="76"/>
                      <a:pt x="93" y="75"/>
                    </a:cubicBezTo>
                    <a:cubicBezTo>
                      <a:pt x="94" y="75"/>
                      <a:pt x="95" y="75"/>
                      <a:pt x="96" y="74"/>
                    </a:cubicBezTo>
                    <a:cubicBezTo>
                      <a:pt x="97" y="73"/>
                      <a:pt x="99" y="73"/>
                      <a:pt x="100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3" y="69"/>
                      <a:pt x="105" y="66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10" y="61"/>
                      <a:pt x="111" y="61"/>
                      <a:pt x="112" y="61"/>
                    </a:cubicBezTo>
                    <a:cubicBezTo>
                      <a:pt x="112" y="61"/>
                      <a:pt x="114" y="61"/>
                      <a:pt x="116" y="61"/>
                    </a:cubicBezTo>
                    <a:cubicBezTo>
                      <a:pt x="117" y="61"/>
                      <a:pt x="118" y="61"/>
                      <a:pt x="120" y="61"/>
                    </a:cubicBezTo>
                    <a:cubicBezTo>
                      <a:pt x="120" y="61"/>
                      <a:pt x="122" y="61"/>
                      <a:pt x="123" y="60"/>
                    </a:cubicBezTo>
                    <a:cubicBezTo>
                      <a:pt x="123" y="60"/>
                      <a:pt x="124" y="59"/>
                      <a:pt x="124" y="59"/>
                    </a:cubicBezTo>
                    <a:cubicBezTo>
                      <a:pt x="124" y="58"/>
                      <a:pt x="123" y="57"/>
                      <a:pt x="124" y="57"/>
                    </a:cubicBezTo>
                    <a:cubicBezTo>
                      <a:pt x="123" y="56"/>
                      <a:pt x="123" y="55"/>
                      <a:pt x="123" y="55"/>
                    </a:cubicBezTo>
                    <a:cubicBezTo>
                      <a:pt x="122" y="55"/>
                      <a:pt x="120" y="55"/>
                      <a:pt x="119" y="55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4"/>
                      <a:pt x="110" y="54"/>
                      <a:pt x="110" y="55"/>
                    </a:cubicBezTo>
                    <a:cubicBezTo>
                      <a:pt x="107" y="55"/>
                      <a:pt x="102" y="57"/>
                      <a:pt x="101" y="58"/>
                    </a:cubicBezTo>
                    <a:cubicBezTo>
                      <a:pt x="99" y="58"/>
                      <a:pt x="97" y="62"/>
                      <a:pt x="96" y="62"/>
                    </a:cubicBezTo>
                    <a:cubicBezTo>
                      <a:pt x="95" y="63"/>
                      <a:pt x="94" y="64"/>
                      <a:pt x="93" y="65"/>
                    </a:cubicBezTo>
                    <a:cubicBezTo>
                      <a:pt x="93" y="66"/>
                      <a:pt x="92" y="66"/>
                      <a:pt x="92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1" y="68"/>
                      <a:pt x="90" y="69"/>
                      <a:pt x="90" y="70"/>
                    </a:cubicBezTo>
                    <a:cubicBezTo>
                      <a:pt x="90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8" y="71"/>
                      <a:pt x="88" y="71"/>
                      <a:pt x="88" y="72"/>
                    </a:cubicBezTo>
                    <a:cubicBezTo>
                      <a:pt x="86" y="74"/>
                      <a:pt x="84" y="76"/>
                      <a:pt x="82" y="78"/>
                    </a:cubicBezTo>
                    <a:cubicBezTo>
                      <a:pt x="81" y="79"/>
                      <a:pt x="80" y="79"/>
                      <a:pt x="79" y="80"/>
                    </a:cubicBezTo>
                    <a:cubicBezTo>
                      <a:pt x="78" y="80"/>
                      <a:pt x="78" y="80"/>
                      <a:pt x="77" y="81"/>
                    </a:cubicBezTo>
                    <a:cubicBezTo>
                      <a:pt x="74" y="81"/>
                      <a:pt x="72" y="79"/>
                      <a:pt x="71" y="79"/>
                    </a:cubicBezTo>
                    <a:cubicBezTo>
                      <a:pt x="71" y="78"/>
                      <a:pt x="70" y="78"/>
                      <a:pt x="70" y="78"/>
                    </a:cubicBezTo>
                    <a:cubicBezTo>
                      <a:pt x="70" y="77"/>
                      <a:pt x="69" y="77"/>
                      <a:pt x="69" y="76"/>
                    </a:cubicBezTo>
                    <a:cubicBezTo>
                      <a:pt x="69" y="76"/>
                      <a:pt x="69" y="75"/>
                      <a:pt x="68" y="75"/>
                    </a:cubicBezTo>
                    <a:cubicBezTo>
                      <a:pt x="68" y="74"/>
                      <a:pt x="67" y="72"/>
                      <a:pt x="67" y="71"/>
                    </a:cubicBezTo>
                    <a:cubicBezTo>
                      <a:pt x="67" y="70"/>
                      <a:pt x="67" y="66"/>
                      <a:pt x="68" y="65"/>
                    </a:cubicBezTo>
                    <a:cubicBezTo>
                      <a:pt x="68" y="64"/>
                      <a:pt x="69" y="63"/>
                      <a:pt x="69" y="63"/>
                    </a:cubicBezTo>
                    <a:cubicBezTo>
                      <a:pt x="69" y="62"/>
                      <a:pt x="70" y="62"/>
                      <a:pt x="70" y="61"/>
                    </a:cubicBezTo>
                    <a:cubicBezTo>
                      <a:pt x="70" y="61"/>
                      <a:pt x="71" y="61"/>
                      <a:pt x="71" y="60"/>
                    </a:cubicBezTo>
                    <a:cubicBezTo>
                      <a:pt x="71" y="60"/>
                      <a:pt x="72" y="60"/>
                      <a:pt x="72" y="60"/>
                    </a:cubicBezTo>
                    <a:cubicBezTo>
                      <a:pt x="72" y="59"/>
                      <a:pt x="73" y="59"/>
                      <a:pt x="73" y="58"/>
                    </a:cubicBezTo>
                    <a:cubicBezTo>
                      <a:pt x="74" y="57"/>
                      <a:pt x="75" y="57"/>
                      <a:pt x="76" y="55"/>
                    </a:cubicBezTo>
                    <a:cubicBezTo>
                      <a:pt x="76" y="54"/>
                      <a:pt x="78" y="54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81" y="49"/>
                      <a:pt x="82" y="47"/>
                      <a:pt x="84" y="45"/>
                    </a:cubicBezTo>
                    <a:cubicBezTo>
                      <a:pt x="85" y="43"/>
                      <a:pt x="87" y="39"/>
                      <a:pt x="87" y="38"/>
                    </a:cubicBezTo>
                    <a:cubicBezTo>
                      <a:pt x="88" y="37"/>
                      <a:pt x="88" y="37"/>
                      <a:pt x="88" y="36"/>
                    </a:cubicBezTo>
                    <a:cubicBezTo>
                      <a:pt x="88" y="34"/>
                      <a:pt x="91" y="33"/>
                      <a:pt x="92" y="33"/>
                    </a:cubicBezTo>
                    <a:cubicBezTo>
                      <a:pt x="93" y="32"/>
                      <a:pt x="93" y="31"/>
                      <a:pt x="94" y="30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7" y="27"/>
                      <a:pt x="95" y="29"/>
                      <a:pt x="94" y="27"/>
                    </a:cubicBezTo>
                    <a:cubicBezTo>
                      <a:pt x="94" y="26"/>
                      <a:pt x="91" y="27"/>
                      <a:pt x="91" y="27"/>
                    </a:cubicBezTo>
                    <a:cubicBezTo>
                      <a:pt x="90" y="28"/>
                      <a:pt x="88" y="27"/>
                      <a:pt x="87" y="28"/>
                    </a:cubicBezTo>
                    <a:cubicBezTo>
                      <a:pt x="86" y="28"/>
                      <a:pt x="87" y="28"/>
                      <a:pt x="86" y="29"/>
                    </a:cubicBezTo>
                    <a:cubicBezTo>
                      <a:pt x="85" y="29"/>
                      <a:pt x="84" y="29"/>
                      <a:pt x="84" y="29"/>
                    </a:cubicBezTo>
                    <a:cubicBezTo>
                      <a:pt x="83" y="29"/>
                      <a:pt x="83" y="30"/>
                      <a:pt x="83" y="30"/>
                    </a:cubicBezTo>
                    <a:cubicBezTo>
                      <a:pt x="82" y="30"/>
                      <a:pt x="82" y="30"/>
                      <a:pt x="81" y="30"/>
                    </a:cubicBezTo>
                    <a:cubicBezTo>
                      <a:pt x="80" y="30"/>
                      <a:pt x="80" y="31"/>
                      <a:pt x="80" y="31"/>
                    </a:cubicBezTo>
                    <a:cubicBezTo>
                      <a:pt x="78" y="31"/>
                      <a:pt x="77" y="32"/>
                      <a:pt x="76" y="32"/>
                    </a:cubicBezTo>
                    <a:cubicBezTo>
                      <a:pt x="75" y="32"/>
                      <a:pt x="75" y="33"/>
                      <a:pt x="75" y="33"/>
                    </a:cubicBezTo>
                    <a:cubicBezTo>
                      <a:pt x="73" y="33"/>
                      <a:pt x="72" y="34"/>
                      <a:pt x="72" y="35"/>
                    </a:cubicBezTo>
                    <a:cubicBezTo>
                      <a:pt x="69" y="35"/>
                      <a:pt x="69" y="36"/>
                      <a:pt x="66" y="37"/>
                    </a:cubicBezTo>
                    <a:cubicBezTo>
                      <a:pt x="65" y="38"/>
                      <a:pt x="65" y="38"/>
                      <a:pt x="64" y="38"/>
                    </a:cubicBezTo>
                    <a:cubicBezTo>
                      <a:pt x="63" y="38"/>
                      <a:pt x="60" y="38"/>
                      <a:pt x="59" y="37"/>
                    </a:cubicBezTo>
                    <a:cubicBezTo>
                      <a:pt x="59" y="38"/>
                      <a:pt x="58" y="40"/>
                      <a:pt x="58" y="41"/>
                    </a:cubicBezTo>
                    <a:cubicBezTo>
                      <a:pt x="58" y="43"/>
                      <a:pt x="57" y="45"/>
                      <a:pt x="57" y="47"/>
                    </a:cubicBezTo>
                    <a:cubicBezTo>
                      <a:pt x="57" y="48"/>
                      <a:pt x="56" y="49"/>
                      <a:pt x="56" y="50"/>
                    </a:cubicBezTo>
                    <a:cubicBezTo>
                      <a:pt x="55" y="51"/>
                      <a:pt x="55" y="53"/>
                      <a:pt x="55" y="54"/>
                    </a:cubicBezTo>
                    <a:cubicBezTo>
                      <a:pt x="54" y="55"/>
                      <a:pt x="54" y="56"/>
                      <a:pt x="54" y="58"/>
                    </a:cubicBezTo>
                    <a:cubicBezTo>
                      <a:pt x="54" y="58"/>
                      <a:pt x="53" y="59"/>
                      <a:pt x="53" y="59"/>
                    </a:cubicBezTo>
                    <a:cubicBezTo>
                      <a:pt x="53" y="59"/>
                      <a:pt x="53" y="60"/>
                      <a:pt x="53" y="61"/>
                    </a:cubicBezTo>
                    <a:cubicBezTo>
                      <a:pt x="52" y="62"/>
                      <a:pt x="51" y="64"/>
                      <a:pt x="51" y="66"/>
                    </a:cubicBezTo>
                    <a:cubicBezTo>
                      <a:pt x="51" y="67"/>
                      <a:pt x="50" y="68"/>
                      <a:pt x="50" y="69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9" y="74"/>
                      <a:pt x="49" y="75"/>
                      <a:pt x="49" y="76"/>
                    </a:cubicBezTo>
                    <a:cubicBezTo>
                      <a:pt x="48" y="76"/>
                      <a:pt x="48" y="77"/>
                      <a:pt x="48" y="78"/>
                    </a:cubicBezTo>
                    <a:cubicBezTo>
                      <a:pt x="47" y="80"/>
                      <a:pt x="46" y="81"/>
                      <a:pt x="46" y="83"/>
                    </a:cubicBezTo>
                    <a:cubicBezTo>
                      <a:pt x="46" y="83"/>
                      <a:pt x="46" y="84"/>
                      <a:pt x="46" y="84"/>
                    </a:cubicBezTo>
                    <a:cubicBezTo>
                      <a:pt x="45" y="84"/>
                      <a:pt x="45" y="85"/>
                      <a:pt x="45" y="85"/>
                    </a:cubicBezTo>
                    <a:cubicBezTo>
                      <a:pt x="44" y="87"/>
                      <a:pt x="44" y="89"/>
                      <a:pt x="43" y="91"/>
                    </a:cubicBezTo>
                    <a:cubicBezTo>
                      <a:pt x="43" y="91"/>
                      <a:pt x="43" y="92"/>
                      <a:pt x="43" y="92"/>
                    </a:cubicBezTo>
                    <a:cubicBezTo>
                      <a:pt x="43" y="93"/>
                      <a:pt x="43" y="94"/>
                      <a:pt x="42" y="95"/>
                    </a:cubicBezTo>
                    <a:cubicBezTo>
                      <a:pt x="42" y="95"/>
                      <a:pt x="42" y="95"/>
                      <a:pt x="42" y="96"/>
                    </a:cubicBezTo>
                    <a:cubicBezTo>
                      <a:pt x="42" y="96"/>
                      <a:pt x="42" y="97"/>
                      <a:pt x="42" y="98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1" y="99"/>
                      <a:pt x="41" y="100"/>
                      <a:pt x="41" y="101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3"/>
                      <a:pt x="40" y="103"/>
                      <a:pt x="40" y="104"/>
                    </a:cubicBezTo>
                    <a:cubicBezTo>
                      <a:pt x="40" y="104"/>
                      <a:pt x="39" y="104"/>
                      <a:pt x="39" y="104"/>
                    </a:cubicBezTo>
                    <a:cubicBezTo>
                      <a:pt x="39" y="105"/>
                      <a:pt x="39" y="106"/>
                      <a:pt x="38" y="108"/>
                    </a:cubicBezTo>
                    <a:cubicBezTo>
                      <a:pt x="38" y="108"/>
                      <a:pt x="38" y="110"/>
                      <a:pt x="38" y="111"/>
                    </a:cubicBezTo>
                    <a:cubicBezTo>
                      <a:pt x="37" y="111"/>
                      <a:pt x="37" y="113"/>
                      <a:pt x="37" y="114"/>
                    </a:cubicBezTo>
                    <a:cubicBezTo>
                      <a:pt x="36" y="115"/>
                      <a:pt x="36" y="115"/>
                      <a:pt x="36" y="117"/>
                    </a:cubicBezTo>
                    <a:cubicBezTo>
                      <a:pt x="35" y="117"/>
                      <a:pt x="35" y="118"/>
                      <a:pt x="35" y="119"/>
                    </a:cubicBezTo>
                    <a:cubicBezTo>
                      <a:pt x="35" y="120"/>
                      <a:pt x="34" y="121"/>
                      <a:pt x="34" y="121"/>
                    </a:cubicBezTo>
                    <a:cubicBezTo>
                      <a:pt x="34" y="122"/>
                      <a:pt x="34" y="122"/>
                      <a:pt x="34" y="122"/>
                    </a:cubicBezTo>
                    <a:cubicBezTo>
                      <a:pt x="34" y="122"/>
                      <a:pt x="34" y="123"/>
                      <a:pt x="34" y="123"/>
                    </a:cubicBezTo>
                    <a:cubicBezTo>
                      <a:pt x="33" y="123"/>
                      <a:pt x="33" y="124"/>
                      <a:pt x="33" y="124"/>
                    </a:cubicBezTo>
                    <a:cubicBezTo>
                      <a:pt x="33" y="125"/>
                      <a:pt x="32" y="127"/>
                      <a:pt x="32" y="128"/>
                    </a:cubicBezTo>
                    <a:cubicBezTo>
                      <a:pt x="31" y="129"/>
                      <a:pt x="31" y="130"/>
                      <a:pt x="31" y="130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29" y="133"/>
                      <a:pt x="28" y="136"/>
                      <a:pt x="28" y="138"/>
                    </a:cubicBezTo>
                    <a:cubicBezTo>
                      <a:pt x="25" y="143"/>
                      <a:pt x="26" y="145"/>
                      <a:pt x="23" y="149"/>
                    </a:cubicBezTo>
                    <a:cubicBezTo>
                      <a:pt x="23" y="150"/>
                      <a:pt x="21" y="153"/>
                      <a:pt x="21" y="154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6"/>
                      <a:pt x="19" y="157"/>
                      <a:pt x="18" y="158"/>
                    </a:cubicBezTo>
                    <a:cubicBezTo>
                      <a:pt x="17" y="158"/>
                      <a:pt x="17" y="159"/>
                      <a:pt x="16" y="160"/>
                    </a:cubicBezTo>
                    <a:cubicBezTo>
                      <a:pt x="16" y="160"/>
                      <a:pt x="16" y="161"/>
                      <a:pt x="16" y="161"/>
                    </a:cubicBezTo>
                    <a:cubicBezTo>
                      <a:pt x="15" y="161"/>
                      <a:pt x="15" y="161"/>
                      <a:pt x="15" y="162"/>
                    </a:cubicBezTo>
                    <a:cubicBezTo>
                      <a:pt x="15" y="162"/>
                      <a:pt x="15" y="162"/>
                      <a:pt x="15" y="162"/>
                    </a:cubicBezTo>
                    <a:cubicBezTo>
                      <a:pt x="14" y="164"/>
                      <a:pt x="13" y="165"/>
                      <a:pt x="12" y="167"/>
                    </a:cubicBezTo>
                    <a:cubicBezTo>
                      <a:pt x="11" y="167"/>
                      <a:pt x="11" y="168"/>
                      <a:pt x="10" y="168"/>
                    </a:cubicBezTo>
                    <a:cubicBezTo>
                      <a:pt x="9" y="169"/>
                      <a:pt x="9" y="169"/>
                      <a:pt x="9" y="170"/>
                    </a:cubicBezTo>
                    <a:cubicBezTo>
                      <a:pt x="8" y="170"/>
                      <a:pt x="7" y="171"/>
                      <a:pt x="6" y="172"/>
                    </a:cubicBezTo>
                    <a:cubicBezTo>
                      <a:pt x="5" y="171"/>
                      <a:pt x="5" y="172"/>
                      <a:pt x="4" y="171"/>
                    </a:cubicBezTo>
                    <a:cubicBezTo>
                      <a:pt x="2" y="170"/>
                      <a:pt x="1" y="167"/>
                      <a:pt x="1" y="165"/>
                    </a:cubicBezTo>
                    <a:cubicBezTo>
                      <a:pt x="1" y="165"/>
                      <a:pt x="0" y="164"/>
                      <a:pt x="0" y="164"/>
                    </a:cubicBezTo>
                    <a:cubicBezTo>
                      <a:pt x="0" y="162"/>
                      <a:pt x="0" y="161"/>
                      <a:pt x="0" y="160"/>
                    </a:cubicBezTo>
                    <a:cubicBezTo>
                      <a:pt x="0" y="159"/>
                      <a:pt x="1" y="159"/>
                      <a:pt x="1" y="157"/>
                    </a:cubicBezTo>
                    <a:cubicBezTo>
                      <a:pt x="2" y="157"/>
                      <a:pt x="2" y="155"/>
                      <a:pt x="3" y="155"/>
                    </a:cubicBezTo>
                    <a:cubicBezTo>
                      <a:pt x="4" y="153"/>
                      <a:pt x="5" y="150"/>
                      <a:pt x="7" y="149"/>
                    </a:cubicBezTo>
                    <a:cubicBezTo>
                      <a:pt x="8" y="146"/>
                      <a:pt x="10" y="142"/>
                      <a:pt x="11" y="139"/>
                    </a:cubicBezTo>
                    <a:cubicBezTo>
                      <a:pt x="11" y="139"/>
                      <a:pt x="11" y="138"/>
                      <a:pt x="11" y="138"/>
                    </a:cubicBezTo>
                    <a:cubicBezTo>
                      <a:pt x="12" y="136"/>
                      <a:pt x="12" y="135"/>
                      <a:pt x="12" y="134"/>
                    </a:cubicBezTo>
                    <a:cubicBezTo>
                      <a:pt x="13" y="132"/>
                      <a:pt x="13" y="131"/>
                      <a:pt x="14" y="129"/>
                    </a:cubicBezTo>
                    <a:cubicBezTo>
                      <a:pt x="14" y="127"/>
                      <a:pt x="15" y="125"/>
                      <a:pt x="15" y="125"/>
                    </a:cubicBezTo>
                    <a:cubicBezTo>
                      <a:pt x="15" y="124"/>
                      <a:pt x="16" y="123"/>
                      <a:pt x="16" y="123"/>
                    </a:cubicBezTo>
                    <a:cubicBezTo>
                      <a:pt x="16" y="122"/>
                      <a:pt x="16" y="122"/>
                      <a:pt x="16" y="122"/>
                    </a:cubicBezTo>
                    <a:cubicBezTo>
                      <a:pt x="17" y="121"/>
                      <a:pt x="17" y="120"/>
                      <a:pt x="18" y="119"/>
                    </a:cubicBezTo>
                    <a:cubicBezTo>
                      <a:pt x="18" y="118"/>
                      <a:pt x="18" y="116"/>
                      <a:pt x="19" y="115"/>
                    </a:cubicBezTo>
                    <a:cubicBezTo>
                      <a:pt x="19" y="114"/>
                      <a:pt x="19" y="114"/>
                      <a:pt x="19" y="113"/>
                    </a:cubicBezTo>
                    <a:cubicBezTo>
                      <a:pt x="20" y="113"/>
                      <a:pt x="20" y="113"/>
                      <a:pt x="20" y="112"/>
                    </a:cubicBezTo>
                    <a:cubicBezTo>
                      <a:pt x="20" y="111"/>
                      <a:pt x="21" y="110"/>
                      <a:pt x="21" y="110"/>
                    </a:cubicBezTo>
                    <a:cubicBezTo>
                      <a:pt x="21" y="108"/>
                      <a:pt x="22" y="106"/>
                      <a:pt x="23" y="105"/>
                    </a:cubicBezTo>
                    <a:cubicBezTo>
                      <a:pt x="23" y="104"/>
                      <a:pt x="24" y="102"/>
                      <a:pt x="24" y="101"/>
                    </a:cubicBezTo>
                    <a:cubicBezTo>
                      <a:pt x="24" y="101"/>
                      <a:pt x="24" y="100"/>
                      <a:pt x="25" y="99"/>
                    </a:cubicBezTo>
                    <a:cubicBezTo>
                      <a:pt x="25" y="99"/>
                      <a:pt x="25" y="98"/>
                      <a:pt x="25" y="98"/>
                    </a:cubicBezTo>
                    <a:cubicBezTo>
                      <a:pt x="25" y="97"/>
                      <a:pt x="26" y="96"/>
                      <a:pt x="26" y="95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4"/>
                      <a:pt x="26" y="93"/>
                      <a:pt x="26" y="93"/>
                    </a:cubicBezTo>
                    <a:cubicBezTo>
                      <a:pt x="27" y="92"/>
                      <a:pt x="27" y="92"/>
                      <a:pt x="27" y="91"/>
                    </a:cubicBezTo>
                    <a:cubicBezTo>
                      <a:pt x="27" y="88"/>
                      <a:pt x="28" y="86"/>
                      <a:pt x="28" y="84"/>
                    </a:cubicBezTo>
                    <a:cubicBezTo>
                      <a:pt x="28" y="83"/>
                      <a:pt x="29" y="83"/>
                      <a:pt x="29" y="83"/>
                    </a:cubicBezTo>
                    <a:cubicBezTo>
                      <a:pt x="29" y="82"/>
                      <a:pt x="29" y="81"/>
                      <a:pt x="29" y="80"/>
                    </a:cubicBezTo>
                    <a:cubicBezTo>
                      <a:pt x="30" y="79"/>
                      <a:pt x="30" y="79"/>
                      <a:pt x="30" y="78"/>
                    </a:cubicBezTo>
                    <a:cubicBezTo>
                      <a:pt x="30" y="77"/>
                      <a:pt x="30" y="77"/>
                      <a:pt x="30" y="76"/>
                    </a:cubicBezTo>
                    <a:cubicBezTo>
                      <a:pt x="31" y="76"/>
                      <a:pt x="31" y="76"/>
                      <a:pt x="31" y="75"/>
                    </a:cubicBezTo>
                    <a:cubicBezTo>
                      <a:pt x="32" y="73"/>
                      <a:pt x="32" y="72"/>
                      <a:pt x="33" y="70"/>
                    </a:cubicBezTo>
                    <a:cubicBezTo>
                      <a:pt x="33" y="70"/>
                      <a:pt x="33" y="70"/>
                      <a:pt x="33" y="69"/>
                    </a:cubicBezTo>
                    <a:cubicBezTo>
                      <a:pt x="33" y="68"/>
                      <a:pt x="34" y="66"/>
                      <a:pt x="35" y="65"/>
                    </a:cubicBezTo>
                    <a:cubicBezTo>
                      <a:pt x="35" y="63"/>
                      <a:pt x="35" y="62"/>
                      <a:pt x="35" y="61"/>
                    </a:cubicBezTo>
                    <a:cubicBezTo>
                      <a:pt x="35" y="58"/>
                      <a:pt x="36" y="56"/>
                      <a:pt x="36" y="53"/>
                    </a:cubicBezTo>
                    <a:cubicBezTo>
                      <a:pt x="36" y="50"/>
                      <a:pt x="36" y="48"/>
                      <a:pt x="37" y="47"/>
                    </a:cubicBezTo>
                    <a:cubicBezTo>
                      <a:pt x="37" y="44"/>
                      <a:pt x="37" y="41"/>
                      <a:pt x="38" y="39"/>
                    </a:cubicBezTo>
                    <a:cubicBezTo>
                      <a:pt x="38" y="38"/>
                      <a:pt x="38" y="38"/>
                      <a:pt x="39" y="37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5"/>
                      <a:pt x="39" y="34"/>
                      <a:pt x="40" y="34"/>
                    </a:cubicBezTo>
                    <a:cubicBezTo>
                      <a:pt x="40" y="33"/>
                      <a:pt x="40" y="33"/>
                      <a:pt x="41" y="33"/>
                    </a:cubicBezTo>
                    <a:cubicBezTo>
                      <a:pt x="41" y="31"/>
                      <a:pt x="42" y="30"/>
                      <a:pt x="42" y="29"/>
                    </a:cubicBezTo>
                    <a:cubicBezTo>
                      <a:pt x="42" y="29"/>
                      <a:pt x="42" y="29"/>
                      <a:pt x="43" y="28"/>
                    </a:cubicBezTo>
                    <a:cubicBezTo>
                      <a:pt x="44" y="27"/>
                      <a:pt x="44" y="26"/>
                      <a:pt x="46" y="25"/>
                    </a:cubicBezTo>
                    <a:cubicBezTo>
                      <a:pt x="46" y="24"/>
                      <a:pt x="49" y="24"/>
                      <a:pt x="49" y="23"/>
                    </a:cubicBezTo>
                    <a:cubicBezTo>
                      <a:pt x="51" y="23"/>
                      <a:pt x="55" y="24"/>
                      <a:pt x="55" y="24"/>
                    </a:cubicBezTo>
                    <a:cubicBezTo>
                      <a:pt x="55" y="23"/>
                      <a:pt x="57" y="22"/>
                      <a:pt x="57" y="21"/>
                    </a:cubicBezTo>
                    <a:cubicBezTo>
                      <a:pt x="59" y="19"/>
                      <a:pt x="59" y="20"/>
                      <a:pt x="61" y="19"/>
                    </a:cubicBezTo>
                    <a:cubicBezTo>
                      <a:pt x="61" y="19"/>
                      <a:pt x="62" y="19"/>
                      <a:pt x="62" y="1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3" y="17"/>
                      <a:pt x="66" y="16"/>
                      <a:pt x="67" y="16"/>
                    </a:cubicBezTo>
                    <a:cubicBezTo>
                      <a:pt x="68" y="15"/>
                      <a:pt x="69" y="14"/>
                      <a:pt x="70" y="14"/>
                    </a:cubicBezTo>
                    <a:cubicBezTo>
                      <a:pt x="71" y="13"/>
                      <a:pt x="73" y="11"/>
                      <a:pt x="74" y="11"/>
                    </a:cubicBezTo>
                    <a:cubicBezTo>
                      <a:pt x="75" y="10"/>
                      <a:pt x="78" y="9"/>
                      <a:pt x="79" y="9"/>
                    </a:cubicBezTo>
                    <a:cubicBezTo>
                      <a:pt x="79" y="9"/>
                      <a:pt x="83" y="8"/>
                      <a:pt x="82" y="8"/>
                    </a:cubicBezTo>
                    <a:cubicBezTo>
                      <a:pt x="83" y="8"/>
                      <a:pt x="83" y="8"/>
                      <a:pt x="84" y="8"/>
                    </a:cubicBezTo>
                    <a:cubicBezTo>
                      <a:pt x="85" y="8"/>
                      <a:pt x="86" y="8"/>
                      <a:pt x="87" y="8"/>
                    </a:cubicBezTo>
                    <a:cubicBezTo>
                      <a:pt x="87" y="8"/>
                      <a:pt x="88" y="8"/>
                      <a:pt x="89" y="8"/>
                    </a:cubicBezTo>
                    <a:cubicBezTo>
                      <a:pt x="90" y="8"/>
                      <a:pt x="90" y="8"/>
                      <a:pt x="91" y="7"/>
                    </a:cubicBezTo>
                    <a:cubicBezTo>
                      <a:pt x="92" y="7"/>
                      <a:pt x="93" y="7"/>
                      <a:pt x="93" y="7"/>
                    </a:cubicBezTo>
                    <a:cubicBezTo>
                      <a:pt x="94" y="6"/>
                      <a:pt x="94" y="6"/>
                      <a:pt x="95" y="6"/>
                    </a:cubicBezTo>
                    <a:cubicBezTo>
                      <a:pt x="95" y="5"/>
                      <a:pt x="96" y="5"/>
                      <a:pt x="96" y="5"/>
                    </a:cubicBezTo>
                    <a:cubicBezTo>
                      <a:pt x="97" y="5"/>
                      <a:pt x="97" y="4"/>
                      <a:pt x="97" y="4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9" y="3"/>
                      <a:pt x="100" y="3"/>
                      <a:pt x="101" y="2"/>
                    </a:cubicBezTo>
                    <a:cubicBezTo>
                      <a:pt x="102" y="2"/>
                      <a:pt x="103" y="2"/>
                      <a:pt x="104" y="2"/>
                    </a:cubicBezTo>
                    <a:cubicBezTo>
                      <a:pt x="105" y="2"/>
                      <a:pt x="107" y="3"/>
                      <a:pt x="109" y="3"/>
                    </a:cubicBezTo>
                    <a:cubicBezTo>
                      <a:pt x="110" y="3"/>
                      <a:pt x="111" y="4"/>
                      <a:pt x="111" y="4"/>
                    </a:cubicBezTo>
                    <a:cubicBezTo>
                      <a:pt x="112" y="4"/>
                      <a:pt x="113" y="4"/>
                      <a:pt x="114" y="4"/>
                    </a:cubicBezTo>
                    <a:cubicBezTo>
                      <a:pt x="114" y="4"/>
                      <a:pt x="115" y="3"/>
                      <a:pt x="116" y="3"/>
                    </a:cubicBezTo>
                    <a:cubicBezTo>
                      <a:pt x="116" y="3"/>
                      <a:pt x="117" y="4"/>
                      <a:pt x="117" y="4"/>
                    </a:cubicBezTo>
                    <a:cubicBezTo>
                      <a:pt x="117" y="3"/>
                      <a:pt x="118" y="3"/>
                      <a:pt x="119" y="3"/>
                    </a:cubicBezTo>
                    <a:cubicBezTo>
                      <a:pt x="120" y="3"/>
                      <a:pt x="121" y="3"/>
                      <a:pt x="121" y="3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2"/>
                      <a:pt x="122" y="2"/>
                      <a:pt x="123" y="2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7" y="1"/>
                      <a:pt x="129" y="0"/>
                      <a:pt x="130" y="0"/>
                    </a:cubicBezTo>
                    <a:cubicBezTo>
                      <a:pt x="131" y="1"/>
                      <a:pt x="132" y="1"/>
                      <a:pt x="132" y="2"/>
                    </a:cubicBezTo>
                    <a:cubicBezTo>
                      <a:pt x="132" y="2"/>
                      <a:pt x="132" y="3"/>
                      <a:pt x="131" y="3"/>
                    </a:cubicBezTo>
                    <a:cubicBezTo>
                      <a:pt x="131" y="4"/>
                      <a:pt x="131" y="4"/>
                      <a:pt x="131" y="5"/>
                    </a:cubicBezTo>
                    <a:cubicBezTo>
                      <a:pt x="131" y="5"/>
                      <a:pt x="131" y="5"/>
                      <a:pt x="132" y="6"/>
                    </a:cubicBezTo>
                    <a:cubicBezTo>
                      <a:pt x="132" y="7"/>
                      <a:pt x="132" y="8"/>
                      <a:pt x="131" y="9"/>
                    </a:cubicBezTo>
                    <a:cubicBezTo>
                      <a:pt x="131" y="10"/>
                      <a:pt x="131" y="11"/>
                      <a:pt x="130" y="11"/>
                    </a:cubicBezTo>
                    <a:cubicBezTo>
                      <a:pt x="130" y="12"/>
                      <a:pt x="130" y="13"/>
                      <a:pt x="129" y="14"/>
                    </a:cubicBezTo>
                    <a:cubicBezTo>
                      <a:pt x="128" y="15"/>
                      <a:pt x="128" y="16"/>
                      <a:pt x="127" y="17"/>
                    </a:cubicBezTo>
                    <a:cubicBezTo>
                      <a:pt x="127" y="17"/>
                      <a:pt x="126" y="18"/>
                      <a:pt x="126" y="18"/>
                    </a:cubicBezTo>
                    <a:cubicBezTo>
                      <a:pt x="125" y="18"/>
                      <a:pt x="125" y="19"/>
                      <a:pt x="124" y="19"/>
                    </a:cubicBezTo>
                    <a:cubicBezTo>
                      <a:pt x="124" y="20"/>
                      <a:pt x="123" y="20"/>
                      <a:pt x="123" y="21"/>
                    </a:cubicBezTo>
                    <a:cubicBezTo>
                      <a:pt x="121" y="23"/>
                      <a:pt x="118" y="26"/>
                      <a:pt x="116" y="28"/>
                    </a:cubicBezTo>
                    <a:cubicBezTo>
                      <a:pt x="115" y="29"/>
                      <a:pt x="113" y="33"/>
                      <a:pt x="112" y="34"/>
                    </a:cubicBezTo>
                    <a:cubicBezTo>
                      <a:pt x="111" y="34"/>
                      <a:pt x="112" y="34"/>
                      <a:pt x="112" y="36"/>
                    </a:cubicBezTo>
                    <a:cubicBezTo>
                      <a:pt x="112" y="36"/>
                      <a:pt x="112" y="36"/>
                      <a:pt x="113" y="36"/>
                    </a:cubicBezTo>
                    <a:cubicBezTo>
                      <a:pt x="113" y="36"/>
                      <a:pt x="114" y="36"/>
                      <a:pt x="115" y="36"/>
                    </a:cubicBezTo>
                    <a:cubicBezTo>
                      <a:pt x="116" y="36"/>
                      <a:pt x="117" y="36"/>
                      <a:pt x="118" y="35"/>
                    </a:cubicBezTo>
                    <a:cubicBezTo>
                      <a:pt x="119" y="35"/>
                      <a:pt x="119" y="34"/>
                      <a:pt x="120" y="34"/>
                    </a:cubicBezTo>
                    <a:cubicBezTo>
                      <a:pt x="121" y="34"/>
                      <a:pt x="122" y="33"/>
                      <a:pt x="123" y="33"/>
                    </a:cubicBezTo>
                    <a:cubicBezTo>
                      <a:pt x="126" y="32"/>
                      <a:pt x="128" y="32"/>
                      <a:pt x="132" y="32"/>
                    </a:cubicBezTo>
                    <a:cubicBezTo>
                      <a:pt x="133" y="32"/>
                      <a:pt x="135" y="34"/>
                      <a:pt x="137" y="34"/>
                    </a:cubicBezTo>
                    <a:cubicBezTo>
                      <a:pt x="138" y="36"/>
                      <a:pt x="139" y="35"/>
                      <a:pt x="141" y="36"/>
                    </a:cubicBezTo>
                    <a:cubicBezTo>
                      <a:pt x="142" y="36"/>
                      <a:pt x="144" y="38"/>
                      <a:pt x="145" y="39"/>
                    </a:cubicBezTo>
                    <a:cubicBezTo>
                      <a:pt x="146" y="39"/>
                      <a:pt x="148" y="41"/>
                      <a:pt x="149" y="41"/>
                    </a:cubicBezTo>
                    <a:cubicBezTo>
                      <a:pt x="149" y="42"/>
                      <a:pt x="150" y="42"/>
                      <a:pt x="150" y="42"/>
                    </a:cubicBezTo>
                    <a:cubicBezTo>
                      <a:pt x="152" y="46"/>
                      <a:pt x="151" y="47"/>
                      <a:pt x="15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6"/>
              <p:cNvSpPr/>
              <p:nvPr/>
            </p:nvSpPr>
            <p:spPr bwMode="auto">
              <a:xfrm>
                <a:off x="4068763" y="3132138"/>
                <a:ext cx="161925" cy="384175"/>
              </a:xfrm>
              <a:custGeom>
                <a:avLst/>
                <a:gdLst>
                  <a:gd name="T0" fmla="*/ 4 w 43"/>
                  <a:gd name="T1" fmla="*/ 101 h 102"/>
                  <a:gd name="T2" fmla="*/ 2 w 43"/>
                  <a:gd name="T3" fmla="*/ 100 h 102"/>
                  <a:gd name="T4" fmla="*/ 1 w 43"/>
                  <a:gd name="T5" fmla="*/ 97 h 102"/>
                  <a:gd name="T6" fmla="*/ 1 w 43"/>
                  <a:gd name="T7" fmla="*/ 89 h 102"/>
                  <a:gd name="T8" fmla="*/ 4 w 43"/>
                  <a:gd name="T9" fmla="*/ 75 h 102"/>
                  <a:gd name="T10" fmla="*/ 9 w 43"/>
                  <a:gd name="T11" fmla="*/ 65 h 102"/>
                  <a:gd name="T12" fmla="*/ 15 w 43"/>
                  <a:gd name="T13" fmla="*/ 52 h 102"/>
                  <a:gd name="T14" fmla="*/ 17 w 43"/>
                  <a:gd name="T15" fmla="*/ 45 h 102"/>
                  <a:gd name="T16" fmla="*/ 16 w 43"/>
                  <a:gd name="T17" fmla="*/ 42 h 102"/>
                  <a:gd name="T18" fmla="*/ 15 w 43"/>
                  <a:gd name="T19" fmla="*/ 40 h 102"/>
                  <a:gd name="T20" fmla="*/ 13 w 43"/>
                  <a:gd name="T21" fmla="*/ 37 h 102"/>
                  <a:gd name="T22" fmla="*/ 13 w 43"/>
                  <a:gd name="T23" fmla="*/ 27 h 102"/>
                  <a:gd name="T24" fmla="*/ 13 w 43"/>
                  <a:gd name="T25" fmla="*/ 23 h 102"/>
                  <a:gd name="T26" fmla="*/ 15 w 43"/>
                  <a:gd name="T27" fmla="*/ 16 h 102"/>
                  <a:gd name="T28" fmla="*/ 16 w 43"/>
                  <a:gd name="T29" fmla="*/ 13 h 102"/>
                  <a:gd name="T30" fmla="*/ 17 w 43"/>
                  <a:gd name="T31" fmla="*/ 10 h 102"/>
                  <a:gd name="T32" fmla="*/ 19 w 43"/>
                  <a:gd name="T33" fmla="*/ 8 h 102"/>
                  <a:gd name="T34" fmla="*/ 20 w 43"/>
                  <a:gd name="T35" fmla="*/ 6 h 102"/>
                  <a:gd name="T36" fmla="*/ 24 w 43"/>
                  <a:gd name="T37" fmla="*/ 3 h 102"/>
                  <a:gd name="T38" fmla="*/ 29 w 43"/>
                  <a:gd name="T39" fmla="*/ 0 h 102"/>
                  <a:gd name="T40" fmla="*/ 34 w 43"/>
                  <a:gd name="T41" fmla="*/ 1 h 102"/>
                  <a:gd name="T42" fmla="*/ 39 w 43"/>
                  <a:gd name="T43" fmla="*/ 8 h 102"/>
                  <a:gd name="T44" fmla="*/ 42 w 43"/>
                  <a:gd name="T45" fmla="*/ 16 h 102"/>
                  <a:gd name="T46" fmla="*/ 42 w 43"/>
                  <a:gd name="T47" fmla="*/ 22 h 102"/>
                  <a:gd name="T48" fmla="*/ 39 w 43"/>
                  <a:gd name="T49" fmla="*/ 26 h 102"/>
                  <a:gd name="T50" fmla="*/ 35 w 43"/>
                  <a:gd name="T51" fmla="*/ 31 h 102"/>
                  <a:gd name="T52" fmla="*/ 34 w 43"/>
                  <a:gd name="T53" fmla="*/ 42 h 102"/>
                  <a:gd name="T54" fmla="*/ 32 w 43"/>
                  <a:gd name="T55" fmla="*/ 52 h 102"/>
                  <a:gd name="T56" fmla="*/ 31 w 43"/>
                  <a:gd name="T57" fmla="*/ 57 h 102"/>
                  <a:gd name="T58" fmla="*/ 30 w 43"/>
                  <a:gd name="T59" fmla="*/ 63 h 102"/>
                  <a:gd name="T60" fmla="*/ 26 w 43"/>
                  <a:gd name="T61" fmla="*/ 75 h 102"/>
                  <a:gd name="T62" fmla="*/ 25 w 43"/>
                  <a:gd name="T63" fmla="*/ 77 h 102"/>
                  <a:gd name="T64" fmla="*/ 21 w 43"/>
                  <a:gd name="T65" fmla="*/ 86 h 102"/>
                  <a:gd name="T66" fmla="*/ 6 w 43"/>
                  <a:gd name="T6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102">
                    <a:moveTo>
                      <a:pt x="6" y="102"/>
                    </a:moveTo>
                    <a:cubicBezTo>
                      <a:pt x="5" y="102"/>
                      <a:pt x="5" y="102"/>
                      <a:pt x="4" y="101"/>
                    </a:cubicBezTo>
                    <a:cubicBezTo>
                      <a:pt x="4" y="101"/>
                      <a:pt x="3" y="101"/>
                      <a:pt x="3" y="101"/>
                    </a:cubicBezTo>
                    <a:cubicBezTo>
                      <a:pt x="2" y="101"/>
                      <a:pt x="2" y="100"/>
                      <a:pt x="2" y="100"/>
                    </a:cubicBezTo>
                    <a:cubicBezTo>
                      <a:pt x="2" y="100"/>
                      <a:pt x="1" y="99"/>
                      <a:pt x="1" y="98"/>
                    </a:cubicBezTo>
                    <a:cubicBezTo>
                      <a:pt x="1" y="98"/>
                      <a:pt x="1" y="97"/>
                      <a:pt x="1" y="97"/>
                    </a:cubicBezTo>
                    <a:cubicBezTo>
                      <a:pt x="1" y="96"/>
                      <a:pt x="1" y="95"/>
                      <a:pt x="1" y="95"/>
                    </a:cubicBezTo>
                    <a:cubicBezTo>
                      <a:pt x="1" y="94"/>
                      <a:pt x="0" y="92"/>
                      <a:pt x="1" y="89"/>
                    </a:cubicBezTo>
                    <a:cubicBezTo>
                      <a:pt x="1" y="87"/>
                      <a:pt x="2" y="86"/>
                      <a:pt x="2" y="84"/>
                    </a:cubicBezTo>
                    <a:cubicBezTo>
                      <a:pt x="3" y="81"/>
                      <a:pt x="3" y="77"/>
                      <a:pt x="4" y="75"/>
                    </a:cubicBezTo>
                    <a:cubicBezTo>
                      <a:pt x="5" y="72"/>
                      <a:pt x="7" y="68"/>
                      <a:pt x="8" y="65"/>
                    </a:cubicBezTo>
                    <a:cubicBezTo>
                      <a:pt x="8" y="65"/>
                      <a:pt x="9" y="65"/>
                      <a:pt x="9" y="65"/>
                    </a:cubicBezTo>
                    <a:cubicBezTo>
                      <a:pt x="9" y="64"/>
                      <a:pt x="10" y="63"/>
                      <a:pt x="10" y="62"/>
                    </a:cubicBezTo>
                    <a:cubicBezTo>
                      <a:pt x="12" y="59"/>
                      <a:pt x="14" y="56"/>
                      <a:pt x="15" y="52"/>
                    </a:cubicBezTo>
                    <a:cubicBezTo>
                      <a:pt x="15" y="51"/>
                      <a:pt x="17" y="50"/>
                      <a:pt x="17" y="48"/>
                    </a:cubicBezTo>
                    <a:cubicBezTo>
                      <a:pt x="17" y="47"/>
                      <a:pt x="17" y="46"/>
                      <a:pt x="17" y="45"/>
                    </a:cubicBezTo>
                    <a:cubicBezTo>
                      <a:pt x="17" y="45"/>
                      <a:pt x="17" y="44"/>
                      <a:pt x="17" y="44"/>
                    </a:cubicBezTo>
                    <a:cubicBezTo>
                      <a:pt x="17" y="43"/>
                      <a:pt x="17" y="42"/>
                      <a:pt x="16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5" y="40"/>
                      <a:pt x="15" y="40"/>
                    </a:cubicBezTo>
                    <a:cubicBezTo>
                      <a:pt x="15" y="39"/>
                      <a:pt x="14" y="39"/>
                      <a:pt x="14" y="39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3" y="37"/>
                      <a:pt x="13" y="36"/>
                      <a:pt x="13" y="34"/>
                    </a:cubicBezTo>
                    <a:cubicBezTo>
                      <a:pt x="13" y="32"/>
                      <a:pt x="13" y="29"/>
                      <a:pt x="13" y="27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4"/>
                      <a:pt x="13" y="24"/>
                      <a:pt x="13" y="23"/>
                    </a:cubicBezTo>
                    <a:cubicBezTo>
                      <a:pt x="13" y="23"/>
                      <a:pt x="14" y="23"/>
                      <a:pt x="14" y="22"/>
                    </a:cubicBezTo>
                    <a:cubicBezTo>
                      <a:pt x="14" y="21"/>
                      <a:pt x="15" y="17"/>
                      <a:pt x="15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2"/>
                      <a:pt x="17" y="12"/>
                      <a:pt x="17" y="11"/>
                    </a:cubicBezTo>
                    <a:cubicBezTo>
                      <a:pt x="17" y="11"/>
                      <a:pt x="17" y="10"/>
                      <a:pt x="17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9"/>
                      <a:pt x="19" y="8"/>
                    </a:cubicBezTo>
                    <a:cubicBezTo>
                      <a:pt x="19" y="8"/>
                      <a:pt x="19" y="7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1" y="5"/>
                      <a:pt x="21" y="5"/>
                      <a:pt x="22" y="4"/>
                    </a:cubicBezTo>
                    <a:cubicBezTo>
                      <a:pt x="22" y="4"/>
                      <a:pt x="23" y="3"/>
                      <a:pt x="24" y="3"/>
                    </a:cubicBezTo>
                    <a:cubicBezTo>
                      <a:pt x="24" y="2"/>
                      <a:pt x="25" y="1"/>
                      <a:pt x="26" y="1"/>
                    </a:cubicBezTo>
                    <a:cubicBezTo>
                      <a:pt x="27" y="1"/>
                      <a:pt x="29" y="0"/>
                      <a:pt x="29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3" y="1"/>
                      <a:pt x="33" y="1"/>
                      <a:pt x="34" y="1"/>
                    </a:cubicBezTo>
                    <a:cubicBezTo>
                      <a:pt x="35" y="2"/>
                      <a:pt x="38" y="4"/>
                      <a:pt x="38" y="6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39" y="9"/>
                      <a:pt x="39" y="9"/>
                      <a:pt x="40" y="11"/>
                    </a:cubicBezTo>
                    <a:cubicBezTo>
                      <a:pt x="40" y="12"/>
                      <a:pt x="41" y="15"/>
                      <a:pt x="42" y="16"/>
                    </a:cubicBezTo>
                    <a:cubicBezTo>
                      <a:pt x="43" y="17"/>
                      <a:pt x="42" y="18"/>
                      <a:pt x="43" y="19"/>
                    </a:cubicBezTo>
                    <a:cubicBezTo>
                      <a:pt x="43" y="22"/>
                      <a:pt x="43" y="18"/>
                      <a:pt x="42" y="22"/>
                    </a:cubicBezTo>
                    <a:cubicBezTo>
                      <a:pt x="42" y="22"/>
                      <a:pt x="42" y="23"/>
                      <a:pt x="42" y="24"/>
                    </a:cubicBezTo>
                    <a:cubicBezTo>
                      <a:pt x="41" y="25"/>
                      <a:pt x="40" y="25"/>
                      <a:pt x="39" y="26"/>
                    </a:cubicBezTo>
                    <a:cubicBezTo>
                      <a:pt x="38" y="27"/>
                      <a:pt x="37" y="28"/>
                      <a:pt x="36" y="29"/>
                    </a:cubicBezTo>
                    <a:cubicBezTo>
                      <a:pt x="35" y="30"/>
                      <a:pt x="35" y="30"/>
                      <a:pt x="35" y="31"/>
                    </a:cubicBezTo>
                    <a:cubicBezTo>
                      <a:pt x="35" y="32"/>
                      <a:pt x="34" y="33"/>
                      <a:pt x="34" y="34"/>
                    </a:cubicBezTo>
                    <a:cubicBezTo>
                      <a:pt x="34" y="37"/>
                      <a:pt x="34" y="41"/>
                      <a:pt x="34" y="42"/>
                    </a:cubicBezTo>
                    <a:cubicBezTo>
                      <a:pt x="33" y="44"/>
                      <a:pt x="33" y="46"/>
                      <a:pt x="33" y="49"/>
                    </a:cubicBezTo>
                    <a:cubicBezTo>
                      <a:pt x="33" y="50"/>
                      <a:pt x="32" y="51"/>
                      <a:pt x="32" y="52"/>
                    </a:cubicBezTo>
                    <a:cubicBezTo>
                      <a:pt x="32" y="54"/>
                      <a:pt x="32" y="55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8"/>
                      <a:pt x="31" y="58"/>
                      <a:pt x="31" y="59"/>
                    </a:cubicBezTo>
                    <a:cubicBezTo>
                      <a:pt x="30" y="60"/>
                      <a:pt x="30" y="62"/>
                      <a:pt x="30" y="63"/>
                    </a:cubicBezTo>
                    <a:cubicBezTo>
                      <a:pt x="29" y="67"/>
                      <a:pt x="27" y="71"/>
                      <a:pt x="26" y="74"/>
                    </a:cubicBezTo>
                    <a:cubicBezTo>
                      <a:pt x="26" y="74"/>
                      <a:pt x="26" y="74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6" y="76"/>
                      <a:pt x="25" y="77"/>
                      <a:pt x="25" y="77"/>
                    </a:cubicBezTo>
                    <a:cubicBezTo>
                      <a:pt x="25" y="79"/>
                      <a:pt x="24" y="80"/>
                      <a:pt x="23" y="82"/>
                    </a:cubicBezTo>
                    <a:cubicBezTo>
                      <a:pt x="22" y="83"/>
                      <a:pt x="21" y="84"/>
                      <a:pt x="21" y="86"/>
                    </a:cubicBezTo>
                    <a:cubicBezTo>
                      <a:pt x="17" y="90"/>
                      <a:pt x="15" y="99"/>
                      <a:pt x="10" y="102"/>
                    </a:cubicBezTo>
                    <a:cubicBezTo>
                      <a:pt x="9" y="102"/>
                      <a:pt x="7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7"/>
              <p:cNvSpPr/>
              <p:nvPr/>
            </p:nvSpPr>
            <p:spPr bwMode="auto">
              <a:xfrm>
                <a:off x="4254501" y="3016250"/>
                <a:ext cx="458788" cy="481013"/>
              </a:xfrm>
              <a:custGeom>
                <a:avLst/>
                <a:gdLst>
                  <a:gd name="T0" fmla="*/ 82 w 122"/>
                  <a:gd name="T1" fmla="*/ 4 h 128"/>
                  <a:gd name="T2" fmla="*/ 89 w 122"/>
                  <a:gd name="T3" fmla="*/ 10 h 128"/>
                  <a:gd name="T4" fmla="*/ 94 w 122"/>
                  <a:gd name="T5" fmla="*/ 15 h 128"/>
                  <a:gd name="T6" fmla="*/ 99 w 122"/>
                  <a:gd name="T7" fmla="*/ 19 h 128"/>
                  <a:gd name="T8" fmla="*/ 108 w 122"/>
                  <a:gd name="T9" fmla="*/ 28 h 128"/>
                  <a:gd name="T10" fmla="*/ 116 w 122"/>
                  <a:gd name="T11" fmla="*/ 36 h 128"/>
                  <a:gd name="T12" fmla="*/ 120 w 122"/>
                  <a:gd name="T13" fmla="*/ 42 h 128"/>
                  <a:gd name="T14" fmla="*/ 122 w 122"/>
                  <a:gd name="T15" fmla="*/ 60 h 128"/>
                  <a:gd name="T16" fmla="*/ 122 w 122"/>
                  <a:gd name="T17" fmla="*/ 68 h 128"/>
                  <a:gd name="T18" fmla="*/ 120 w 122"/>
                  <a:gd name="T19" fmla="*/ 79 h 128"/>
                  <a:gd name="T20" fmla="*/ 118 w 122"/>
                  <a:gd name="T21" fmla="*/ 87 h 128"/>
                  <a:gd name="T22" fmla="*/ 116 w 122"/>
                  <a:gd name="T23" fmla="*/ 96 h 128"/>
                  <a:gd name="T24" fmla="*/ 111 w 122"/>
                  <a:gd name="T25" fmla="*/ 108 h 128"/>
                  <a:gd name="T26" fmla="*/ 104 w 122"/>
                  <a:gd name="T27" fmla="*/ 114 h 128"/>
                  <a:gd name="T28" fmla="*/ 88 w 122"/>
                  <a:gd name="T29" fmla="*/ 125 h 128"/>
                  <a:gd name="T30" fmla="*/ 83 w 122"/>
                  <a:gd name="T31" fmla="*/ 128 h 128"/>
                  <a:gd name="T32" fmla="*/ 78 w 122"/>
                  <a:gd name="T33" fmla="*/ 128 h 128"/>
                  <a:gd name="T34" fmla="*/ 71 w 122"/>
                  <a:gd name="T35" fmla="*/ 124 h 128"/>
                  <a:gd name="T36" fmla="*/ 69 w 122"/>
                  <a:gd name="T37" fmla="*/ 118 h 128"/>
                  <a:gd name="T38" fmla="*/ 70 w 122"/>
                  <a:gd name="T39" fmla="*/ 115 h 128"/>
                  <a:gd name="T40" fmla="*/ 78 w 122"/>
                  <a:gd name="T41" fmla="*/ 107 h 128"/>
                  <a:gd name="T42" fmla="*/ 81 w 122"/>
                  <a:gd name="T43" fmla="*/ 105 h 128"/>
                  <a:gd name="T44" fmla="*/ 87 w 122"/>
                  <a:gd name="T45" fmla="*/ 101 h 128"/>
                  <a:gd name="T46" fmla="*/ 92 w 122"/>
                  <a:gd name="T47" fmla="*/ 93 h 128"/>
                  <a:gd name="T48" fmla="*/ 97 w 122"/>
                  <a:gd name="T49" fmla="*/ 78 h 128"/>
                  <a:gd name="T50" fmla="*/ 94 w 122"/>
                  <a:gd name="T51" fmla="*/ 48 h 128"/>
                  <a:gd name="T52" fmla="*/ 88 w 122"/>
                  <a:gd name="T53" fmla="*/ 41 h 128"/>
                  <a:gd name="T54" fmla="*/ 81 w 122"/>
                  <a:gd name="T55" fmla="*/ 34 h 128"/>
                  <a:gd name="T56" fmla="*/ 76 w 122"/>
                  <a:gd name="T57" fmla="*/ 29 h 128"/>
                  <a:gd name="T58" fmla="*/ 63 w 122"/>
                  <a:gd name="T59" fmla="*/ 25 h 128"/>
                  <a:gd name="T60" fmla="*/ 57 w 122"/>
                  <a:gd name="T61" fmla="*/ 27 h 128"/>
                  <a:gd name="T62" fmla="*/ 45 w 122"/>
                  <a:gd name="T63" fmla="*/ 34 h 128"/>
                  <a:gd name="T64" fmla="*/ 42 w 122"/>
                  <a:gd name="T65" fmla="*/ 36 h 128"/>
                  <a:gd name="T66" fmla="*/ 31 w 122"/>
                  <a:gd name="T67" fmla="*/ 45 h 128"/>
                  <a:gd name="T68" fmla="*/ 25 w 122"/>
                  <a:gd name="T69" fmla="*/ 48 h 128"/>
                  <a:gd name="T70" fmla="*/ 16 w 122"/>
                  <a:gd name="T71" fmla="*/ 49 h 128"/>
                  <a:gd name="T72" fmla="*/ 8 w 122"/>
                  <a:gd name="T73" fmla="*/ 46 h 128"/>
                  <a:gd name="T74" fmla="*/ 5 w 122"/>
                  <a:gd name="T75" fmla="*/ 44 h 128"/>
                  <a:gd name="T76" fmla="*/ 0 w 122"/>
                  <a:gd name="T77" fmla="*/ 36 h 128"/>
                  <a:gd name="T78" fmla="*/ 14 w 122"/>
                  <a:gd name="T79" fmla="*/ 23 h 128"/>
                  <a:gd name="T80" fmla="*/ 22 w 122"/>
                  <a:gd name="T81" fmla="*/ 23 h 128"/>
                  <a:gd name="T82" fmla="*/ 36 w 122"/>
                  <a:gd name="T83" fmla="*/ 16 h 128"/>
                  <a:gd name="T84" fmla="*/ 49 w 122"/>
                  <a:gd name="T85" fmla="*/ 9 h 128"/>
                  <a:gd name="T86" fmla="*/ 57 w 122"/>
                  <a:gd name="T87" fmla="*/ 5 h 128"/>
                  <a:gd name="T88" fmla="*/ 62 w 122"/>
                  <a:gd name="T89" fmla="*/ 2 h 128"/>
                  <a:gd name="T90" fmla="*/ 65 w 122"/>
                  <a:gd name="T91" fmla="*/ 1 h 128"/>
                  <a:gd name="T92" fmla="*/ 68 w 122"/>
                  <a:gd name="T93" fmla="*/ 1 h 128"/>
                  <a:gd name="T94" fmla="*/ 77 w 122"/>
                  <a:gd name="T9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2" h="128">
                    <a:moveTo>
                      <a:pt x="77" y="1"/>
                    </a:moveTo>
                    <a:cubicBezTo>
                      <a:pt x="78" y="1"/>
                      <a:pt x="79" y="3"/>
                      <a:pt x="81" y="3"/>
                    </a:cubicBezTo>
                    <a:cubicBezTo>
                      <a:pt x="82" y="3"/>
                      <a:pt x="81" y="4"/>
                      <a:pt x="82" y="4"/>
                    </a:cubicBezTo>
                    <a:cubicBezTo>
                      <a:pt x="83" y="5"/>
                      <a:pt x="84" y="6"/>
                      <a:pt x="85" y="6"/>
                    </a:cubicBezTo>
                    <a:cubicBezTo>
                      <a:pt x="86" y="7"/>
                      <a:pt x="86" y="7"/>
                      <a:pt x="87" y="8"/>
                    </a:cubicBezTo>
                    <a:cubicBezTo>
                      <a:pt x="88" y="8"/>
                      <a:pt x="88" y="8"/>
                      <a:pt x="89" y="10"/>
                    </a:cubicBezTo>
                    <a:cubicBezTo>
                      <a:pt x="90" y="11"/>
                      <a:pt x="91" y="11"/>
                      <a:pt x="92" y="12"/>
                    </a:cubicBezTo>
                    <a:cubicBezTo>
                      <a:pt x="92" y="12"/>
                      <a:pt x="93" y="13"/>
                      <a:pt x="94" y="14"/>
                    </a:cubicBezTo>
                    <a:cubicBezTo>
                      <a:pt x="94" y="14"/>
                      <a:pt x="94" y="14"/>
                      <a:pt x="94" y="15"/>
                    </a:cubicBezTo>
                    <a:cubicBezTo>
                      <a:pt x="95" y="15"/>
                      <a:pt x="95" y="15"/>
                      <a:pt x="96" y="16"/>
                    </a:cubicBezTo>
                    <a:cubicBezTo>
                      <a:pt x="96" y="16"/>
                      <a:pt x="96" y="16"/>
                      <a:pt x="96" y="17"/>
                    </a:cubicBezTo>
                    <a:cubicBezTo>
                      <a:pt x="97" y="17"/>
                      <a:pt x="98" y="18"/>
                      <a:pt x="99" y="19"/>
                    </a:cubicBezTo>
                    <a:cubicBezTo>
                      <a:pt x="100" y="20"/>
                      <a:pt x="100" y="21"/>
                      <a:pt x="102" y="22"/>
                    </a:cubicBezTo>
                    <a:cubicBezTo>
                      <a:pt x="103" y="23"/>
                      <a:pt x="104" y="24"/>
                      <a:pt x="105" y="25"/>
                    </a:cubicBezTo>
                    <a:cubicBezTo>
                      <a:pt x="106" y="25"/>
                      <a:pt x="107" y="27"/>
                      <a:pt x="108" y="28"/>
                    </a:cubicBezTo>
                    <a:cubicBezTo>
                      <a:pt x="109" y="29"/>
                      <a:pt x="110" y="30"/>
                      <a:pt x="111" y="32"/>
                    </a:cubicBezTo>
                    <a:cubicBezTo>
                      <a:pt x="112" y="32"/>
                      <a:pt x="113" y="33"/>
                      <a:pt x="114" y="34"/>
                    </a:cubicBezTo>
                    <a:cubicBezTo>
                      <a:pt x="114" y="35"/>
                      <a:pt x="115" y="35"/>
                      <a:pt x="116" y="36"/>
                    </a:cubicBezTo>
                    <a:cubicBezTo>
                      <a:pt x="116" y="37"/>
                      <a:pt x="117" y="37"/>
                      <a:pt x="117" y="38"/>
                    </a:cubicBezTo>
                    <a:cubicBezTo>
                      <a:pt x="117" y="38"/>
                      <a:pt x="118" y="39"/>
                      <a:pt x="118" y="39"/>
                    </a:cubicBezTo>
                    <a:cubicBezTo>
                      <a:pt x="119" y="40"/>
                      <a:pt x="119" y="41"/>
                      <a:pt x="120" y="42"/>
                    </a:cubicBezTo>
                    <a:cubicBezTo>
                      <a:pt x="121" y="43"/>
                      <a:pt x="121" y="45"/>
                      <a:pt x="122" y="46"/>
                    </a:cubicBezTo>
                    <a:cubicBezTo>
                      <a:pt x="122" y="48"/>
                      <a:pt x="122" y="49"/>
                      <a:pt x="122" y="50"/>
                    </a:cubicBezTo>
                    <a:cubicBezTo>
                      <a:pt x="122" y="53"/>
                      <a:pt x="122" y="57"/>
                      <a:pt x="122" y="60"/>
                    </a:cubicBezTo>
                    <a:cubicBezTo>
                      <a:pt x="122" y="60"/>
                      <a:pt x="122" y="61"/>
                      <a:pt x="122" y="62"/>
                    </a:cubicBezTo>
                    <a:cubicBezTo>
                      <a:pt x="122" y="63"/>
                      <a:pt x="122" y="64"/>
                      <a:pt x="122" y="66"/>
                    </a:cubicBezTo>
                    <a:cubicBezTo>
                      <a:pt x="122" y="67"/>
                      <a:pt x="122" y="67"/>
                      <a:pt x="122" y="68"/>
                    </a:cubicBezTo>
                    <a:cubicBezTo>
                      <a:pt x="121" y="69"/>
                      <a:pt x="121" y="70"/>
                      <a:pt x="121" y="72"/>
                    </a:cubicBezTo>
                    <a:cubicBezTo>
                      <a:pt x="120" y="74"/>
                      <a:pt x="120" y="75"/>
                      <a:pt x="120" y="77"/>
                    </a:cubicBezTo>
                    <a:cubicBezTo>
                      <a:pt x="120" y="78"/>
                      <a:pt x="120" y="78"/>
                      <a:pt x="120" y="79"/>
                    </a:cubicBezTo>
                    <a:cubicBezTo>
                      <a:pt x="120" y="79"/>
                      <a:pt x="120" y="80"/>
                      <a:pt x="120" y="81"/>
                    </a:cubicBezTo>
                    <a:cubicBezTo>
                      <a:pt x="119" y="81"/>
                      <a:pt x="119" y="82"/>
                      <a:pt x="119" y="82"/>
                    </a:cubicBezTo>
                    <a:cubicBezTo>
                      <a:pt x="119" y="84"/>
                      <a:pt x="119" y="86"/>
                      <a:pt x="118" y="87"/>
                    </a:cubicBezTo>
                    <a:cubicBezTo>
                      <a:pt x="118" y="87"/>
                      <a:pt x="118" y="88"/>
                      <a:pt x="118" y="88"/>
                    </a:cubicBezTo>
                    <a:cubicBezTo>
                      <a:pt x="118" y="90"/>
                      <a:pt x="118" y="91"/>
                      <a:pt x="117" y="93"/>
                    </a:cubicBezTo>
                    <a:cubicBezTo>
                      <a:pt x="117" y="94"/>
                      <a:pt x="117" y="95"/>
                      <a:pt x="116" y="96"/>
                    </a:cubicBezTo>
                    <a:cubicBezTo>
                      <a:pt x="116" y="97"/>
                      <a:pt x="116" y="98"/>
                      <a:pt x="116" y="99"/>
                    </a:cubicBezTo>
                    <a:cubicBezTo>
                      <a:pt x="115" y="100"/>
                      <a:pt x="114" y="102"/>
                      <a:pt x="114" y="103"/>
                    </a:cubicBezTo>
                    <a:cubicBezTo>
                      <a:pt x="113" y="105"/>
                      <a:pt x="112" y="106"/>
                      <a:pt x="111" y="108"/>
                    </a:cubicBezTo>
                    <a:cubicBezTo>
                      <a:pt x="111" y="108"/>
                      <a:pt x="110" y="109"/>
                      <a:pt x="110" y="110"/>
                    </a:cubicBezTo>
                    <a:cubicBezTo>
                      <a:pt x="107" y="112"/>
                      <a:pt x="107" y="112"/>
                      <a:pt x="105" y="114"/>
                    </a:cubicBezTo>
                    <a:cubicBezTo>
                      <a:pt x="104" y="114"/>
                      <a:pt x="104" y="114"/>
                      <a:pt x="104" y="114"/>
                    </a:cubicBezTo>
                    <a:cubicBezTo>
                      <a:pt x="103" y="114"/>
                      <a:pt x="99" y="118"/>
                      <a:pt x="97" y="119"/>
                    </a:cubicBezTo>
                    <a:cubicBezTo>
                      <a:pt x="95" y="121"/>
                      <a:pt x="92" y="121"/>
                      <a:pt x="91" y="123"/>
                    </a:cubicBezTo>
                    <a:cubicBezTo>
                      <a:pt x="89" y="124"/>
                      <a:pt x="89" y="124"/>
                      <a:pt x="88" y="125"/>
                    </a:cubicBezTo>
                    <a:cubicBezTo>
                      <a:pt x="87" y="125"/>
                      <a:pt x="87" y="126"/>
                      <a:pt x="87" y="126"/>
                    </a:cubicBezTo>
                    <a:cubicBezTo>
                      <a:pt x="87" y="126"/>
                      <a:pt x="85" y="127"/>
                      <a:pt x="85" y="128"/>
                    </a:cubicBezTo>
                    <a:cubicBezTo>
                      <a:pt x="84" y="128"/>
                      <a:pt x="83" y="128"/>
                      <a:pt x="83" y="128"/>
                    </a:cubicBezTo>
                    <a:cubicBezTo>
                      <a:pt x="83" y="128"/>
                      <a:pt x="82" y="128"/>
                      <a:pt x="82" y="128"/>
                    </a:cubicBezTo>
                    <a:cubicBezTo>
                      <a:pt x="81" y="128"/>
                      <a:pt x="80" y="128"/>
                      <a:pt x="80" y="128"/>
                    </a:cubicBezTo>
                    <a:cubicBezTo>
                      <a:pt x="79" y="128"/>
                      <a:pt x="78" y="128"/>
                      <a:pt x="78" y="128"/>
                    </a:cubicBezTo>
                    <a:cubicBezTo>
                      <a:pt x="76" y="128"/>
                      <a:pt x="76" y="127"/>
                      <a:pt x="74" y="127"/>
                    </a:cubicBezTo>
                    <a:cubicBezTo>
                      <a:pt x="73" y="127"/>
                      <a:pt x="72" y="126"/>
                      <a:pt x="71" y="125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69" y="124"/>
                      <a:pt x="70" y="123"/>
                      <a:pt x="70" y="122"/>
                    </a:cubicBezTo>
                    <a:cubicBezTo>
                      <a:pt x="70" y="122"/>
                      <a:pt x="70" y="121"/>
                      <a:pt x="70" y="121"/>
                    </a:cubicBezTo>
                    <a:cubicBezTo>
                      <a:pt x="70" y="119"/>
                      <a:pt x="69" y="119"/>
                      <a:pt x="69" y="118"/>
                    </a:cubicBezTo>
                    <a:cubicBezTo>
                      <a:pt x="69" y="118"/>
                      <a:pt x="69" y="118"/>
                      <a:pt x="69" y="117"/>
                    </a:cubicBezTo>
                    <a:cubicBezTo>
                      <a:pt x="69" y="117"/>
                      <a:pt x="69" y="117"/>
                      <a:pt x="70" y="116"/>
                    </a:cubicBezTo>
                    <a:cubicBezTo>
                      <a:pt x="70" y="116"/>
                      <a:pt x="70" y="115"/>
                      <a:pt x="70" y="115"/>
                    </a:cubicBezTo>
                    <a:cubicBezTo>
                      <a:pt x="71" y="114"/>
                      <a:pt x="71" y="113"/>
                      <a:pt x="72" y="112"/>
                    </a:cubicBezTo>
                    <a:cubicBezTo>
                      <a:pt x="73" y="110"/>
                      <a:pt x="75" y="110"/>
                      <a:pt x="76" y="108"/>
                    </a:cubicBezTo>
                    <a:cubicBezTo>
                      <a:pt x="77" y="108"/>
                      <a:pt x="77" y="107"/>
                      <a:pt x="78" y="107"/>
                    </a:cubicBezTo>
                    <a:cubicBezTo>
                      <a:pt x="79" y="106"/>
                      <a:pt x="79" y="106"/>
                      <a:pt x="80" y="106"/>
                    </a:cubicBezTo>
                    <a:cubicBezTo>
                      <a:pt x="80" y="106"/>
                      <a:pt x="80" y="105"/>
                      <a:pt x="80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2" y="104"/>
                      <a:pt x="82" y="104"/>
                      <a:pt x="83" y="104"/>
                    </a:cubicBezTo>
                    <a:cubicBezTo>
                      <a:pt x="83" y="104"/>
                      <a:pt x="84" y="103"/>
                      <a:pt x="84" y="103"/>
                    </a:cubicBezTo>
                    <a:cubicBezTo>
                      <a:pt x="85" y="102"/>
                      <a:pt x="86" y="102"/>
                      <a:pt x="87" y="101"/>
                    </a:cubicBezTo>
                    <a:cubicBezTo>
                      <a:pt x="87" y="100"/>
                      <a:pt x="88" y="99"/>
                      <a:pt x="89" y="99"/>
                    </a:cubicBezTo>
                    <a:cubicBezTo>
                      <a:pt x="89" y="98"/>
                      <a:pt x="89" y="98"/>
                      <a:pt x="89" y="98"/>
                    </a:cubicBezTo>
                    <a:cubicBezTo>
                      <a:pt x="90" y="96"/>
                      <a:pt x="92" y="95"/>
                      <a:pt x="92" y="93"/>
                    </a:cubicBezTo>
                    <a:cubicBezTo>
                      <a:pt x="93" y="90"/>
                      <a:pt x="95" y="88"/>
                      <a:pt x="96" y="84"/>
                    </a:cubicBezTo>
                    <a:cubicBezTo>
                      <a:pt x="96" y="84"/>
                      <a:pt x="96" y="83"/>
                      <a:pt x="96" y="83"/>
                    </a:cubicBezTo>
                    <a:cubicBezTo>
                      <a:pt x="96" y="81"/>
                      <a:pt x="97" y="80"/>
                      <a:pt x="97" y="78"/>
                    </a:cubicBezTo>
                    <a:cubicBezTo>
                      <a:pt x="98" y="77"/>
                      <a:pt x="98" y="76"/>
                      <a:pt x="98" y="75"/>
                    </a:cubicBezTo>
                    <a:cubicBezTo>
                      <a:pt x="99" y="68"/>
                      <a:pt x="101" y="63"/>
                      <a:pt x="98" y="55"/>
                    </a:cubicBezTo>
                    <a:cubicBezTo>
                      <a:pt x="97" y="52"/>
                      <a:pt x="96" y="51"/>
                      <a:pt x="94" y="48"/>
                    </a:cubicBezTo>
                    <a:cubicBezTo>
                      <a:pt x="93" y="47"/>
                      <a:pt x="92" y="46"/>
                      <a:pt x="91" y="44"/>
                    </a:cubicBezTo>
                    <a:cubicBezTo>
                      <a:pt x="90" y="43"/>
                      <a:pt x="90" y="42"/>
                      <a:pt x="89" y="42"/>
                    </a:cubicBezTo>
                    <a:cubicBezTo>
                      <a:pt x="89" y="41"/>
                      <a:pt x="89" y="41"/>
                      <a:pt x="88" y="41"/>
                    </a:cubicBezTo>
                    <a:cubicBezTo>
                      <a:pt x="88" y="40"/>
                      <a:pt x="87" y="40"/>
                      <a:pt x="87" y="40"/>
                    </a:cubicBezTo>
                    <a:cubicBezTo>
                      <a:pt x="84" y="38"/>
                      <a:pt x="84" y="36"/>
                      <a:pt x="82" y="35"/>
                    </a:cubicBezTo>
                    <a:cubicBezTo>
                      <a:pt x="82" y="34"/>
                      <a:pt x="81" y="34"/>
                      <a:pt x="81" y="34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79" y="32"/>
                      <a:pt x="78" y="30"/>
                      <a:pt x="78" y="29"/>
                    </a:cubicBezTo>
                    <a:cubicBezTo>
                      <a:pt x="77" y="29"/>
                      <a:pt x="76" y="29"/>
                      <a:pt x="76" y="29"/>
                    </a:cubicBezTo>
                    <a:cubicBezTo>
                      <a:pt x="75" y="28"/>
                      <a:pt x="74" y="27"/>
                      <a:pt x="73" y="27"/>
                    </a:cubicBezTo>
                    <a:cubicBezTo>
                      <a:pt x="72" y="26"/>
                      <a:pt x="72" y="25"/>
                      <a:pt x="71" y="25"/>
                    </a:cubicBezTo>
                    <a:cubicBezTo>
                      <a:pt x="69" y="24"/>
                      <a:pt x="65" y="24"/>
                      <a:pt x="63" y="25"/>
                    </a:cubicBezTo>
                    <a:cubicBezTo>
                      <a:pt x="62" y="25"/>
                      <a:pt x="59" y="26"/>
                      <a:pt x="59" y="26"/>
                    </a:cubicBezTo>
                    <a:cubicBezTo>
                      <a:pt x="58" y="26"/>
                      <a:pt x="58" y="26"/>
                      <a:pt x="58" y="27"/>
                    </a:cubicBezTo>
                    <a:cubicBezTo>
                      <a:pt x="58" y="27"/>
                      <a:pt x="57" y="27"/>
                      <a:pt x="57" y="27"/>
                    </a:cubicBezTo>
                    <a:cubicBezTo>
                      <a:pt x="56" y="28"/>
                      <a:pt x="55" y="28"/>
                      <a:pt x="55" y="28"/>
                    </a:cubicBezTo>
                    <a:cubicBezTo>
                      <a:pt x="54" y="29"/>
                      <a:pt x="51" y="30"/>
                      <a:pt x="50" y="31"/>
                    </a:cubicBezTo>
                    <a:cubicBezTo>
                      <a:pt x="48" y="32"/>
                      <a:pt x="47" y="32"/>
                      <a:pt x="45" y="34"/>
                    </a:cubicBezTo>
                    <a:cubicBezTo>
                      <a:pt x="45" y="34"/>
                      <a:pt x="44" y="34"/>
                      <a:pt x="44" y="34"/>
                    </a:cubicBezTo>
                    <a:cubicBezTo>
                      <a:pt x="44" y="34"/>
                      <a:pt x="43" y="35"/>
                      <a:pt x="42" y="35"/>
                    </a:cubicBezTo>
                    <a:cubicBezTo>
                      <a:pt x="42" y="35"/>
                      <a:pt x="42" y="35"/>
                      <a:pt x="42" y="36"/>
                    </a:cubicBezTo>
                    <a:cubicBezTo>
                      <a:pt x="39" y="38"/>
                      <a:pt x="36" y="39"/>
                      <a:pt x="34" y="42"/>
                    </a:cubicBezTo>
                    <a:cubicBezTo>
                      <a:pt x="34" y="42"/>
                      <a:pt x="33" y="43"/>
                      <a:pt x="32" y="43"/>
                    </a:cubicBezTo>
                    <a:cubicBezTo>
                      <a:pt x="32" y="44"/>
                      <a:pt x="31" y="44"/>
                      <a:pt x="31" y="45"/>
                    </a:cubicBezTo>
                    <a:cubicBezTo>
                      <a:pt x="30" y="46"/>
                      <a:pt x="29" y="46"/>
                      <a:pt x="28" y="47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6" y="48"/>
                      <a:pt x="25" y="48"/>
                      <a:pt x="25" y="48"/>
                    </a:cubicBezTo>
                    <a:cubicBezTo>
                      <a:pt x="24" y="48"/>
                      <a:pt x="22" y="49"/>
                      <a:pt x="21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9"/>
                      <a:pt x="16" y="49"/>
                      <a:pt x="16" y="49"/>
                    </a:cubicBezTo>
                    <a:cubicBezTo>
                      <a:pt x="15" y="48"/>
                      <a:pt x="15" y="49"/>
                      <a:pt x="14" y="48"/>
                    </a:cubicBezTo>
                    <a:cubicBezTo>
                      <a:pt x="12" y="47"/>
                      <a:pt x="12" y="47"/>
                      <a:pt x="10" y="47"/>
                    </a:cubicBezTo>
                    <a:cubicBezTo>
                      <a:pt x="10" y="46"/>
                      <a:pt x="9" y="46"/>
                      <a:pt x="8" y="46"/>
                    </a:cubicBezTo>
                    <a:cubicBezTo>
                      <a:pt x="8" y="46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5" y="44"/>
                      <a:pt x="5" y="44"/>
                    </a:cubicBezTo>
                    <a:cubicBezTo>
                      <a:pt x="4" y="42"/>
                      <a:pt x="3" y="43"/>
                      <a:pt x="2" y="42"/>
                    </a:cubicBezTo>
                    <a:cubicBezTo>
                      <a:pt x="2" y="40"/>
                      <a:pt x="1" y="41"/>
                      <a:pt x="1" y="40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5" y="24"/>
                      <a:pt x="6" y="23"/>
                      <a:pt x="10" y="23"/>
                    </a:cubicBezTo>
                    <a:cubicBezTo>
                      <a:pt x="11" y="23"/>
                      <a:pt x="13" y="23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18" y="24"/>
                      <a:pt x="19" y="24"/>
                      <a:pt x="20" y="24"/>
                    </a:cubicBezTo>
                    <a:cubicBezTo>
                      <a:pt x="20" y="24"/>
                      <a:pt x="21" y="24"/>
                      <a:pt x="22" y="23"/>
                    </a:cubicBezTo>
                    <a:cubicBezTo>
                      <a:pt x="23" y="22"/>
                      <a:pt x="25" y="22"/>
                      <a:pt x="26" y="22"/>
                    </a:cubicBezTo>
                    <a:cubicBezTo>
                      <a:pt x="27" y="21"/>
                      <a:pt x="28" y="20"/>
                      <a:pt x="30" y="20"/>
                    </a:cubicBezTo>
                    <a:cubicBezTo>
                      <a:pt x="31" y="18"/>
                      <a:pt x="34" y="18"/>
                      <a:pt x="36" y="16"/>
                    </a:cubicBezTo>
                    <a:cubicBezTo>
                      <a:pt x="36" y="16"/>
                      <a:pt x="36" y="16"/>
                      <a:pt x="37" y="16"/>
                    </a:cubicBezTo>
                    <a:cubicBezTo>
                      <a:pt x="37" y="16"/>
                      <a:pt x="37" y="16"/>
                      <a:pt x="37" y="15"/>
                    </a:cubicBezTo>
                    <a:cubicBezTo>
                      <a:pt x="41" y="13"/>
                      <a:pt x="45" y="11"/>
                      <a:pt x="49" y="9"/>
                    </a:cubicBezTo>
                    <a:cubicBezTo>
                      <a:pt x="50" y="8"/>
                      <a:pt x="52" y="7"/>
                      <a:pt x="53" y="6"/>
                    </a:cubicBezTo>
                    <a:cubicBezTo>
                      <a:pt x="54" y="6"/>
                      <a:pt x="54" y="6"/>
                      <a:pt x="55" y="6"/>
                    </a:cubicBezTo>
                    <a:cubicBezTo>
                      <a:pt x="56" y="6"/>
                      <a:pt x="56" y="5"/>
                      <a:pt x="57" y="5"/>
                    </a:cubicBezTo>
                    <a:cubicBezTo>
                      <a:pt x="58" y="4"/>
                      <a:pt x="58" y="4"/>
                      <a:pt x="60" y="4"/>
                    </a:cubicBezTo>
                    <a:cubicBezTo>
                      <a:pt x="60" y="3"/>
                      <a:pt x="61" y="3"/>
                      <a:pt x="61" y="3"/>
                    </a:cubicBezTo>
                    <a:cubicBezTo>
                      <a:pt x="62" y="3"/>
                      <a:pt x="62" y="2"/>
                      <a:pt x="62" y="2"/>
                    </a:cubicBezTo>
                    <a:cubicBezTo>
                      <a:pt x="63" y="2"/>
                      <a:pt x="63" y="2"/>
                      <a:pt x="64" y="2"/>
                    </a:cubicBezTo>
                    <a:cubicBezTo>
                      <a:pt x="64" y="2"/>
                      <a:pt x="64" y="1"/>
                      <a:pt x="64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1"/>
                      <a:pt x="65" y="1"/>
                      <a:pt x="66" y="1"/>
                    </a:cubicBezTo>
                    <a:cubicBezTo>
                      <a:pt x="66" y="1"/>
                      <a:pt x="66" y="1"/>
                      <a:pt x="67" y="1"/>
                    </a:cubicBezTo>
                    <a:cubicBezTo>
                      <a:pt x="67" y="1"/>
                      <a:pt x="67" y="1"/>
                      <a:pt x="68" y="1"/>
                    </a:cubicBezTo>
                    <a:cubicBezTo>
                      <a:pt x="68" y="0"/>
                      <a:pt x="68" y="1"/>
                      <a:pt x="69" y="1"/>
                    </a:cubicBezTo>
                    <a:cubicBezTo>
                      <a:pt x="69" y="1"/>
                      <a:pt x="71" y="0"/>
                      <a:pt x="73" y="0"/>
                    </a:cubicBezTo>
                    <a:cubicBezTo>
                      <a:pt x="74" y="0"/>
                      <a:pt x="76" y="1"/>
                      <a:pt x="7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8"/>
              <p:cNvSpPr/>
              <p:nvPr/>
            </p:nvSpPr>
            <p:spPr bwMode="auto">
              <a:xfrm>
                <a:off x="5497513" y="3151188"/>
                <a:ext cx="241300" cy="433388"/>
              </a:xfrm>
              <a:custGeom>
                <a:avLst/>
                <a:gdLst>
                  <a:gd name="T0" fmla="*/ 20 w 64"/>
                  <a:gd name="T1" fmla="*/ 44 h 115"/>
                  <a:gd name="T2" fmla="*/ 20 w 64"/>
                  <a:gd name="T3" fmla="*/ 35 h 115"/>
                  <a:gd name="T4" fmla="*/ 22 w 64"/>
                  <a:gd name="T5" fmla="*/ 32 h 115"/>
                  <a:gd name="T6" fmla="*/ 22 w 64"/>
                  <a:gd name="T7" fmla="*/ 25 h 115"/>
                  <a:gd name="T8" fmla="*/ 15 w 64"/>
                  <a:gd name="T9" fmla="*/ 24 h 115"/>
                  <a:gd name="T10" fmla="*/ 9 w 64"/>
                  <a:gd name="T11" fmla="*/ 23 h 115"/>
                  <a:gd name="T12" fmla="*/ 2 w 64"/>
                  <a:gd name="T13" fmla="*/ 18 h 115"/>
                  <a:gd name="T14" fmla="*/ 0 w 64"/>
                  <a:gd name="T15" fmla="*/ 12 h 115"/>
                  <a:gd name="T16" fmla="*/ 1 w 64"/>
                  <a:gd name="T17" fmla="*/ 10 h 115"/>
                  <a:gd name="T18" fmla="*/ 10 w 64"/>
                  <a:gd name="T19" fmla="*/ 8 h 115"/>
                  <a:gd name="T20" fmla="*/ 14 w 64"/>
                  <a:gd name="T21" fmla="*/ 7 h 115"/>
                  <a:gd name="T22" fmla="*/ 20 w 64"/>
                  <a:gd name="T23" fmla="*/ 3 h 115"/>
                  <a:gd name="T24" fmla="*/ 27 w 64"/>
                  <a:gd name="T25" fmla="*/ 0 h 115"/>
                  <a:gd name="T26" fmla="*/ 35 w 64"/>
                  <a:gd name="T27" fmla="*/ 0 h 115"/>
                  <a:gd name="T28" fmla="*/ 42 w 64"/>
                  <a:gd name="T29" fmla="*/ 6 h 115"/>
                  <a:gd name="T30" fmla="*/ 46 w 64"/>
                  <a:gd name="T31" fmla="*/ 12 h 115"/>
                  <a:gd name="T32" fmla="*/ 46 w 64"/>
                  <a:gd name="T33" fmla="*/ 17 h 115"/>
                  <a:gd name="T34" fmla="*/ 45 w 64"/>
                  <a:gd name="T35" fmla="*/ 25 h 115"/>
                  <a:gd name="T36" fmla="*/ 41 w 64"/>
                  <a:gd name="T37" fmla="*/ 39 h 115"/>
                  <a:gd name="T38" fmla="*/ 40 w 64"/>
                  <a:gd name="T39" fmla="*/ 42 h 115"/>
                  <a:gd name="T40" fmla="*/ 41 w 64"/>
                  <a:gd name="T41" fmla="*/ 49 h 115"/>
                  <a:gd name="T42" fmla="*/ 50 w 64"/>
                  <a:gd name="T43" fmla="*/ 48 h 115"/>
                  <a:gd name="T44" fmla="*/ 55 w 64"/>
                  <a:gd name="T45" fmla="*/ 48 h 115"/>
                  <a:gd name="T46" fmla="*/ 62 w 64"/>
                  <a:gd name="T47" fmla="*/ 55 h 115"/>
                  <a:gd name="T48" fmla="*/ 64 w 64"/>
                  <a:gd name="T49" fmla="*/ 58 h 115"/>
                  <a:gd name="T50" fmla="*/ 63 w 64"/>
                  <a:gd name="T51" fmla="*/ 62 h 115"/>
                  <a:gd name="T52" fmla="*/ 61 w 64"/>
                  <a:gd name="T53" fmla="*/ 70 h 115"/>
                  <a:gd name="T54" fmla="*/ 62 w 64"/>
                  <a:gd name="T55" fmla="*/ 75 h 115"/>
                  <a:gd name="T56" fmla="*/ 60 w 64"/>
                  <a:gd name="T57" fmla="*/ 82 h 115"/>
                  <a:gd name="T58" fmla="*/ 56 w 64"/>
                  <a:gd name="T59" fmla="*/ 84 h 115"/>
                  <a:gd name="T60" fmla="*/ 50 w 64"/>
                  <a:gd name="T61" fmla="*/ 97 h 115"/>
                  <a:gd name="T62" fmla="*/ 49 w 64"/>
                  <a:gd name="T63" fmla="*/ 100 h 115"/>
                  <a:gd name="T64" fmla="*/ 47 w 64"/>
                  <a:gd name="T65" fmla="*/ 104 h 115"/>
                  <a:gd name="T66" fmla="*/ 43 w 64"/>
                  <a:gd name="T67" fmla="*/ 110 h 115"/>
                  <a:gd name="T68" fmla="*/ 38 w 64"/>
                  <a:gd name="T69" fmla="*/ 114 h 115"/>
                  <a:gd name="T70" fmla="*/ 31 w 64"/>
                  <a:gd name="T71" fmla="*/ 115 h 115"/>
                  <a:gd name="T72" fmla="*/ 26 w 64"/>
                  <a:gd name="T73" fmla="*/ 113 h 115"/>
                  <a:gd name="T74" fmla="*/ 20 w 64"/>
                  <a:gd name="T75" fmla="*/ 111 h 115"/>
                  <a:gd name="T76" fmla="*/ 17 w 64"/>
                  <a:gd name="T77" fmla="*/ 110 h 115"/>
                  <a:gd name="T78" fmla="*/ 15 w 64"/>
                  <a:gd name="T79" fmla="*/ 110 h 115"/>
                  <a:gd name="T80" fmla="*/ 7 w 64"/>
                  <a:gd name="T81" fmla="*/ 109 h 115"/>
                  <a:gd name="T82" fmla="*/ 5 w 64"/>
                  <a:gd name="T83" fmla="*/ 102 h 115"/>
                  <a:gd name="T84" fmla="*/ 8 w 64"/>
                  <a:gd name="T85" fmla="*/ 96 h 115"/>
                  <a:gd name="T86" fmla="*/ 15 w 64"/>
                  <a:gd name="T87" fmla="*/ 92 h 115"/>
                  <a:gd name="T88" fmla="*/ 21 w 64"/>
                  <a:gd name="T89" fmla="*/ 88 h 115"/>
                  <a:gd name="T90" fmla="*/ 24 w 64"/>
                  <a:gd name="T91" fmla="*/ 86 h 115"/>
                  <a:gd name="T92" fmla="*/ 24 w 64"/>
                  <a:gd name="T93" fmla="*/ 84 h 115"/>
                  <a:gd name="T94" fmla="*/ 20 w 64"/>
                  <a:gd name="T95" fmla="*/ 82 h 115"/>
                  <a:gd name="T96" fmla="*/ 18 w 64"/>
                  <a:gd name="T97" fmla="*/ 79 h 115"/>
                  <a:gd name="T98" fmla="*/ 13 w 64"/>
                  <a:gd name="T99" fmla="*/ 76 h 115"/>
                  <a:gd name="T100" fmla="*/ 9 w 64"/>
                  <a:gd name="T101" fmla="*/ 76 h 115"/>
                  <a:gd name="T102" fmla="*/ 6 w 64"/>
                  <a:gd name="T103" fmla="*/ 72 h 115"/>
                  <a:gd name="T104" fmla="*/ 6 w 64"/>
                  <a:gd name="T105" fmla="*/ 68 h 115"/>
                  <a:gd name="T106" fmla="*/ 9 w 64"/>
                  <a:gd name="T107" fmla="*/ 62 h 115"/>
                  <a:gd name="T108" fmla="*/ 10 w 64"/>
                  <a:gd name="T109" fmla="*/ 60 h 115"/>
                  <a:gd name="T110" fmla="*/ 14 w 64"/>
                  <a:gd name="T111" fmla="*/ 57 h 115"/>
                  <a:gd name="T112" fmla="*/ 21 w 64"/>
                  <a:gd name="T113" fmla="*/ 56 h 115"/>
                  <a:gd name="T114" fmla="*/ 21 w 64"/>
                  <a:gd name="T115" fmla="*/ 52 h 115"/>
                  <a:gd name="T116" fmla="*/ 20 w 64"/>
                  <a:gd name="T117" fmla="*/ 4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" h="115">
                    <a:moveTo>
                      <a:pt x="20" y="45"/>
                    </a:moveTo>
                    <a:cubicBezTo>
                      <a:pt x="20" y="45"/>
                      <a:pt x="20" y="44"/>
                      <a:pt x="20" y="44"/>
                    </a:cubicBezTo>
                    <a:cubicBezTo>
                      <a:pt x="20" y="41"/>
                      <a:pt x="20" y="41"/>
                      <a:pt x="20" y="38"/>
                    </a:cubicBezTo>
                    <a:cubicBezTo>
                      <a:pt x="20" y="37"/>
                      <a:pt x="20" y="36"/>
                      <a:pt x="20" y="35"/>
                    </a:cubicBezTo>
                    <a:cubicBezTo>
                      <a:pt x="21" y="35"/>
                      <a:pt x="21" y="34"/>
                      <a:pt x="21" y="33"/>
                    </a:cubicBezTo>
                    <a:cubicBezTo>
                      <a:pt x="21" y="33"/>
                      <a:pt x="21" y="32"/>
                      <a:pt x="22" y="32"/>
                    </a:cubicBezTo>
                    <a:cubicBezTo>
                      <a:pt x="22" y="30"/>
                      <a:pt x="23" y="29"/>
                      <a:pt x="23" y="28"/>
                    </a:cubicBezTo>
                    <a:cubicBezTo>
                      <a:pt x="23" y="27"/>
                      <a:pt x="23" y="25"/>
                      <a:pt x="22" y="25"/>
                    </a:cubicBezTo>
                    <a:cubicBezTo>
                      <a:pt x="21" y="24"/>
                      <a:pt x="20" y="24"/>
                      <a:pt x="19" y="24"/>
                    </a:cubicBezTo>
                    <a:cubicBezTo>
                      <a:pt x="19" y="23"/>
                      <a:pt x="16" y="24"/>
                      <a:pt x="15" y="24"/>
                    </a:cubicBezTo>
                    <a:cubicBezTo>
                      <a:pt x="15" y="24"/>
                      <a:pt x="13" y="24"/>
                      <a:pt x="13" y="24"/>
                    </a:cubicBezTo>
                    <a:cubicBezTo>
                      <a:pt x="11" y="24"/>
                      <a:pt x="10" y="23"/>
                      <a:pt x="9" y="23"/>
                    </a:cubicBezTo>
                    <a:cubicBezTo>
                      <a:pt x="8" y="23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9"/>
                      <a:pt x="7" y="8"/>
                      <a:pt x="10" y="8"/>
                    </a:cubicBezTo>
                    <a:cubicBezTo>
                      <a:pt x="11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7" y="4"/>
                      <a:pt x="18" y="4"/>
                      <a:pt x="20" y="3"/>
                    </a:cubicBezTo>
                    <a:cubicBezTo>
                      <a:pt x="21" y="3"/>
                      <a:pt x="22" y="2"/>
                      <a:pt x="23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29" y="0"/>
                      <a:pt x="30" y="0"/>
                      <a:pt x="33" y="0"/>
                    </a:cubicBezTo>
                    <a:cubicBezTo>
                      <a:pt x="33" y="0"/>
                      <a:pt x="35" y="0"/>
                      <a:pt x="35" y="0"/>
                    </a:cubicBezTo>
                    <a:cubicBezTo>
                      <a:pt x="36" y="1"/>
                      <a:pt x="38" y="2"/>
                      <a:pt x="39" y="2"/>
                    </a:cubicBezTo>
                    <a:cubicBezTo>
                      <a:pt x="40" y="3"/>
                      <a:pt x="41" y="6"/>
                      <a:pt x="42" y="6"/>
                    </a:cubicBezTo>
                    <a:cubicBezTo>
                      <a:pt x="43" y="7"/>
                      <a:pt x="44" y="9"/>
                      <a:pt x="45" y="9"/>
                    </a:cubicBezTo>
                    <a:cubicBezTo>
                      <a:pt x="45" y="10"/>
                      <a:pt x="45" y="11"/>
                      <a:pt x="46" y="12"/>
                    </a:cubicBezTo>
                    <a:cubicBezTo>
                      <a:pt x="46" y="12"/>
                      <a:pt x="46" y="13"/>
                      <a:pt x="46" y="14"/>
                    </a:cubicBezTo>
                    <a:cubicBezTo>
                      <a:pt x="46" y="15"/>
                      <a:pt x="46" y="16"/>
                      <a:pt x="46" y="17"/>
                    </a:cubicBezTo>
                    <a:cubicBezTo>
                      <a:pt x="46" y="18"/>
                      <a:pt x="46" y="19"/>
                      <a:pt x="46" y="21"/>
                    </a:cubicBezTo>
                    <a:cubicBezTo>
                      <a:pt x="46" y="22"/>
                      <a:pt x="45" y="24"/>
                      <a:pt x="45" y="25"/>
                    </a:cubicBezTo>
                    <a:cubicBezTo>
                      <a:pt x="44" y="28"/>
                      <a:pt x="43" y="32"/>
                      <a:pt x="42" y="34"/>
                    </a:cubicBezTo>
                    <a:cubicBezTo>
                      <a:pt x="41" y="35"/>
                      <a:pt x="41" y="37"/>
                      <a:pt x="41" y="39"/>
                    </a:cubicBezTo>
                    <a:cubicBezTo>
                      <a:pt x="40" y="39"/>
                      <a:pt x="40" y="40"/>
                      <a:pt x="40" y="40"/>
                    </a:cubicBezTo>
                    <a:cubicBezTo>
                      <a:pt x="40" y="42"/>
                      <a:pt x="40" y="40"/>
                      <a:pt x="40" y="42"/>
                    </a:cubicBezTo>
                    <a:cubicBezTo>
                      <a:pt x="40" y="44"/>
                      <a:pt x="40" y="43"/>
                      <a:pt x="40" y="45"/>
                    </a:cubicBezTo>
                    <a:cubicBezTo>
                      <a:pt x="41" y="46"/>
                      <a:pt x="40" y="47"/>
                      <a:pt x="41" y="49"/>
                    </a:cubicBezTo>
                    <a:cubicBezTo>
                      <a:pt x="41" y="49"/>
                      <a:pt x="41" y="51"/>
                      <a:pt x="41" y="50"/>
                    </a:cubicBezTo>
                    <a:cubicBezTo>
                      <a:pt x="43" y="50"/>
                      <a:pt x="48" y="48"/>
                      <a:pt x="5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2" y="48"/>
                      <a:pt x="53" y="48"/>
                      <a:pt x="55" y="48"/>
                    </a:cubicBezTo>
                    <a:cubicBezTo>
                      <a:pt x="57" y="48"/>
                      <a:pt x="57" y="49"/>
                      <a:pt x="60" y="51"/>
                    </a:cubicBezTo>
                    <a:cubicBezTo>
                      <a:pt x="61" y="52"/>
                      <a:pt x="62" y="54"/>
                      <a:pt x="62" y="55"/>
                    </a:cubicBezTo>
                    <a:cubicBezTo>
                      <a:pt x="62" y="55"/>
                      <a:pt x="62" y="55"/>
                      <a:pt x="63" y="55"/>
                    </a:cubicBezTo>
                    <a:cubicBezTo>
                      <a:pt x="63" y="56"/>
                      <a:pt x="63" y="57"/>
                      <a:pt x="64" y="58"/>
                    </a:cubicBezTo>
                    <a:cubicBezTo>
                      <a:pt x="64" y="59"/>
                      <a:pt x="64" y="59"/>
                      <a:pt x="64" y="60"/>
                    </a:cubicBezTo>
                    <a:cubicBezTo>
                      <a:pt x="64" y="61"/>
                      <a:pt x="63" y="61"/>
                      <a:pt x="63" y="62"/>
                    </a:cubicBezTo>
                    <a:cubicBezTo>
                      <a:pt x="62" y="64"/>
                      <a:pt x="63" y="64"/>
                      <a:pt x="62" y="66"/>
                    </a:cubicBezTo>
                    <a:cubicBezTo>
                      <a:pt x="61" y="66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1"/>
                    </a:cubicBezTo>
                    <a:cubicBezTo>
                      <a:pt x="61" y="72"/>
                      <a:pt x="62" y="73"/>
                      <a:pt x="62" y="75"/>
                    </a:cubicBezTo>
                    <a:cubicBezTo>
                      <a:pt x="63" y="77"/>
                      <a:pt x="62" y="79"/>
                      <a:pt x="61" y="80"/>
                    </a:cubicBezTo>
                    <a:cubicBezTo>
                      <a:pt x="60" y="81"/>
                      <a:pt x="60" y="81"/>
                      <a:pt x="60" y="82"/>
                    </a:cubicBezTo>
                    <a:cubicBezTo>
                      <a:pt x="58" y="82"/>
                      <a:pt x="58" y="83"/>
                      <a:pt x="58" y="83"/>
                    </a:cubicBezTo>
                    <a:cubicBezTo>
                      <a:pt x="57" y="83"/>
                      <a:pt x="56" y="83"/>
                      <a:pt x="56" y="84"/>
                    </a:cubicBezTo>
                    <a:cubicBezTo>
                      <a:pt x="54" y="84"/>
                      <a:pt x="51" y="84"/>
                      <a:pt x="50" y="85"/>
                    </a:cubicBezTo>
                    <a:cubicBezTo>
                      <a:pt x="50" y="89"/>
                      <a:pt x="50" y="93"/>
                      <a:pt x="50" y="97"/>
                    </a:cubicBezTo>
                    <a:cubicBezTo>
                      <a:pt x="50" y="97"/>
                      <a:pt x="49" y="98"/>
                      <a:pt x="49" y="99"/>
                    </a:cubicBezTo>
                    <a:cubicBezTo>
                      <a:pt x="49" y="99"/>
                      <a:pt x="49" y="100"/>
                      <a:pt x="49" y="100"/>
                    </a:cubicBezTo>
                    <a:cubicBezTo>
                      <a:pt x="49" y="101"/>
                      <a:pt x="48" y="102"/>
                      <a:pt x="48" y="102"/>
                    </a:cubicBezTo>
                    <a:cubicBezTo>
                      <a:pt x="48" y="103"/>
                      <a:pt x="48" y="103"/>
                      <a:pt x="47" y="104"/>
                    </a:cubicBezTo>
                    <a:cubicBezTo>
                      <a:pt x="47" y="105"/>
                      <a:pt x="46" y="107"/>
                      <a:pt x="45" y="108"/>
                    </a:cubicBezTo>
                    <a:cubicBezTo>
                      <a:pt x="44" y="109"/>
                      <a:pt x="44" y="109"/>
                      <a:pt x="43" y="110"/>
                    </a:cubicBezTo>
                    <a:cubicBezTo>
                      <a:pt x="42" y="111"/>
                      <a:pt x="41" y="111"/>
                      <a:pt x="41" y="112"/>
                    </a:cubicBezTo>
                    <a:cubicBezTo>
                      <a:pt x="40" y="113"/>
                      <a:pt x="39" y="113"/>
                      <a:pt x="38" y="114"/>
                    </a:cubicBezTo>
                    <a:cubicBezTo>
                      <a:pt x="37" y="114"/>
                      <a:pt x="35" y="114"/>
                      <a:pt x="34" y="115"/>
                    </a:cubicBezTo>
                    <a:cubicBezTo>
                      <a:pt x="33" y="115"/>
                      <a:pt x="32" y="115"/>
                      <a:pt x="31" y="115"/>
                    </a:cubicBezTo>
                    <a:cubicBezTo>
                      <a:pt x="30" y="114"/>
                      <a:pt x="29" y="114"/>
                      <a:pt x="28" y="114"/>
                    </a:cubicBezTo>
                    <a:cubicBezTo>
                      <a:pt x="27" y="114"/>
                      <a:pt x="26" y="113"/>
                      <a:pt x="26" y="113"/>
                    </a:cubicBezTo>
                    <a:cubicBezTo>
                      <a:pt x="25" y="112"/>
                      <a:pt x="25" y="112"/>
                      <a:pt x="24" y="112"/>
                    </a:cubicBezTo>
                    <a:cubicBezTo>
                      <a:pt x="23" y="111"/>
                      <a:pt x="22" y="111"/>
                      <a:pt x="20" y="111"/>
                    </a:cubicBezTo>
                    <a:cubicBezTo>
                      <a:pt x="20" y="111"/>
                      <a:pt x="20" y="110"/>
                      <a:pt x="19" y="110"/>
                    </a:cubicBezTo>
                    <a:cubicBezTo>
                      <a:pt x="18" y="110"/>
                      <a:pt x="18" y="110"/>
                      <a:pt x="17" y="110"/>
                    </a:cubicBezTo>
                    <a:cubicBezTo>
                      <a:pt x="16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10"/>
                      <a:pt x="11" y="110"/>
                      <a:pt x="10" y="110"/>
                    </a:cubicBezTo>
                    <a:cubicBezTo>
                      <a:pt x="9" y="110"/>
                      <a:pt x="8" y="109"/>
                      <a:pt x="7" y="109"/>
                    </a:cubicBezTo>
                    <a:cubicBezTo>
                      <a:pt x="7" y="109"/>
                      <a:pt x="6" y="108"/>
                      <a:pt x="6" y="108"/>
                    </a:cubicBezTo>
                    <a:cubicBezTo>
                      <a:pt x="4" y="105"/>
                      <a:pt x="5" y="104"/>
                      <a:pt x="5" y="102"/>
                    </a:cubicBezTo>
                    <a:cubicBezTo>
                      <a:pt x="5" y="101"/>
                      <a:pt x="5" y="100"/>
                      <a:pt x="6" y="100"/>
                    </a:cubicBezTo>
                    <a:cubicBezTo>
                      <a:pt x="6" y="98"/>
                      <a:pt x="7" y="97"/>
                      <a:pt x="8" y="96"/>
                    </a:cubicBezTo>
                    <a:cubicBezTo>
                      <a:pt x="9" y="94"/>
                      <a:pt x="11" y="94"/>
                      <a:pt x="12" y="93"/>
                    </a:cubicBezTo>
                    <a:cubicBezTo>
                      <a:pt x="14" y="92"/>
                      <a:pt x="13" y="92"/>
                      <a:pt x="15" y="92"/>
                    </a:cubicBezTo>
                    <a:cubicBezTo>
                      <a:pt x="16" y="91"/>
                      <a:pt x="18" y="90"/>
                      <a:pt x="19" y="89"/>
                    </a:cubicBezTo>
                    <a:cubicBezTo>
                      <a:pt x="20" y="89"/>
                      <a:pt x="20" y="88"/>
                      <a:pt x="21" y="88"/>
                    </a:cubicBezTo>
                    <a:cubicBezTo>
                      <a:pt x="21" y="87"/>
                      <a:pt x="22" y="87"/>
                      <a:pt x="22" y="87"/>
                    </a:cubicBezTo>
                    <a:cubicBezTo>
                      <a:pt x="23" y="86"/>
                      <a:pt x="23" y="86"/>
                      <a:pt x="24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4" y="85"/>
                      <a:pt x="24" y="85"/>
                      <a:pt x="24" y="84"/>
                    </a:cubicBezTo>
                    <a:cubicBezTo>
                      <a:pt x="24" y="84"/>
                      <a:pt x="24" y="84"/>
                      <a:pt x="24" y="83"/>
                    </a:cubicBezTo>
                    <a:cubicBezTo>
                      <a:pt x="22" y="83"/>
                      <a:pt x="21" y="82"/>
                      <a:pt x="20" y="82"/>
                    </a:cubicBezTo>
                    <a:cubicBezTo>
                      <a:pt x="20" y="81"/>
                      <a:pt x="19" y="81"/>
                      <a:pt x="18" y="81"/>
                    </a:cubicBezTo>
                    <a:cubicBezTo>
                      <a:pt x="18" y="81"/>
                      <a:pt x="18" y="79"/>
                      <a:pt x="18" y="79"/>
                    </a:cubicBezTo>
                    <a:cubicBezTo>
                      <a:pt x="16" y="79"/>
                      <a:pt x="16" y="77"/>
                      <a:pt x="15" y="77"/>
                    </a:cubicBezTo>
                    <a:cubicBezTo>
                      <a:pt x="14" y="77"/>
                      <a:pt x="14" y="77"/>
                      <a:pt x="13" y="76"/>
                    </a:cubicBezTo>
                    <a:cubicBezTo>
                      <a:pt x="13" y="76"/>
                      <a:pt x="12" y="76"/>
                      <a:pt x="11" y="76"/>
                    </a:cubicBezTo>
                    <a:cubicBezTo>
                      <a:pt x="11" y="76"/>
                      <a:pt x="10" y="76"/>
                      <a:pt x="9" y="76"/>
                    </a:cubicBezTo>
                    <a:cubicBezTo>
                      <a:pt x="7" y="75"/>
                      <a:pt x="8" y="75"/>
                      <a:pt x="7" y="74"/>
                    </a:cubicBezTo>
                    <a:cubicBezTo>
                      <a:pt x="6" y="74"/>
                      <a:pt x="6" y="73"/>
                      <a:pt x="6" y="72"/>
                    </a:cubicBezTo>
                    <a:cubicBezTo>
                      <a:pt x="6" y="71"/>
                      <a:pt x="6" y="70"/>
                      <a:pt x="6" y="6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6" y="66"/>
                      <a:pt x="8" y="64"/>
                      <a:pt x="8" y="63"/>
                    </a:cubicBezTo>
                    <a:cubicBezTo>
                      <a:pt x="8" y="63"/>
                      <a:pt x="9" y="62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9" y="61"/>
                      <a:pt x="10" y="61"/>
                      <a:pt x="10" y="60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3" y="57"/>
                      <a:pt x="13" y="57"/>
                      <a:pt x="14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6"/>
                      <a:pt x="20" y="56"/>
                      <a:pt x="21" y="56"/>
                    </a:cubicBezTo>
                    <a:cubicBezTo>
                      <a:pt x="21" y="55"/>
                      <a:pt x="20" y="54"/>
                      <a:pt x="21" y="54"/>
                    </a:cubicBezTo>
                    <a:cubicBezTo>
                      <a:pt x="21" y="53"/>
                      <a:pt x="20" y="53"/>
                      <a:pt x="21" y="52"/>
                    </a:cubicBezTo>
                    <a:cubicBezTo>
                      <a:pt x="20" y="51"/>
                      <a:pt x="20" y="51"/>
                      <a:pt x="20" y="50"/>
                    </a:cubicBezTo>
                    <a:cubicBezTo>
                      <a:pt x="20" y="49"/>
                      <a:pt x="20" y="46"/>
                      <a:pt x="2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"/>
              <p:cNvSpPr/>
              <p:nvPr/>
            </p:nvSpPr>
            <p:spPr bwMode="auto">
              <a:xfrm>
                <a:off x="5576888" y="2940050"/>
                <a:ext cx="255588" cy="192088"/>
              </a:xfrm>
              <a:custGeom>
                <a:avLst/>
                <a:gdLst>
                  <a:gd name="T0" fmla="*/ 11 w 68"/>
                  <a:gd name="T1" fmla="*/ 42 h 51"/>
                  <a:gd name="T2" fmla="*/ 16 w 68"/>
                  <a:gd name="T3" fmla="*/ 36 h 51"/>
                  <a:gd name="T4" fmla="*/ 21 w 68"/>
                  <a:gd name="T5" fmla="*/ 30 h 51"/>
                  <a:gd name="T6" fmla="*/ 22 w 68"/>
                  <a:gd name="T7" fmla="*/ 28 h 51"/>
                  <a:gd name="T8" fmla="*/ 23 w 68"/>
                  <a:gd name="T9" fmla="*/ 26 h 51"/>
                  <a:gd name="T10" fmla="*/ 20 w 68"/>
                  <a:gd name="T11" fmla="*/ 26 h 51"/>
                  <a:gd name="T12" fmla="*/ 17 w 68"/>
                  <a:gd name="T13" fmla="*/ 27 h 51"/>
                  <a:gd name="T14" fmla="*/ 15 w 68"/>
                  <a:gd name="T15" fmla="*/ 28 h 51"/>
                  <a:gd name="T16" fmla="*/ 10 w 68"/>
                  <a:gd name="T17" fmla="*/ 30 h 51"/>
                  <a:gd name="T18" fmla="*/ 6 w 68"/>
                  <a:gd name="T19" fmla="*/ 32 h 51"/>
                  <a:gd name="T20" fmla="*/ 2 w 68"/>
                  <a:gd name="T21" fmla="*/ 27 h 51"/>
                  <a:gd name="T22" fmla="*/ 1 w 68"/>
                  <a:gd name="T23" fmla="*/ 22 h 51"/>
                  <a:gd name="T24" fmla="*/ 0 w 68"/>
                  <a:gd name="T25" fmla="*/ 17 h 51"/>
                  <a:gd name="T26" fmla="*/ 4 w 68"/>
                  <a:gd name="T27" fmla="*/ 11 h 51"/>
                  <a:gd name="T28" fmla="*/ 5 w 68"/>
                  <a:gd name="T29" fmla="*/ 10 h 51"/>
                  <a:gd name="T30" fmla="*/ 7 w 68"/>
                  <a:gd name="T31" fmla="*/ 9 h 51"/>
                  <a:gd name="T32" fmla="*/ 15 w 68"/>
                  <a:gd name="T33" fmla="*/ 6 h 51"/>
                  <a:gd name="T34" fmla="*/ 29 w 68"/>
                  <a:gd name="T35" fmla="*/ 2 h 51"/>
                  <a:gd name="T36" fmla="*/ 35 w 68"/>
                  <a:gd name="T37" fmla="*/ 2 h 51"/>
                  <a:gd name="T38" fmla="*/ 44 w 68"/>
                  <a:gd name="T39" fmla="*/ 1 h 51"/>
                  <a:gd name="T40" fmla="*/ 57 w 68"/>
                  <a:gd name="T41" fmla="*/ 1 h 51"/>
                  <a:gd name="T42" fmla="*/ 59 w 68"/>
                  <a:gd name="T43" fmla="*/ 3 h 51"/>
                  <a:gd name="T44" fmla="*/ 60 w 68"/>
                  <a:gd name="T45" fmla="*/ 3 h 51"/>
                  <a:gd name="T46" fmla="*/ 64 w 68"/>
                  <a:gd name="T47" fmla="*/ 4 h 51"/>
                  <a:gd name="T48" fmla="*/ 68 w 68"/>
                  <a:gd name="T49" fmla="*/ 10 h 51"/>
                  <a:gd name="T50" fmla="*/ 68 w 68"/>
                  <a:gd name="T51" fmla="*/ 16 h 51"/>
                  <a:gd name="T52" fmla="*/ 66 w 68"/>
                  <a:gd name="T53" fmla="*/ 20 h 51"/>
                  <a:gd name="T54" fmla="*/ 64 w 68"/>
                  <a:gd name="T55" fmla="*/ 24 h 51"/>
                  <a:gd name="T56" fmla="*/ 61 w 68"/>
                  <a:gd name="T57" fmla="*/ 26 h 51"/>
                  <a:gd name="T58" fmla="*/ 56 w 68"/>
                  <a:gd name="T59" fmla="*/ 26 h 51"/>
                  <a:gd name="T60" fmla="*/ 53 w 68"/>
                  <a:gd name="T61" fmla="*/ 27 h 51"/>
                  <a:gd name="T62" fmla="*/ 46 w 68"/>
                  <a:gd name="T63" fmla="*/ 28 h 51"/>
                  <a:gd name="T64" fmla="*/ 43 w 68"/>
                  <a:gd name="T65" fmla="*/ 31 h 51"/>
                  <a:gd name="T66" fmla="*/ 37 w 68"/>
                  <a:gd name="T67" fmla="*/ 35 h 51"/>
                  <a:gd name="T68" fmla="*/ 31 w 68"/>
                  <a:gd name="T69" fmla="*/ 39 h 51"/>
                  <a:gd name="T70" fmla="*/ 28 w 68"/>
                  <a:gd name="T71" fmla="*/ 43 h 51"/>
                  <a:gd name="T72" fmla="*/ 23 w 68"/>
                  <a:gd name="T73" fmla="*/ 46 h 51"/>
                  <a:gd name="T74" fmla="*/ 21 w 68"/>
                  <a:gd name="T75" fmla="*/ 48 h 51"/>
                  <a:gd name="T76" fmla="*/ 17 w 68"/>
                  <a:gd name="T77" fmla="*/ 50 h 51"/>
                  <a:gd name="T78" fmla="*/ 11 w 68"/>
                  <a:gd name="T79" fmla="*/ 49 h 51"/>
                  <a:gd name="T80" fmla="*/ 10 w 68"/>
                  <a:gd name="T81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" h="51">
                    <a:moveTo>
                      <a:pt x="10" y="44"/>
                    </a:moveTo>
                    <a:cubicBezTo>
                      <a:pt x="11" y="43"/>
                      <a:pt x="10" y="43"/>
                      <a:pt x="11" y="42"/>
                    </a:cubicBezTo>
                    <a:cubicBezTo>
                      <a:pt x="13" y="40"/>
                      <a:pt x="13" y="39"/>
                      <a:pt x="13" y="39"/>
                    </a:cubicBezTo>
                    <a:cubicBezTo>
                      <a:pt x="15" y="38"/>
                      <a:pt x="15" y="37"/>
                      <a:pt x="16" y="36"/>
                    </a:cubicBezTo>
                    <a:cubicBezTo>
                      <a:pt x="17" y="35"/>
                      <a:pt x="18" y="34"/>
                      <a:pt x="20" y="32"/>
                    </a:cubicBezTo>
                    <a:cubicBezTo>
                      <a:pt x="20" y="31"/>
                      <a:pt x="21" y="30"/>
                      <a:pt x="21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2" y="29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3" y="27"/>
                      <a:pt x="23" y="27"/>
                      <a:pt x="23" y="26"/>
                    </a:cubicBezTo>
                    <a:cubicBezTo>
                      <a:pt x="24" y="25"/>
                      <a:pt x="25" y="25"/>
                      <a:pt x="25" y="25"/>
                    </a:cubicBezTo>
                    <a:cubicBezTo>
                      <a:pt x="24" y="25"/>
                      <a:pt x="21" y="25"/>
                      <a:pt x="20" y="26"/>
                    </a:cubicBezTo>
                    <a:cubicBezTo>
                      <a:pt x="20" y="26"/>
                      <a:pt x="20" y="26"/>
                      <a:pt x="19" y="26"/>
                    </a:cubicBezTo>
                    <a:cubicBezTo>
                      <a:pt x="18" y="27"/>
                      <a:pt x="18" y="27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7"/>
                      <a:pt x="15" y="28"/>
                      <a:pt x="15" y="28"/>
                    </a:cubicBezTo>
                    <a:cubicBezTo>
                      <a:pt x="14" y="28"/>
                      <a:pt x="13" y="29"/>
                      <a:pt x="12" y="29"/>
                    </a:cubicBezTo>
                    <a:cubicBezTo>
                      <a:pt x="12" y="30"/>
                      <a:pt x="10" y="30"/>
                      <a:pt x="10" y="30"/>
                    </a:cubicBezTo>
                    <a:cubicBezTo>
                      <a:pt x="9" y="31"/>
                      <a:pt x="9" y="31"/>
                      <a:pt x="8" y="32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4" y="31"/>
                      <a:pt x="5" y="31"/>
                      <a:pt x="4" y="31"/>
                    </a:cubicBezTo>
                    <a:cubicBezTo>
                      <a:pt x="3" y="29"/>
                      <a:pt x="3" y="28"/>
                      <a:pt x="2" y="27"/>
                    </a:cubicBezTo>
                    <a:cubicBezTo>
                      <a:pt x="2" y="27"/>
                      <a:pt x="2" y="26"/>
                      <a:pt x="2" y="25"/>
                    </a:cubicBezTo>
                    <a:cubicBezTo>
                      <a:pt x="1" y="24"/>
                      <a:pt x="1" y="23"/>
                      <a:pt x="1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1" y="17"/>
                      <a:pt x="1" y="16"/>
                      <a:pt x="1" y="16"/>
                    </a:cubicBezTo>
                    <a:cubicBezTo>
                      <a:pt x="1" y="14"/>
                      <a:pt x="3" y="13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7" y="9"/>
                      <a:pt x="7" y="10"/>
                      <a:pt x="7" y="9"/>
                    </a:cubicBezTo>
                    <a:cubicBezTo>
                      <a:pt x="9" y="9"/>
                      <a:pt x="11" y="7"/>
                      <a:pt x="14" y="7"/>
                    </a:cubicBezTo>
                    <a:cubicBezTo>
                      <a:pt x="14" y="6"/>
                      <a:pt x="15" y="6"/>
                      <a:pt x="15" y="6"/>
                    </a:cubicBezTo>
                    <a:cubicBezTo>
                      <a:pt x="16" y="6"/>
                      <a:pt x="17" y="5"/>
                      <a:pt x="18" y="5"/>
                    </a:cubicBezTo>
                    <a:cubicBezTo>
                      <a:pt x="21" y="3"/>
                      <a:pt x="25" y="2"/>
                      <a:pt x="29" y="2"/>
                    </a:cubicBezTo>
                    <a:cubicBezTo>
                      <a:pt x="30" y="2"/>
                      <a:pt x="31" y="2"/>
                      <a:pt x="31" y="2"/>
                    </a:cubicBezTo>
                    <a:cubicBezTo>
                      <a:pt x="33" y="2"/>
                      <a:pt x="34" y="2"/>
                      <a:pt x="35" y="2"/>
                    </a:cubicBezTo>
                    <a:cubicBezTo>
                      <a:pt x="36" y="2"/>
                      <a:pt x="36" y="1"/>
                      <a:pt x="37" y="1"/>
                    </a:cubicBezTo>
                    <a:cubicBezTo>
                      <a:pt x="39" y="1"/>
                      <a:pt x="42" y="1"/>
                      <a:pt x="44" y="1"/>
                    </a:cubicBezTo>
                    <a:cubicBezTo>
                      <a:pt x="45" y="0"/>
                      <a:pt x="51" y="0"/>
                      <a:pt x="54" y="0"/>
                    </a:cubicBezTo>
                    <a:cubicBezTo>
                      <a:pt x="55" y="0"/>
                      <a:pt x="56" y="0"/>
                      <a:pt x="57" y="1"/>
                    </a:cubicBezTo>
                    <a:cubicBezTo>
                      <a:pt x="57" y="1"/>
                      <a:pt x="58" y="2"/>
                      <a:pt x="59" y="2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4" y="4"/>
                    </a:cubicBezTo>
                    <a:cubicBezTo>
                      <a:pt x="64" y="5"/>
                      <a:pt x="65" y="5"/>
                      <a:pt x="65" y="5"/>
                    </a:cubicBezTo>
                    <a:cubicBezTo>
                      <a:pt x="66" y="7"/>
                      <a:pt x="67" y="9"/>
                      <a:pt x="68" y="10"/>
                    </a:cubicBezTo>
                    <a:cubicBezTo>
                      <a:pt x="68" y="11"/>
                      <a:pt x="68" y="12"/>
                      <a:pt x="68" y="12"/>
                    </a:cubicBezTo>
                    <a:cubicBezTo>
                      <a:pt x="68" y="14"/>
                      <a:pt x="68" y="15"/>
                      <a:pt x="68" y="16"/>
                    </a:cubicBezTo>
                    <a:cubicBezTo>
                      <a:pt x="68" y="17"/>
                      <a:pt x="68" y="17"/>
                      <a:pt x="68" y="18"/>
                    </a:cubicBezTo>
                    <a:cubicBezTo>
                      <a:pt x="68" y="18"/>
                      <a:pt x="67" y="19"/>
                      <a:pt x="66" y="20"/>
                    </a:cubicBezTo>
                    <a:cubicBezTo>
                      <a:pt x="66" y="21"/>
                      <a:pt x="65" y="21"/>
                      <a:pt x="65" y="22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63" y="25"/>
                      <a:pt x="63" y="25"/>
                    </a:cubicBezTo>
                    <a:cubicBezTo>
                      <a:pt x="62" y="26"/>
                      <a:pt x="61" y="26"/>
                      <a:pt x="61" y="26"/>
                    </a:cubicBezTo>
                    <a:cubicBezTo>
                      <a:pt x="59" y="26"/>
                      <a:pt x="59" y="26"/>
                      <a:pt x="58" y="26"/>
                    </a:cubicBezTo>
                    <a:cubicBezTo>
                      <a:pt x="57" y="26"/>
                      <a:pt x="57" y="26"/>
                      <a:pt x="56" y="26"/>
                    </a:cubicBezTo>
                    <a:cubicBezTo>
                      <a:pt x="56" y="26"/>
                      <a:pt x="55" y="26"/>
                      <a:pt x="55" y="26"/>
                    </a:cubicBezTo>
                    <a:cubicBezTo>
                      <a:pt x="54" y="26"/>
                      <a:pt x="53" y="26"/>
                      <a:pt x="53" y="27"/>
                    </a:cubicBezTo>
                    <a:cubicBezTo>
                      <a:pt x="52" y="27"/>
                      <a:pt x="51" y="27"/>
                      <a:pt x="49" y="27"/>
                    </a:cubicBezTo>
                    <a:cubicBezTo>
                      <a:pt x="48" y="27"/>
                      <a:pt x="47" y="28"/>
                      <a:pt x="46" y="28"/>
                    </a:cubicBezTo>
                    <a:cubicBezTo>
                      <a:pt x="46" y="29"/>
                      <a:pt x="45" y="29"/>
                      <a:pt x="45" y="29"/>
                    </a:cubicBezTo>
                    <a:cubicBezTo>
                      <a:pt x="44" y="30"/>
                      <a:pt x="44" y="30"/>
                      <a:pt x="43" y="31"/>
                    </a:cubicBezTo>
                    <a:cubicBezTo>
                      <a:pt x="42" y="31"/>
                      <a:pt x="42" y="31"/>
                      <a:pt x="41" y="32"/>
                    </a:cubicBezTo>
                    <a:cubicBezTo>
                      <a:pt x="41" y="33"/>
                      <a:pt x="38" y="34"/>
                      <a:pt x="37" y="35"/>
                    </a:cubicBezTo>
                    <a:cubicBezTo>
                      <a:pt x="36" y="35"/>
                      <a:pt x="36" y="36"/>
                      <a:pt x="34" y="37"/>
                    </a:cubicBezTo>
                    <a:cubicBezTo>
                      <a:pt x="33" y="38"/>
                      <a:pt x="32" y="39"/>
                      <a:pt x="31" y="39"/>
                    </a:cubicBezTo>
                    <a:cubicBezTo>
                      <a:pt x="31" y="40"/>
                      <a:pt x="30" y="40"/>
                      <a:pt x="29" y="41"/>
                    </a:cubicBezTo>
                    <a:cubicBezTo>
                      <a:pt x="29" y="41"/>
                      <a:pt x="28" y="43"/>
                      <a:pt x="28" y="43"/>
                    </a:cubicBezTo>
                    <a:cubicBezTo>
                      <a:pt x="27" y="43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6"/>
                    </a:cubicBezTo>
                    <a:cubicBezTo>
                      <a:pt x="23" y="46"/>
                      <a:pt x="22" y="47"/>
                      <a:pt x="22" y="47"/>
                    </a:cubicBezTo>
                    <a:cubicBezTo>
                      <a:pt x="22" y="47"/>
                      <a:pt x="21" y="47"/>
                      <a:pt x="21" y="48"/>
                    </a:cubicBezTo>
                    <a:cubicBezTo>
                      <a:pt x="20" y="48"/>
                      <a:pt x="19" y="49"/>
                      <a:pt x="19" y="49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6" y="51"/>
                      <a:pt x="16" y="51"/>
                      <a:pt x="14" y="50"/>
                    </a:cubicBezTo>
                    <a:cubicBezTo>
                      <a:pt x="13" y="50"/>
                      <a:pt x="12" y="50"/>
                      <a:pt x="11" y="49"/>
                    </a:cubicBezTo>
                    <a:cubicBezTo>
                      <a:pt x="11" y="49"/>
                      <a:pt x="11" y="48"/>
                      <a:pt x="10" y="48"/>
                    </a:cubicBezTo>
                    <a:cubicBezTo>
                      <a:pt x="9" y="47"/>
                      <a:pt x="9" y="45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10"/>
              <p:cNvSpPr/>
              <p:nvPr/>
            </p:nvSpPr>
            <p:spPr bwMode="auto">
              <a:xfrm>
                <a:off x="5456238" y="2997200"/>
                <a:ext cx="120650" cy="109538"/>
              </a:xfrm>
              <a:custGeom>
                <a:avLst/>
                <a:gdLst>
                  <a:gd name="T0" fmla="*/ 13 w 32"/>
                  <a:gd name="T1" fmla="*/ 29 h 29"/>
                  <a:gd name="T2" fmla="*/ 10 w 32"/>
                  <a:gd name="T3" fmla="*/ 28 h 29"/>
                  <a:gd name="T4" fmla="*/ 4 w 32"/>
                  <a:gd name="T5" fmla="*/ 25 h 29"/>
                  <a:gd name="T6" fmla="*/ 3 w 32"/>
                  <a:gd name="T7" fmla="*/ 23 h 29"/>
                  <a:gd name="T8" fmla="*/ 1 w 32"/>
                  <a:gd name="T9" fmla="*/ 19 h 29"/>
                  <a:gd name="T10" fmla="*/ 1 w 32"/>
                  <a:gd name="T11" fmla="*/ 19 h 29"/>
                  <a:gd name="T12" fmla="*/ 0 w 32"/>
                  <a:gd name="T13" fmla="*/ 12 h 29"/>
                  <a:gd name="T14" fmla="*/ 1 w 32"/>
                  <a:gd name="T15" fmla="*/ 10 h 29"/>
                  <a:gd name="T16" fmla="*/ 1 w 32"/>
                  <a:gd name="T17" fmla="*/ 9 h 29"/>
                  <a:gd name="T18" fmla="*/ 2 w 32"/>
                  <a:gd name="T19" fmla="*/ 6 h 29"/>
                  <a:gd name="T20" fmla="*/ 9 w 32"/>
                  <a:gd name="T21" fmla="*/ 1 h 29"/>
                  <a:gd name="T22" fmla="*/ 10 w 32"/>
                  <a:gd name="T23" fmla="*/ 0 h 29"/>
                  <a:gd name="T24" fmla="*/ 11 w 32"/>
                  <a:gd name="T25" fmla="*/ 0 h 29"/>
                  <a:gd name="T26" fmla="*/ 14 w 32"/>
                  <a:gd name="T27" fmla="*/ 0 h 29"/>
                  <a:gd name="T28" fmla="*/ 15 w 32"/>
                  <a:gd name="T29" fmla="*/ 0 h 29"/>
                  <a:gd name="T30" fmla="*/ 20 w 32"/>
                  <a:gd name="T31" fmla="*/ 2 h 29"/>
                  <a:gd name="T32" fmla="*/ 25 w 32"/>
                  <a:gd name="T33" fmla="*/ 7 h 29"/>
                  <a:gd name="T34" fmla="*/ 27 w 32"/>
                  <a:gd name="T35" fmla="*/ 9 h 29"/>
                  <a:gd name="T36" fmla="*/ 27 w 32"/>
                  <a:gd name="T37" fmla="*/ 9 h 29"/>
                  <a:gd name="T38" fmla="*/ 29 w 32"/>
                  <a:gd name="T39" fmla="*/ 12 h 29"/>
                  <a:gd name="T40" fmla="*/ 30 w 32"/>
                  <a:gd name="T41" fmla="*/ 13 h 29"/>
                  <a:gd name="T42" fmla="*/ 32 w 32"/>
                  <a:gd name="T43" fmla="*/ 17 h 29"/>
                  <a:gd name="T44" fmla="*/ 32 w 32"/>
                  <a:gd name="T45" fmla="*/ 19 h 29"/>
                  <a:gd name="T46" fmla="*/ 29 w 32"/>
                  <a:gd name="T47" fmla="*/ 23 h 29"/>
                  <a:gd name="T48" fmla="*/ 20 w 32"/>
                  <a:gd name="T49" fmla="*/ 28 h 29"/>
                  <a:gd name="T50" fmla="*/ 16 w 32"/>
                  <a:gd name="T51" fmla="*/ 29 h 29"/>
                  <a:gd name="T52" fmla="*/ 13 w 32"/>
                  <a:gd name="T5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29">
                    <a:moveTo>
                      <a:pt x="13" y="29"/>
                    </a:moveTo>
                    <a:cubicBezTo>
                      <a:pt x="11" y="29"/>
                      <a:pt x="10" y="29"/>
                      <a:pt x="10" y="28"/>
                    </a:cubicBezTo>
                    <a:cubicBezTo>
                      <a:pt x="8" y="27"/>
                      <a:pt x="6" y="26"/>
                      <a:pt x="4" y="25"/>
                    </a:cubicBezTo>
                    <a:cubicBezTo>
                      <a:pt x="4" y="25"/>
                      <a:pt x="3" y="24"/>
                      <a:pt x="3" y="23"/>
                    </a:cubicBezTo>
                    <a:cubicBezTo>
                      <a:pt x="2" y="22"/>
                      <a:pt x="1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7"/>
                      <a:pt x="0" y="13"/>
                      <a:pt x="0" y="12"/>
                    </a:cubicBezTo>
                    <a:cubicBezTo>
                      <a:pt x="0" y="11"/>
                      <a:pt x="0" y="10"/>
                      <a:pt x="1" y="10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1" y="8"/>
                      <a:pt x="2" y="7"/>
                      <a:pt x="2" y="6"/>
                    </a:cubicBezTo>
                    <a:cubicBezTo>
                      <a:pt x="4" y="3"/>
                      <a:pt x="6" y="3"/>
                      <a:pt x="9" y="1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20" y="2"/>
                    </a:cubicBezTo>
                    <a:cubicBezTo>
                      <a:pt x="22" y="4"/>
                      <a:pt x="23" y="5"/>
                      <a:pt x="25" y="7"/>
                    </a:cubicBezTo>
                    <a:cubicBezTo>
                      <a:pt x="25" y="7"/>
                      <a:pt x="26" y="8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10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30" y="13"/>
                    </a:cubicBezTo>
                    <a:cubicBezTo>
                      <a:pt x="30" y="14"/>
                      <a:pt x="31" y="14"/>
                      <a:pt x="32" y="17"/>
                    </a:cubicBezTo>
                    <a:cubicBezTo>
                      <a:pt x="31" y="17"/>
                      <a:pt x="32" y="18"/>
                      <a:pt x="32" y="19"/>
                    </a:cubicBezTo>
                    <a:cubicBezTo>
                      <a:pt x="31" y="19"/>
                      <a:pt x="32" y="22"/>
                      <a:pt x="29" y="23"/>
                    </a:cubicBezTo>
                    <a:cubicBezTo>
                      <a:pt x="26" y="23"/>
                      <a:pt x="22" y="27"/>
                      <a:pt x="20" y="28"/>
                    </a:cubicBezTo>
                    <a:cubicBezTo>
                      <a:pt x="18" y="29"/>
                      <a:pt x="17" y="29"/>
                      <a:pt x="16" y="29"/>
                    </a:cubicBezTo>
                    <a:cubicBezTo>
                      <a:pt x="15" y="29"/>
                      <a:pt x="14" y="29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11"/>
              <p:cNvSpPr/>
              <p:nvPr/>
            </p:nvSpPr>
            <p:spPr bwMode="auto">
              <a:xfrm>
                <a:off x="3522663" y="2879725"/>
                <a:ext cx="282575" cy="101600"/>
              </a:xfrm>
              <a:custGeom>
                <a:avLst/>
                <a:gdLst>
                  <a:gd name="T0" fmla="*/ 44 w 75"/>
                  <a:gd name="T1" fmla="*/ 27 h 27"/>
                  <a:gd name="T2" fmla="*/ 41 w 75"/>
                  <a:gd name="T3" fmla="*/ 27 h 27"/>
                  <a:gd name="T4" fmla="*/ 39 w 75"/>
                  <a:gd name="T5" fmla="*/ 26 h 27"/>
                  <a:gd name="T6" fmla="*/ 36 w 75"/>
                  <a:gd name="T7" fmla="*/ 26 h 27"/>
                  <a:gd name="T8" fmla="*/ 35 w 75"/>
                  <a:gd name="T9" fmla="*/ 25 h 27"/>
                  <a:gd name="T10" fmla="*/ 33 w 75"/>
                  <a:gd name="T11" fmla="*/ 25 h 27"/>
                  <a:gd name="T12" fmla="*/ 30 w 75"/>
                  <a:gd name="T13" fmla="*/ 25 h 27"/>
                  <a:gd name="T14" fmla="*/ 25 w 75"/>
                  <a:gd name="T15" fmla="*/ 26 h 27"/>
                  <a:gd name="T16" fmla="*/ 17 w 75"/>
                  <a:gd name="T17" fmla="*/ 26 h 27"/>
                  <a:gd name="T18" fmla="*/ 15 w 75"/>
                  <a:gd name="T19" fmla="*/ 27 h 27"/>
                  <a:gd name="T20" fmla="*/ 12 w 75"/>
                  <a:gd name="T21" fmla="*/ 26 h 27"/>
                  <a:gd name="T22" fmla="*/ 9 w 75"/>
                  <a:gd name="T23" fmla="*/ 25 h 27"/>
                  <a:gd name="T24" fmla="*/ 5 w 75"/>
                  <a:gd name="T25" fmla="*/ 24 h 27"/>
                  <a:gd name="T26" fmla="*/ 5 w 75"/>
                  <a:gd name="T27" fmla="*/ 24 h 27"/>
                  <a:gd name="T28" fmla="*/ 3 w 75"/>
                  <a:gd name="T29" fmla="*/ 23 h 27"/>
                  <a:gd name="T30" fmla="*/ 1 w 75"/>
                  <a:gd name="T31" fmla="*/ 21 h 27"/>
                  <a:gd name="T32" fmla="*/ 0 w 75"/>
                  <a:gd name="T33" fmla="*/ 18 h 27"/>
                  <a:gd name="T34" fmla="*/ 0 w 75"/>
                  <a:gd name="T35" fmla="*/ 16 h 27"/>
                  <a:gd name="T36" fmla="*/ 1 w 75"/>
                  <a:gd name="T37" fmla="*/ 14 h 27"/>
                  <a:gd name="T38" fmla="*/ 5 w 75"/>
                  <a:gd name="T39" fmla="*/ 10 h 27"/>
                  <a:gd name="T40" fmla="*/ 6 w 75"/>
                  <a:gd name="T41" fmla="*/ 9 h 27"/>
                  <a:gd name="T42" fmla="*/ 6 w 75"/>
                  <a:gd name="T43" fmla="*/ 9 h 27"/>
                  <a:gd name="T44" fmla="*/ 11 w 75"/>
                  <a:gd name="T45" fmla="*/ 7 h 27"/>
                  <a:gd name="T46" fmla="*/ 11 w 75"/>
                  <a:gd name="T47" fmla="*/ 7 h 27"/>
                  <a:gd name="T48" fmla="*/ 14 w 75"/>
                  <a:gd name="T49" fmla="*/ 6 h 27"/>
                  <a:gd name="T50" fmla="*/ 16 w 75"/>
                  <a:gd name="T51" fmla="*/ 5 h 27"/>
                  <a:gd name="T52" fmla="*/ 18 w 75"/>
                  <a:gd name="T53" fmla="*/ 5 h 27"/>
                  <a:gd name="T54" fmla="*/ 21 w 75"/>
                  <a:gd name="T55" fmla="*/ 4 h 27"/>
                  <a:gd name="T56" fmla="*/ 23 w 75"/>
                  <a:gd name="T57" fmla="*/ 4 h 27"/>
                  <a:gd name="T58" fmla="*/ 25 w 75"/>
                  <a:gd name="T59" fmla="*/ 3 h 27"/>
                  <a:gd name="T60" fmla="*/ 26 w 75"/>
                  <a:gd name="T61" fmla="*/ 3 h 27"/>
                  <a:gd name="T62" fmla="*/ 35 w 75"/>
                  <a:gd name="T63" fmla="*/ 3 h 27"/>
                  <a:gd name="T64" fmla="*/ 35 w 75"/>
                  <a:gd name="T65" fmla="*/ 3 h 27"/>
                  <a:gd name="T66" fmla="*/ 44 w 75"/>
                  <a:gd name="T67" fmla="*/ 2 h 27"/>
                  <a:gd name="T68" fmla="*/ 48 w 75"/>
                  <a:gd name="T69" fmla="*/ 1 h 27"/>
                  <a:gd name="T70" fmla="*/ 60 w 75"/>
                  <a:gd name="T71" fmla="*/ 0 h 27"/>
                  <a:gd name="T72" fmla="*/ 62 w 75"/>
                  <a:gd name="T73" fmla="*/ 1 h 27"/>
                  <a:gd name="T74" fmla="*/ 64 w 75"/>
                  <a:gd name="T75" fmla="*/ 1 h 27"/>
                  <a:gd name="T76" fmla="*/ 65 w 75"/>
                  <a:gd name="T77" fmla="*/ 1 h 27"/>
                  <a:gd name="T78" fmla="*/ 66 w 75"/>
                  <a:gd name="T79" fmla="*/ 1 h 27"/>
                  <a:gd name="T80" fmla="*/ 69 w 75"/>
                  <a:gd name="T81" fmla="*/ 2 h 27"/>
                  <a:gd name="T82" fmla="*/ 72 w 75"/>
                  <a:gd name="T83" fmla="*/ 4 h 27"/>
                  <a:gd name="T84" fmla="*/ 74 w 75"/>
                  <a:gd name="T85" fmla="*/ 6 h 27"/>
                  <a:gd name="T86" fmla="*/ 74 w 75"/>
                  <a:gd name="T87" fmla="*/ 9 h 27"/>
                  <a:gd name="T88" fmla="*/ 75 w 75"/>
                  <a:gd name="T89" fmla="*/ 12 h 27"/>
                  <a:gd name="T90" fmla="*/ 74 w 75"/>
                  <a:gd name="T91" fmla="*/ 14 h 27"/>
                  <a:gd name="T92" fmla="*/ 74 w 75"/>
                  <a:gd name="T93" fmla="*/ 15 h 27"/>
                  <a:gd name="T94" fmla="*/ 74 w 75"/>
                  <a:gd name="T95" fmla="*/ 16 h 27"/>
                  <a:gd name="T96" fmla="*/ 73 w 75"/>
                  <a:gd name="T97" fmla="*/ 17 h 27"/>
                  <a:gd name="T98" fmla="*/ 71 w 75"/>
                  <a:gd name="T99" fmla="*/ 19 h 27"/>
                  <a:gd name="T100" fmla="*/ 69 w 75"/>
                  <a:gd name="T101" fmla="*/ 21 h 27"/>
                  <a:gd name="T102" fmla="*/ 63 w 75"/>
                  <a:gd name="T103" fmla="*/ 22 h 27"/>
                  <a:gd name="T104" fmla="*/ 62 w 75"/>
                  <a:gd name="T105" fmla="*/ 23 h 27"/>
                  <a:gd name="T106" fmla="*/ 58 w 75"/>
                  <a:gd name="T107" fmla="*/ 24 h 27"/>
                  <a:gd name="T108" fmla="*/ 55 w 75"/>
                  <a:gd name="T109" fmla="*/ 25 h 27"/>
                  <a:gd name="T110" fmla="*/ 53 w 75"/>
                  <a:gd name="T111" fmla="*/ 26 h 27"/>
                  <a:gd name="T112" fmla="*/ 52 w 75"/>
                  <a:gd name="T113" fmla="*/ 26 h 27"/>
                  <a:gd name="T114" fmla="*/ 47 w 75"/>
                  <a:gd name="T115" fmla="*/ 27 h 27"/>
                  <a:gd name="T116" fmla="*/ 44 w 75"/>
                  <a:gd name="T1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27">
                    <a:moveTo>
                      <a:pt x="44" y="27"/>
                    </a:moveTo>
                    <a:cubicBezTo>
                      <a:pt x="43" y="27"/>
                      <a:pt x="42" y="27"/>
                      <a:pt x="41" y="27"/>
                    </a:cubicBezTo>
                    <a:cubicBezTo>
                      <a:pt x="40" y="27"/>
                      <a:pt x="40" y="26"/>
                      <a:pt x="39" y="26"/>
                    </a:cubicBezTo>
                    <a:cubicBezTo>
                      <a:pt x="38" y="26"/>
                      <a:pt x="37" y="26"/>
                      <a:pt x="36" y="26"/>
                    </a:cubicBezTo>
                    <a:cubicBezTo>
                      <a:pt x="36" y="26"/>
                      <a:pt x="35" y="26"/>
                      <a:pt x="35" y="25"/>
                    </a:cubicBezTo>
                    <a:cubicBezTo>
                      <a:pt x="34" y="25"/>
                      <a:pt x="34" y="25"/>
                      <a:pt x="33" y="25"/>
                    </a:cubicBezTo>
                    <a:cubicBezTo>
                      <a:pt x="33" y="25"/>
                      <a:pt x="31" y="25"/>
                      <a:pt x="30" y="25"/>
                    </a:cubicBezTo>
                    <a:cubicBezTo>
                      <a:pt x="28" y="25"/>
                      <a:pt x="27" y="25"/>
                      <a:pt x="25" y="26"/>
                    </a:cubicBezTo>
                    <a:cubicBezTo>
                      <a:pt x="22" y="26"/>
                      <a:pt x="21" y="26"/>
                      <a:pt x="17" y="26"/>
                    </a:cubicBezTo>
                    <a:cubicBezTo>
                      <a:pt x="16" y="27"/>
                      <a:pt x="15" y="27"/>
                      <a:pt x="15" y="27"/>
                    </a:cubicBezTo>
                    <a:cubicBezTo>
                      <a:pt x="14" y="27"/>
                      <a:pt x="13" y="26"/>
                      <a:pt x="12" y="26"/>
                    </a:cubicBezTo>
                    <a:cubicBezTo>
                      <a:pt x="11" y="26"/>
                      <a:pt x="10" y="25"/>
                      <a:pt x="9" y="25"/>
                    </a:cubicBezTo>
                    <a:cubicBezTo>
                      <a:pt x="8" y="25"/>
                      <a:pt x="6" y="25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1"/>
                      <a:pt x="2" y="22"/>
                      <a:pt x="1" y="21"/>
                    </a:cubicBezTo>
                    <a:cubicBezTo>
                      <a:pt x="1" y="20"/>
                      <a:pt x="0" y="19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1" y="15"/>
                      <a:pt x="1" y="14"/>
                      <a:pt x="1" y="14"/>
                    </a:cubicBezTo>
                    <a:cubicBezTo>
                      <a:pt x="2" y="12"/>
                      <a:pt x="4" y="11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8"/>
                      <a:pt x="9" y="8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3" y="6"/>
                      <a:pt x="14" y="6"/>
                    </a:cubicBezTo>
                    <a:cubicBezTo>
                      <a:pt x="14" y="6"/>
                      <a:pt x="15" y="6"/>
                      <a:pt x="16" y="5"/>
                    </a:cubicBezTo>
                    <a:cubicBezTo>
                      <a:pt x="16" y="5"/>
                      <a:pt x="17" y="5"/>
                      <a:pt x="18" y="5"/>
                    </a:cubicBezTo>
                    <a:cubicBezTo>
                      <a:pt x="19" y="5"/>
                      <a:pt x="20" y="4"/>
                      <a:pt x="21" y="4"/>
                    </a:cubicBezTo>
                    <a:cubicBezTo>
                      <a:pt x="22" y="4"/>
                      <a:pt x="23" y="4"/>
                      <a:pt x="23" y="4"/>
                    </a:cubicBezTo>
                    <a:cubicBezTo>
                      <a:pt x="24" y="3"/>
                      <a:pt x="25" y="3"/>
                      <a:pt x="25" y="3"/>
                    </a:cubicBezTo>
                    <a:cubicBezTo>
                      <a:pt x="25" y="3"/>
                      <a:pt x="26" y="3"/>
                      <a:pt x="26" y="3"/>
                    </a:cubicBezTo>
                    <a:cubicBezTo>
                      <a:pt x="29" y="3"/>
                      <a:pt x="32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8" y="2"/>
                      <a:pt x="41" y="2"/>
                      <a:pt x="44" y="2"/>
                    </a:cubicBezTo>
                    <a:cubicBezTo>
                      <a:pt x="45" y="2"/>
                      <a:pt x="46" y="1"/>
                      <a:pt x="48" y="1"/>
                    </a:cubicBezTo>
                    <a:cubicBezTo>
                      <a:pt x="48" y="0"/>
                      <a:pt x="58" y="0"/>
                      <a:pt x="60" y="0"/>
                    </a:cubicBezTo>
                    <a:cubicBezTo>
                      <a:pt x="61" y="0"/>
                      <a:pt x="62" y="0"/>
                      <a:pt x="62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4" y="1"/>
                      <a:pt x="65" y="1"/>
                      <a:pt x="65" y="1"/>
                    </a:cubicBezTo>
                    <a:cubicBezTo>
                      <a:pt x="65" y="1"/>
                      <a:pt x="66" y="1"/>
                      <a:pt x="66" y="1"/>
                    </a:cubicBezTo>
                    <a:cubicBezTo>
                      <a:pt x="67" y="1"/>
                      <a:pt x="68" y="2"/>
                      <a:pt x="69" y="2"/>
                    </a:cubicBezTo>
                    <a:cubicBezTo>
                      <a:pt x="70" y="3"/>
                      <a:pt x="71" y="3"/>
                      <a:pt x="72" y="4"/>
                    </a:cubicBezTo>
                    <a:cubicBezTo>
                      <a:pt x="72" y="5"/>
                      <a:pt x="73" y="5"/>
                      <a:pt x="74" y="6"/>
                    </a:cubicBezTo>
                    <a:cubicBezTo>
                      <a:pt x="74" y="7"/>
                      <a:pt x="74" y="8"/>
                      <a:pt x="74" y="9"/>
                    </a:cubicBezTo>
                    <a:cubicBezTo>
                      <a:pt x="74" y="10"/>
                      <a:pt x="74" y="11"/>
                      <a:pt x="75" y="12"/>
                    </a:cubicBezTo>
                    <a:cubicBezTo>
                      <a:pt x="74" y="13"/>
                      <a:pt x="74" y="13"/>
                      <a:pt x="74" y="14"/>
                    </a:cubicBezTo>
                    <a:cubicBezTo>
                      <a:pt x="74" y="14"/>
                      <a:pt x="74" y="14"/>
                      <a:pt x="74" y="15"/>
                    </a:cubicBezTo>
                    <a:cubicBezTo>
                      <a:pt x="74" y="15"/>
                      <a:pt x="74" y="15"/>
                      <a:pt x="74" y="16"/>
                    </a:cubicBezTo>
                    <a:cubicBezTo>
                      <a:pt x="74" y="16"/>
                      <a:pt x="73" y="17"/>
                      <a:pt x="73" y="17"/>
                    </a:cubicBezTo>
                    <a:cubicBezTo>
                      <a:pt x="73" y="18"/>
                      <a:pt x="72" y="19"/>
                      <a:pt x="71" y="19"/>
                    </a:cubicBezTo>
                    <a:cubicBezTo>
                      <a:pt x="71" y="20"/>
                      <a:pt x="70" y="20"/>
                      <a:pt x="69" y="21"/>
                    </a:cubicBezTo>
                    <a:cubicBezTo>
                      <a:pt x="68" y="21"/>
                      <a:pt x="65" y="22"/>
                      <a:pt x="63" y="22"/>
                    </a:cubicBezTo>
                    <a:cubicBezTo>
                      <a:pt x="63" y="23"/>
                      <a:pt x="62" y="23"/>
                      <a:pt x="62" y="23"/>
                    </a:cubicBezTo>
                    <a:cubicBezTo>
                      <a:pt x="60" y="23"/>
                      <a:pt x="59" y="24"/>
                      <a:pt x="58" y="24"/>
                    </a:cubicBezTo>
                    <a:cubicBezTo>
                      <a:pt x="57" y="24"/>
                      <a:pt x="57" y="25"/>
                      <a:pt x="55" y="25"/>
                    </a:cubicBezTo>
                    <a:cubicBezTo>
                      <a:pt x="54" y="25"/>
                      <a:pt x="54" y="26"/>
                      <a:pt x="53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6"/>
                      <a:pt x="49" y="27"/>
                      <a:pt x="47" y="27"/>
                    </a:cubicBezTo>
                    <a:cubicBezTo>
                      <a:pt x="46" y="27"/>
                      <a:pt x="45" y="27"/>
                      <a:pt x="4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5097463" y="3309938"/>
                <a:ext cx="161925" cy="173038"/>
              </a:xfrm>
              <a:custGeom>
                <a:avLst/>
                <a:gdLst>
                  <a:gd name="T0" fmla="*/ 29 w 43"/>
                  <a:gd name="T1" fmla="*/ 46 h 46"/>
                  <a:gd name="T2" fmla="*/ 27 w 43"/>
                  <a:gd name="T3" fmla="*/ 45 h 46"/>
                  <a:gd name="T4" fmla="*/ 26 w 43"/>
                  <a:gd name="T5" fmla="*/ 44 h 46"/>
                  <a:gd name="T6" fmla="*/ 24 w 43"/>
                  <a:gd name="T7" fmla="*/ 40 h 46"/>
                  <a:gd name="T8" fmla="*/ 21 w 43"/>
                  <a:gd name="T9" fmla="*/ 35 h 46"/>
                  <a:gd name="T10" fmla="*/ 19 w 43"/>
                  <a:gd name="T11" fmla="*/ 31 h 46"/>
                  <a:gd name="T12" fmla="*/ 16 w 43"/>
                  <a:gd name="T13" fmla="*/ 26 h 46"/>
                  <a:gd name="T14" fmla="*/ 11 w 43"/>
                  <a:gd name="T15" fmla="*/ 21 h 46"/>
                  <a:gd name="T16" fmla="*/ 9 w 43"/>
                  <a:gd name="T17" fmla="*/ 20 h 46"/>
                  <a:gd name="T18" fmla="*/ 8 w 43"/>
                  <a:gd name="T19" fmla="*/ 18 h 46"/>
                  <a:gd name="T20" fmla="*/ 7 w 43"/>
                  <a:gd name="T21" fmla="*/ 18 h 46"/>
                  <a:gd name="T22" fmla="*/ 5 w 43"/>
                  <a:gd name="T23" fmla="*/ 17 h 46"/>
                  <a:gd name="T24" fmla="*/ 5 w 43"/>
                  <a:gd name="T25" fmla="*/ 16 h 46"/>
                  <a:gd name="T26" fmla="*/ 3 w 43"/>
                  <a:gd name="T27" fmla="*/ 14 h 46"/>
                  <a:gd name="T28" fmla="*/ 3 w 43"/>
                  <a:gd name="T29" fmla="*/ 14 h 46"/>
                  <a:gd name="T30" fmla="*/ 1 w 43"/>
                  <a:gd name="T31" fmla="*/ 12 h 46"/>
                  <a:gd name="T32" fmla="*/ 0 w 43"/>
                  <a:gd name="T33" fmla="*/ 10 h 46"/>
                  <a:gd name="T34" fmla="*/ 0 w 43"/>
                  <a:gd name="T35" fmla="*/ 9 h 46"/>
                  <a:gd name="T36" fmla="*/ 0 w 43"/>
                  <a:gd name="T37" fmla="*/ 6 h 46"/>
                  <a:gd name="T38" fmla="*/ 2 w 43"/>
                  <a:gd name="T39" fmla="*/ 3 h 46"/>
                  <a:gd name="T40" fmla="*/ 3 w 43"/>
                  <a:gd name="T41" fmla="*/ 1 h 46"/>
                  <a:gd name="T42" fmla="*/ 7 w 43"/>
                  <a:gd name="T43" fmla="*/ 0 h 46"/>
                  <a:gd name="T44" fmla="*/ 10 w 43"/>
                  <a:gd name="T45" fmla="*/ 0 h 46"/>
                  <a:gd name="T46" fmla="*/ 13 w 43"/>
                  <a:gd name="T47" fmla="*/ 1 h 46"/>
                  <a:gd name="T48" fmla="*/ 15 w 43"/>
                  <a:gd name="T49" fmla="*/ 2 h 46"/>
                  <a:gd name="T50" fmla="*/ 18 w 43"/>
                  <a:gd name="T51" fmla="*/ 3 h 46"/>
                  <a:gd name="T52" fmla="*/ 21 w 43"/>
                  <a:gd name="T53" fmla="*/ 3 h 46"/>
                  <a:gd name="T54" fmla="*/ 24 w 43"/>
                  <a:gd name="T55" fmla="*/ 4 h 46"/>
                  <a:gd name="T56" fmla="*/ 28 w 43"/>
                  <a:gd name="T57" fmla="*/ 4 h 46"/>
                  <a:gd name="T58" fmla="*/ 31 w 43"/>
                  <a:gd name="T59" fmla="*/ 5 h 46"/>
                  <a:gd name="T60" fmla="*/ 33 w 43"/>
                  <a:gd name="T61" fmla="*/ 7 h 46"/>
                  <a:gd name="T62" fmla="*/ 34 w 43"/>
                  <a:gd name="T63" fmla="*/ 7 h 46"/>
                  <a:gd name="T64" fmla="*/ 37 w 43"/>
                  <a:gd name="T65" fmla="*/ 8 h 46"/>
                  <a:gd name="T66" fmla="*/ 39 w 43"/>
                  <a:gd name="T67" fmla="*/ 9 h 46"/>
                  <a:gd name="T68" fmla="*/ 40 w 43"/>
                  <a:gd name="T69" fmla="*/ 11 h 46"/>
                  <a:gd name="T70" fmla="*/ 42 w 43"/>
                  <a:gd name="T71" fmla="*/ 13 h 46"/>
                  <a:gd name="T72" fmla="*/ 43 w 43"/>
                  <a:gd name="T73" fmla="*/ 16 h 46"/>
                  <a:gd name="T74" fmla="*/ 43 w 43"/>
                  <a:gd name="T75" fmla="*/ 19 h 46"/>
                  <a:gd name="T76" fmla="*/ 43 w 43"/>
                  <a:gd name="T77" fmla="*/ 22 h 46"/>
                  <a:gd name="T78" fmla="*/ 42 w 43"/>
                  <a:gd name="T79" fmla="*/ 25 h 46"/>
                  <a:gd name="T80" fmla="*/ 43 w 43"/>
                  <a:gd name="T81" fmla="*/ 28 h 46"/>
                  <a:gd name="T82" fmla="*/ 43 w 43"/>
                  <a:gd name="T83" fmla="*/ 30 h 46"/>
                  <a:gd name="T84" fmla="*/ 42 w 43"/>
                  <a:gd name="T85" fmla="*/ 35 h 46"/>
                  <a:gd name="T86" fmla="*/ 41 w 43"/>
                  <a:gd name="T87" fmla="*/ 38 h 46"/>
                  <a:gd name="T88" fmla="*/ 39 w 43"/>
                  <a:gd name="T89" fmla="*/ 40 h 46"/>
                  <a:gd name="T90" fmla="*/ 35 w 43"/>
                  <a:gd name="T91" fmla="*/ 45 h 46"/>
                  <a:gd name="T92" fmla="*/ 33 w 43"/>
                  <a:gd name="T93" fmla="*/ 46 h 46"/>
                  <a:gd name="T94" fmla="*/ 31 w 43"/>
                  <a:gd name="T95" fmla="*/ 46 h 46"/>
                  <a:gd name="T96" fmla="*/ 29 w 43"/>
                  <a:gd name="T9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" h="46">
                    <a:moveTo>
                      <a:pt x="29" y="46"/>
                    </a:moveTo>
                    <a:cubicBezTo>
                      <a:pt x="28" y="46"/>
                      <a:pt x="29" y="46"/>
                      <a:pt x="27" y="45"/>
                    </a:cubicBezTo>
                    <a:cubicBezTo>
                      <a:pt x="27" y="45"/>
                      <a:pt x="26" y="44"/>
                      <a:pt x="26" y="44"/>
                    </a:cubicBezTo>
                    <a:cubicBezTo>
                      <a:pt x="25" y="43"/>
                      <a:pt x="24" y="41"/>
                      <a:pt x="24" y="40"/>
                    </a:cubicBezTo>
                    <a:cubicBezTo>
                      <a:pt x="23" y="38"/>
                      <a:pt x="22" y="37"/>
                      <a:pt x="21" y="35"/>
                    </a:cubicBezTo>
                    <a:cubicBezTo>
                      <a:pt x="21" y="34"/>
                      <a:pt x="19" y="31"/>
                      <a:pt x="19" y="31"/>
                    </a:cubicBezTo>
                    <a:cubicBezTo>
                      <a:pt x="18" y="29"/>
                      <a:pt x="17" y="27"/>
                      <a:pt x="16" y="26"/>
                    </a:cubicBezTo>
                    <a:cubicBezTo>
                      <a:pt x="14" y="24"/>
                      <a:pt x="13" y="22"/>
                      <a:pt x="11" y="21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9" y="19"/>
                      <a:pt x="8" y="19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3" y="15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0" y="11"/>
                      <a:pt x="1" y="11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1"/>
                      <a:pt x="14" y="1"/>
                      <a:pt x="15" y="2"/>
                    </a:cubicBezTo>
                    <a:cubicBezTo>
                      <a:pt x="16" y="2"/>
                      <a:pt x="18" y="3"/>
                      <a:pt x="18" y="3"/>
                    </a:cubicBezTo>
                    <a:cubicBezTo>
                      <a:pt x="19" y="3"/>
                      <a:pt x="20" y="3"/>
                      <a:pt x="21" y="3"/>
                    </a:cubicBezTo>
                    <a:cubicBezTo>
                      <a:pt x="22" y="3"/>
                      <a:pt x="23" y="3"/>
                      <a:pt x="24" y="4"/>
                    </a:cubicBezTo>
                    <a:cubicBezTo>
                      <a:pt x="26" y="4"/>
                      <a:pt x="26" y="4"/>
                      <a:pt x="28" y="4"/>
                    </a:cubicBezTo>
                    <a:cubicBezTo>
                      <a:pt x="28" y="4"/>
                      <a:pt x="30" y="5"/>
                      <a:pt x="31" y="5"/>
                    </a:cubicBezTo>
                    <a:cubicBezTo>
                      <a:pt x="32" y="6"/>
                      <a:pt x="33" y="6"/>
                      <a:pt x="33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5" y="7"/>
                      <a:pt x="36" y="8"/>
                      <a:pt x="37" y="8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0" y="10"/>
                      <a:pt x="39" y="10"/>
                      <a:pt x="40" y="11"/>
                    </a:cubicBezTo>
                    <a:cubicBezTo>
                      <a:pt x="42" y="11"/>
                      <a:pt x="42" y="12"/>
                      <a:pt x="42" y="13"/>
                    </a:cubicBezTo>
                    <a:cubicBezTo>
                      <a:pt x="43" y="14"/>
                      <a:pt x="43" y="15"/>
                      <a:pt x="43" y="16"/>
                    </a:cubicBezTo>
                    <a:cubicBezTo>
                      <a:pt x="43" y="17"/>
                      <a:pt x="43" y="18"/>
                      <a:pt x="43" y="19"/>
                    </a:cubicBezTo>
                    <a:cubicBezTo>
                      <a:pt x="43" y="19"/>
                      <a:pt x="43" y="21"/>
                      <a:pt x="43" y="22"/>
                    </a:cubicBezTo>
                    <a:cubicBezTo>
                      <a:pt x="42" y="23"/>
                      <a:pt x="43" y="24"/>
                      <a:pt x="42" y="25"/>
                    </a:cubicBezTo>
                    <a:cubicBezTo>
                      <a:pt x="42" y="26"/>
                      <a:pt x="42" y="28"/>
                      <a:pt x="43" y="28"/>
                    </a:cubicBezTo>
                    <a:cubicBezTo>
                      <a:pt x="43" y="28"/>
                      <a:pt x="43" y="30"/>
                      <a:pt x="43" y="30"/>
                    </a:cubicBezTo>
                    <a:cubicBezTo>
                      <a:pt x="43" y="32"/>
                      <a:pt x="42" y="34"/>
                      <a:pt x="42" y="35"/>
                    </a:cubicBezTo>
                    <a:cubicBezTo>
                      <a:pt x="42" y="37"/>
                      <a:pt x="41" y="37"/>
                      <a:pt x="41" y="38"/>
                    </a:cubicBezTo>
                    <a:cubicBezTo>
                      <a:pt x="40" y="38"/>
                      <a:pt x="41" y="38"/>
                      <a:pt x="39" y="40"/>
                    </a:cubicBezTo>
                    <a:cubicBezTo>
                      <a:pt x="39" y="40"/>
                      <a:pt x="36" y="44"/>
                      <a:pt x="35" y="45"/>
                    </a:cubicBezTo>
                    <a:cubicBezTo>
                      <a:pt x="35" y="45"/>
                      <a:pt x="33" y="46"/>
                      <a:pt x="33" y="46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1" y="46"/>
                      <a:pt x="30" y="46"/>
                      <a:pt x="2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4908551" y="3041650"/>
                <a:ext cx="325438" cy="395288"/>
              </a:xfrm>
              <a:custGeom>
                <a:avLst/>
                <a:gdLst>
                  <a:gd name="T0" fmla="*/ 6 w 86"/>
                  <a:gd name="T1" fmla="*/ 104 h 105"/>
                  <a:gd name="T2" fmla="*/ 2 w 86"/>
                  <a:gd name="T3" fmla="*/ 99 h 105"/>
                  <a:gd name="T4" fmla="*/ 2 w 86"/>
                  <a:gd name="T5" fmla="*/ 88 h 105"/>
                  <a:gd name="T6" fmla="*/ 8 w 86"/>
                  <a:gd name="T7" fmla="*/ 78 h 105"/>
                  <a:gd name="T8" fmla="*/ 15 w 86"/>
                  <a:gd name="T9" fmla="*/ 65 h 105"/>
                  <a:gd name="T10" fmla="*/ 16 w 86"/>
                  <a:gd name="T11" fmla="*/ 59 h 105"/>
                  <a:gd name="T12" fmla="*/ 13 w 86"/>
                  <a:gd name="T13" fmla="*/ 58 h 105"/>
                  <a:gd name="T14" fmla="*/ 7 w 86"/>
                  <a:gd name="T15" fmla="*/ 55 h 105"/>
                  <a:gd name="T16" fmla="*/ 3 w 86"/>
                  <a:gd name="T17" fmla="*/ 49 h 105"/>
                  <a:gd name="T18" fmla="*/ 4 w 86"/>
                  <a:gd name="T19" fmla="*/ 39 h 105"/>
                  <a:gd name="T20" fmla="*/ 9 w 86"/>
                  <a:gd name="T21" fmla="*/ 35 h 105"/>
                  <a:gd name="T22" fmla="*/ 13 w 86"/>
                  <a:gd name="T23" fmla="*/ 33 h 105"/>
                  <a:gd name="T24" fmla="*/ 26 w 86"/>
                  <a:gd name="T25" fmla="*/ 32 h 105"/>
                  <a:gd name="T26" fmla="*/ 28 w 86"/>
                  <a:gd name="T27" fmla="*/ 28 h 105"/>
                  <a:gd name="T28" fmla="*/ 27 w 86"/>
                  <a:gd name="T29" fmla="*/ 25 h 105"/>
                  <a:gd name="T30" fmla="*/ 24 w 86"/>
                  <a:gd name="T31" fmla="*/ 19 h 105"/>
                  <a:gd name="T32" fmla="*/ 28 w 86"/>
                  <a:gd name="T33" fmla="*/ 6 h 105"/>
                  <a:gd name="T34" fmla="*/ 32 w 86"/>
                  <a:gd name="T35" fmla="*/ 1 h 105"/>
                  <a:gd name="T36" fmla="*/ 40 w 86"/>
                  <a:gd name="T37" fmla="*/ 0 h 105"/>
                  <a:gd name="T38" fmla="*/ 44 w 86"/>
                  <a:gd name="T39" fmla="*/ 2 h 105"/>
                  <a:gd name="T40" fmla="*/ 51 w 86"/>
                  <a:gd name="T41" fmla="*/ 12 h 105"/>
                  <a:gd name="T42" fmla="*/ 52 w 86"/>
                  <a:gd name="T43" fmla="*/ 22 h 105"/>
                  <a:gd name="T44" fmla="*/ 55 w 86"/>
                  <a:gd name="T45" fmla="*/ 26 h 105"/>
                  <a:gd name="T46" fmla="*/ 58 w 86"/>
                  <a:gd name="T47" fmla="*/ 25 h 105"/>
                  <a:gd name="T48" fmla="*/ 61 w 86"/>
                  <a:gd name="T49" fmla="*/ 22 h 105"/>
                  <a:gd name="T50" fmla="*/ 64 w 86"/>
                  <a:gd name="T51" fmla="*/ 20 h 105"/>
                  <a:gd name="T52" fmla="*/ 67 w 86"/>
                  <a:gd name="T53" fmla="*/ 19 h 105"/>
                  <a:gd name="T54" fmla="*/ 71 w 86"/>
                  <a:gd name="T55" fmla="*/ 20 h 105"/>
                  <a:gd name="T56" fmla="*/ 74 w 86"/>
                  <a:gd name="T57" fmla="*/ 22 h 105"/>
                  <a:gd name="T58" fmla="*/ 76 w 86"/>
                  <a:gd name="T59" fmla="*/ 24 h 105"/>
                  <a:gd name="T60" fmla="*/ 78 w 86"/>
                  <a:gd name="T61" fmla="*/ 26 h 105"/>
                  <a:gd name="T62" fmla="*/ 82 w 86"/>
                  <a:gd name="T63" fmla="*/ 28 h 105"/>
                  <a:gd name="T64" fmla="*/ 86 w 86"/>
                  <a:gd name="T65" fmla="*/ 33 h 105"/>
                  <a:gd name="T66" fmla="*/ 85 w 86"/>
                  <a:gd name="T67" fmla="*/ 35 h 105"/>
                  <a:gd name="T68" fmla="*/ 85 w 86"/>
                  <a:gd name="T69" fmla="*/ 37 h 105"/>
                  <a:gd name="T70" fmla="*/ 85 w 86"/>
                  <a:gd name="T71" fmla="*/ 38 h 105"/>
                  <a:gd name="T72" fmla="*/ 84 w 86"/>
                  <a:gd name="T73" fmla="*/ 39 h 105"/>
                  <a:gd name="T74" fmla="*/ 80 w 86"/>
                  <a:gd name="T75" fmla="*/ 41 h 105"/>
                  <a:gd name="T76" fmla="*/ 78 w 86"/>
                  <a:gd name="T77" fmla="*/ 43 h 105"/>
                  <a:gd name="T78" fmla="*/ 76 w 86"/>
                  <a:gd name="T79" fmla="*/ 44 h 105"/>
                  <a:gd name="T80" fmla="*/ 70 w 86"/>
                  <a:gd name="T81" fmla="*/ 47 h 105"/>
                  <a:gd name="T82" fmla="*/ 66 w 86"/>
                  <a:gd name="T83" fmla="*/ 49 h 105"/>
                  <a:gd name="T84" fmla="*/ 51 w 86"/>
                  <a:gd name="T85" fmla="*/ 54 h 105"/>
                  <a:gd name="T86" fmla="*/ 46 w 86"/>
                  <a:gd name="T87" fmla="*/ 56 h 105"/>
                  <a:gd name="T88" fmla="*/ 41 w 86"/>
                  <a:gd name="T89" fmla="*/ 59 h 105"/>
                  <a:gd name="T90" fmla="*/ 37 w 86"/>
                  <a:gd name="T91" fmla="*/ 64 h 105"/>
                  <a:gd name="T92" fmla="*/ 36 w 86"/>
                  <a:gd name="T93" fmla="*/ 67 h 105"/>
                  <a:gd name="T94" fmla="*/ 35 w 86"/>
                  <a:gd name="T95" fmla="*/ 68 h 105"/>
                  <a:gd name="T96" fmla="*/ 32 w 86"/>
                  <a:gd name="T97" fmla="*/ 72 h 105"/>
                  <a:gd name="T98" fmla="*/ 29 w 86"/>
                  <a:gd name="T99" fmla="*/ 79 h 105"/>
                  <a:gd name="T100" fmla="*/ 25 w 86"/>
                  <a:gd name="T101" fmla="*/ 88 h 105"/>
                  <a:gd name="T102" fmla="*/ 19 w 86"/>
                  <a:gd name="T103" fmla="*/ 100 h 105"/>
                  <a:gd name="T104" fmla="*/ 12 w 86"/>
                  <a:gd name="T10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6" h="105">
                    <a:moveTo>
                      <a:pt x="9" y="105"/>
                    </a:moveTo>
                    <a:cubicBezTo>
                      <a:pt x="8" y="105"/>
                      <a:pt x="6" y="104"/>
                      <a:pt x="6" y="104"/>
                    </a:cubicBezTo>
                    <a:cubicBezTo>
                      <a:pt x="5" y="103"/>
                      <a:pt x="4" y="102"/>
                      <a:pt x="4" y="102"/>
                    </a:cubicBezTo>
                    <a:cubicBezTo>
                      <a:pt x="3" y="100"/>
                      <a:pt x="2" y="100"/>
                      <a:pt x="2" y="99"/>
                    </a:cubicBezTo>
                    <a:cubicBezTo>
                      <a:pt x="1" y="98"/>
                      <a:pt x="0" y="96"/>
                      <a:pt x="0" y="96"/>
                    </a:cubicBezTo>
                    <a:cubicBezTo>
                      <a:pt x="0" y="92"/>
                      <a:pt x="1" y="90"/>
                      <a:pt x="2" y="88"/>
                    </a:cubicBezTo>
                    <a:cubicBezTo>
                      <a:pt x="3" y="86"/>
                      <a:pt x="4" y="84"/>
                      <a:pt x="6" y="83"/>
                    </a:cubicBezTo>
                    <a:cubicBezTo>
                      <a:pt x="6" y="81"/>
                      <a:pt x="7" y="79"/>
                      <a:pt x="8" y="78"/>
                    </a:cubicBezTo>
                    <a:cubicBezTo>
                      <a:pt x="8" y="77"/>
                      <a:pt x="8" y="77"/>
                      <a:pt x="9" y="77"/>
                    </a:cubicBezTo>
                    <a:cubicBezTo>
                      <a:pt x="9" y="72"/>
                      <a:pt x="13" y="69"/>
                      <a:pt x="15" y="65"/>
                    </a:cubicBezTo>
                    <a:cubicBezTo>
                      <a:pt x="16" y="63"/>
                      <a:pt x="17" y="62"/>
                      <a:pt x="17" y="60"/>
                    </a:cubicBezTo>
                    <a:cubicBezTo>
                      <a:pt x="17" y="60"/>
                      <a:pt x="16" y="59"/>
                      <a:pt x="16" y="59"/>
                    </a:cubicBezTo>
                    <a:cubicBezTo>
                      <a:pt x="16" y="59"/>
                      <a:pt x="15" y="59"/>
                      <a:pt x="15" y="58"/>
                    </a:cubicBezTo>
                    <a:cubicBezTo>
                      <a:pt x="14" y="58"/>
                      <a:pt x="14" y="58"/>
                      <a:pt x="13" y="58"/>
                    </a:cubicBezTo>
                    <a:cubicBezTo>
                      <a:pt x="13" y="57"/>
                      <a:pt x="12" y="57"/>
                      <a:pt x="12" y="57"/>
                    </a:cubicBezTo>
                    <a:cubicBezTo>
                      <a:pt x="10" y="56"/>
                      <a:pt x="9" y="55"/>
                      <a:pt x="7" y="55"/>
                    </a:cubicBezTo>
                    <a:cubicBezTo>
                      <a:pt x="5" y="53"/>
                      <a:pt x="3" y="51"/>
                      <a:pt x="3" y="50"/>
                    </a:cubicBezTo>
                    <a:cubicBezTo>
                      <a:pt x="3" y="50"/>
                      <a:pt x="3" y="49"/>
                      <a:pt x="3" y="49"/>
                    </a:cubicBezTo>
                    <a:cubicBezTo>
                      <a:pt x="3" y="46"/>
                      <a:pt x="3" y="43"/>
                      <a:pt x="4" y="41"/>
                    </a:cubicBezTo>
                    <a:cubicBezTo>
                      <a:pt x="4" y="40"/>
                      <a:pt x="4" y="39"/>
                      <a:pt x="4" y="39"/>
                    </a:cubicBezTo>
                    <a:cubicBezTo>
                      <a:pt x="5" y="38"/>
                      <a:pt x="5" y="37"/>
                      <a:pt x="6" y="36"/>
                    </a:cubicBezTo>
                    <a:cubicBezTo>
                      <a:pt x="7" y="36"/>
                      <a:pt x="7" y="35"/>
                      <a:pt x="9" y="35"/>
                    </a:cubicBezTo>
                    <a:cubicBezTo>
                      <a:pt x="9" y="34"/>
                      <a:pt x="10" y="34"/>
                      <a:pt x="12" y="34"/>
                    </a:cubicBezTo>
                    <a:cubicBezTo>
                      <a:pt x="12" y="34"/>
                      <a:pt x="12" y="33"/>
                      <a:pt x="13" y="33"/>
                    </a:cubicBezTo>
                    <a:cubicBezTo>
                      <a:pt x="13" y="33"/>
                      <a:pt x="14" y="33"/>
                      <a:pt x="14" y="33"/>
                    </a:cubicBezTo>
                    <a:cubicBezTo>
                      <a:pt x="15" y="32"/>
                      <a:pt x="24" y="32"/>
                      <a:pt x="26" y="32"/>
                    </a:cubicBezTo>
                    <a:cubicBezTo>
                      <a:pt x="26" y="32"/>
                      <a:pt x="27" y="32"/>
                      <a:pt x="27" y="31"/>
                    </a:cubicBezTo>
                    <a:cubicBezTo>
                      <a:pt x="27" y="30"/>
                      <a:pt x="27" y="29"/>
                      <a:pt x="28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7" y="26"/>
                      <a:pt x="27" y="25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5" y="21"/>
                      <a:pt x="25" y="19"/>
                      <a:pt x="24" y="19"/>
                    </a:cubicBezTo>
                    <a:cubicBezTo>
                      <a:pt x="24" y="17"/>
                      <a:pt x="24" y="16"/>
                      <a:pt x="24" y="14"/>
                    </a:cubicBezTo>
                    <a:cubicBezTo>
                      <a:pt x="25" y="10"/>
                      <a:pt x="26" y="8"/>
                      <a:pt x="28" y="6"/>
                    </a:cubicBezTo>
                    <a:cubicBezTo>
                      <a:pt x="28" y="5"/>
                      <a:pt x="29" y="4"/>
                      <a:pt x="30" y="3"/>
                    </a:cubicBezTo>
                    <a:cubicBezTo>
                      <a:pt x="30" y="3"/>
                      <a:pt x="31" y="2"/>
                      <a:pt x="32" y="1"/>
                    </a:cubicBezTo>
                    <a:cubicBezTo>
                      <a:pt x="32" y="1"/>
                      <a:pt x="33" y="0"/>
                      <a:pt x="35" y="0"/>
                    </a:cubicBezTo>
                    <a:cubicBezTo>
                      <a:pt x="36" y="0"/>
                      <a:pt x="38" y="0"/>
                      <a:pt x="40" y="0"/>
                    </a:cubicBezTo>
                    <a:cubicBezTo>
                      <a:pt x="40" y="0"/>
                      <a:pt x="41" y="1"/>
                      <a:pt x="42" y="1"/>
                    </a:cubicBezTo>
                    <a:cubicBezTo>
                      <a:pt x="42" y="1"/>
                      <a:pt x="43" y="2"/>
                      <a:pt x="44" y="2"/>
                    </a:cubicBezTo>
                    <a:cubicBezTo>
                      <a:pt x="44" y="2"/>
                      <a:pt x="46" y="5"/>
                      <a:pt x="46" y="5"/>
                    </a:cubicBezTo>
                    <a:cubicBezTo>
                      <a:pt x="48" y="7"/>
                      <a:pt x="49" y="8"/>
                      <a:pt x="51" y="12"/>
                    </a:cubicBezTo>
                    <a:cubicBezTo>
                      <a:pt x="51" y="13"/>
                      <a:pt x="51" y="14"/>
                      <a:pt x="52" y="15"/>
                    </a:cubicBezTo>
                    <a:cubicBezTo>
                      <a:pt x="52" y="17"/>
                      <a:pt x="52" y="20"/>
                      <a:pt x="52" y="22"/>
                    </a:cubicBezTo>
                    <a:cubicBezTo>
                      <a:pt x="52" y="23"/>
                      <a:pt x="52" y="25"/>
                      <a:pt x="52" y="27"/>
                    </a:cubicBezTo>
                    <a:cubicBezTo>
                      <a:pt x="53" y="27"/>
                      <a:pt x="53" y="26"/>
                      <a:pt x="55" y="26"/>
                    </a:cubicBezTo>
                    <a:cubicBezTo>
                      <a:pt x="55" y="26"/>
                      <a:pt x="55" y="25"/>
                      <a:pt x="56" y="25"/>
                    </a:cubicBezTo>
                    <a:cubicBezTo>
                      <a:pt x="57" y="25"/>
                      <a:pt x="57" y="25"/>
                      <a:pt x="58" y="25"/>
                    </a:cubicBezTo>
                    <a:cubicBezTo>
                      <a:pt x="58" y="24"/>
                      <a:pt x="59" y="24"/>
                      <a:pt x="59" y="24"/>
                    </a:cubicBezTo>
                    <a:cubicBezTo>
                      <a:pt x="60" y="24"/>
                      <a:pt x="60" y="23"/>
                      <a:pt x="61" y="22"/>
                    </a:cubicBezTo>
                    <a:cubicBezTo>
                      <a:pt x="62" y="22"/>
                      <a:pt x="63" y="21"/>
                      <a:pt x="63" y="21"/>
                    </a:cubicBezTo>
                    <a:cubicBezTo>
                      <a:pt x="63" y="21"/>
                      <a:pt x="64" y="21"/>
                      <a:pt x="64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6" y="20"/>
                      <a:pt x="65" y="19"/>
                      <a:pt x="67" y="19"/>
                    </a:cubicBezTo>
                    <a:cubicBezTo>
                      <a:pt x="68" y="19"/>
                      <a:pt x="69" y="19"/>
                      <a:pt x="70" y="19"/>
                    </a:cubicBezTo>
                    <a:cubicBezTo>
                      <a:pt x="70" y="19"/>
                      <a:pt x="71" y="19"/>
                      <a:pt x="71" y="20"/>
                    </a:cubicBezTo>
                    <a:cubicBezTo>
                      <a:pt x="72" y="20"/>
                      <a:pt x="72" y="20"/>
                      <a:pt x="73" y="20"/>
                    </a:cubicBezTo>
                    <a:cubicBezTo>
                      <a:pt x="73" y="21"/>
                      <a:pt x="73" y="21"/>
                      <a:pt x="74" y="22"/>
                    </a:cubicBezTo>
                    <a:cubicBezTo>
                      <a:pt x="74" y="22"/>
                      <a:pt x="75" y="23"/>
                      <a:pt x="75" y="23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5"/>
                      <a:pt x="76" y="25"/>
                      <a:pt x="77" y="25"/>
                    </a:cubicBezTo>
                    <a:cubicBezTo>
                      <a:pt x="77" y="26"/>
                      <a:pt x="77" y="26"/>
                      <a:pt x="78" y="26"/>
                    </a:cubicBezTo>
                    <a:cubicBezTo>
                      <a:pt x="78" y="26"/>
                      <a:pt x="79" y="27"/>
                      <a:pt x="79" y="27"/>
                    </a:cubicBezTo>
                    <a:cubicBezTo>
                      <a:pt x="80" y="27"/>
                      <a:pt x="81" y="28"/>
                      <a:pt x="82" y="28"/>
                    </a:cubicBezTo>
                    <a:cubicBezTo>
                      <a:pt x="82" y="29"/>
                      <a:pt x="83" y="29"/>
                      <a:pt x="84" y="30"/>
                    </a:cubicBezTo>
                    <a:cubicBezTo>
                      <a:pt x="85" y="31"/>
                      <a:pt x="85" y="32"/>
                      <a:pt x="86" y="33"/>
                    </a:cubicBezTo>
                    <a:cubicBezTo>
                      <a:pt x="86" y="33"/>
                      <a:pt x="86" y="33"/>
                      <a:pt x="86" y="34"/>
                    </a:cubicBezTo>
                    <a:cubicBezTo>
                      <a:pt x="85" y="34"/>
                      <a:pt x="86" y="34"/>
                      <a:pt x="85" y="35"/>
                    </a:cubicBezTo>
                    <a:cubicBezTo>
                      <a:pt x="85" y="35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1" y="41"/>
                      <a:pt x="81" y="41"/>
                      <a:pt x="80" y="41"/>
                    </a:cubicBezTo>
                    <a:cubicBezTo>
                      <a:pt x="80" y="41"/>
                      <a:pt x="80" y="42"/>
                      <a:pt x="80" y="42"/>
                    </a:cubicBezTo>
                    <a:cubicBezTo>
                      <a:pt x="79" y="42"/>
                      <a:pt x="79" y="43"/>
                      <a:pt x="78" y="43"/>
                    </a:cubicBezTo>
                    <a:cubicBezTo>
                      <a:pt x="78" y="43"/>
                      <a:pt x="77" y="43"/>
                      <a:pt x="77" y="43"/>
                    </a:cubicBezTo>
                    <a:cubicBezTo>
                      <a:pt x="77" y="43"/>
                      <a:pt x="76" y="44"/>
                      <a:pt x="76" y="44"/>
                    </a:cubicBezTo>
                    <a:cubicBezTo>
                      <a:pt x="75" y="45"/>
                      <a:pt x="74" y="45"/>
                      <a:pt x="73" y="46"/>
                    </a:cubicBezTo>
                    <a:cubicBezTo>
                      <a:pt x="71" y="46"/>
                      <a:pt x="71" y="46"/>
                      <a:pt x="70" y="47"/>
                    </a:cubicBezTo>
                    <a:cubicBezTo>
                      <a:pt x="69" y="47"/>
                      <a:pt x="69" y="47"/>
                      <a:pt x="69" y="48"/>
                    </a:cubicBezTo>
                    <a:cubicBezTo>
                      <a:pt x="68" y="48"/>
                      <a:pt x="66" y="48"/>
                      <a:pt x="66" y="49"/>
                    </a:cubicBezTo>
                    <a:cubicBezTo>
                      <a:pt x="64" y="50"/>
                      <a:pt x="61" y="51"/>
                      <a:pt x="58" y="52"/>
                    </a:cubicBezTo>
                    <a:cubicBezTo>
                      <a:pt x="56" y="53"/>
                      <a:pt x="53" y="53"/>
                      <a:pt x="51" y="54"/>
                    </a:cubicBezTo>
                    <a:cubicBezTo>
                      <a:pt x="50" y="54"/>
                      <a:pt x="48" y="55"/>
                      <a:pt x="47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6"/>
                      <a:pt x="44" y="57"/>
                      <a:pt x="44" y="57"/>
                    </a:cubicBezTo>
                    <a:cubicBezTo>
                      <a:pt x="43" y="58"/>
                      <a:pt x="42" y="58"/>
                      <a:pt x="41" y="59"/>
                    </a:cubicBezTo>
                    <a:cubicBezTo>
                      <a:pt x="41" y="59"/>
                      <a:pt x="40" y="61"/>
                      <a:pt x="39" y="61"/>
                    </a:cubicBezTo>
                    <a:cubicBezTo>
                      <a:pt x="39" y="62"/>
                      <a:pt x="38" y="63"/>
                      <a:pt x="37" y="64"/>
                    </a:cubicBezTo>
                    <a:cubicBezTo>
                      <a:pt x="37" y="64"/>
                      <a:pt x="37" y="65"/>
                      <a:pt x="36" y="65"/>
                    </a:cubicBezTo>
                    <a:cubicBezTo>
                      <a:pt x="36" y="66"/>
                      <a:pt x="36" y="66"/>
                      <a:pt x="36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8"/>
                      <a:pt x="35" y="68"/>
                    </a:cubicBezTo>
                    <a:cubicBezTo>
                      <a:pt x="34" y="68"/>
                      <a:pt x="34" y="69"/>
                      <a:pt x="34" y="69"/>
                    </a:cubicBezTo>
                    <a:cubicBezTo>
                      <a:pt x="33" y="70"/>
                      <a:pt x="33" y="70"/>
                      <a:pt x="32" y="72"/>
                    </a:cubicBezTo>
                    <a:cubicBezTo>
                      <a:pt x="31" y="74"/>
                      <a:pt x="30" y="76"/>
                      <a:pt x="29" y="78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8" y="80"/>
                      <a:pt x="26" y="85"/>
                      <a:pt x="26" y="86"/>
                    </a:cubicBezTo>
                    <a:cubicBezTo>
                      <a:pt x="25" y="87"/>
                      <a:pt x="25" y="87"/>
                      <a:pt x="25" y="88"/>
                    </a:cubicBezTo>
                    <a:cubicBezTo>
                      <a:pt x="25" y="89"/>
                      <a:pt x="23" y="93"/>
                      <a:pt x="22" y="94"/>
                    </a:cubicBezTo>
                    <a:cubicBezTo>
                      <a:pt x="20" y="96"/>
                      <a:pt x="20" y="97"/>
                      <a:pt x="19" y="100"/>
                    </a:cubicBezTo>
                    <a:cubicBezTo>
                      <a:pt x="17" y="101"/>
                      <a:pt x="17" y="101"/>
                      <a:pt x="16" y="103"/>
                    </a:cubicBezTo>
                    <a:cubicBezTo>
                      <a:pt x="15" y="103"/>
                      <a:pt x="13" y="104"/>
                      <a:pt x="12" y="104"/>
                    </a:cubicBezTo>
                    <a:cubicBezTo>
                      <a:pt x="10" y="104"/>
                      <a:pt x="11" y="105"/>
                      <a:pt x="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14"/>
              <p:cNvSpPr>
                <a:spLocks noEditPoints="1"/>
              </p:cNvSpPr>
              <p:nvPr/>
            </p:nvSpPr>
            <p:spPr bwMode="auto">
              <a:xfrm>
                <a:off x="3297238" y="3686175"/>
                <a:ext cx="2543175" cy="158750"/>
              </a:xfrm>
              <a:custGeom>
                <a:avLst/>
                <a:gdLst>
                  <a:gd name="T0" fmla="*/ 22 w 675"/>
                  <a:gd name="T1" fmla="*/ 17 h 42"/>
                  <a:gd name="T2" fmla="*/ 1 w 675"/>
                  <a:gd name="T3" fmla="*/ 2 h 42"/>
                  <a:gd name="T4" fmla="*/ 0 w 675"/>
                  <a:gd name="T5" fmla="*/ 41 h 42"/>
                  <a:gd name="T6" fmla="*/ 26 w 675"/>
                  <a:gd name="T7" fmla="*/ 32 h 42"/>
                  <a:gd name="T8" fmla="*/ 36 w 675"/>
                  <a:gd name="T9" fmla="*/ 36 h 42"/>
                  <a:gd name="T10" fmla="*/ 65 w 675"/>
                  <a:gd name="T11" fmla="*/ 41 h 42"/>
                  <a:gd name="T12" fmla="*/ 65 w 675"/>
                  <a:gd name="T13" fmla="*/ 1 h 42"/>
                  <a:gd name="T14" fmla="*/ 47 w 675"/>
                  <a:gd name="T15" fmla="*/ 40 h 42"/>
                  <a:gd name="T16" fmla="*/ 78 w 675"/>
                  <a:gd name="T17" fmla="*/ 30 h 42"/>
                  <a:gd name="T18" fmla="*/ 78 w 675"/>
                  <a:gd name="T19" fmla="*/ 37 h 42"/>
                  <a:gd name="T20" fmla="*/ 97 w 675"/>
                  <a:gd name="T21" fmla="*/ 40 h 42"/>
                  <a:gd name="T22" fmla="*/ 82 w 675"/>
                  <a:gd name="T23" fmla="*/ 26 h 42"/>
                  <a:gd name="T24" fmla="*/ 122 w 675"/>
                  <a:gd name="T25" fmla="*/ 3 h 42"/>
                  <a:gd name="T26" fmla="*/ 131 w 675"/>
                  <a:gd name="T27" fmla="*/ 40 h 42"/>
                  <a:gd name="T28" fmla="*/ 157 w 675"/>
                  <a:gd name="T29" fmla="*/ 7 h 42"/>
                  <a:gd name="T30" fmla="*/ 168 w 675"/>
                  <a:gd name="T31" fmla="*/ 40 h 42"/>
                  <a:gd name="T32" fmla="*/ 209 w 675"/>
                  <a:gd name="T33" fmla="*/ 31 h 42"/>
                  <a:gd name="T34" fmla="*/ 194 w 675"/>
                  <a:gd name="T35" fmla="*/ 22 h 42"/>
                  <a:gd name="T36" fmla="*/ 194 w 675"/>
                  <a:gd name="T37" fmla="*/ 19 h 42"/>
                  <a:gd name="T38" fmla="*/ 206 w 675"/>
                  <a:gd name="T39" fmla="*/ 10 h 42"/>
                  <a:gd name="T40" fmla="*/ 178 w 675"/>
                  <a:gd name="T41" fmla="*/ 39 h 42"/>
                  <a:gd name="T42" fmla="*/ 241 w 675"/>
                  <a:gd name="T43" fmla="*/ 2 h 42"/>
                  <a:gd name="T44" fmla="*/ 213 w 675"/>
                  <a:gd name="T45" fmla="*/ 2 h 42"/>
                  <a:gd name="T46" fmla="*/ 228 w 675"/>
                  <a:gd name="T47" fmla="*/ 40 h 42"/>
                  <a:gd name="T48" fmla="*/ 250 w 675"/>
                  <a:gd name="T49" fmla="*/ 10 h 42"/>
                  <a:gd name="T50" fmla="*/ 320 w 675"/>
                  <a:gd name="T51" fmla="*/ 4 h 42"/>
                  <a:gd name="T52" fmla="*/ 300 w 675"/>
                  <a:gd name="T53" fmla="*/ 3 h 42"/>
                  <a:gd name="T54" fmla="*/ 293 w 675"/>
                  <a:gd name="T55" fmla="*/ 27 h 42"/>
                  <a:gd name="T56" fmla="*/ 376 w 675"/>
                  <a:gd name="T57" fmla="*/ 1 h 42"/>
                  <a:gd name="T58" fmla="*/ 344 w 675"/>
                  <a:gd name="T59" fmla="*/ 1 h 42"/>
                  <a:gd name="T60" fmla="*/ 334 w 675"/>
                  <a:gd name="T61" fmla="*/ 41 h 42"/>
                  <a:gd name="T62" fmla="*/ 369 w 675"/>
                  <a:gd name="T63" fmla="*/ 41 h 42"/>
                  <a:gd name="T64" fmla="*/ 399 w 675"/>
                  <a:gd name="T65" fmla="*/ 41 h 42"/>
                  <a:gd name="T66" fmla="*/ 399 w 675"/>
                  <a:gd name="T67" fmla="*/ 1 h 42"/>
                  <a:gd name="T68" fmla="*/ 381 w 675"/>
                  <a:gd name="T69" fmla="*/ 40 h 42"/>
                  <a:gd name="T70" fmla="*/ 436 w 675"/>
                  <a:gd name="T71" fmla="*/ 9 h 42"/>
                  <a:gd name="T72" fmla="*/ 404 w 675"/>
                  <a:gd name="T73" fmla="*/ 1 h 42"/>
                  <a:gd name="T74" fmla="*/ 442 w 675"/>
                  <a:gd name="T75" fmla="*/ 3 h 42"/>
                  <a:gd name="T76" fmla="*/ 463 w 675"/>
                  <a:gd name="T77" fmla="*/ 39 h 42"/>
                  <a:gd name="T78" fmla="*/ 479 w 675"/>
                  <a:gd name="T79" fmla="*/ 13 h 42"/>
                  <a:gd name="T80" fmla="*/ 472 w 675"/>
                  <a:gd name="T81" fmla="*/ 3 h 42"/>
                  <a:gd name="T82" fmla="*/ 454 w 675"/>
                  <a:gd name="T83" fmla="*/ 3 h 42"/>
                  <a:gd name="T84" fmla="*/ 485 w 675"/>
                  <a:gd name="T85" fmla="*/ 31 h 42"/>
                  <a:gd name="T86" fmla="*/ 490 w 675"/>
                  <a:gd name="T87" fmla="*/ 2 h 42"/>
                  <a:gd name="T88" fmla="*/ 507 w 675"/>
                  <a:gd name="T89" fmla="*/ 41 h 42"/>
                  <a:gd name="T90" fmla="*/ 529 w 675"/>
                  <a:gd name="T91" fmla="*/ 41 h 42"/>
                  <a:gd name="T92" fmla="*/ 559 w 675"/>
                  <a:gd name="T93" fmla="*/ 0 h 42"/>
                  <a:gd name="T94" fmla="*/ 554 w 675"/>
                  <a:gd name="T95" fmla="*/ 28 h 42"/>
                  <a:gd name="T96" fmla="*/ 540 w 675"/>
                  <a:gd name="T97" fmla="*/ 40 h 42"/>
                  <a:gd name="T98" fmla="*/ 559 w 675"/>
                  <a:gd name="T99" fmla="*/ 13 h 42"/>
                  <a:gd name="T100" fmla="*/ 582 w 675"/>
                  <a:gd name="T101" fmla="*/ 35 h 42"/>
                  <a:gd name="T102" fmla="*/ 575 w 675"/>
                  <a:gd name="T103" fmla="*/ 3 h 42"/>
                  <a:gd name="T104" fmla="*/ 615 w 675"/>
                  <a:gd name="T105" fmla="*/ 39 h 42"/>
                  <a:gd name="T106" fmla="*/ 628 w 675"/>
                  <a:gd name="T107" fmla="*/ 1 h 42"/>
                  <a:gd name="T108" fmla="*/ 608 w 675"/>
                  <a:gd name="T109" fmla="*/ 34 h 42"/>
                  <a:gd name="T110" fmla="*/ 661 w 675"/>
                  <a:gd name="T111" fmla="*/ 1 h 42"/>
                  <a:gd name="T112" fmla="*/ 650 w 675"/>
                  <a:gd name="T113" fmla="*/ 2 h 42"/>
                  <a:gd name="T114" fmla="*/ 651 w 675"/>
                  <a:gd name="T115" fmla="*/ 23 h 42"/>
                  <a:gd name="T116" fmla="*/ 659 w 675"/>
                  <a:gd name="T11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75" h="42">
                    <a:moveTo>
                      <a:pt x="42" y="1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1" y="3"/>
                      <a:pt x="32" y="3"/>
                      <a:pt x="32" y="4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6" y="8"/>
                      <a:pt x="14" y="5"/>
                      <a:pt x="15" y="4"/>
                    </a:cubicBezTo>
                    <a:cubicBezTo>
                      <a:pt x="14" y="3"/>
                      <a:pt x="16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5" y="3"/>
                      <a:pt x="6" y="4"/>
                    </a:cubicBezTo>
                    <a:cubicBezTo>
                      <a:pt x="7" y="5"/>
                      <a:pt x="9" y="8"/>
                      <a:pt x="12" y="1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6" y="37"/>
                      <a:pt x="5" y="39"/>
                      <a:pt x="4" y="39"/>
                    </a:cubicBezTo>
                    <a:cubicBezTo>
                      <a:pt x="3" y="40"/>
                      <a:pt x="2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1" y="40"/>
                      <a:pt x="10" y="39"/>
                      <a:pt x="10" y="38"/>
                    </a:cubicBezTo>
                    <a:cubicBezTo>
                      <a:pt x="10" y="37"/>
                      <a:pt x="11" y="36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8" y="35"/>
                      <a:pt x="29" y="37"/>
                      <a:pt x="29" y="38"/>
                    </a:cubicBezTo>
                    <a:cubicBezTo>
                      <a:pt x="29" y="39"/>
                      <a:pt x="28" y="40"/>
                      <a:pt x="25" y="40"/>
                    </a:cubicBezTo>
                    <a:cubicBezTo>
                      <a:pt x="25" y="40"/>
                      <a:pt x="25" y="40"/>
                      <a:pt x="24" y="40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0" y="40"/>
                      <a:pt x="38" y="39"/>
                      <a:pt x="36" y="36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6"/>
                      <a:pt x="36" y="4"/>
                      <a:pt x="37" y="3"/>
                    </a:cubicBezTo>
                    <a:cubicBezTo>
                      <a:pt x="38" y="3"/>
                      <a:pt x="40" y="2"/>
                      <a:pt x="42" y="2"/>
                    </a:cubicBezTo>
                    <a:cubicBezTo>
                      <a:pt x="42" y="1"/>
                      <a:pt x="42" y="1"/>
                      <a:pt x="42" y="1"/>
                    </a:cubicBezTo>
                    <a:close/>
                    <a:moveTo>
                      <a:pt x="47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3" y="40"/>
                      <a:pt x="61" y="40"/>
                      <a:pt x="61" y="39"/>
                    </a:cubicBezTo>
                    <a:cubicBezTo>
                      <a:pt x="60" y="38"/>
                      <a:pt x="60" y="37"/>
                      <a:pt x="60" y="35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5"/>
                      <a:pt x="60" y="4"/>
                      <a:pt x="61" y="3"/>
                    </a:cubicBezTo>
                    <a:cubicBezTo>
                      <a:pt x="61" y="3"/>
                      <a:pt x="63" y="2"/>
                      <a:pt x="65" y="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50" y="2"/>
                      <a:pt x="52" y="3"/>
                      <a:pt x="52" y="3"/>
                    </a:cubicBezTo>
                    <a:cubicBezTo>
                      <a:pt x="53" y="4"/>
                      <a:pt x="53" y="5"/>
                      <a:pt x="53" y="8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7"/>
                      <a:pt x="53" y="38"/>
                      <a:pt x="52" y="39"/>
                    </a:cubicBezTo>
                    <a:cubicBezTo>
                      <a:pt x="51" y="40"/>
                      <a:pt x="50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lose/>
                    <a:moveTo>
                      <a:pt x="112" y="40"/>
                    </a:moveTo>
                    <a:cubicBezTo>
                      <a:pt x="111" y="40"/>
                      <a:pt x="110" y="40"/>
                      <a:pt x="109" y="39"/>
                    </a:cubicBezTo>
                    <a:cubicBezTo>
                      <a:pt x="109" y="38"/>
                      <a:pt x="108" y="37"/>
                      <a:pt x="107" y="35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30"/>
                      <a:pt x="78" y="31"/>
                      <a:pt x="77" y="31"/>
                    </a:cubicBezTo>
                    <a:cubicBezTo>
                      <a:pt x="76" y="35"/>
                      <a:pt x="74" y="38"/>
                      <a:pt x="73" y="39"/>
                    </a:cubicBezTo>
                    <a:cubicBezTo>
                      <a:pt x="72" y="40"/>
                      <a:pt x="71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0" y="40"/>
                      <a:pt x="78" y="39"/>
                      <a:pt x="78" y="37"/>
                    </a:cubicBezTo>
                    <a:cubicBezTo>
                      <a:pt x="78" y="37"/>
                      <a:pt x="78" y="36"/>
                      <a:pt x="79" y="35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5"/>
                    </a:cubicBezTo>
                    <a:cubicBezTo>
                      <a:pt x="101" y="36"/>
                      <a:pt x="101" y="37"/>
                      <a:pt x="101" y="38"/>
                    </a:cubicBezTo>
                    <a:cubicBezTo>
                      <a:pt x="101" y="39"/>
                      <a:pt x="100" y="40"/>
                      <a:pt x="97" y="40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112" y="41"/>
                      <a:pt x="112" y="41"/>
                      <a:pt x="112" y="41"/>
                    </a:cubicBezTo>
                    <a:cubicBezTo>
                      <a:pt x="112" y="40"/>
                      <a:pt x="112" y="40"/>
                      <a:pt x="112" y="40"/>
                    </a:cubicBezTo>
                    <a:close/>
                    <a:moveTo>
                      <a:pt x="82" y="26"/>
                    </a:moveTo>
                    <a:cubicBezTo>
                      <a:pt x="90" y="9"/>
                      <a:pt x="90" y="9"/>
                      <a:pt x="90" y="9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82" y="26"/>
                      <a:pt x="82" y="26"/>
                      <a:pt x="82" y="26"/>
                    </a:cubicBezTo>
                    <a:close/>
                    <a:moveTo>
                      <a:pt x="168" y="1"/>
                    </a:moveTo>
                    <a:cubicBezTo>
                      <a:pt x="156" y="1"/>
                      <a:pt x="156" y="1"/>
                      <a:pt x="156" y="1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2"/>
                      <a:pt x="117" y="2"/>
                      <a:pt x="117" y="2"/>
                    </a:cubicBezTo>
                    <a:cubicBezTo>
                      <a:pt x="119" y="2"/>
                      <a:pt x="121" y="3"/>
                      <a:pt x="122" y="3"/>
                    </a:cubicBezTo>
                    <a:cubicBezTo>
                      <a:pt x="122" y="4"/>
                      <a:pt x="123" y="5"/>
                      <a:pt x="123" y="8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123" y="35"/>
                      <a:pt x="122" y="37"/>
                      <a:pt x="121" y="38"/>
                    </a:cubicBezTo>
                    <a:cubicBezTo>
                      <a:pt x="121" y="39"/>
                      <a:pt x="119" y="40"/>
                      <a:pt x="117" y="40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29" y="40"/>
                      <a:pt x="127" y="39"/>
                      <a:pt x="126" y="38"/>
                    </a:cubicBezTo>
                    <a:cubicBezTo>
                      <a:pt x="126" y="37"/>
                      <a:pt x="125" y="35"/>
                      <a:pt x="125" y="32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6"/>
                      <a:pt x="157" y="38"/>
                      <a:pt x="156" y="39"/>
                    </a:cubicBezTo>
                    <a:cubicBezTo>
                      <a:pt x="155" y="39"/>
                      <a:pt x="154" y="40"/>
                      <a:pt x="151" y="40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0"/>
                      <a:pt x="165" y="39"/>
                      <a:pt x="164" y="39"/>
                    </a:cubicBezTo>
                    <a:cubicBezTo>
                      <a:pt x="163" y="38"/>
                      <a:pt x="163" y="37"/>
                      <a:pt x="163" y="35"/>
                    </a:cubicBezTo>
                    <a:cubicBezTo>
                      <a:pt x="163" y="8"/>
                      <a:pt x="163" y="8"/>
                      <a:pt x="163" y="8"/>
                    </a:cubicBezTo>
                    <a:cubicBezTo>
                      <a:pt x="163" y="6"/>
                      <a:pt x="163" y="4"/>
                      <a:pt x="164" y="3"/>
                    </a:cubicBezTo>
                    <a:cubicBezTo>
                      <a:pt x="165" y="3"/>
                      <a:pt x="166" y="2"/>
                      <a:pt x="168" y="2"/>
                    </a:cubicBezTo>
                    <a:cubicBezTo>
                      <a:pt x="168" y="1"/>
                      <a:pt x="168" y="1"/>
                      <a:pt x="168" y="1"/>
                    </a:cubicBezTo>
                    <a:close/>
                    <a:moveTo>
                      <a:pt x="209" y="31"/>
                    </a:moveTo>
                    <a:cubicBezTo>
                      <a:pt x="207" y="31"/>
                      <a:pt x="207" y="31"/>
                      <a:pt x="207" y="31"/>
                    </a:cubicBezTo>
                    <a:cubicBezTo>
                      <a:pt x="206" y="34"/>
                      <a:pt x="204" y="36"/>
                      <a:pt x="203" y="37"/>
                    </a:cubicBezTo>
                    <a:cubicBezTo>
                      <a:pt x="201" y="38"/>
                      <a:pt x="198" y="39"/>
                      <a:pt x="194" y="39"/>
                    </a:cubicBezTo>
                    <a:cubicBezTo>
                      <a:pt x="189" y="39"/>
                      <a:pt x="186" y="39"/>
                      <a:pt x="186" y="39"/>
                    </a:cubicBezTo>
                    <a:cubicBezTo>
                      <a:pt x="185" y="38"/>
                      <a:pt x="185" y="38"/>
                      <a:pt x="185" y="36"/>
                    </a:cubicBezTo>
                    <a:cubicBezTo>
                      <a:pt x="185" y="21"/>
                      <a:pt x="185" y="21"/>
                      <a:pt x="185" y="21"/>
                    </a:cubicBezTo>
                    <a:cubicBezTo>
                      <a:pt x="194" y="22"/>
                      <a:pt x="194" y="22"/>
                      <a:pt x="194" y="22"/>
                    </a:cubicBezTo>
                    <a:cubicBezTo>
                      <a:pt x="197" y="22"/>
                      <a:pt x="198" y="22"/>
                      <a:pt x="199" y="23"/>
                    </a:cubicBezTo>
                    <a:cubicBezTo>
                      <a:pt x="200" y="23"/>
                      <a:pt x="201" y="25"/>
                      <a:pt x="201" y="27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13"/>
                      <a:pt x="202" y="13"/>
                      <a:pt x="202" y="13"/>
                    </a:cubicBezTo>
                    <a:cubicBezTo>
                      <a:pt x="201" y="13"/>
                      <a:pt x="201" y="13"/>
                      <a:pt x="201" y="13"/>
                    </a:cubicBezTo>
                    <a:cubicBezTo>
                      <a:pt x="201" y="16"/>
                      <a:pt x="200" y="17"/>
                      <a:pt x="199" y="18"/>
                    </a:cubicBezTo>
                    <a:cubicBezTo>
                      <a:pt x="198" y="19"/>
                      <a:pt x="197" y="19"/>
                      <a:pt x="194" y="19"/>
                    </a:cubicBezTo>
                    <a:cubicBezTo>
                      <a:pt x="185" y="19"/>
                      <a:pt x="185" y="19"/>
                      <a:pt x="185" y="19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5" y="4"/>
                      <a:pt x="186" y="3"/>
                      <a:pt x="187" y="3"/>
                    </a:cubicBezTo>
                    <a:cubicBezTo>
                      <a:pt x="195" y="3"/>
                      <a:pt x="195" y="3"/>
                      <a:pt x="195" y="3"/>
                    </a:cubicBezTo>
                    <a:cubicBezTo>
                      <a:pt x="199" y="3"/>
                      <a:pt x="201" y="4"/>
                      <a:pt x="202" y="5"/>
                    </a:cubicBezTo>
                    <a:cubicBezTo>
                      <a:pt x="203" y="5"/>
                      <a:pt x="204" y="7"/>
                      <a:pt x="204" y="10"/>
                    </a:cubicBezTo>
                    <a:cubicBezTo>
                      <a:pt x="206" y="10"/>
                      <a:pt x="206" y="10"/>
                      <a:pt x="206" y="10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173" y="1"/>
                      <a:pt x="173" y="1"/>
                      <a:pt x="173" y="1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6" y="2"/>
                      <a:pt x="177" y="3"/>
                      <a:pt x="178" y="3"/>
                    </a:cubicBezTo>
                    <a:cubicBezTo>
                      <a:pt x="178" y="4"/>
                      <a:pt x="179" y="6"/>
                      <a:pt x="179" y="8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9" y="37"/>
                      <a:pt x="178" y="38"/>
                      <a:pt x="178" y="39"/>
                    </a:cubicBezTo>
                    <a:cubicBezTo>
                      <a:pt x="177" y="39"/>
                      <a:pt x="176" y="40"/>
                      <a:pt x="173" y="40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9" y="31"/>
                      <a:pt x="209" y="31"/>
                      <a:pt x="209" y="31"/>
                    </a:cubicBezTo>
                    <a:close/>
                    <a:moveTo>
                      <a:pt x="255" y="1"/>
                    </a:moveTo>
                    <a:cubicBezTo>
                      <a:pt x="241" y="1"/>
                      <a:pt x="241" y="1"/>
                      <a:pt x="241" y="1"/>
                    </a:cubicBezTo>
                    <a:cubicBezTo>
                      <a:pt x="241" y="2"/>
                      <a:pt x="241" y="2"/>
                      <a:pt x="241" y="2"/>
                    </a:cubicBezTo>
                    <a:cubicBezTo>
                      <a:pt x="244" y="2"/>
                      <a:pt x="245" y="3"/>
                      <a:pt x="246" y="4"/>
                    </a:cubicBezTo>
                    <a:cubicBezTo>
                      <a:pt x="247" y="5"/>
                      <a:pt x="247" y="7"/>
                      <a:pt x="247" y="1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24" y="1"/>
                      <a:pt x="224" y="1"/>
                      <a:pt x="224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3" y="2"/>
                      <a:pt x="213" y="2"/>
                      <a:pt x="213" y="2"/>
                    </a:cubicBezTo>
                    <a:cubicBezTo>
                      <a:pt x="215" y="2"/>
                      <a:pt x="217" y="3"/>
                      <a:pt x="219" y="5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35"/>
                      <a:pt x="219" y="37"/>
                      <a:pt x="218" y="38"/>
                    </a:cubicBezTo>
                    <a:cubicBezTo>
                      <a:pt x="217" y="39"/>
                      <a:pt x="216" y="40"/>
                      <a:pt x="213" y="40"/>
                    </a:cubicBezTo>
                    <a:cubicBezTo>
                      <a:pt x="213" y="41"/>
                      <a:pt x="213" y="41"/>
                      <a:pt x="213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8" y="40"/>
                      <a:pt x="228" y="40"/>
                      <a:pt x="228" y="40"/>
                    </a:cubicBezTo>
                    <a:cubicBezTo>
                      <a:pt x="225" y="40"/>
                      <a:pt x="224" y="39"/>
                      <a:pt x="223" y="38"/>
                    </a:cubicBezTo>
                    <a:cubicBezTo>
                      <a:pt x="222" y="37"/>
                      <a:pt x="222" y="35"/>
                      <a:pt x="222" y="32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49" y="41"/>
                      <a:pt x="249" y="41"/>
                      <a:pt x="249" y="41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7"/>
                      <a:pt x="250" y="5"/>
                      <a:pt x="251" y="4"/>
                    </a:cubicBezTo>
                    <a:cubicBezTo>
                      <a:pt x="251" y="3"/>
                      <a:pt x="253" y="2"/>
                      <a:pt x="255" y="2"/>
                    </a:cubicBezTo>
                    <a:cubicBezTo>
                      <a:pt x="255" y="1"/>
                      <a:pt x="255" y="1"/>
                      <a:pt x="255" y="1"/>
                    </a:cubicBezTo>
                    <a:close/>
                    <a:moveTo>
                      <a:pt x="329" y="1"/>
                    </a:moveTo>
                    <a:cubicBezTo>
                      <a:pt x="315" y="1"/>
                      <a:pt x="315" y="1"/>
                      <a:pt x="315" y="1"/>
                    </a:cubicBezTo>
                    <a:cubicBezTo>
                      <a:pt x="315" y="2"/>
                      <a:pt x="315" y="2"/>
                      <a:pt x="315" y="2"/>
                    </a:cubicBezTo>
                    <a:cubicBezTo>
                      <a:pt x="317" y="2"/>
                      <a:pt x="319" y="3"/>
                      <a:pt x="320" y="4"/>
                    </a:cubicBezTo>
                    <a:cubicBezTo>
                      <a:pt x="320" y="5"/>
                      <a:pt x="321" y="7"/>
                      <a:pt x="321" y="10"/>
                    </a:cubicBezTo>
                    <a:cubicBezTo>
                      <a:pt x="321" y="26"/>
                      <a:pt x="321" y="26"/>
                      <a:pt x="321" y="26"/>
                    </a:cubicBezTo>
                    <a:cubicBezTo>
                      <a:pt x="321" y="31"/>
                      <a:pt x="320" y="33"/>
                      <a:pt x="319" y="35"/>
                    </a:cubicBezTo>
                    <a:cubicBezTo>
                      <a:pt x="317" y="38"/>
                      <a:pt x="314" y="39"/>
                      <a:pt x="309" y="39"/>
                    </a:cubicBezTo>
                    <a:cubicBezTo>
                      <a:pt x="302" y="39"/>
                      <a:pt x="299" y="35"/>
                      <a:pt x="299" y="27"/>
                    </a:cubicBezTo>
                    <a:cubicBezTo>
                      <a:pt x="299" y="8"/>
                      <a:pt x="299" y="8"/>
                      <a:pt x="299" y="8"/>
                    </a:cubicBezTo>
                    <a:cubicBezTo>
                      <a:pt x="299" y="5"/>
                      <a:pt x="299" y="4"/>
                      <a:pt x="300" y="3"/>
                    </a:cubicBezTo>
                    <a:cubicBezTo>
                      <a:pt x="301" y="3"/>
                      <a:pt x="302" y="2"/>
                      <a:pt x="304" y="2"/>
                    </a:cubicBezTo>
                    <a:cubicBezTo>
                      <a:pt x="304" y="1"/>
                      <a:pt x="304" y="1"/>
                      <a:pt x="304" y="1"/>
                    </a:cubicBezTo>
                    <a:cubicBezTo>
                      <a:pt x="287" y="1"/>
                      <a:pt x="287" y="1"/>
                      <a:pt x="287" y="1"/>
                    </a:cubicBezTo>
                    <a:cubicBezTo>
                      <a:pt x="287" y="2"/>
                      <a:pt x="287" y="2"/>
                      <a:pt x="287" y="2"/>
                    </a:cubicBezTo>
                    <a:cubicBezTo>
                      <a:pt x="290" y="2"/>
                      <a:pt x="291" y="3"/>
                      <a:pt x="292" y="3"/>
                    </a:cubicBezTo>
                    <a:cubicBezTo>
                      <a:pt x="293" y="4"/>
                      <a:pt x="293" y="5"/>
                      <a:pt x="293" y="8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3" y="37"/>
                      <a:pt x="298" y="42"/>
                      <a:pt x="308" y="42"/>
                    </a:cubicBezTo>
                    <a:cubicBezTo>
                      <a:pt x="318" y="42"/>
                      <a:pt x="324" y="36"/>
                      <a:pt x="323" y="26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3" y="7"/>
                      <a:pt x="324" y="5"/>
                      <a:pt x="325" y="4"/>
                    </a:cubicBezTo>
                    <a:cubicBezTo>
                      <a:pt x="325" y="3"/>
                      <a:pt x="327" y="2"/>
                      <a:pt x="329" y="2"/>
                    </a:cubicBezTo>
                    <a:cubicBezTo>
                      <a:pt x="329" y="1"/>
                      <a:pt x="329" y="1"/>
                      <a:pt x="329" y="1"/>
                    </a:cubicBezTo>
                    <a:close/>
                    <a:moveTo>
                      <a:pt x="376" y="1"/>
                    </a:moveTo>
                    <a:cubicBezTo>
                      <a:pt x="362" y="1"/>
                      <a:pt x="362" y="1"/>
                      <a:pt x="362" y="1"/>
                    </a:cubicBezTo>
                    <a:cubicBezTo>
                      <a:pt x="362" y="2"/>
                      <a:pt x="362" y="2"/>
                      <a:pt x="362" y="2"/>
                    </a:cubicBezTo>
                    <a:cubicBezTo>
                      <a:pt x="364" y="2"/>
                      <a:pt x="366" y="3"/>
                      <a:pt x="366" y="4"/>
                    </a:cubicBezTo>
                    <a:cubicBezTo>
                      <a:pt x="367" y="5"/>
                      <a:pt x="367" y="7"/>
                      <a:pt x="367" y="1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44" y="1"/>
                      <a:pt x="344" y="1"/>
                      <a:pt x="344" y="1"/>
                    </a:cubicBezTo>
                    <a:cubicBezTo>
                      <a:pt x="334" y="1"/>
                      <a:pt x="334" y="1"/>
                      <a:pt x="334" y="1"/>
                    </a:cubicBezTo>
                    <a:cubicBezTo>
                      <a:pt x="334" y="2"/>
                      <a:pt x="334" y="2"/>
                      <a:pt x="334" y="2"/>
                    </a:cubicBezTo>
                    <a:cubicBezTo>
                      <a:pt x="336" y="2"/>
                      <a:pt x="338" y="3"/>
                      <a:pt x="340" y="5"/>
                    </a:cubicBezTo>
                    <a:cubicBezTo>
                      <a:pt x="340" y="32"/>
                      <a:pt x="340" y="32"/>
                      <a:pt x="340" y="32"/>
                    </a:cubicBezTo>
                    <a:cubicBezTo>
                      <a:pt x="340" y="35"/>
                      <a:pt x="339" y="37"/>
                      <a:pt x="338" y="38"/>
                    </a:cubicBezTo>
                    <a:cubicBezTo>
                      <a:pt x="338" y="39"/>
                      <a:pt x="336" y="40"/>
                      <a:pt x="334" y="40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48" y="41"/>
                      <a:pt x="348" y="41"/>
                      <a:pt x="348" y="41"/>
                    </a:cubicBezTo>
                    <a:cubicBezTo>
                      <a:pt x="348" y="40"/>
                      <a:pt x="348" y="40"/>
                      <a:pt x="348" y="40"/>
                    </a:cubicBezTo>
                    <a:cubicBezTo>
                      <a:pt x="346" y="40"/>
                      <a:pt x="344" y="39"/>
                      <a:pt x="343" y="38"/>
                    </a:cubicBezTo>
                    <a:cubicBezTo>
                      <a:pt x="343" y="37"/>
                      <a:pt x="342" y="35"/>
                      <a:pt x="342" y="32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69" y="41"/>
                      <a:pt x="369" y="41"/>
                      <a:pt x="369" y="41"/>
                    </a:cubicBezTo>
                    <a:cubicBezTo>
                      <a:pt x="370" y="41"/>
                      <a:pt x="370" y="41"/>
                      <a:pt x="370" y="41"/>
                    </a:cubicBezTo>
                    <a:cubicBezTo>
                      <a:pt x="370" y="10"/>
                      <a:pt x="370" y="10"/>
                      <a:pt x="370" y="10"/>
                    </a:cubicBezTo>
                    <a:cubicBezTo>
                      <a:pt x="370" y="7"/>
                      <a:pt x="371" y="5"/>
                      <a:pt x="371" y="4"/>
                    </a:cubicBezTo>
                    <a:cubicBezTo>
                      <a:pt x="372" y="3"/>
                      <a:pt x="373" y="2"/>
                      <a:pt x="376" y="2"/>
                    </a:cubicBezTo>
                    <a:cubicBezTo>
                      <a:pt x="376" y="1"/>
                      <a:pt x="376" y="1"/>
                      <a:pt x="376" y="1"/>
                    </a:cubicBezTo>
                    <a:close/>
                    <a:moveTo>
                      <a:pt x="381" y="41"/>
                    </a:moveTo>
                    <a:cubicBezTo>
                      <a:pt x="399" y="41"/>
                      <a:pt x="399" y="41"/>
                      <a:pt x="399" y="41"/>
                    </a:cubicBezTo>
                    <a:cubicBezTo>
                      <a:pt x="399" y="40"/>
                      <a:pt x="399" y="40"/>
                      <a:pt x="399" y="40"/>
                    </a:cubicBezTo>
                    <a:cubicBezTo>
                      <a:pt x="396" y="40"/>
                      <a:pt x="395" y="40"/>
                      <a:pt x="394" y="39"/>
                    </a:cubicBezTo>
                    <a:cubicBezTo>
                      <a:pt x="393" y="38"/>
                      <a:pt x="393" y="37"/>
                      <a:pt x="393" y="35"/>
                    </a:cubicBezTo>
                    <a:cubicBezTo>
                      <a:pt x="393" y="8"/>
                      <a:pt x="393" y="8"/>
                      <a:pt x="393" y="8"/>
                    </a:cubicBezTo>
                    <a:cubicBezTo>
                      <a:pt x="393" y="5"/>
                      <a:pt x="393" y="4"/>
                      <a:pt x="394" y="3"/>
                    </a:cubicBezTo>
                    <a:cubicBezTo>
                      <a:pt x="395" y="3"/>
                      <a:pt x="396" y="2"/>
                      <a:pt x="399" y="2"/>
                    </a:cubicBezTo>
                    <a:cubicBezTo>
                      <a:pt x="399" y="1"/>
                      <a:pt x="399" y="1"/>
                      <a:pt x="399" y="1"/>
                    </a:cubicBezTo>
                    <a:cubicBezTo>
                      <a:pt x="381" y="1"/>
                      <a:pt x="381" y="1"/>
                      <a:pt x="381" y="1"/>
                    </a:cubicBezTo>
                    <a:cubicBezTo>
                      <a:pt x="381" y="2"/>
                      <a:pt x="381" y="2"/>
                      <a:pt x="381" y="2"/>
                    </a:cubicBezTo>
                    <a:cubicBezTo>
                      <a:pt x="383" y="2"/>
                      <a:pt x="385" y="3"/>
                      <a:pt x="385" y="3"/>
                    </a:cubicBezTo>
                    <a:cubicBezTo>
                      <a:pt x="386" y="4"/>
                      <a:pt x="386" y="5"/>
                      <a:pt x="386" y="8"/>
                    </a:cubicBezTo>
                    <a:cubicBezTo>
                      <a:pt x="386" y="35"/>
                      <a:pt x="386" y="35"/>
                      <a:pt x="386" y="35"/>
                    </a:cubicBezTo>
                    <a:cubicBezTo>
                      <a:pt x="386" y="37"/>
                      <a:pt x="386" y="38"/>
                      <a:pt x="385" y="39"/>
                    </a:cubicBezTo>
                    <a:cubicBezTo>
                      <a:pt x="385" y="40"/>
                      <a:pt x="383" y="40"/>
                      <a:pt x="381" y="40"/>
                    </a:cubicBezTo>
                    <a:cubicBezTo>
                      <a:pt x="381" y="41"/>
                      <a:pt x="381" y="41"/>
                      <a:pt x="381" y="41"/>
                    </a:cubicBezTo>
                    <a:close/>
                    <a:moveTo>
                      <a:pt x="445" y="1"/>
                    </a:moveTo>
                    <a:cubicBezTo>
                      <a:pt x="433" y="1"/>
                      <a:pt x="433" y="1"/>
                      <a:pt x="433" y="1"/>
                    </a:cubicBezTo>
                    <a:cubicBezTo>
                      <a:pt x="433" y="2"/>
                      <a:pt x="433" y="2"/>
                      <a:pt x="433" y="2"/>
                    </a:cubicBezTo>
                    <a:cubicBezTo>
                      <a:pt x="436" y="2"/>
                      <a:pt x="437" y="3"/>
                      <a:pt x="437" y="5"/>
                    </a:cubicBezTo>
                    <a:cubicBezTo>
                      <a:pt x="437" y="6"/>
                      <a:pt x="437" y="7"/>
                      <a:pt x="436" y="8"/>
                    </a:cubicBezTo>
                    <a:cubicBezTo>
                      <a:pt x="436" y="9"/>
                      <a:pt x="436" y="9"/>
                      <a:pt x="436" y="9"/>
                    </a:cubicBezTo>
                    <a:cubicBezTo>
                      <a:pt x="427" y="32"/>
                      <a:pt x="427" y="32"/>
                      <a:pt x="427" y="32"/>
                    </a:cubicBezTo>
                    <a:cubicBezTo>
                      <a:pt x="418" y="11"/>
                      <a:pt x="418" y="11"/>
                      <a:pt x="418" y="11"/>
                    </a:cubicBezTo>
                    <a:cubicBezTo>
                      <a:pt x="417" y="10"/>
                      <a:pt x="417" y="9"/>
                      <a:pt x="416" y="8"/>
                    </a:cubicBezTo>
                    <a:cubicBezTo>
                      <a:pt x="416" y="6"/>
                      <a:pt x="415" y="5"/>
                      <a:pt x="415" y="5"/>
                    </a:cubicBezTo>
                    <a:cubicBezTo>
                      <a:pt x="415" y="3"/>
                      <a:pt x="416" y="2"/>
                      <a:pt x="420" y="2"/>
                    </a:cubicBezTo>
                    <a:cubicBezTo>
                      <a:pt x="420" y="1"/>
                      <a:pt x="420" y="1"/>
                      <a:pt x="420" y="1"/>
                    </a:cubicBezTo>
                    <a:cubicBezTo>
                      <a:pt x="404" y="1"/>
                      <a:pt x="404" y="1"/>
                      <a:pt x="404" y="1"/>
                    </a:cubicBezTo>
                    <a:cubicBezTo>
                      <a:pt x="404" y="2"/>
                      <a:pt x="404" y="2"/>
                      <a:pt x="404" y="2"/>
                    </a:cubicBezTo>
                    <a:cubicBezTo>
                      <a:pt x="405" y="2"/>
                      <a:pt x="406" y="3"/>
                      <a:pt x="407" y="4"/>
                    </a:cubicBezTo>
                    <a:cubicBezTo>
                      <a:pt x="408" y="4"/>
                      <a:pt x="409" y="6"/>
                      <a:pt x="410" y="9"/>
                    </a:cubicBezTo>
                    <a:cubicBezTo>
                      <a:pt x="425" y="41"/>
                      <a:pt x="425" y="41"/>
                      <a:pt x="425" y="41"/>
                    </a:cubicBezTo>
                    <a:cubicBezTo>
                      <a:pt x="426" y="41"/>
                      <a:pt x="426" y="41"/>
                      <a:pt x="426" y="41"/>
                    </a:cubicBezTo>
                    <a:cubicBezTo>
                      <a:pt x="439" y="8"/>
                      <a:pt x="439" y="8"/>
                      <a:pt x="439" y="8"/>
                    </a:cubicBezTo>
                    <a:cubicBezTo>
                      <a:pt x="440" y="5"/>
                      <a:pt x="441" y="4"/>
                      <a:pt x="442" y="3"/>
                    </a:cubicBezTo>
                    <a:cubicBezTo>
                      <a:pt x="442" y="3"/>
                      <a:pt x="443" y="2"/>
                      <a:pt x="445" y="2"/>
                    </a:cubicBezTo>
                    <a:cubicBezTo>
                      <a:pt x="445" y="1"/>
                      <a:pt x="445" y="1"/>
                      <a:pt x="445" y="1"/>
                    </a:cubicBezTo>
                    <a:close/>
                    <a:moveTo>
                      <a:pt x="485" y="31"/>
                    </a:moveTo>
                    <a:cubicBezTo>
                      <a:pt x="484" y="31"/>
                      <a:pt x="484" y="31"/>
                      <a:pt x="484" y="31"/>
                    </a:cubicBezTo>
                    <a:cubicBezTo>
                      <a:pt x="482" y="34"/>
                      <a:pt x="481" y="36"/>
                      <a:pt x="479" y="37"/>
                    </a:cubicBezTo>
                    <a:cubicBezTo>
                      <a:pt x="477" y="38"/>
                      <a:pt x="474" y="39"/>
                      <a:pt x="471" y="39"/>
                    </a:cubicBezTo>
                    <a:cubicBezTo>
                      <a:pt x="466" y="39"/>
                      <a:pt x="463" y="39"/>
                      <a:pt x="463" y="39"/>
                    </a:cubicBezTo>
                    <a:cubicBezTo>
                      <a:pt x="462" y="38"/>
                      <a:pt x="461" y="38"/>
                      <a:pt x="461" y="36"/>
                    </a:cubicBezTo>
                    <a:cubicBezTo>
                      <a:pt x="461" y="21"/>
                      <a:pt x="461" y="21"/>
                      <a:pt x="461" y="21"/>
                    </a:cubicBezTo>
                    <a:cubicBezTo>
                      <a:pt x="471" y="22"/>
                      <a:pt x="471" y="22"/>
                      <a:pt x="471" y="22"/>
                    </a:cubicBezTo>
                    <a:cubicBezTo>
                      <a:pt x="473" y="22"/>
                      <a:pt x="475" y="22"/>
                      <a:pt x="476" y="23"/>
                    </a:cubicBezTo>
                    <a:cubicBezTo>
                      <a:pt x="477" y="23"/>
                      <a:pt x="477" y="25"/>
                      <a:pt x="477" y="27"/>
                    </a:cubicBezTo>
                    <a:cubicBezTo>
                      <a:pt x="479" y="27"/>
                      <a:pt x="479" y="27"/>
                      <a:pt x="479" y="27"/>
                    </a:cubicBezTo>
                    <a:cubicBezTo>
                      <a:pt x="479" y="13"/>
                      <a:pt x="479" y="13"/>
                      <a:pt x="479" y="13"/>
                    </a:cubicBezTo>
                    <a:cubicBezTo>
                      <a:pt x="477" y="13"/>
                      <a:pt x="477" y="13"/>
                      <a:pt x="477" y="13"/>
                    </a:cubicBezTo>
                    <a:cubicBezTo>
                      <a:pt x="477" y="16"/>
                      <a:pt x="477" y="17"/>
                      <a:pt x="476" y="18"/>
                    </a:cubicBezTo>
                    <a:cubicBezTo>
                      <a:pt x="475" y="19"/>
                      <a:pt x="473" y="19"/>
                      <a:pt x="471" y="19"/>
                    </a:cubicBezTo>
                    <a:cubicBezTo>
                      <a:pt x="461" y="19"/>
                      <a:pt x="461" y="19"/>
                      <a:pt x="461" y="19"/>
                    </a:cubicBezTo>
                    <a:cubicBezTo>
                      <a:pt x="461" y="5"/>
                      <a:pt x="461" y="5"/>
                      <a:pt x="461" y="5"/>
                    </a:cubicBezTo>
                    <a:cubicBezTo>
                      <a:pt x="461" y="4"/>
                      <a:pt x="462" y="3"/>
                      <a:pt x="463" y="3"/>
                    </a:cubicBezTo>
                    <a:cubicBezTo>
                      <a:pt x="472" y="3"/>
                      <a:pt x="472" y="3"/>
                      <a:pt x="472" y="3"/>
                    </a:cubicBezTo>
                    <a:cubicBezTo>
                      <a:pt x="475" y="3"/>
                      <a:pt x="477" y="4"/>
                      <a:pt x="478" y="5"/>
                    </a:cubicBezTo>
                    <a:cubicBezTo>
                      <a:pt x="480" y="5"/>
                      <a:pt x="480" y="7"/>
                      <a:pt x="481" y="10"/>
                    </a:cubicBezTo>
                    <a:cubicBezTo>
                      <a:pt x="482" y="10"/>
                      <a:pt x="482" y="10"/>
                      <a:pt x="482" y="10"/>
                    </a:cubicBezTo>
                    <a:cubicBezTo>
                      <a:pt x="482" y="1"/>
                      <a:pt x="482" y="1"/>
                      <a:pt x="482" y="1"/>
                    </a:cubicBezTo>
                    <a:cubicBezTo>
                      <a:pt x="450" y="1"/>
                      <a:pt x="450" y="1"/>
                      <a:pt x="450" y="1"/>
                    </a:cubicBezTo>
                    <a:cubicBezTo>
                      <a:pt x="450" y="2"/>
                      <a:pt x="450" y="2"/>
                      <a:pt x="450" y="2"/>
                    </a:cubicBezTo>
                    <a:cubicBezTo>
                      <a:pt x="452" y="2"/>
                      <a:pt x="454" y="3"/>
                      <a:pt x="454" y="3"/>
                    </a:cubicBezTo>
                    <a:cubicBezTo>
                      <a:pt x="455" y="4"/>
                      <a:pt x="455" y="6"/>
                      <a:pt x="455" y="8"/>
                    </a:cubicBezTo>
                    <a:cubicBezTo>
                      <a:pt x="455" y="35"/>
                      <a:pt x="455" y="35"/>
                      <a:pt x="455" y="35"/>
                    </a:cubicBezTo>
                    <a:cubicBezTo>
                      <a:pt x="455" y="37"/>
                      <a:pt x="455" y="38"/>
                      <a:pt x="454" y="39"/>
                    </a:cubicBezTo>
                    <a:cubicBezTo>
                      <a:pt x="454" y="39"/>
                      <a:pt x="452" y="40"/>
                      <a:pt x="450" y="40"/>
                    </a:cubicBezTo>
                    <a:cubicBezTo>
                      <a:pt x="450" y="41"/>
                      <a:pt x="450" y="41"/>
                      <a:pt x="450" y="41"/>
                    </a:cubicBezTo>
                    <a:cubicBezTo>
                      <a:pt x="483" y="41"/>
                      <a:pt x="483" y="41"/>
                      <a:pt x="483" y="41"/>
                    </a:cubicBezTo>
                    <a:cubicBezTo>
                      <a:pt x="485" y="31"/>
                      <a:pt x="485" y="31"/>
                      <a:pt x="485" y="31"/>
                    </a:cubicBezTo>
                    <a:close/>
                    <a:moveTo>
                      <a:pt x="529" y="40"/>
                    </a:moveTo>
                    <a:cubicBezTo>
                      <a:pt x="527" y="40"/>
                      <a:pt x="525" y="39"/>
                      <a:pt x="524" y="37"/>
                    </a:cubicBezTo>
                    <a:cubicBezTo>
                      <a:pt x="511" y="22"/>
                      <a:pt x="511" y="22"/>
                      <a:pt x="511" y="22"/>
                    </a:cubicBezTo>
                    <a:cubicBezTo>
                      <a:pt x="519" y="21"/>
                      <a:pt x="522" y="17"/>
                      <a:pt x="522" y="12"/>
                    </a:cubicBezTo>
                    <a:cubicBezTo>
                      <a:pt x="522" y="5"/>
                      <a:pt x="517" y="1"/>
                      <a:pt x="507" y="1"/>
                    </a:cubicBezTo>
                    <a:cubicBezTo>
                      <a:pt x="490" y="1"/>
                      <a:pt x="490" y="1"/>
                      <a:pt x="490" y="1"/>
                    </a:cubicBezTo>
                    <a:cubicBezTo>
                      <a:pt x="490" y="2"/>
                      <a:pt x="490" y="2"/>
                      <a:pt x="490" y="2"/>
                    </a:cubicBezTo>
                    <a:cubicBezTo>
                      <a:pt x="493" y="2"/>
                      <a:pt x="494" y="3"/>
                      <a:pt x="494" y="3"/>
                    </a:cubicBezTo>
                    <a:cubicBezTo>
                      <a:pt x="495" y="4"/>
                      <a:pt x="495" y="5"/>
                      <a:pt x="495" y="8"/>
                    </a:cubicBezTo>
                    <a:cubicBezTo>
                      <a:pt x="495" y="34"/>
                      <a:pt x="495" y="34"/>
                      <a:pt x="495" y="34"/>
                    </a:cubicBezTo>
                    <a:cubicBezTo>
                      <a:pt x="495" y="37"/>
                      <a:pt x="495" y="38"/>
                      <a:pt x="494" y="39"/>
                    </a:cubicBezTo>
                    <a:cubicBezTo>
                      <a:pt x="494" y="39"/>
                      <a:pt x="493" y="40"/>
                      <a:pt x="490" y="40"/>
                    </a:cubicBezTo>
                    <a:cubicBezTo>
                      <a:pt x="490" y="41"/>
                      <a:pt x="490" y="41"/>
                      <a:pt x="490" y="41"/>
                    </a:cubicBezTo>
                    <a:cubicBezTo>
                      <a:pt x="507" y="41"/>
                      <a:pt x="507" y="41"/>
                      <a:pt x="507" y="41"/>
                    </a:cubicBezTo>
                    <a:cubicBezTo>
                      <a:pt x="507" y="40"/>
                      <a:pt x="507" y="40"/>
                      <a:pt x="507" y="40"/>
                    </a:cubicBezTo>
                    <a:cubicBezTo>
                      <a:pt x="505" y="40"/>
                      <a:pt x="503" y="39"/>
                      <a:pt x="502" y="39"/>
                    </a:cubicBezTo>
                    <a:cubicBezTo>
                      <a:pt x="502" y="38"/>
                      <a:pt x="502" y="37"/>
                      <a:pt x="502" y="35"/>
                    </a:cubicBezTo>
                    <a:cubicBezTo>
                      <a:pt x="502" y="23"/>
                      <a:pt x="502" y="23"/>
                      <a:pt x="502" y="23"/>
                    </a:cubicBezTo>
                    <a:cubicBezTo>
                      <a:pt x="505" y="23"/>
                      <a:pt x="505" y="23"/>
                      <a:pt x="505" y="23"/>
                    </a:cubicBezTo>
                    <a:cubicBezTo>
                      <a:pt x="519" y="41"/>
                      <a:pt x="519" y="41"/>
                      <a:pt x="519" y="41"/>
                    </a:cubicBezTo>
                    <a:cubicBezTo>
                      <a:pt x="529" y="41"/>
                      <a:pt x="529" y="41"/>
                      <a:pt x="529" y="41"/>
                    </a:cubicBezTo>
                    <a:cubicBezTo>
                      <a:pt x="529" y="40"/>
                      <a:pt x="529" y="40"/>
                      <a:pt x="529" y="40"/>
                    </a:cubicBezTo>
                    <a:close/>
                    <a:moveTo>
                      <a:pt x="502" y="5"/>
                    </a:moveTo>
                    <a:cubicBezTo>
                      <a:pt x="501" y="4"/>
                      <a:pt x="502" y="3"/>
                      <a:pt x="505" y="3"/>
                    </a:cubicBezTo>
                    <a:cubicBezTo>
                      <a:pt x="512" y="3"/>
                      <a:pt x="516" y="6"/>
                      <a:pt x="516" y="12"/>
                    </a:cubicBezTo>
                    <a:cubicBezTo>
                      <a:pt x="516" y="18"/>
                      <a:pt x="511" y="21"/>
                      <a:pt x="502" y="20"/>
                    </a:cubicBezTo>
                    <a:cubicBezTo>
                      <a:pt x="502" y="5"/>
                      <a:pt x="502" y="5"/>
                      <a:pt x="502" y="5"/>
                    </a:cubicBezTo>
                    <a:close/>
                    <a:moveTo>
                      <a:pt x="559" y="0"/>
                    </a:moveTo>
                    <a:cubicBezTo>
                      <a:pt x="558" y="0"/>
                      <a:pt x="558" y="0"/>
                      <a:pt x="558" y="0"/>
                    </a:cubicBezTo>
                    <a:cubicBezTo>
                      <a:pt x="558" y="2"/>
                      <a:pt x="557" y="2"/>
                      <a:pt x="556" y="2"/>
                    </a:cubicBezTo>
                    <a:cubicBezTo>
                      <a:pt x="556" y="2"/>
                      <a:pt x="555" y="2"/>
                      <a:pt x="554" y="2"/>
                    </a:cubicBezTo>
                    <a:cubicBezTo>
                      <a:pt x="551" y="1"/>
                      <a:pt x="549" y="0"/>
                      <a:pt x="548" y="0"/>
                    </a:cubicBezTo>
                    <a:cubicBezTo>
                      <a:pt x="541" y="1"/>
                      <a:pt x="537" y="4"/>
                      <a:pt x="537" y="10"/>
                    </a:cubicBezTo>
                    <a:cubicBezTo>
                      <a:pt x="536" y="15"/>
                      <a:pt x="540" y="19"/>
                      <a:pt x="546" y="23"/>
                    </a:cubicBezTo>
                    <a:cubicBezTo>
                      <a:pt x="550" y="25"/>
                      <a:pt x="553" y="27"/>
                      <a:pt x="554" y="28"/>
                    </a:cubicBezTo>
                    <a:cubicBezTo>
                      <a:pt x="556" y="29"/>
                      <a:pt x="556" y="31"/>
                      <a:pt x="556" y="33"/>
                    </a:cubicBezTo>
                    <a:cubicBezTo>
                      <a:pt x="556" y="37"/>
                      <a:pt x="553" y="40"/>
                      <a:pt x="549" y="40"/>
                    </a:cubicBezTo>
                    <a:cubicBezTo>
                      <a:pt x="543" y="40"/>
                      <a:pt x="539" y="36"/>
                      <a:pt x="536" y="29"/>
                    </a:cubicBezTo>
                    <a:cubicBezTo>
                      <a:pt x="535" y="29"/>
                      <a:pt x="535" y="29"/>
                      <a:pt x="535" y="29"/>
                    </a:cubicBezTo>
                    <a:cubicBezTo>
                      <a:pt x="537" y="41"/>
                      <a:pt x="537" y="41"/>
                      <a:pt x="537" y="41"/>
                    </a:cubicBezTo>
                    <a:cubicBezTo>
                      <a:pt x="538" y="41"/>
                      <a:pt x="538" y="41"/>
                      <a:pt x="538" y="41"/>
                    </a:cubicBezTo>
                    <a:cubicBezTo>
                      <a:pt x="538" y="41"/>
                      <a:pt x="539" y="40"/>
                      <a:pt x="540" y="40"/>
                    </a:cubicBezTo>
                    <a:cubicBezTo>
                      <a:pt x="540" y="40"/>
                      <a:pt x="541" y="40"/>
                      <a:pt x="543" y="41"/>
                    </a:cubicBezTo>
                    <a:cubicBezTo>
                      <a:pt x="545" y="41"/>
                      <a:pt x="548" y="42"/>
                      <a:pt x="549" y="42"/>
                    </a:cubicBezTo>
                    <a:cubicBezTo>
                      <a:pt x="557" y="41"/>
                      <a:pt x="561" y="38"/>
                      <a:pt x="562" y="31"/>
                    </a:cubicBezTo>
                    <a:cubicBezTo>
                      <a:pt x="561" y="25"/>
                      <a:pt x="557" y="20"/>
                      <a:pt x="551" y="18"/>
                    </a:cubicBezTo>
                    <a:cubicBezTo>
                      <a:pt x="546" y="15"/>
                      <a:pt x="543" y="12"/>
                      <a:pt x="542" y="8"/>
                    </a:cubicBezTo>
                    <a:cubicBezTo>
                      <a:pt x="542" y="5"/>
                      <a:pt x="544" y="3"/>
                      <a:pt x="548" y="3"/>
                    </a:cubicBezTo>
                    <a:cubicBezTo>
                      <a:pt x="554" y="3"/>
                      <a:pt x="558" y="6"/>
                      <a:pt x="559" y="13"/>
                    </a:cubicBezTo>
                    <a:cubicBezTo>
                      <a:pt x="561" y="13"/>
                      <a:pt x="561" y="13"/>
                      <a:pt x="561" y="13"/>
                    </a:cubicBezTo>
                    <a:cubicBezTo>
                      <a:pt x="559" y="0"/>
                      <a:pt x="559" y="0"/>
                      <a:pt x="559" y="0"/>
                    </a:cubicBezTo>
                    <a:close/>
                    <a:moveTo>
                      <a:pt x="570" y="41"/>
                    </a:moveTo>
                    <a:cubicBezTo>
                      <a:pt x="588" y="41"/>
                      <a:pt x="588" y="41"/>
                      <a:pt x="588" y="41"/>
                    </a:cubicBezTo>
                    <a:cubicBezTo>
                      <a:pt x="588" y="40"/>
                      <a:pt x="588" y="40"/>
                      <a:pt x="588" y="40"/>
                    </a:cubicBezTo>
                    <a:cubicBezTo>
                      <a:pt x="586" y="40"/>
                      <a:pt x="584" y="40"/>
                      <a:pt x="583" y="39"/>
                    </a:cubicBezTo>
                    <a:cubicBezTo>
                      <a:pt x="583" y="38"/>
                      <a:pt x="582" y="37"/>
                      <a:pt x="582" y="35"/>
                    </a:cubicBezTo>
                    <a:cubicBezTo>
                      <a:pt x="582" y="8"/>
                      <a:pt x="582" y="8"/>
                      <a:pt x="582" y="8"/>
                    </a:cubicBezTo>
                    <a:cubicBezTo>
                      <a:pt x="582" y="5"/>
                      <a:pt x="583" y="4"/>
                      <a:pt x="583" y="3"/>
                    </a:cubicBezTo>
                    <a:cubicBezTo>
                      <a:pt x="584" y="3"/>
                      <a:pt x="586" y="2"/>
                      <a:pt x="588" y="2"/>
                    </a:cubicBezTo>
                    <a:cubicBezTo>
                      <a:pt x="588" y="1"/>
                      <a:pt x="588" y="1"/>
                      <a:pt x="588" y="1"/>
                    </a:cubicBezTo>
                    <a:cubicBezTo>
                      <a:pt x="570" y="1"/>
                      <a:pt x="570" y="1"/>
                      <a:pt x="570" y="1"/>
                    </a:cubicBezTo>
                    <a:cubicBezTo>
                      <a:pt x="570" y="2"/>
                      <a:pt x="570" y="2"/>
                      <a:pt x="570" y="2"/>
                    </a:cubicBezTo>
                    <a:cubicBezTo>
                      <a:pt x="573" y="2"/>
                      <a:pt x="574" y="3"/>
                      <a:pt x="575" y="3"/>
                    </a:cubicBezTo>
                    <a:cubicBezTo>
                      <a:pt x="576" y="4"/>
                      <a:pt x="576" y="5"/>
                      <a:pt x="576" y="8"/>
                    </a:cubicBezTo>
                    <a:cubicBezTo>
                      <a:pt x="576" y="35"/>
                      <a:pt x="576" y="35"/>
                      <a:pt x="576" y="35"/>
                    </a:cubicBezTo>
                    <a:cubicBezTo>
                      <a:pt x="576" y="37"/>
                      <a:pt x="576" y="38"/>
                      <a:pt x="575" y="39"/>
                    </a:cubicBezTo>
                    <a:cubicBezTo>
                      <a:pt x="574" y="40"/>
                      <a:pt x="573" y="40"/>
                      <a:pt x="570" y="40"/>
                    </a:cubicBezTo>
                    <a:cubicBezTo>
                      <a:pt x="570" y="41"/>
                      <a:pt x="570" y="41"/>
                      <a:pt x="570" y="41"/>
                    </a:cubicBezTo>
                    <a:close/>
                    <a:moveTo>
                      <a:pt x="620" y="40"/>
                    </a:moveTo>
                    <a:cubicBezTo>
                      <a:pt x="617" y="40"/>
                      <a:pt x="615" y="39"/>
                      <a:pt x="615" y="39"/>
                    </a:cubicBezTo>
                    <a:cubicBezTo>
                      <a:pt x="614" y="38"/>
                      <a:pt x="614" y="37"/>
                      <a:pt x="614" y="35"/>
                    </a:cubicBezTo>
                    <a:cubicBezTo>
                      <a:pt x="614" y="4"/>
                      <a:pt x="614" y="4"/>
                      <a:pt x="614" y="4"/>
                    </a:cubicBezTo>
                    <a:cubicBezTo>
                      <a:pt x="617" y="4"/>
                      <a:pt x="617" y="4"/>
                      <a:pt x="617" y="4"/>
                    </a:cubicBezTo>
                    <a:cubicBezTo>
                      <a:pt x="621" y="4"/>
                      <a:pt x="623" y="4"/>
                      <a:pt x="624" y="5"/>
                    </a:cubicBezTo>
                    <a:cubicBezTo>
                      <a:pt x="625" y="6"/>
                      <a:pt x="626" y="8"/>
                      <a:pt x="627" y="11"/>
                    </a:cubicBezTo>
                    <a:cubicBezTo>
                      <a:pt x="628" y="11"/>
                      <a:pt x="628" y="11"/>
                      <a:pt x="628" y="11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594" y="1"/>
                      <a:pt x="594" y="1"/>
                      <a:pt x="594" y="1"/>
                    </a:cubicBezTo>
                    <a:cubicBezTo>
                      <a:pt x="593" y="11"/>
                      <a:pt x="593" y="11"/>
                      <a:pt x="593" y="11"/>
                    </a:cubicBezTo>
                    <a:cubicBezTo>
                      <a:pt x="595" y="11"/>
                      <a:pt x="595" y="11"/>
                      <a:pt x="595" y="11"/>
                    </a:cubicBezTo>
                    <a:cubicBezTo>
                      <a:pt x="595" y="8"/>
                      <a:pt x="596" y="6"/>
                      <a:pt x="597" y="5"/>
                    </a:cubicBezTo>
                    <a:cubicBezTo>
                      <a:pt x="599" y="4"/>
                      <a:pt x="601" y="4"/>
                      <a:pt x="604" y="4"/>
                    </a:cubicBezTo>
                    <a:cubicBezTo>
                      <a:pt x="608" y="4"/>
                      <a:pt x="608" y="4"/>
                      <a:pt x="608" y="4"/>
                    </a:cubicBezTo>
                    <a:cubicBezTo>
                      <a:pt x="608" y="34"/>
                      <a:pt x="608" y="34"/>
                      <a:pt x="608" y="34"/>
                    </a:cubicBezTo>
                    <a:cubicBezTo>
                      <a:pt x="608" y="37"/>
                      <a:pt x="607" y="38"/>
                      <a:pt x="607" y="39"/>
                    </a:cubicBezTo>
                    <a:cubicBezTo>
                      <a:pt x="606" y="39"/>
                      <a:pt x="604" y="40"/>
                      <a:pt x="602" y="40"/>
                    </a:cubicBezTo>
                    <a:cubicBezTo>
                      <a:pt x="602" y="41"/>
                      <a:pt x="602" y="41"/>
                      <a:pt x="602" y="41"/>
                    </a:cubicBezTo>
                    <a:cubicBezTo>
                      <a:pt x="620" y="41"/>
                      <a:pt x="620" y="41"/>
                      <a:pt x="620" y="41"/>
                    </a:cubicBezTo>
                    <a:cubicBezTo>
                      <a:pt x="620" y="40"/>
                      <a:pt x="620" y="40"/>
                      <a:pt x="620" y="40"/>
                    </a:cubicBezTo>
                    <a:close/>
                    <a:moveTo>
                      <a:pt x="675" y="1"/>
                    </a:moveTo>
                    <a:cubicBezTo>
                      <a:pt x="661" y="1"/>
                      <a:pt x="661" y="1"/>
                      <a:pt x="661" y="1"/>
                    </a:cubicBezTo>
                    <a:cubicBezTo>
                      <a:pt x="661" y="2"/>
                      <a:pt x="661" y="2"/>
                      <a:pt x="661" y="2"/>
                    </a:cubicBezTo>
                    <a:cubicBezTo>
                      <a:pt x="664" y="2"/>
                      <a:pt x="666" y="3"/>
                      <a:pt x="666" y="4"/>
                    </a:cubicBezTo>
                    <a:cubicBezTo>
                      <a:pt x="666" y="5"/>
                      <a:pt x="665" y="6"/>
                      <a:pt x="665" y="6"/>
                    </a:cubicBezTo>
                    <a:cubicBezTo>
                      <a:pt x="656" y="20"/>
                      <a:pt x="656" y="20"/>
                      <a:pt x="656" y="20"/>
                    </a:cubicBezTo>
                    <a:cubicBezTo>
                      <a:pt x="647" y="7"/>
                      <a:pt x="647" y="7"/>
                      <a:pt x="647" y="7"/>
                    </a:cubicBezTo>
                    <a:cubicBezTo>
                      <a:pt x="646" y="6"/>
                      <a:pt x="646" y="5"/>
                      <a:pt x="646" y="4"/>
                    </a:cubicBezTo>
                    <a:cubicBezTo>
                      <a:pt x="646" y="3"/>
                      <a:pt x="647" y="2"/>
                      <a:pt x="650" y="2"/>
                    </a:cubicBezTo>
                    <a:cubicBezTo>
                      <a:pt x="650" y="2"/>
                      <a:pt x="650" y="2"/>
                      <a:pt x="650" y="2"/>
                    </a:cubicBezTo>
                    <a:cubicBezTo>
                      <a:pt x="650" y="1"/>
                      <a:pt x="650" y="1"/>
                      <a:pt x="650" y="1"/>
                    </a:cubicBezTo>
                    <a:cubicBezTo>
                      <a:pt x="634" y="1"/>
                      <a:pt x="634" y="1"/>
                      <a:pt x="634" y="1"/>
                    </a:cubicBezTo>
                    <a:cubicBezTo>
                      <a:pt x="634" y="2"/>
                      <a:pt x="634" y="2"/>
                      <a:pt x="634" y="2"/>
                    </a:cubicBezTo>
                    <a:cubicBezTo>
                      <a:pt x="635" y="2"/>
                      <a:pt x="636" y="3"/>
                      <a:pt x="637" y="4"/>
                    </a:cubicBezTo>
                    <a:cubicBezTo>
                      <a:pt x="638" y="5"/>
                      <a:pt x="640" y="8"/>
                      <a:pt x="643" y="12"/>
                    </a:cubicBezTo>
                    <a:cubicBezTo>
                      <a:pt x="651" y="23"/>
                      <a:pt x="651" y="23"/>
                      <a:pt x="651" y="23"/>
                    </a:cubicBezTo>
                    <a:cubicBezTo>
                      <a:pt x="651" y="34"/>
                      <a:pt x="651" y="34"/>
                      <a:pt x="651" y="34"/>
                    </a:cubicBezTo>
                    <a:cubicBezTo>
                      <a:pt x="651" y="37"/>
                      <a:pt x="651" y="38"/>
                      <a:pt x="650" y="39"/>
                    </a:cubicBezTo>
                    <a:cubicBezTo>
                      <a:pt x="650" y="40"/>
                      <a:pt x="648" y="40"/>
                      <a:pt x="645" y="40"/>
                    </a:cubicBezTo>
                    <a:cubicBezTo>
                      <a:pt x="645" y="41"/>
                      <a:pt x="645" y="41"/>
                      <a:pt x="645" y="41"/>
                    </a:cubicBezTo>
                    <a:cubicBezTo>
                      <a:pt x="664" y="41"/>
                      <a:pt x="664" y="41"/>
                      <a:pt x="664" y="41"/>
                    </a:cubicBezTo>
                    <a:cubicBezTo>
                      <a:pt x="664" y="40"/>
                      <a:pt x="664" y="40"/>
                      <a:pt x="664" y="40"/>
                    </a:cubicBezTo>
                    <a:cubicBezTo>
                      <a:pt x="661" y="40"/>
                      <a:pt x="659" y="40"/>
                      <a:pt x="659" y="39"/>
                    </a:cubicBezTo>
                    <a:cubicBezTo>
                      <a:pt x="658" y="38"/>
                      <a:pt x="657" y="37"/>
                      <a:pt x="657" y="35"/>
                    </a:cubicBezTo>
                    <a:cubicBezTo>
                      <a:pt x="657" y="23"/>
                      <a:pt x="657" y="23"/>
                      <a:pt x="657" y="23"/>
                    </a:cubicBezTo>
                    <a:cubicBezTo>
                      <a:pt x="666" y="9"/>
                      <a:pt x="666" y="9"/>
                      <a:pt x="666" y="9"/>
                    </a:cubicBezTo>
                    <a:cubicBezTo>
                      <a:pt x="669" y="4"/>
                      <a:pt x="672" y="2"/>
                      <a:pt x="675" y="2"/>
                    </a:cubicBezTo>
                    <a:cubicBezTo>
                      <a:pt x="675" y="1"/>
                      <a:pt x="675" y="1"/>
                      <a:pt x="67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763962" y="0"/>
              <a:ext cx="1069105" cy="1067923"/>
              <a:chOff x="3851276" y="1292225"/>
              <a:chExt cx="1435100" cy="1433513"/>
            </a:xfrm>
            <a:grpFill/>
          </p:grpSpPr>
          <p:sp>
            <p:nvSpPr>
              <p:cNvPr id="10" name="Freeform 15"/>
              <p:cNvSpPr>
                <a:spLocks noEditPoints="1"/>
              </p:cNvSpPr>
              <p:nvPr/>
            </p:nvSpPr>
            <p:spPr bwMode="auto">
              <a:xfrm>
                <a:off x="3956051" y="1852613"/>
                <a:ext cx="1228725" cy="158750"/>
              </a:xfrm>
              <a:custGeom>
                <a:avLst/>
                <a:gdLst>
                  <a:gd name="T0" fmla="*/ 50 w 774"/>
                  <a:gd name="T1" fmla="*/ 0 h 100"/>
                  <a:gd name="T2" fmla="*/ 59 w 774"/>
                  <a:gd name="T3" fmla="*/ 26 h 100"/>
                  <a:gd name="T4" fmla="*/ 83 w 774"/>
                  <a:gd name="T5" fmla="*/ 14 h 100"/>
                  <a:gd name="T6" fmla="*/ 74 w 774"/>
                  <a:gd name="T7" fmla="*/ 40 h 100"/>
                  <a:gd name="T8" fmla="*/ 97 w 774"/>
                  <a:gd name="T9" fmla="*/ 50 h 100"/>
                  <a:gd name="T10" fmla="*/ 74 w 774"/>
                  <a:gd name="T11" fmla="*/ 59 h 100"/>
                  <a:gd name="T12" fmla="*/ 83 w 774"/>
                  <a:gd name="T13" fmla="*/ 85 h 100"/>
                  <a:gd name="T14" fmla="*/ 59 w 774"/>
                  <a:gd name="T15" fmla="*/ 74 h 100"/>
                  <a:gd name="T16" fmla="*/ 50 w 774"/>
                  <a:gd name="T17" fmla="*/ 100 h 100"/>
                  <a:gd name="T18" fmla="*/ 40 w 774"/>
                  <a:gd name="T19" fmla="*/ 74 h 100"/>
                  <a:gd name="T20" fmla="*/ 14 w 774"/>
                  <a:gd name="T21" fmla="*/ 85 h 100"/>
                  <a:gd name="T22" fmla="*/ 26 w 774"/>
                  <a:gd name="T23" fmla="*/ 59 h 100"/>
                  <a:gd name="T24" fmla="*/ 0 w 774"/>
                  <a:gd name="T25" fmla="*/ 50 h 100"/>
                  <a:gd name="T26" fmla="*/ 26 w 774"/>
                  <a:gd name="T27" fmla="*/ 40 h 100"/>
                  <a:gd name="T28" fmla="*/ 14 w 774"/>
                  <a:gd name="T29" fmla="*/ 14 h 100"/>
                  <a:gd name="T30" fmla="*/ 40 w 774"/>
                  <a:gd name="T31" fmla="*/ 26 h 100"/>
                  <a:gd name="T32" fmla="*/ 50 w 774"/>
                  <a:gd name="T33" fmla="*/ 0 h 100"/>
                  <a:gd name="T34" fmla="*/ 50 w 774"/>
                  <a:gd name="T35" fmla="*/ 0 h 100"/>
                  <a:gd name="T36" fmla="*/ 724 w 774"/>
                  <a:gd name="T37" fmla="*/ 0 h 100"/>
                  <a:gd name="T38" fmla="*/ 733 w 774"/>
                  <a:gd name="T39" fmla="*/ 26 h 100"/>
                  <a:gd name="T40" fmla="*/ 757 w 774"/>
                  <a:gd name="T41" fmla="*/ 14 h 100"/>
                  <a:gd name="T42" fmla="*/ 748 w 774"/>
                  <a:gd name="T43" fmla="*/ 40 h 100"/>
                  <a:gd name="T44" fmla="*/ 774 w 774"/>
                  <a:gd name="T45" fmla="*/ 50 h 100"/>
                  <a:gd name="T46" fmla="*/ 748 w 774"/>
                  <a:gd name="T47" fmla="*/ 59 h 100"/>
                  <a:gd name="T48" fmla="*/ 757 w 774"/>
                  <a:gd name="T49" fmla="*/ 85 h 100"/>
                  <a:gd name="T50" fmla="*/ 733 w 774"/>
                  <a:gd name="T51" fmla="*/ 74 h 100"/>
                  <a:gd name="T52" fmla="*/ 724 w 774"/>
                  <a:gd name="T53" fmla="*/ 100 h 100"/>
                  <a:gd name="T54" fmla="*/ 714 w 774"/>
                  <a:gd name="T55" fmla="*/ 74 h 100"/>
                  <a:gd name="T56" fmla="*/ 688 w 774"/>
                  <a:gd name="T57" fmla="*/ 85 h 100"/>
                  <a:gd name="T58" fmla="*/ 700 w 774"/>
                  <a:gd name="T59" fmla="*/ 59 h 100"/>
                  <a:gd name="T60" fmla="*/ 674 w 774"/>
                  <a:gd name="T61" fmla="*/ 50 h 100"/>
                  <a:gd name="T62" fmla="*/ 700 w 774"/>
                  <a:gd name="T63" fmla="*/ 40 h 100"/>
                  <a:gd name="T64" fmla="*/ 688 w 774"/>
                  <a:gd name="T65" fmla="*/ 14 h 100"/>
                  <a:gd name="T66" fmla="*/ 714 w 774"/>
                  <a:gd name="T67" fmla="*/ 26 h 100"/>
                  <a:gd name="T68" fmla="*/ 724 w 774"/>
                  <a:gd name="T69" fmla="*/ 0 h 100"/>
                  <a:gd name="T70" fmla="*/ 724 w 774"/>
                  <a:gd name="T71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74" h="100">
                    <a:moveTo>
                      <a:pt x="50" y="0"/>
                    </a:moveTo>
                    <a:lnTo>
                      <a:pt x="59" y="26"/>
                    </a:lnTo>
                    <a:lnTo>
                      <a:pt x="83" y="14"/>
                    </a:lnTo>
                    <a:lnTo>
                      <a:pt x="74" y="40"/>
                    </a:lnTo>
                    <a:lnTo>
                      <a:pt x="97" y="50"/>
                    </a:lnTo>
                    <a:lnTo>
                      <a:pt x="74" y="59"/>
                    </a:lnTo>
                    <a:lnTo>
                      <a:pt x="83" y="85"/>
                    </a:lnTo>
                    <a:lnTo>
                      <a:pt x="59" y="74"/>
                    </a:lnTo>
                    <a:lnTo>
                      <a:pt x="50" y="100"/>
                    </a:lnTo>
                    <a:lnTo>
                      <a:pt x="40" y="74"/>
                    </a:lnTo>
                    <a:lnTo>
                      <a:pt x="14" y="85"/>
                    </a:lnTo>
                    <a:lnTo>
                      <a:pt x="26" y="59"/>
                    </a:lnTo>
                    <a:lnTo>
                      <a:pt x="0" y="50"/>
                    </a:lnTo>
                    <a:lnTo>
                      <a:pt x="26" y="40"/>
                    </a:lnTo>
                    <a:lnTo>
                      <a:pt x="14" y="14"/>
                    </a:lnTo>
                    <a:lnTo>
                      <a:pt x="40" y="2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724" y="0"/>
                    </a:moveTo>
                    <a:lnTo>
                      <a:pt x="733" y="26"/>
                    </a:lnTo>
                    <a:lnTo>
                      <a:pt x="757" y="14"/>
                    </a:lnTo>
                    <a:lnTo>
                      <a:pt x="748" y="40"/>
                    </a:lnTo>
                    <a:lnTo>
                      <a:pt x="774" y="50"/>
                    </a:lnTo>
                    <a:lnTo>
                      <a:pt x="748" y="59"/>
                    </a:lnTo>
                    <a:lnTo>
                      <a:pt x="757" y="85"/>
                    </a:lnTo>
                    <a:lnTo>
                      <a:pt x="733" y="74"/>
                    </a:lnTo>
                    <a:lnTo>
                      <a:pt x="724" y="100"/>
                    </a:lnTo>
                    <a:lnTo>
                      <a:pt x="714" y="74"/>
                    </a:lnTo>
                    <a:lnTo>
                      <a:pt x="688" y="85"/>
                    </a:lnTo>
                    <a:lnTo>
                      <a:pt x="700" y="59"/>
                    </a:lnTo>
                    <a:lnTo>
                      <a:pt x="674" y="50"/>
                    </a:lnTo>
                    <a:lnTo>
                      <a:pt x="700" y="40"/>
                    </a:lnTo>
                    <a:lnTo>
                      <a:pt x="688" y="14"/>
                    </a:lnTo>
                    <a:lnTo>
                      <a:pt x="714" y="26"/>
                    </a:lnTo>
                    <a:lnTo>
                      <a:pt x="724" y="0"/>
                    </a:lnTo>
                    <a:lnTo>
                      <a:pt x="7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16"/>
              <p:cNvSpPr>
                <a:spLocks noEditPoints="1"/>
              </p:cNvSpPr>
              <p:nvPr/>
            </p:nvSpPr>
            <p:spPr bwMode="auto">
              <a:xfrm>
                <a:off x="4035426" y="1404938"/>
                <a:ext cx="1058863" cy="390525"/>
              </a:xfrm>
              <a:custGeom>
                <a:avLst/>
                <a:gdLst>
                  <a:gd name="T0" fmla="*/ 250 w 281"/>
                  <a:gd name="T1" fmla="*/ 60 h 104"/>
                  <a:gd name="T2" fmla="*/ 241 w 281"/>
                  <a:gd name="T3" fmla="*/ 65 h 104"/>
                  <a:gd name="T4" fmla="*/ 277 w 281"/>
                  <a:gd name="T5" fmla="*/ 69 h 104"/>
                  <a:gd name="T6" fmla="*/ 171 w 281"/>
                  <a:gd name="T7" fmla="*/ 16 h 104"/>
                  <a:gd name="T8" fmla="*/ 186 w 281"/>
                  <a:gd name="T9" fmla="*/ 6 h 104"/>
                  <a:gd name="T10" fmla="*/ 172 w 281"/>
                  <a:gd name="T11" fmla="*/ 5 h 104"/>
                  <a:gd name="T12" fmla="*/ 168 w 281"/>
                  <a:gd name="T13" fmla="*/ 28 h 104"/>
                  <a:gd name="T14" fmla="*/ 178 w 281"/>
                  <a:gd name="T15" fmla="*/ 11 h 104"/>
                  <a:gd name="T16" fmla="*/ 182 w 281"/>
                  <a:gd name="T17" fmla="*/ 7 h 104"/>
                  <a:gd name="T18" fmla="*/ 193 w 281"/>
                  <a:gd name="T19" fmla="*/ 43 h 104"/>
                  <a:gd name="T20" fmla="*/ 197 w 281"/>
                  <a:gd name="T21" fmla="*/ 44 h 104"/>
                  <a:gd name="T22" fmla="*/ 192 w 281"/>
                  <a:gd name="T23" fmla="*/ 4 h 104"/>
                  <a:gd name="T24" fmla="*/ 191 w 281"/>
                  <a:gd name="T25" fmla="*/ 19 h 104"/>
                  <a:gd name="T26" fmla="*/ 199 w 281"/>
                  <a:gd name="T27" fmla="*/ 14 h 104"/>
                  <a:gd name="T28" fmla="*/ 202 w 281"/>
                  <a:gd name="T29" fmla="*/ 12 h 104"/>
                  <a:gd name="T30" fmla="*/ 121 w 281"/>
                  <a:gd name="T31" fmla="*/ 38 h 104"/>
                  <a:gd name="T32" fmla="*/ 104 w 281"/>
                  <a:gd name="T33" fmla="*/ 17 h 104"/>
                  <a:gd name="T34" fmla="*/ 86 w 281"/>
                  <a:gd name="T35" fmla="*/ 9 h 104"/>
                  <a:gd name="T36" fmla="*/ 76 w 281"/>
                  <a:gd name="T37" fmla="*/ 30 h 104"/>
                  <a:gd name="T38" fmla="*/ 79 w 281"/>
                  <a:gd name="T39" fmla="*/ 52 h 104"/>
                  <a:gd name="T40" fmla="*/ 12 w 281"/>
                  <a:gd name="T41" fmla="*/ 67 h 104"/>
                  <a:gd name="T42" fmla="*/ 9 w 281"/>
                  <a:gd name="T43" fmla="*/ 62 h 104"/>
                  <a:gd name="T44" fmla="*/ 5 w 281"/>
                  <a:gd name="T45" fmla="*/ 70 h 104"/>
                  <a:gd name="T46" fmla="*/ 17 w 281"/>
                  <a:gd name="T47" fmla="*/ 72 h 104"/>
                  <a:gd name="T48" fmla="*/ 16 w 281"/>
                  <a:gd name="T49" fmla="*/ 68 h 104"/>
                  <a:gd name="T50" fmla="*/ 12 w 281"/>
                  <a:gd name="T51" fmla="*/ 73 h 104"/>
                  <a:gd name="T52" fmla="*/ 17 w 281"/>
                  <a:gd name="T53" fmla="*/ 73 h 104"/>
                  <a:gd name="T54" fmla="*/ 29 w 281"/>
                  <a:gd name="T55" fmla="*/ 62 h 104"/>
                  <a:gd name="T56" fmla="*/ 25 w 281"/>
                  <a:gd name="T57" fmla="*/ 63 h 104"/>
                  <a:gd name="T58" fmla="*/ 12 w 281"/>
                  <a:gd name="T59" fmla="*/ 59 h 104"/>
                  <a:gd name="T60" fmla="*/ 14 w 281"/>
                  <a:gd name="T61" fmla="*/ 65 h 104"/>
                  <a:gd name="T62" fmla="*/ 19 w 281"/>
                  <a:gd name="T63" fmla="*/ 67 h 104"/>
                  <a:gd name="T64" fmla="*/ 14 w 281"/>
                  <a:gd name="T65" fmla="*/ 76 h 104"/>
                  <a:gd name="T66" fmla="*/ 9 w 281"/>
                  <a:gd name="T67" fmla="*/ 73 h 104"/>
                  <a:gd name="T68" fmla="*/ 4 w 281"/>
                  <a:gd name="T69" fmla="*/ 71 h 104"/>
                  <a:gd name="T70" fmla="*/ 2 w 281"/>
                  <a:gd name="T71" fmla="*/ 79 h 104"/>
                  <a:gd name="T72" fmla="*/ 11 w 281"/>
                  <a:gd name="T73" fmla="*/ 88 h 104"/>
                  <a:gd name="T74" fmla="*/ 17 w 281"/>
                  <a:gd name="T75" fmla="*/ 91 h 104"/>
                  <a:gd name="T76" fmla="*/ 37 w 281"/>
                  <a:gd name="T77" fmla="*/ 67 h 104"/>
                  <a:gd name="T78" fmla="*/ 24 w 281"/>
                  <a:gd name="T79" fmla="*/ 72 h 104"/>
                  <a:gd name="T80" fmla="*/ 27 w 281"/>
                  <a:gd name="T81" fmla="*/ 74 h 104"/>
                  <a:gd name="T82" fmla="*/ 26 w 281"/>
                  <a:gd name="T83" fmla="*/ 97 h 104"/>
                  <a:gd name="T84" fmla="*/ 38 w 281"/>
                  <a:gd name="T85" fmla="*/ 92 h 104"/>
                  <a:gd name="T86" fmla="*/ 252 w 281"/>
                  <a:gd name="T87" fmla="*/ 73 h 104"/>
                  <a:gd name="T88" fmla="*/ 270 w 281"/>
                  <a:gd name="T89" fmla="*/ 77 h 104"/>
                  <a:gd name="T90" fmla="*/ 266 w 281"/>
                  <a:gd name="T91" fmla="*/ 67 h 104"/>
                  <a:gd name="T92" fmla="*/ 275 w 281"/>
                  <a:gd name="T93" fmla="*/ 70 h 104"/>
                  <a:gd name="T94" fmla="*/ 263 w 281"/>
                  <a:gd name="T95" fmla="*/ 65 h 104"/>
                  <a:gd name="T96" fmla="*/ 255 w 281"/>
                  <a:gd name="T97" fmla="*/ 68 h 104"/>
                  <a:gd name="T98" fmla="*/ 253 w 281"/>
                  <a:gd name="T99" fmla="*/ 72 h 104"/>
                  <a:gd name="T100" fmla="*/ 256 w 281"/>
                  <a:gd name="T101" fmla="*/ 70 h 104"/>
                  <a:gd name="T102" fmla="*/ 259 w 281"/>
                  <a:gd name="T103" fmla="*/ 68 h 104"/>
                  <a:gd name="T104" fmla="*/ 260 w 281"/>
                  <a:gd name="T105" fmla="*/ 80 h 104"/>
                  <a:gd name="T106" fmla="*/ 245 w 281"/>
                  <a:gd name="T107" fmla="*/ 87 h 104"/>
                  <a:gd name="T108" fmla="*/ 248 w 281"/>
                  <a:gd name="T109" fmla="*/ 87 h 104"/>
                  <a:gd name="T110" fmla="*/ 251 w 281"/>
                  <a:gd name="T111" fmla="*/ 77 h 104"/>
                  <a:gd name="T112" fmla="*/ 234 w 281"/>
                  <a:gd name="T113" fmla="*/ 72 h 104"/>
                  <a:gd name="T114" fmla="*/ 253 w 281"/>
                  <a:gd name="T115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104">
                    <a:moveTo>
                      <a:pt x="265" y="55"/>
                    </a:moveTo>
                    <a:cubicBezTo>
                      <a:pt x="265" y="54"/>
                      <a:pt x="265" y="53"/>
                      <a:pt x="265" y="52"/>
                    </a:cubicBezTo>
                    <a:cubicBezTo>
                      <a:pt x="265" y="51"/>
                      <a:pt x="264" y="51"/>
                      <a:pt x="264" y="51"/>
                    </a:cubicBezTo>
                    <a:cubicBezTo>
                      <a:pt x="264" y="50"/>
                      <a:pt x="263" y="51"/>
                      <a:pt x="263" y="51"/>
                    </a:cubicBezTo>
                    <a:cubicBezTo>
                      <a:pt x="263" y="51"/>
                      <a:pt x="263" y="52"/>
                      <a:pt x="262" y="52"/>
                    </a:cubicBezTo>
                    <a:cubicBezTo>
                      <a:pt x="262" y="53"/>
                      <a:pt x="262" y="53"/>
                      <a:pt x="261" y="54"/>
                    </a:cubicBezTo>
                    <a:cubicBezTo>
                      <a:pt x="260" y="54"/>
                      <a:pt x="259" y="55"/>
                      <a:pt x="258" y="56"/>
                    </a:cubicBezTo>
                    <a:cubicBezTo>
                      <a:pt x="255" y="57"/>
                      <a:pt x="253" y="59"/>
                      <a:pt x="250" y="60"/>
                    </a:cubicBezTo>
                    <a:cubicBezTo>
                      <a:pt x="248" y="61"/>
                      <a:pt x="245" y="62"/>
                      <a:pt x="243" y="62"/>
                    </a:cubicBezTo>
                    <a:cubicBezTo>
                      <a:pt x="240" y="63"/>
                      <a:pt x="237" y="64"/>
                      <a:pt x="234" y="64"/>
                    </a:cubicBezTo>
                    <a:cubicBezTo>
                      <a:pt x="233" y="64"/>
                      <a:pt x="231" y="64"/>
                      <a:pt x="229" y="64"/>
                    </a:cubicBezTo>
                    <a:cubicBezTo>
                      <a:pt x="229" y="64"/>
                      <a:pt x="229" y="64"/>
                      <a:pt x="229" y="64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9" y="65"/>
                      <a:pt x="229" y="65"/>
                      <a:pt x="230" y="66"/>
                    </a:cubicBezTo>
                    <a:cubicBezTo>
                      <a:pt x="231" y="66"/>
                      <a:pt x="232" y="66"/>
                      <a:pt x="232" y="66"/>
                    </a:cubicBezTo>
                    <a:cubicBezTo>
                      <a:pt x="235" y="66"/>
                      <a:pt x="238" y="66"/>
                      <a:pt x="241" y="65"/>
                    </a:cubicBezTo>
                    <a:cubicBezTo>
                      <a:pt x="244" y="65"/>
                      <a:pt x="247" y="64"/>
                      <a:pt x="249" y="63"/>
                    </a:cubicBezTo>
                    <a:cubicBezTo>
                      <a:pt x="253" y="62"/>
                      <a:pt x="256" y="60"/>
                      <a:pt x="258" y="59"/>
                    </a:cubicBezTo>
                    <a:cubicBezTo>
                      <a:pt x="260" y="58"/>
                      <a:pt x="261" y="57"/>
                      <a:pt x="262" y="57"/>
                    </a:cubicBezTo>
                    <a:cubicBezTo>
                      <a:pt x="262" y="57"/>
                      <a:pt x="263" y="56"/>
                      <a:pt x="264" y="56"/>
                    </a:cubicBezTo>
                    <a:cubicBezTo>
                      <a:pt x="264" y="56"/>
                      <a:pt x="264" y="56"/>
                      <a:pt x="264" y="56"/>
                    </a:cubicBezTo>
                    <a:cubicBezTo>
                      <a:pt x="264" y="56"/>
                      <a:pt x="264" y="56"/>
                      <a:pt x="264" y="57"/>
                    </a:cubicBezTo>
                    <a:cubicBezTo>
                      <a:pt x="265" y="58"/>
                      <a:pt x="265" y="58"/>
                      <a:pt x="266" y="59"/>
                    </a:cubicBezTo>
                    <a:cubicBezTo>
                      <a:pt x="270" y="62"/>
                      <a:pt x="273" y="66"/>
                      <a:pt x="277" y="69"/>
                    </a:cubicBezTo>
                    <a:cubicBezTo>
                      <a:pt x="279" y="70"/>
                      <a:pt x="280" y="71"/>
                      <a:pt x="280" y="71"/>
                    </a:cubicBezTo>
                    <a:cubicBezTo>
                      <a:pt x="280" y="71"/>
                      <a:pt x="281" y="71"/>
                      <a:pt x="281" y="71"/>
                    </a:cubicBezTo>
                    <a:cubicBezTo>
                      <a:pt x="281" y="71"/>
                      <a:pt x="281" y="70"/>
                      <a:pt x="281" y="69"/>
                    </a:cubicBezTo>
                    <a:cubicBezTo>
                      <a:pt x="280" y="68"/>
                      <a:pt x="280" y="67"/>
                      <a:pt x="279" y="67"/>
                    </a:cubicBezTo>
                    <a:cubicBezTo>
                      <a:pt x="277" y="65"/>
                      <a:pt x="274" y="64"/>
                      <a:pt x="272" y="62"/>
                    </a:cubicBezTo>
                    <a:cubicBezTo>
                      <a:pt x="270" y="60"/>
                      <a:pt x="267" y="57"/>
                      <a:pt x="265" y="55"/>
                    </a:cubicBezTo>
                    <a:cubicBezTo>
                      <a:pt x="265" y="55"/>
                      <a:pt x="265" y="55"/>
                      <a:pt x="265" y="55"/>
                    </a:cubicBezTo>
                    <a:close/>
                    <a:moveTo>
                      <a:pt x="171" y="16"/>
                    </a:moveTo>
                    <a:cubicBezTo>
                      <a:pt x="171" y="16"/>
                      <a:pt x="172" y="16"/>
                      <a:pt x="172" y="16"/>
                    </a:cubicBezTo>
                    <a:cubicBezTo>
                      <a:pt x="173" y="16"/>
                      <a:pt x="175" y="16"/>
                      <a:pt x="178" y="17"/>
                    </a:cubicBezTo>
                    <a:cubicBezTo>
                      <a:pt x="178" y="17"/>
                      <a:pt x="178" y="17"/>
                      <a:pt x="178" y="18"/>
                    </a:cubicBezTo>
                    <a:cubicBezTo>
                      <a:pt x="178" y="19"/>
                      <a:pt x="179" y="19"/>
                      <a:pt x="180" y="19"/>
                    </a:cubicBezTo>
                    <a:cubicBezTo>
                      <a:pt x="181" y="18"/>
                      <a:pt x="181" y="18"/>
                      <a:pt x="181" y="17"/>
                    </a:cubicBezTo>
                    <a:cubicBezTo>
                      <a:pt x="182" y="15"/>
                      <a:pt x="183" y="13"/>
                      <a:pt x="183" y="11"/>
                    </a:cubicBezTo>
                    <a:cubicBezTo>
                      <a:pt x="184" y="10"/>
                      <a:pt x="185" y="9"/>
                      <a:pt x="186" y="8"/>
                    </a:cubicBezTo>
                    <a:cubicBezTo>
                      <a:pt x="186" y="7"/>
                      <a:pt x="187" y="7"/>
                      <a:pt x="186" y="6"/>
                    </a:cubicBezTo>
                    <a:cubicBezTo>
                      <a:pt x="186" y="5"/>
                      <a:pt x="185" y="4"/>
                      <a:pt x="184" y="4"/>
                    </a:cubicBezTo>
                    <a:cubicBezTo>
                      <a:pt x="184" y="3"/>
                      <a:pt x="183" y="3"/>
                      <a:pt x="183" y="3"/>
                    </a:cubicBezTo>
                    <a:cubicBezTo>
                      <a:pt x="180" y="3"/>
                      <a:pt x="178" y="3"/>
                      <a:pt x="175" y="3"/>
                    </a:cubicBezTo>
                    <a:cubicBezTo>
                      <a:pt x="175" y="3"/>
                      <a:pt x="175" y="3"/>
                      <a:pt x="175" y="3"/>
                    </a:cubicBezTo>
                    <a:cubicBezTo>
                      <a:pt x="174" y="2"/>
                      <a:pt x="174" y="1"/>
                      <a:pt x="173" y="1"/>
                    </a:cubicBezTo>
                    <a:cubicBezTo>
                      <a:pt x="172" y="0"/>
                      <a:pt x="172" y="0"/>
                      <a:pt x="172" y="1"/>
                    </a:cubicBezTo>
                    <a:cubicBezTo>
                      <a:pt x="172" y="1"/>
                      <a:pt x="172" y="1"/>
                      <a:pt x="172" y="2"/>
                    </a:cubicBezTo>
                    <a:cubicBezTo>
                      <a:pt x="172" y="3"/>
                      <a:pt x="172" y="4"/>
                      <a:pt x="172" y="5"/>
                    </a:cubicBezTo>
                    <a:cubicBezTo>
                      <a:pt x="172" y="6"/>
                      <a:pt x="171" y="8"/>
                      <a:pt x="171" y="9"/>
                    </a:cubicBezTo>
                    <a:cubicBezTo>
                      <a:pt x="170" y="15"/>
                      <a:pt x="168" y="19"/>
                      <a:pt x="167" y="23"/>
                    </a:cubicBezTo>
                    <a:cubicBezTo>
                      <a:pt x="166" y="26"/>
                      <a:pt x="164" y="28"/>
                      <a:pt x="162" y="31"/>
                    </a:cubicBezTo>
                    <a:cubicBezTo>
                      <a:pt x="162" y="32"/>
                      <a:pt x="161" y="33"/>
                      <a:pt x="161" y="34"/>
                    </a:cubicBezTo>
                    <a:cubicBezTo>
                      <a:pt x="161" y="35"/>
                      <a:pt x="162" y="36"/>
                      <a:pt x="162" y="37"/>
                    </a:cubicBezTo>
                    <a:cubicBezTo>
                      <a:pt x="162" y="37"/>
                      <a:pt x="162" y="37"/>
                      <a:pt x="163" y="37"/>
                    </a:cubicBezTo>
                    <a:cubicBezTo>
                      <a:pt x="164" y="37"/>
                      <a:pt x="164" y="36"/>
                      <a:pt x="165" y="35"/>
                    </a:cubicBezTo>
                    <a:cubicBezTo>
                      <a:pt x="166" y="33"/>
                      <a:pt x="167" y="30"/>
                      <a:pt x="168" y="28"/>
                    </a:cubicBezTo>
                    <a:cubicBezTo>
                      <a:pt x="169" y="25"/>
                      <a:pt x="170" y="22"/>
                      <a:pt x="171" y="19"/>
                    </a:cubicBezTo>
                    <a:cubicBezTo>
                      <a:pt x="171" y="18"/>
                      <a:pt x="171" y="17"/>
                      <a:pt x="171" y="16"/>
                    </a:cubicBezTo>
                    <a:close/>
                    <a:moveTo>
                      <a:pt x="178" y="15"/>
                    </a:moveTo>
                    <a:cubicBezTo>
                      <a:pt x="177" y="15"/>
                      <a:pt x="176" y="14"/>
                      <a:pt x="175" y="14"/>
                    </a:cubicBezTo>
                    <a:cubicBezTo>
                      <a:pt x="174" y="14"/>
                      <a:pt x="173" y="14"/>
                      <a:pt x="172" y="14"/>
                    </a:cubicBezTo>
                    <a:cubicBezTo>
                      <a:pt x="172" y="13"/>
                      <a:pt x="173" y="12"/>
                      <a:pt x="173" y="11"/>
                    </a:cubicBezTo>
                    <a:cubicBezTo>
                      <a:pt x="175" y="11"/>
                      <a:pt x="176" y="11"/>
                      <a:pt x="178" y="11"/>
                    </a:cubicBezTo>
                    <a:cubicBezTo>
                      <a:pt x="178" y="11"/>
                      <a:pt x="179" y="11"/>
                      <a:pt x="178" y="11"/>
                    </a:cubicBezTo>
                    <a:cubicBezTo>
                      <a:pt x="178" y="10"/>
                      <a:pt x="178" y="10"/>
                      <a:pt x="177" y="9"/>
                    </a:cubicBezTo>
                    <a:cubicBezTo>
                      <a:pt x="176" y="9"/>
                      <a:pt x="175" y="9"/>
                      <a:pt x="174" y="9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4" y="7"/>
                      <a:pt x="175" y="5"/>
                      <a:pt x="175" y="5"/>
                    </a:cubicBezTo>
                    <a:cubicBezTo>
                      <a:pt x="175" y="5"/>
                      <a:pt x="176" y="5"/>
                      <a:pt x="176" y="5"/>
                    </a:cubicBezTo>
                    <a:cubicBezTo>
                      <a:pt x="177" y="5"/>
                      <a:pt x="178" y="5"/>
                      <a:pt x="179" y="5"/>
                    </a:cubicBezTo>
                    <a:cubicBezTo>
                      <a:pt x="181" y="5"/>
                      <a:pt x="181" y="5"/>
                      <a:pt x="182" y="5"/>
                    </a:cubicBezTo>
                    <a:cubicBezTo>
                      <a:pt x="182" y="6"/>
                      <a:pt x="182" y="6"/>
                      <a:pt x="182" y="7"/>
                    </a:cubicBezTo>
                    <a:cubicBezTo>
                      <a:pt x="181" y="10"/>
                      <a:pt x="180" y="13"/>
                      <a:pt x="179" y="15"/>
                    </a:cubicBezTo>
                    <a:cubicBezTo>
                      <a:pt x="179" y="16"/>
                      <a:pt x="179" y="16"/>
                      <a:pt x="178" y="16"/>
                    </a:cubicBezTo>
                    <a:cubicBezTo>
                      <a:pt x="178" y="16"/>
                      <a:pt x="178" y="15"/>
                      <a:pt x="178" y="15"/>
                    </a:cubicBezTo>
                    <a:close/>
                    <a:moveTo>
                      <a:pt x="191" y="19"/>
                    </a:moveTo>
                    <a:cubicBezTo>
                      <a:pt x="191" y="19"/>
                      <a:pt x="192" y="20"/>
                      <a:pt x="192" y="20"/>
                    </a:cubicBezTo>
                    <a:cubicBezTo>
                      <a:pt x="194" y="20"/>
                      <a:pt x="196" y="20"/>
                      <a:pt x="200" y="21"/>
                    </a:cubicBezTo>
                    <a:cubicBezTo>
                      <a:pt x="198" y="29"/>
                      <a:pt x="195" y="36"/>
                      <a:pt x="194" y="42"/>
                    </a:cubicBezTo>
                    <a:cubicBezTo>
                      <a:pt x="193" y="42"/>
                      <a:pt x="193" y="43"/>
                      <a:pt x="193" y="43"/>
                    </a:cubicBezTo>
                    <a:cubicBezTo>
                      <a:pt x="192" y="44"/>
                      <a:pt x="192" y="43"/>
                      <a:pt x="191" y="43"/>
                    </a:cubicBezTo>
                    <a:cubicBezTo>
                      <a:pt x="190" y="43"/>
                      <a:pt x="190" y="42"/>
                      <a:pt x="189" y="42"/>
                    </a:cubicBezTo>
                    <a:cubicBezTo>
                      <a:pt x="188" y="41"/>
                      <a:pt x="188" y="41"/>
                      <a:pt x="188" y="41"/>
                    </a:cubicBezTo>
                    <a:cubicBezTo>
                      <a:pt x="189" y="44"/>
                      <a:pt x="190" y="46"/>
                      <a:pt x="191" y="47"/>
                    </a:cubicBezTo>
                    <a:cubicBezTo>
                      <a:pt x="191" y="48"/>
                      <a:pt x="191" y="49"/>
                      <a:pt x="192" y="49"/>
                    </a:cubicBezTo>
                    <a:cubicBezTo>
                      <a:pt x="192" y="49"/>
                      <a:pt x="193" y="49"/>
                      <a:pt x="193" y="49"/>
                    </a:cubicBezTo>
                    <a:cubicBezTo>
                      <a:pt x="194" y="49"/>
                      <a:pt x="194" y="48"/>
                      <a:pt x="195" y="47"/>
                    </a:cubicBezTo>
                    <a:cubicBezTo>
                      <a:pt x="196" y="46"/>
                      <a:pt x="196" y="45"/>
                      <a:pt x="197" y="44"/>
                    </a:cubicBezTo>
                    <a:cubicBezTo>
                      <a:pt x="198" y="37"/>
                      <a:pt x="201" y="27"/>
                      <a:pt x="204" y="15"/>
                    </a:cubicBezTo>
                    <a:cubicBezTo>
                      <a:pt x="205" y="13"/>
                      <a:pt x="206" y="11"/>
                      <a:pt x="206" y="11"/>
                    </a:cubicBezTo>
                    <a:cubicBezTo>
                      <a:pt x="207" y="10"/>
                      <a:pt x="207" y="9"/>
                      <a:pt x="207" y="9"/>
                    </a:cubicBezTo>
                    <a:cubicBezTo>
                      <a:pt x="206" y="8"/>
                      <a:pt x="205" y="7"/>
                      <a:pt x="204" y="6"/>
                    </a:cubicBezTo>
                    <a:cubicBezTo>
                      <a:pt x="204" y="6"/>
                      <a:pt x="203" y="6"/>
                      <a:pt x="202" y="6"/>
                    </a:cubicBezTo>
                    <a:cubicBezTo>
                      <a:pt x="201" y="6"/>
                      <a:pt x="200" y="6"/>
                      <a:pt x="199" y="6"/>
                    </a:cubicBezTo>
                    <a:cubicBezTo>
                      <a:pt x="198" y="6"/>
                      <a:pt x="196" y="6"/>
                      <a:pt x="194" y="6"/>
                    </a:cubicBezTo>
                    <a:cubicBezTo>
                      <a:pt x="194" y="5"/>
                      <a:pt x="193" y="4"/>
                      <a:pt x="192" y="4"/>
                    </a:cubicBezTo>
                    <a:cubicBezTo>
                      <a:pt x="192" y="4"/>
                      <a:pt x="192" y="3"/>
                      <a:pt x="192" y="4"/>
                    </a:cubicBezTo>
                    <a:cubicBezTo>
                      <a:pt x="191" y="4"/>
                      <a:pt x="191" y="4"/>
                      <a:pt x="192" y="4"/>
                    </a:cubicBezTo>
                    <a:cubicBezTo>
                      <a:pt x="192" y="6"/>
                      <a:pt x="192" y="7"/>
                      <a:pt x="191" y="9"/>
                    </a:cubicBezTo>
                    <a:cubicBezTo>
                      <a:pt x="191" y="11"/>
                      <a:pt x="190" y="13"/>
                      <a:pt x="190" y="15"/>
                    </a:cubicBezTo>
                    <a:cubicBezTo>
                      <a:pt x="189" y="16"/>
                      <a:pt x="189" y="18"/>
                      <a:pt x="189" y="19"/>
                    </a:cubicBezTo>
                    <a:cubicBezTo>
                      <a:pt x="189" y="20"/>
                      <a:pt x="189" y="20"/>
                      <a:pt x="190" y="20"/>
                    </a:cubicBezTo>
                    <a:cubicBezTo>
                      <a:pt x="190" y="21"/>
                      <a:pt x="191" y="21"/>
                      <a:pt x="191" y="20"/>
                    </a:cubicBezTo>
                    <a:cubicBezTo>
                      <a:pt x="191" y="19"/>
                      <a:pt x="191" y="19"/>
                      <a:pt x="191" y="19"/>
                    </a:cubicBezTo>
                    <a:close/>
                    <a:moveTo>
                      <a:pt x="200" y="19"/>
                    </a:moveTo>
                    <a:cubicBezTo>
                      <a:pt x="199" y="18"/>
                      <a:pt x="198" y="18"/>
                      <a:pt x="197" y="18"/>
                    </a:cubicBezTo>
                    <a:cubicBezTo>
                      <a:pt x="195" y="18"/>
                      <a:pt x="193" y="18"/>
                      <a:pt x="192" y="18"/>
                    </a:cubicBezTo>
                    <a:cubicBezTo>
                      <a:pt x="192" y="17"/>
                      <a:pt x="192" y="17"/>
                      <a:pt x="192" y="16"/>
                    </a:cubicBezTo>
                    <a:cubicBezTo>
                      <a:pt x="192" y="15"/>
                      <a:pt x="192" y="14"/>
                      <a:pt x="193" y="13"/>
                    </a:cubicBezTo>
                    <a:cubicBezTo>
                      <a:pt x="193" y="13"/>
                      <a:pt x="193" y="13"/>
                      <a:pt x="193" y="14"/>
                    </a:cubicBezTo>
                    <a:cubicBezTo>
                      <a:pt x="195" y="14"/>
                      <a:pt x="197" y="14"/>
                      <a:pt x="198" y="14"/>
                    </a:cubicBezTo>
                    <a:cubicBezTo>
                      <a:pt x="199" y="14"/>
                      <a:pt x="200" y="14"/>
                      <a:pt x="199" y="14"/>
                    </a:cubicBezTo>
                    <a:cubicBezTo>
                      <a:pt x="199" y="13"/>
                      <a:pt x="199" y="13"/>
                      <a:pt x="198" y="12"/>
                    </a:cubicBezTo>
                    <a:cubicBezTo>
                      <a:pt x="197" y="12"/>
                      <a:pt x="196" y="12"/>
                      <a:pt x="195" y="12"/>
                    </a:cubicBezTo>
                    <a:cubicBezTo>
                      <a:pt x="194" y="12"/>
                      <a:pt x="194" y="12"/>
                      <a:pt x="193" y="12"/>
                    </a:cubicBezTo>
                    <a:cubicBezTo>
                      <a:pt x="194" y="10"/>
                      <a:pt x="194" y="9"/>
                      <a:pt x="195" y="8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197" y="8"/>
                      <a:pt x="199" y="8"/>
                      <a:pt x="201" y="8"/>
                    </a:cubicBezTo>
                    <a:cubicBezTo>
                      <a:pt x="202" y="8"/>
                      <a:pt x="202" y="8"/>
                      <a:pt x="202" y="9"/>
                    </a:cubicBezTo>
                    <a:cubicBezTo>
                      <a:pt x="202" y="10"/>
                      <a:pt x="202" y="11"/>
                      <a:pt x="202" y="12"/>
                    </a:cubicBezTo>
                    <a:cubicBezTo>
                      <a:pt x="201" y="15"/>
                      <a:pt x="201" y="17"/>
                      <a:pt x="200" y="20"/>
                    </a:cubicBezTo>
                    <a:cubicBezTo>
                      <a:pt x="200" y="19"/>
                      <a:pt x="200" y="19"/>
                      <a:pt x="200" y="19"/>
                    </a:cubicBezTo>
                    <a:close/>
                    <a:moveTo>
                      <a:pt x="90" y="28"/>
                    </a:moveTo>
                    <a:cubicBezTo>
                      <a:pt x="91" y="29"/>
                      <a:pt x="94" y="31"/>
                      <a:pt x="98" y="34"/>
                    </a:cubicBezTo>
                    <a:cubicBezTo>
                      <a:pt x="102" y="37"/>
                      <a:pt x="105" y="39"/>
                      <a:pt x="108" y="41"/>
                    </a:cubicBezTo>
                    <a:cubicBezTo>
                      <a:pt x="110" y="42"/>
                      <a:pt x="111" y="42"/>
                      <a:pt x="112" y="42"/>
                    </a:cubicBezTo>
                    <a:cubicBezTo>
                      <a:pt x="114" y="41"/>
                      <a:pt x="117" y="39"/>
                      <a:pt x="119" y="39"/>
                    </a:cubicBezTo>
                    <a:cubicBezTo>
                      <a:pt x="120" y="38"/>
                      <a:pt x="121" y="38"/>
                      <a:pt x="121" y="38"/>
                    </a:cubicBezTo>
                    <a:cubicBezTo>
                      <a:pt x="120" y="37"/>
                      <a:pt x="120" y="37"/>
                      <a:pt x="119" y="37"/>
                    </a:cubicBezTo>
                    <a:cubicBezTo>
                      <a:pt x="117" y="37"/>
                      <a:pt x="115" y="37"/>
                      <a:pt x="113" y="36"/>
                    </a:cubicBezTo>
                    <a:cubicBezTo>
                      <a:pt x="111" y="36"/>
                      <a:pt x="109" y="36"/>
                      <a:pt x="108" y="36"/>
                    </a:cubicBezTo>
                    <a:cubicBezTo>
                      <a:pt x="106" y="35"/>
                      <a:pt x="103" y="34"/>
                      <a:pt x="100" y="32"/>
                    </a:cubicBezTo>
                    <a:cubicBezTo>
                      <a:pt x="95" y="29"/>
                      <a:pt x="92" y="27"/>
                      <a:pt x="90" y="26"/>
                    </a:cubicBezTo>
                    <a:cubicBezTo>
                      <a:pt x="90" y="25"/>
                      <a:pt x="90" y="24"/>
                      <a:pt x="90" y="24"/>
                    </a:cubicBezTo>
                    <a:cubicBezTo>
                      <a:pt x="93" y="22"/>
                      <a:pt x="97" y="20"/>
                      <a:pt x="102" y="18"/>
                    </a:cubicBezTo>
                    <a:cubicBezTo>
                      <a:pt x="103" y="18"/>
                      <a:pt x="104" y="18"/>
                      <a:pt x="104" y="17"/>
                    </a:cubicBezTo>
                    <a:cubicBezTo>
                      <a:pt x="105" y="17"/>
                      <a:pt x="105" y="17"/>
                      <a:pt x="106" y="16"/>
                    </a:cubicBezTo>
                    <a:cubicBezTo>
                      <a:pt x="105" y="16"/>
                      <a:pt x="105" y="15"/>
                      <a:pt x="104" y="15"/>
                    </a:cubicBezTo>
                    <a:cubicBezTo>
                      <a:pt x="103" y="15"/>
                      <a:pt x="102" y="15"/>
                      <a:pt x="101" y="15"/>
                    </a:cubicBezTo>
                    <a:cubicBezTo>
                      <a:pt x="100" y="15"/>
                      <a:pt x="99" y="15"/>
                      <a:pt x="99" y="15"/>
                    </a:cubicBezTo>
                    <a:cubicBezTo>
                      <a:pt x="96" y="17"/>
                      <a:pt x="93" y="19"/>
                      <a:pt x="89" y="21"/>
                    </a:cubicBezTo>
                    <a:cubicBezTo>
                      <a:pt x="89" y="20"/>
                      <a:pt x="88" y="19"/>
                      <a:pt x="88" y="17"/>
                    </a:cubicBezTo>
                    <a:cubicBezTo>
                      <a:pt x="88" y="16"/>
                      <a:pt x="87" y="15"/>
                      <a:pt x="87" y="14"/>
                    </a:cubicBezTo>
                    <a:cubicBezTo>
                      <a:pt x="87" y="12"/>
                      <a:pt x="86" y="11"/>
                      <a:pt x="86" y="9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7"/>
                      <a:pt x="83" y="7"/>
                      <a:pt x="82" y="7"/>
                    </a:cubicBezTo>
                    <a:cubicBezTo>
                      <a:pt x="81" y="7"/>
                      <a:pt x="80" y="7"/>
                      <a:pt x="80" y="8"/>
                    </a:cubicBezTo>
                    <a:cubicBezTo>
                      <a:pt x="79" y="8"/>
                      <a:pt x="79" y="9"/>
                      <a:pt x="80" y="9"/>
                    </a:cubicBezTo>
                    <a:cubicBezTo>
                      <a:pt x="81" y="10"/>
                      <a:pt x="82" y="11"/>
                      <a:pt x="83" y="12"/>
                    </a:cubicBezTo>
                    <a:cubicBezTo>
                      <a:pt x="84" y="16"/>
                      <a:pt x="85" y="20"/>
                      <a:pt x="86" y="23"/>
                    </a:cubicBezTo>
                    <a:cubicBezTo>
                      <a:pt x="83" y="25"/>
                      <a:pt x="79" y="27"/>
                      <a:pt x="76" y="29"/>
                    </a:cubicBezTo>
                    <a:cubicBezTo>
                      <a:pt x="75" y="29"/>
                      <a:pt x="75" y="30"/>
                      <a:pt x="76" y="30"/>
                    </a:cubicBezTo>
                    <a:cubicBezTo>
                      <a:pt x="76" y="30"/>
                      <a:pt x="77" y="30"/>
                      <a:pt x="78" y="30"/>
                    </a:cubicBezTo>
                    <a:cubicBezTo>
                      <a:pt x="79" y="30"/>
                      <a:pt x="79" y="30"/>
                      <a:pt x="80" y="30"/>
                    </a:cubicBezTo>
                    <a:cubicBezTo>
                      <a:pt x="82" y="28"/>
                      <a:pt x="84" y="27"/>
                      <a:pt x="87" y="25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30"/>
                      <a:pt x="88" y="33"/>
                      <a:pt x="87" y="36"/>
                    </a:cubicBezTo>
                    <a:cubicBezTo>
                      <a:pt x="87" y="38"/>
                      <a:pt x="86" y="41"/>
                      <a:pt x="85" y="43"/>
                    </a:cubicBezTo>
                    <a:cubicBezTo>
                      <a:pt x="84" y="45"/>
                      <a:pt x="82" y="48"/>
                      <a:pt x="79" y="51"/>
                    </a:cubicBezTo>
                    <a:cubicBezTo>
                      <a:pt x="79" y="51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80" y="52"/>
                    </a:cubicBezTo>
                    <a:cubicBezTo>
                      <a:pt x="80" y="52"/>
                      <a:pt x="81" y="51"/>
                      <a:pt x="83" y="49"/>
                    </a:cubicBezTo>
                    <a:cubicBezTo>
                      <a:pt x="84" y="48"/>
                      <a:pt x="86" y="46"/>
                      <a:pt x="88" y="44"/>
                    </a:cubicBezTo>
                    <a:cubicBezTo>
                      <a:pt x="89" y="42"/>
                      <a:pt x="90" y="40"/>
                      <a:pt x="90" y="38"/>
                    </a:cubicBezTo>
                    <a:cubicBezTo>
                      <a:pt x="91" y="36"/>
                      <a:pt x="91" y="33"/>
                      <a:pt x="91" y="30"/>
                    </a:cubicBezTo>
                    <a:cubicBezTo>
                      <a:pt x="90" y="29"/>
                      <a:pt x="90" y="29"/>
                      <a:pt x="90" y="28"/>
                    </a:cubicBezTo>
                    <a:close/>
                    <a:moveTo>
                      <a:pt x="10" y="68"/>
                    </a:moveTo>
                    <a:cubicBezTo>
                      <a:pt x="11" y="68"/>
                      <a:pt x="12" y="67"/>
                      <a:pt x="12" y="67"/>
                    </a:cubicBezTo>
                    <a:cubicBezTo>
                      <a:pt x="13" y="67"/>
                      <a:pt x="13" y="66"/>
                      <a:pt x="13" y="66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5"/>
                      <a:pt x="13" y="65"/>
                      <a:pt x="12" y="65"/>
                    </a:cubicBezTo>
                    <a:cubicBezTo>
                      <a:pt x="11" y="65"/>
                      <a:pt x="11" y="65"/>
                      <a:pt x="10" y="65"/>
                    </a:cubicBezTo>
                    <a:cubicBezTo>
                      <a:pt x="10" y="65"/>
                      <a:pt x="10" y="66"/>
                      <a:pt x="10" y="66"/>
                    </a:cubicBezTo>
                    <a:cubicBezTo>
                      <a:pt x="10" y="65"/>
                      <a:pt x="10" y="65"/>
                      <a:pt x="9" y="64"/>
                    </a:cubicBezTo>
                    <a:cubicBezTo>
                      <a:pt x="9" y="63"/>
                      <a:pt x="9" y="63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2"/>
                      <a:pt x="8" y="62"/>
                      <a:pt x="7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5" y="63"/>
                      <a:pt x="5" y="63"/>
                      <a:pt x="6" y="63"/>
                    </a:cubicBezTo>
                    <a:cubicBezTo>
                      <a:pt x="6" y="63"/>
                      <a:pt x="7" y="64"/>
                      <a:pt x="7" y="64"/>
                    </a:cubicBezTo>
                    <a:cubicBezTo>
                      <a:pt x="7" y="65"/>
                      <a:pt x="8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7" y="68"/>
                      <a:pt x="6" y="69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0"/>
                      <a:pt x="6" y="70"/>
                      <a:pt x="6" y="70"/>
                    </a:cubicBezTo>
                    <a:cubicBezTo>
                      <a:pt x="7" y="70"/>
                      <a:pt x="8" y="69"/>
                      <a:pt x="9" y="69"/>
                    </a:cubicBezTo>
                    <a:cubicBezTo>
                      <a:pt x="9" y="69"/>
                      <a:pt x="9" y="70"/>
                      <a:pt x="9" y="71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1"/>
                      <a:pt x="10" y="70"/>
                    </a:cubicBezTo>
                    <a:cubicBezTo>
                      <a:pt x="10" y="70"/>
                      <a:pt x="10" y="69"/>
                      <a:pt x="10" y="68"/>
                    </a:cubicBezTo>
                    <a:close/>
                    <a:moveTo>
                      <a:pt x="17" y="72"/>
                    </a:moveTo>
                    <a:cubicBezTo>
                      <a:pt x="18" y="71"/>
                      <a:pt x="18" y="71"/>
                      <a:pt x="19" y="71"/>
                    </a:cubicBezTo>
                    <a:cubicBezTo>
                      <a:pt x="20" y="71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69"/>
                      <a:pt x="20" y="69"/>
                      <a:pt x="19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7" y="69"/>
                      <a:pt x="17" y="70"/>
                      <a:pt x="16" y="70"/>
                    </a:cubicBezTo>
                    <a:cubicBezTo>
                      <a:pt x="16" y="70"/>
                      <a:pt x="16" y="69"/>
                      <a:pt x="16" y="69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4" y="67"/>
                    </a:cubicBezTo>
                    <a:cubicBezTo>
                      <a:pt x="13" y="67"/>
                      <a:pt x="13" y="67"/>
                      <a:pt x="12" y="68"/>
                    </a:cubicBezTo>
                    <a:cubicBezTo>
                      <a:pt x="12" y="68"/>
                      <a:pt x="12" y="68"/>
                      <a:pt x="13" y="68"/>
                    </a:cubicBezTo>
                    <a:cubicBezTo>
                      <a:pt x="13" y="69"/>
                      <a:pt x="14" y="69"/>
                      <a:pt x="14" y="69"/>
                    </a:cubicBezTo>
                    <a:cubicBezTo>
                      <a:pt x="14" y="70"/>
                      <a:pt x="14" y="70"/>
                      <a:pt x="15" y="71"/>
                    </a:cubicBezTo>
                    <a:cubicBezTo>
                      <a:pt x="14" y="72"/>
                      <a:pt x="13" y="72"/>
                      <a:pt x="12" y="73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2" y="74"/>
                      <a:pt x="13" y="74"/>
                      <a:pt x="13" y="73"/>
                    </a:cubicBezTo>
                    <a:cubicBezTo>
                      <a:pt x="14" y="73"/>
                      <a:pt x="15" y="73"/>
                      <a:pt x="15" y="72"/>
                    </a:cubicBezTo>
                    <a:cubicBezTo>
                      <a:pt x="15" y="72"/>
                      <a:pt x="15" y="72"/>
                      <a:pt x="15" y="73"/>
                    </a:cubicBezTo>
                    <a:cubicBezTo>
                      <a:pt x="16" y="74"/>
                      <a:pt x="16" y="75"/>
                      <a:pt x="17" y="76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6"/>
                      <a:pt x="17" y="76"/>
                    </a:cubicBezTo>
                    <a:cubicBezTo>
                      <a:pt x="17" y="75"/>
                      <a:pt x="17" y="74"/>
                      <a:pt x="17" y="73"/>
                    </a:cubicBezTo>
                    <a:cubicBezTo>
                      <a:pt x="17" y="73"/>
                      <a:pt x="17" y="72"/>
                      <a:pt x="17" y="72"/>
                    </a:cubicBezTo>
                    <a:close/>
                    <a:moveTo>
                      <a:pt x="14" y="88"/>
                    </a:moveTo>
                    <a:cubicBezTo>
                      <a:pt x="16" y="88"/>
                      <a:pt x="16" y="87"/>
                      <a:pt x="17" y="86"/>
                    </a:cubicBezTo>
                    <a:cubicBezTo>
                      <a:pt x="18" y="83"/>
                      <a:pt x="18" y="81"/>
                      <a:pt x="20" y="78"/>
                    </a:cubicBezTo>
                    <a:cubicBezTo>
                      <a:pt x="21" y="75"/>
                      <a:pt x="23" y="71"/>
                      <a:pt x="25" y="66"/>
                    </a:cubicBezTo>
                    <a:cubicBezTo>
                      <a:pt x="26" y="64"/>
                      <a:pt x="27" y="62"/>
                      <a:pt x="28" y="61"/>
                    </a:cubicBezTo>
                    <a:cubicBezTo>
                      <a:pt x="28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2"/>
                    </a:cubicBezTo>
                    <a:cubicBezTo>
                      <a:pt x="30" y="63"/>
                      <a:pt x="31" y="63"/>
                      <a:pt x="31" y="64"/>
                    </a:cubicBezTo>
                    <a:cubicBezTo>
                      <a:pt x="31" y="65"/>
                      <a:pt x="32" y="65"/>
                      <a:pt x="32" y="65"/>
                    </a:cubicBezTo>
                    <a:cubicBezTo>
                      <a:pt x="32" y="65"/>
                      <a:pt x="32" y="64"/>
                      <a:pt x="32" y="64"/>
                    </a:cubicBezTo>
                    <a:cubicBezTo>
                      <a:pt x="32" y="61"/>
                      <a:pt x="33" y="59"/>
                      <a:pt x="33" y="58"/>
                    </a:cubicBezTo>
                    <a:cubicBezTo>
                      <a:pt x="34" y="57"/>
                      <a:pt x="34" y="56"/>
                      <a:pt x="33" y="56"/>
                    </a:cubicBezTo>
                    <a:cubicBezTo>
                      <a:pt x="33" y="56"/>
                      <a:pt x="31" y="56"/>
                      <a:pt x="28" y="57"/>
                    </a:cubicBezTo>
                    <a:cubicBezTo>
                      <a:pt x="28" y="58"/>
                      <a:pt x="27" y="58"/>
                      <a:pt x="27" y="59"/>
                    </a:cubicBezTo>
                    <a:cubicBezTo>
                      <a:pt x="26" y="60"/>
                      <a:pt x="25" y="62"/>
                      <a:pt x="25" y="63"/>
                    </a:cubicBezTo>
                    <a:cubicBezTo>
                      <a:pt x="21" y="59"/>
                      <a:pt x="18" y="56"/>
                      <a:pt x="17" y="54"/>
                    </a:cubicBezTo>
                    <a:cubicBezTo>
                      <a:pt x="17" y="53"/>
                      <a:pt x="17" y="53"/>
                      <a:pt x="16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7"/>
                      <a:pt x="10" y="59"/>
                      <a:pt x="10" y="61"/>
                    </a:cubicBezTo>
                    <a:cubicBezTo>
                      <a:pt x="9" y="61"/>
                      <a:pt x="9" y="62"/>
                      <a:pt x="10" y="62"/>
                    </a:cubicBezTo>
                    <a:cubicBezTo>
                      <a:pt x="10" y="62"/>
                      <a:pt x="11" y="61"/>
                      <a:pt x="11" y="61"/>
                    </a:cubicBezTo>
                    <a:cubicBezTo>
                      <a:pt x="12" y="61"/>
                      <a:pt x="12" y="60"/>
                      <a:pt x="12" y="59"/>
                    </a:cubicBezTo>
                    <a:cubicBezTo>
                      <a:pt x="13" y="59"/>
                      <a:pt x="13" y="58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5" y="57"/>
                    </a:cubicBezTo>
                    <a:cubicBezTo>
                      <a:pt x="15" y="58"/>
                      <a:pt x="16" y="58"/>
                      <a:pt x="17" y="59"/>
                    </a:cubicBezTo>
                    <a:cubicBezTo>
                      <a:pt x="16" y="59"/>
                      <a:pt x="16" y="59"/>
                      <a:pt x="16" y="60"/>
                    </a:cubicBezTo>
                    <a:cubicBezTo>
                      <a:pt x="15" y="60"/>
                      <a:pt x="15" y="61"/>
                      <a:pt x="14" y="62"/>
                    </a:cubicBezTo>
                    <a:cubicBezTo>
                      <a:pt x="14" y="63"/>
                      <a:pt x="14" y="63"/>
                      <a:pt x="14" y="64"/>
                    </a:cubicBezTo>
                    <a:cubicBezTo>
                      <a:pt x="13" y="65"/>
                      <a:pt x="14" y="65"/>
                      <a:pt x="14" y="65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6" y="62"/>
                      <a:pt x="17" y="61"/>
                      <a:pt x="17" y="60"/>
                    </a:cubicBezTo>
                    <a:cubicBezTo>
                      <a:pt x="18" y="60"/>
                      <a:pt x="19" y="61"/>
                      <a:pt x="20" y="62"/>
                    </a:cubicBezTo>
                    <a:cubicBezTo>
                      <a:pt x="19" y="62"/>
                      <a:pt x="19" y="62"/>
                      <a:pt x="19" y="63"/>
                    </a:cubicBezTo>
                    <a:cubicBezTo>
                      <a:pt x="18" y="63"/>
                      <a:pt x="18" y="64"/>
                      <a:pt x="18" y="65"/>
                    </a:cubicBezTo>
                    <a:cubicBezTo>
                      <a:pt x="18" y="66"/>
                      <a:pt x="17" y="67"/>
                      <a:pt x="17" y="67"/>
                    </a:cubicBezTo>
                    <a:cubicBezTo>
                      <a:pt x="17" y="68"/>
                      <a:pt x="17" y="68"/>
                      <a:pt x="18" y="68"/>
                    </a:cubicBezTo>
                    <a:cubicBezTo>
                      <a:pt x="18" y="68"/>
                      <a:pt x="18" y="67"/>
                      <a:pt x="19" y="67"/>
                    </a:cubicBezTo>
                    <a:cubicBezTo>
                      <a:pt x="19" y="65"/>
                      <a:pt x="20" y="64"/>
                      <a:pt x="21" y="63"/>
                    </a:cubicBezTo>
                    <a:cubicBezTo>
                      <a:pt x="21" y="64"/>
                      <a:pt x="22" y="65"/>
                      <a:pt x="23" y="66"/>
                    </a:cubicBezTo>
                    <a:cubicBezTo>
                      <a:pt x="23" y="67"/>
                      <a:pt x="23" y="67"/>
                      <a:pt x="22" y="68"/>
                    </a:cubicBezTo>
                    <a:cubicBezTo>
                      <a:pt x="21" y="71"/>
                      <a:pt x="19" y="76"/>
                      <a:pt x="16" y="81"/>
                    </a:cubicBezTo>
                    <a:cubicBezTo>
                      <a:pt x="16" y="81"/>
                      <a:pt x="16" y="82"/>
                      <a:pt x="16" y="82"/>
                    </a:cubicBezTo>
                    <a:cubicBezTo>
                      <a:pt x="15" y="81"/>
                      <a:pt x="13" y="81"/>
                      <a:pt x="12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3" y="79"/>
                      <a:pt x="13" y="77"/>
                      <a:pt x="14" y="76"/>
                    </a:cubicBezTo>
                    <a:cubicBezTo>
                      <a:pt x="14" y="75"/>
                      <a:pt x="14" y="75"/>
                      <a:pt x="13" y="75"/>
                    </a:cubicBezTo>
                    <a:cubicBezTo>
                      <a:pt x="13" y="75"/>
                      <a:pt x="12" y="76"/>
                      <a:pt x="12" y="76"/>
                    </a:cubicBezTo>
                    <a:cubicBezTo>
                      <a:pt x="11" y="77"/>
                      <a:pt x="11" y="78"/>
                      <a:pt x="11" y="79"/>
                    </a:cubicBezTo>
                    <a:cubicBezTo>
                      <a:pt x="11" y="79"/>
                      <a:pt x="11" y="79"/>
                      <a:pt x="11" y="80"/>
                    </a:cubicBezTo>
                    <a:cubicBezTo>
                      <a:pt x="10" y="79"/>
                      <a:pt x="10" y="79"/>
                      <a:pt x="9" y="79"/>
                    </a:cubicBezTo>
                    <a:cubicBezTo>
                      <a:pt x="9" y="79"/>
                      <a:pt x="8" y="79"/>
                      <a:pt x="8" y="79"/>
                    </a:cubicBezTo>
                    <a:cubicBezTo>
                      <a:pt x="8" y="77"/>
                      <a:pt x="9" y="75"/>
                      <a:pt x="9" y="74"/>
                    </a:cubicBezTo>
                    <a:cubicBezTo>
                      <a:pt x="10" y="73"/>
                      <a:pt x="10" y="73"/>
                      <a:pt x="9" y="73"/>
                    </a:cubicBezTo>
                    <a:cubicBezTo>
                      <a:pt x="9" y="73"/>
                      <a:pt x="8" y="73"/>
                      <a:pt x="8" y="74"/>
                    </a:cubicBezTo>
                    <a:cubicBezTo>
                      <a:pt x="7" y="75"/>
                      <a:pt x="7" y="75"/>
                      <a:pt x="7" y="77"/>
                    </a:cubicBezTo>
                    <a:cubicBezTo>
                      <a:pt x="7" y="77"/>
                      <a:pt x="7" y="78"/>
                      <a:pt x="7" y="78"/>
                    </a:cubicBezTo>
                    <a:cubicBezTo>
                      <a:pt x="6" y="78"/>
                      <a:pt x="6" y="78"/>
                      <a:pt x="5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76"/>
                      <a:pt x="4" y="76"/>
                      <a:pt x="4" y="75"/>
                    </a:cubicBezTo>
                    <a:cubicBezTo>
                      <a:pt x="4" y="75"/>
                      <a:pt x="4" y="74"/>
                      <a:pt x="4" y="73"/>
                    </a:cubicBezTo>
                    <a:cubicBezTo>
                      <a:pt x="4" y="73"/>
                      <a:pt x="4" y="72"/>
                      <a:pt x="4" y="71"/>
                    </a:cubicBezTo>
                    <a:cubicBezTo>
                      <a:pt x="4" y="71"/>
                      <a:pt x="4" y="70"/>
                      <a:pt x="4" y="70"/>
                    </a:cubicBezTo>
                    <a:cubicBezTo>
                      <a:pt x="3" y="70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3"/>
                      <a:pt x="1" y="73"/>
                      <a:pt x="1" y="73"/>
                    </a:cubicBezTo>
                    <a:cubicBezTo>
                      <a:pt x="1" y="73"/>
                      <a:pt x="2" y="73"/>
                      <a:pt x="2" y="74"/>
                    </a:cubicBezTo>
                    <a:cubicBezTo>
                      <a:pt x="2" y="75"/>
                      <a:pt x="3" y="75"/>
                      <a:pt x="3" y="76"/>
                    </a:cubicBezTo>
                    <a:cubicBezTo>
                      <a:pt x="3" y="76"/>
                      <a:pt x="3" y="77"/>
                      <a:pt x="4" y="77"/>
                    </a:cubicBezTo>
                    <a:cubicBezTo>
                      <a:pt x="3" y="78"/>
                      <a:pt x="2" y="78"/>
                      <a:pt x="2" y="79"/>
                    </a:cubicBezTo>
                    <a:cubicBezTo>
                      <a:pt x="1" y="79"/>
                      <a:pt x="1" y="80"/>
                      <a:pt x="1" y="80"/>
                    </a:cubicBezTo>
                    <a:cubicBezTo>
                      <a:pt x="1" y="80"/>
                      <a:pt x="2" y="81"/>
                      <a:pt x="2" y="80"/>
                    </a:cubicBezTo>
                    <a:cubicBezTo>
                      <a:pt x="3" y="80"/>
                      <a:pt x="5" y="80"/>
                      <a:pt x="6" y="81"/>
                    </a:cubicBezTo>
                    <a:cubicBezTo>
                      <a:pt x="7" y="81"/>
                      <a:pt x="11" y="82"/>
                      <a:pt x="15" y="84"/>
                    </a:cubicBezTo>
                    <a:cubicBezTo>
                      <a:pt x="15" y="85"/>
                      <a:pt x="14" y="86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2" y="88"/>
                      <a:pt x="12" y="88"/>
                      <a:pt x="11" y="88"/>
                    </a:cubicBezTo>
                    <a:cubicBezTo>
                      <a:pt x="10" y="88"/>
                      <a:pt x="10" y="89"/>
                      <a:pt x="11" y="89"/>
                    </a:cubicBezTo>
                    <a:cubicBezTo>
                      <a:pt x="11" y="89"/>
                      <a:pt x="12" y="89"/>
                      <a:pt x="12" y="89"/>
                    </a:cubicBezTo>
                    <a:cubicBezTo>
                      <a:pt x="12" y="90"/>
                      <a:pt x="13" y="90"/>
                      <a:pt x="13" y="91"/>
                    </a:cubicBezTo>
                    <a:cubicBezTo>
                      <a:pt x="13" y="92"/>
                      <a:pt x="14" y="93"/>
                      <a:pt x="14" y="94"/>
                    </a:cubicBezTo>
                    <a:cubicBezTo>
                      <a:pt x="14" y="95"/>
                      <a:pt x="15" y="95"/>
                      <a:pt x="15" y="95"/>
                    </a:cubicBezTo>
                    <a:cubicBezTo>
                      <a:pt x="16" y="96"/>
                      <a:pt x="17" y="96"/>
                      <a:pt x="18" y="96"/>
                    </a:cubicBezTo>
                    <a:cubicBezTo>
                      <a:pt x="19" y="96"/>
                      <a:pt x="19" y="95"/>
                      <a:pt x="19" y="94"/>
                    </a:cubicBezTo>
                    <a:cubicBezTo>
                      <a:pt x="18" y="93"/>
                      <a:pt x="18" y="92"/>
                      <a:pt x="17" y="91"/>
                    </a:cubicBezTo>
                    <a:cubicBezTo>
                      <a:pt x="16" y="90"/>
                      <a:pt x="15" y="89"/>
                      <a:pt x="14" y="88"/>
                    </a:cubicBezTo>
                    <a:close/>
                    <a:moveTo>
                      <a:pt x="34" y="79"/>
                    </a:moveTo>
                    <a:cubicBezTo>
                      <a:pt x="36" y="76"/>
                      <a:pt x="38" y="72"/>
                      <a:pt x="41" y="68"/>
                    </a:cubicBezTo>
                    <a:cubicBezTo>
                      <a:pt x="41" y="67"/>
                      <a:pt x="42" y="66"/>
                      <a:pt x="42" y="66"/>
                    </a:cubicBezTo>
                    <a:cubicBezTo>
                      <a:pt x="43" y="65"/>
                      <a:pt x="43" y="64"/>
                      <a:pt x="43" y="64"/>
                    </a:cubicBezTo>
                    <a:cubicBezTo>
                      <a:pt x="43" y="64"/>
                      <a:pt x="42" y="64"/>
                      <a:pt x="41" y="64"/>
                    </a:cubicBezTo>
                    <a:cubicBezTo>
                      <a:pt x="40" y="64"/>
                      <a:pt x="39" y="65"/>
                      <a:pt x="38" y="65"/>
                    </a:cubicBezTo>
                    <a:cubicBezTo>
                      <a:pt x="38" y="66"/>
                      <a:pt x="37" y="67"/>
                      <a:pt x="37" y="67"/>
                    </a:cubicBezTo>
                    <a:cubicBezTo>
                      <a:pt x="36" y="70"/>
                      <a:pt x="34" y="74"/>
                      <a:pt x="32" y="79"/>
                    </a:cubicBezTo>
                    <a:cubicBezTo>
                      <a:pt x="32" y="79"/>
                      <a:pt x="32" y="78"/>
                      <a:pt x="32" y="78"/>
                    </a:cubicBezTo>
                    <a:cubicBezTo>
                      <a:pt x="31" y="78"/>
                      <a:pt x="31" y="78"/>
                      <a:pt x="30" y="79"/>
                    </a:cubicBezTo>
                    <a:cubicBezTo>
                      <a:pt x="30" y="77"/>
                      <a:pt x="30" y="76"/>
                      <a:pt x="30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0" y="70"/>
                      <a:pt x="30" y="69"/>
                      <a:pt x="30" y="69"/>
                    </a:cubicBezTo>
                    <a:cubicBezTo>
                      <a:pt x="29" y="69"/>
                      <a:pt x="28" y="70"/>
                      <a:pt x="25" y="71"/>
                    </a:cubicBezTo>
                    <a:cubicBezTo>
                      <a:pt x="25" y="71"/>
                      <a:pt x="24" y="72"/>
                      <a:pt x="24" y="72"/>
                    </a:cubicBezTo>
                    <a:cubicBezTo>
                      <a:pt x="24" y="75"/>
                      <a:pt x="23" y="77"/>
                      <a:pt x="22" y="81"/>
                    </a:cubicBezTo>
                    <a:cubicBezTo>
                      <a:pt x="22" y="82"/>
                      <a:pt x="21" y="83"/>
                      <a:pt x="20" y="84"/>
                    </a:cubicBezTo>
                    <a:cubicBezTo>
                      <a:pt x="19" y="85"/>
                      <a:pt x="19" y="86"/>
                      <a:pt x="20" y="86"/>
                    </a:cubicBezTo>
                    <a:cubicBezTo>
                      <a:pt x="21" y="86"/>
                      <a:pt x="21" y="86"/>
                      <a:pt x="22" y="85"/>
                    </a:cubicBezTo>
                    <a:cubicBezTo>
                      <a:pt x="23" y="85"/>
                      <a:pt x="23" y="84"/>
                      <a:pt x="23" y="82"/>
                    </a:cubicBezTo>
                    <a:cubicBezTo>
                      <a:pt x="24" y="82"/>
                      <a:pt x="24" y="79"/>
                      <a:pt x="25" y="75"/>
                    </a:cubicBezTo>
                    <a:cubicBezTo>
                      <a:pt x="25" y="74"/>
                      <a:pt x="26" y="74"/>
                      <a:pt x="26" y="74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8" y="76"/>
                      <a:pt x="29" y="77"/>
                      <a:pt x="29" y="79"/>
                    </a:cubicBezTo>
                    <a:cubicBezTo>
                      <a:pt x="29" y="79"/>
                      <a:pt x="29" y="79"/>
                      <a:pt x="28" y="80"/>
                    </a:cubicBezTo>
                    <a:cubicBezTo>
                      <a:pt x="28" y="80"/>
                      <a:pt x="27" y="81"/>
                      <a:pt x="27" y="81"/>
                    </a:cubicBezTo>
                    <a:cubicBezTo>
                      <a:pt x="27" y="82"/>
                      <a:pt x="28" y="82"/>
                      <a:pt x="28" y="82"/>
                    </a:cubicBezTo>
                    <a:cubicBezTo>
                      <a:pt x="29" y="81"/>
                      <a:pt x="30" y="81"/>
                      <a:pt x="31" y="81"/>
                    </a:cubicBezTo>
                    <a:cubicBezTo>
                      <a:pt x="29" y="86"/>
                      <a:pt x="26" y="92"/>
                      <a:pt x="24" y="97"/>
                    </a:cubicBezTo>
                    <a:cubicBezTo>
                      <a:pt x="23" y="98"/>
                      <a:pt x="23" y="98"/>
                      <a:pt x="24" y="98"/>
                    </a:cubicBezTo>
                    <a:cubicBezTo>
                      <a:pt x="25" y="98"/>
                      <a:pt x="26" y="98"/>
                      <a:pt x="26" y="97"/>
                    </a:cubicBezTo>
                    <a:cubicBezTo>
                      <a:pt x="27" y="97"/>
                      <a:pt x="27" y="96"/>
                      <a:pt x="27" y="95"/>
                    </a:cubicBezTo>
                    <a:cubicBezTo>
                      <a:pt x="28" y="92"/>
                      <a:pt x="30" y="88"/>
                      <a:pt x="32" y="84"/>
                    </a:cubicBezTo>
                    <a:cubicBezTo>
                      <a:pt x="32" y="83"/>
                      <a:pt x="33" y="83"/>
                      <a:pt x="33" y="82"/>
                    </a:cubicBezTo>
                    <a:cubicBezTo>
                      <a:pt x="35" y="82"/>
                      <a:pt x="36" y="83"/>
                      <a:pt x="37" y="84"/>
                    </a:cubicBezTo>
                    <a:cubicBezTo>
                      <a:pt x="38" y="85"/>
                      <a:pt x="39" y="86"/>
                      <a:pt x="40" y="87"/>
                    </a:cubicBezTo>
                    <a:cubicBezTo>
                      <a:pt x="40" y="87"/>
                      <a:pt x="40" y="88"/>
                      <a:pt x="40" y="89"/>
                    </a:cubicBezTo>
                    <a:cubicBezTo>
                      <a:pt x="39" y="90"/>
                      <a:pt x="38" y="91"/>
                      <a:pt x="37" y="92"/>
                    </a:cubicBezTo>
                    <a:cubicBezTo>
                      <a:pt x="37" y="92"/>
                      <a:pt x="37" y="92"/>
                      <a:pt x="38" y="92"/>
                    </a:cubicBezTo>
                    <a:cubicBezTo>
                      <a:pt x="38" y="92"/>
                      <a:pt x="38" y="92"/>
                      <a:pt x="39" y="92"/>
                    </a:cubicBezTo>
                    <a:cubicBezTo>
                      <a:pt x="41" y="91"/>
                      <a:pt x="42" y="91"/>
                      <a:pt x="43" y="91"/>
                    </a:cubicBezTo>
                    <a:cubicBezTo>
                      <a:pt x="44" y="91"/>
                      <a:pt x="45" y="91"/>
                      <a:pt x="45" y="90"/>
                    </a:cubicBezTo>
                    <a:cubicBezTo>
                      <a:pt x="45" y="90"/>
                      <a:pt x="45" y="89"/>
                      <a:pt x="45" y="87"/>
                    </a:cubicBezTo>
                    <a:cubicBezTo>
                      <a:pt x="44" y="86"/>
                      <a:pt x="44" y="85"/>
                      <a:pt x="43" y="84"/>
                    </a:cubicBezTo>
                    <a:cubicBezTo>
                      <a:pt x="41" y="83"/>
                      <a:pt x="40" y="82"/>
                      <a:pt x="37" y="80"/>
                    </a:cubicBezTo>
                    <a:cubicBezTo>
                      <a:pt x="36" y="80"/>
                      <a:pt x="35" y="79"/>
                      <a:pt x="34" y="79"/>
                    </a:cubicBezTo>
                    <a:close/>
                    <a:moveTo>
                      <a:pt x="252" y="73"/>
                    </a:moveTo>
                    <a:cubicBezTo>
                      <a:pt x="252" y="73"/>
                      <a:pt x="252" y="74"/>
                      <a:pt x="252" y="74"/>
                    </a:cubicBezTo>
                    <a:cubicBezTo>
                      <a:pt x="255" y="77"/>
                      <a:pt x="257" y="79"/>
                      <a:pt x="259" y="81"/>
                    </a:cubicBezTo>
                    <a:cubicBezTo>
                      <a:pt x="259" y="82"/>
                      <a:pt x="258" y="82"/>
                      <a:pt x="259" y="82"/>
                    </a:cubicBezTo>
                    <a:cubicBezTo>
                      <a:pt x="259" y="83"/>
                      <a:pt x="260" y="83"/>
                      <a:pt x="261" y="83"/>
                    </a:cubicBezTo>
                    <a:cubicBezTo>
                      <a:pt x="261" y="83"/>
                      <a:pt x="262" y="82"/>
                      <a:pt x="262" y="82"/>
                    </a:cubicBezTo>
                    <a:cubicBezTo>
                      <a:pt x="262" y="82"/>
                      <a:pt x="262" y="82"/>
                      <a:pt x="262" y="82"/>
                    </a:cubicBezTo>
                    <a:cubicBezTo>
                      <a:pt x="264" y="81"/>
                      <a:pt x="265" y="79"/>
                      <a:pt x="268" y="78"/>
                    </a:cubicBezTo>
                    <a:cubicBezTo>
                      <a:pt x="268" y="77"/>
                      <a:pt x="269" y="77"/>
                      <a:pt x="270" y="77"/>
                    </a:cubicBezTo>
                    <a:cubicBezTo>
                      <a:pt x="270" y="77"/>
                      <a:pt x="271" y="77"/>
                      <a:pt x="271" y="76"/>
                    </a:cubicBezTo>
                    <a:cubicBezTo>
                      <a:pt x="271" y="75"/>
                      <a:pt x="271" y="74"/>
                      <a:pt x="270" y="72"/>
                    </a:cubicBezTo>
                    <a:cubicBezTo>
                      <a:pt x="270" y="72"/>
                      <a:pt x="270" y="71"/>
                      <a:pt x="269" y="71"/>
                    </a:cubicBezTo>
                    <a:cubicBezTo>
                      <a:pt x="268" y="70"/>
                      <a:pt x="266" y="69"/>
                      <a:pt x="265" y="68"/>
                    </a:cubicBezTo>
                    <a:cubicBezTo>
                      <a:pt x="264" y="68"/>
                      <a:pt x="264" y="67"/>
                      <a:pt x="263" y="67"/>
                    </a:cubicBezTo>
                    <a:cubicBezTo>
                      <a:pt x="263" y="67"/>
                      <a:pt x="263" y="67"/>
                      <a:pt x="263" y="67"/>
                    </a:cubicBezTo>
                    <a:cubicBezTo>
                      <a:pt x="264" y="67"/>
                      <a:pt x="265" y="67"/>
                      <a:pt x="265" y="67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7" y="67"/>
                      <a:pt x="268" y="67"/>
                      <a:pt x="268" y="66"/>
                    </a:cubicBezTo>
                    <a:cubicBezTo>
                      <a:pt x="269" y="67"/>
                      <a:pt x="270" y="68"/>
                      <a:pt x="271" y="69"/>
                    </a:cubicBezTo>
                    <a:cubicBezTo>
                      <a:pt x="272" y="71"/>
                      <a:pt x="274" y="72"/>
                      <a:pt x="275" y="73"/>
                    </a:cubicBezTo>
                    <a:cubicBezTo>
                      <a:pt x="275" y="74"/>
                      <a:pt x="275" y="74"/>
                      <a:pt x="276" y="74"/>
                    </a:cubicBezTo>
                    <a:cubicBezTo>
                      <a:pt x="276" y="74"/>
                      <a:pt x="276" y="73"/>
                      <a:pt x="276" y="72"/>
                    </a:cubicBezTo>
                    <a:cubicBezTo>
                      <a:pt x="276" y="72"/>
                      <a:pt x="276" y="72"/>
                      <a:pt x="276" y="71"/>
                    </a:cubicBezTo>
                    <a:cubicBezTo>
                      <a:pt x="276" y="71"/>
                      <a:pt x="275" y="70"/>
                      <a:pt x="275" y="70"/>
                    </a:cubicBezTo>
                    <a:cubicBezTo>
                      <a:pt x="273" y="69"/>
                      <a:pt x="272" y="67"/>
                      <a:pt x="270" y="66"/>
                    </a:cubicBezTo>
                    <a:cubicBezTo>
                      <a:pt x="269" y="65"/>
                      <a:pt x="267" y="63"/>
                      <a:pt x="266" y="62"/>
                    </a:cubicBezTo>
                    <a:cubicBezTo>
                      <a:pt x="265" y="61"/>
                      <a:pt x="264" y="60"/>
                      <a:pt x="263" y="59"/>
                    </a:cubicBezTo>
                    <a:cubicBezTo>
                      <a:pt x="262" y="58"/>
                      <a:pt x="262" y="58"/>
                      <a:pt x="262" y="59"/>
                    </a:cubicBezTo>
                    <a:cubicBezTo>
                      <a:pt x="262" y="60"/>
                      <a:pt x="262" y="60"/>
                      <a:pt x="262" y="61"/>
                    </a:cubicBezTo>
                    <a:cubicBezTo>
                      <a:pt x="262" y="61"/>
                      <a:pt x="262" y="62"/>
                      <a:pt x="263" y="62"/>
                    </a:cubicBezTo>
                    <a:cubicBezTo>
                      <a:pt x="264" y="63"/>
                      <a:pt x="265" y="64"/>
                      <a:pt x="266" y="65"/>
                    </a:cubicBezTo>
                    <a:cubicBezTo>
                      <a:pt x="265" y="65"/>
                      <a:pt x="264" y="65"/>
                      <a:pt x="263" y="65"/>
                    </a:cubicBezTo>
                    <a:cubicBezTo>
                      <a:pt x="262" y="65"/>
                      <a:pt x="262" y="66"/>
                      <a:pt x="262" y="66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61" y="65"/>
                      <a:pt x="261" y="64"/>
                      <a:pt x="261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3"/>
                      <a:pt x="260" y="63"/>
                      <a:pt x="260" y="64"/>
                    </a:cubicBezTo>
                    <a:cubicBezTo>
                      <a:pt x="260" y="64"/>
                      <a:pt x="260" y="64"/>
                      <a:pt x="260" y="65"/>
                    </a:cubicBezTo>
                    <a:cubicBezTo>
                      <a:pt x="259" y="65"/>
                      <a:pt x="259" y="65"/>
                      <a:pt x="259" y="66"/>
                    </a:cubicBezTo>
                    <a:cubicBezTo>
                      <a:pt x="257" y="67"/>
                      <a:pt x="256" y="68"/>
                      <a:pt x="255" y="68"/>
                    </a:cubicBezTo>
                    <a:cubicBezTo>
                      <a:pt x="254" y="69"/>
                      <a:pt x="254" y="69"/>
                      <a:pt x="253" y="70"/>
                    </a:cubicBezTo>
                    <a:cubicBezTo>
                      <a:pt x="252" y="70"/>
                      <a:pt x="251" y="70"/>
                      <a:pt x="251" y="71"/>
                    </a:cubicBezTo>
                    <a:cubicBezTo>
                      <a:pt x="251" y="72"/>
                      <a:pt x="250" y="72"/>
                      <a:pt x="250" y="73"/>
                    </a:cubicBezTo>
                    <a:cubicBezTo>
                      <a:pt x="250" y="73"/>
                      <a:pt x="250" y="73"/>
                      <a:pt x="251" y="73"/>
                    </a:cubicBezTo>
                    <a:cubicBezTo>
                      <a:pt x="251" y="73"/>
                      <a:pt x="251" y="73"/>
                      <a:pt x="252" y="73"/>
                    </a:cubicBezTo>
                    <a:close/>
                    <a:moveTo>
                      <a:pt x="260" y="79"/>
                    </a:moveTo>
                    <a:cubicBezTo>
                      <a:pt x="260" y="79"/>
                      <a:pt x="259" y="78"/>
                      <a:pt x="258" y="77"/>
                    </a:cubicBezTo>
                    <a:cubicBezTo>
                      <a:pt x="256" y="75"/>
                      <a:pt x="254" y="74"/>
                      <a:pt x="253" y="72"/>
                    </a:cubicBezTo>
                    <a:cubicBezTo>
                      <a:pt x="253" y="72"/>
                      <a:pt x="254" y="72"/>
                      <a:pt x="255" y="71"/>
                    </a:cubicBezTo>
                    <a:cubicBezTo>
                      <a:pt x="255" y="71"/>
                      <a:pt x="255" y="71"/>
                      <a:pt x="255" y="71"/>
                    </a:cubicBezTo>
                    <a:cubicBezTo>
                      <a:pt x="255" y="71"/>
                      <a:pt x="255" y="72"/>
                      <a:pt x="256" y="72"/>
                    </a:cubicBezTo>
                    <a:cubicBezTo>
                      <a:pt x="258" y="74"/>
                      <a:pt x="259" y="75"/>
                      <a:pt x="261" y="76"/>
                    </a:cubicBezTo>
                    <a:cubicBezTo>
                      <a:pt x="261" y="77"/>
                      <a:pt x="261" y="77"/>
                      <a:pt x="262" y="76"/>
                    </a:cubicBezTo>
                    <a:cubicBezTo>
                      <a:pt x="262" y="76"/>
                      <a:pt x="262" y="75"/>
                      <a:pt x="261" y="75"/>
                    </a:cubicBezTo>
                    <a:cubicBezTo>
                      <a:pt x="261" y="74"/>
                      <a:pt x="260" y="74"/>
                      <a:pt x="259" y="73"/>
                    </a:cubicBezTo>
                    <a:cubicBezTo>
                      <a:pt x="258" y="72"/>
                      <a:pt x="257" y="71"/>
                      <a:pt x="256" y="70"/>
                    </a:cubicBezTo>
                    <a:cubicBezTo>
                      <a:pt x="256" y="70"/>
                      <a:pt x="257" y="70"/>
                      <a:pt x="257" y="69"/>
                    </a:cubicBezTo>
                    <a:cubicBezTo>
                      <a:pt x="257" y="69"/>
                      <a:pt x="258" y="69"/>
                      <a:pt x="258" y="69"/>
                    </a:cubicBezTo>
                    <a:cubicBezTo>
                      <a:pt x="258" y="69"/>
                      <a:pt x="258" y="69"/>
                      <a:pt x="259" y="70"/>
                    </a:cubicBezTo>
                    <a:cubicBezTo>
                      <a:pt x="260" y="71"/>
                      <a:pt x="262" y="73"/>
                      <a:pt x="263" y="74"/>
                    </a:cubicBezTo>
                    <a:cubicBezTo>
                      <a:pt x="264" y="74"/>
                      <a:pt x="264" y="74"/>
                      <a:pt x="264" y="74"/>
                    </a:cubicBezTo>
                    <a:cubicBezTo>
                      <a:pt x="264" y="73"/>
                      <a:pt x="264" y="73"/>
                      <a:pt x="264" y="72"/>
                    </a:cubicBezTo>
                    <a:cubicBezTo>
                      <a:pt x="264" y="72"/>
                      <a:pt x="263" y="71"/>
                      <a:pt x="262" y="70"/>
                    </a:cubicBezTo>
                    <a:cubicBezTo>
                      <a:pt x="261" y="69"/>
                      <a:pt x="260" y="69"/>
                      <a:pt x="259" y="68"/>
                    </a:cubicBezTo>
                    <a:cubicBezTo>
                      <a:pt x="260" y="67"/>
                      <a:pt x="260" y="67"/>
                      <a:pt x="261" y="67"/>
                    </a:cubicBezTo>
                    <a:cubicBezTo>
                      <a:pt x="261" y="67"/>
                      <a:pt x="261" y="67"/>
                      <a:pt x="261" y="67"/>
                    </a:cubicBezTo>
                    <a:cubicBezTo>
                      <a:pt x="263" y="68"/>
                      <a:pt x="264" y="69"/>
                      <a:pt x="265" y="70"/>
                    </a:cubicBezTo>
                    <a:cubicBezTo>
                      <a:pt x="267" y="72"/>
                      <a:pt x="268" y="73"/>
                      <a:pt x="268" y="73"/>
                    </a:cubicBezTo>
                    <a:cubicBezTo>
                      <a:pt x="268" y="73"/>
                      <a:pt x="268" y="73"/>
                      <a:pt x="268" y="73"/>
                    </a:cubicBezTo>
                    <a:cubicBezTo>
                      <a:pt x="268" y="74"/>
                      <a:pt x="267" y="75"/>
                      <a:pt x="266" y="75"/>
                    </a:cubicBezTo>
                    <a:cubicBezTo>
                      <a:pt x="263" y="78"/>
                      <a:pt x="261" y="79"/>
                      <a:pt x="260" y="80"/>
                    </a:cubicBezTo>
                    <a:cubicBezTo>
                      <a:pt x="260" y="80"/>
                      <a:pt x="260" y="80"/>
                      <a:pt x="260" y="80"/>
                    </a:cubicBezTo>
                    <a:cubicBezTo>
                      <a:pt x="260" y="80"/>
                      <a:pt x="260" y="80"/>
                      <a:pt x="260" y="79"/>
                    </a:cubicBezTo>
                    <a:close/>
                    <a:moveTo>
                      <a:pt x="245" y="84"/>
                    </a:moveTo>
                    <a:cubicBezTo>
                      <a:pt x="244" y="84"/>
                      <a:pt x="242" y="84"/>
                      <a:pt x="241" y="83"/>
                    </a:cubicBezTo>
                    <a:cubicBezTo>
                      <a:pt x="239" y="82"/>
                      <a:pt x="236" y="80"/>
                      <a:pt x="234" y="78"/>
                    </a:cubicBezTo>
                    <a:cubicBezTo>
                      <a:pt x="234" y="78"/>
                      <a:pt x="234" y="78"/>
                      <a:pt x="233" y="79"/>
                    </a:cubicBezTo>
                    <a:cubicBezTo>
                      <a:pt x="234" y="79"/>
                      <a:pt x="234" y="80"/>
                      <a:pt x="235" y="81"/>
                    </a:cubicBezTo>
                    <a:cubicBezTo>
                      <a:pt x="236" y="82"/>
                      <a:pt x="238" y="84"/>
                      <a:pt x="240" y="85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5" y="90"/>
                      <a:pt x="245" y="93"/>
                      <a:pt x="245" y="96"/>
                    </a:cubicBezTo>
                    <a:cubicBezTo>
                      <a:pt x="245" y="97"/>
                      <a:pt x="246" y="98"/>
                      <a:pt x="247" y="99"/>
                    </a:cubicBezTo>
                    <a:cubicBezTo>
                      <a:pt x="248" y="101"/>
                      <a:pt x="250" y="102"/>
                      <a:pt x="252" y="104"/>
                    </a:cubicBezTo>
                    <a:cubicBezTo>
                      <a:pt x="253" y="104"/>
                      <a:pt x="253" y="104"/>
                      <a:pt x="253" y="104"/>
                    </a:cubicBezTo>
                    <a:cubicBezTo>
                      <a:pt x="253" y="104"/>
                      <a:pt x="253" y="104"/>
                      <a:pt x="253" y="103"/>
                    </a:cubicBezTo>
                    <a:cubicBezTo>
                      <a:pt x="252" y="101"/>
                      <a:pt x="251" y="99"/>
                      <a:pt x="250" y="97"/>
                    </a:cubicBezTo>
                    <a:cubicBezTo>
                      <a:pt x="249" y="95"/>
                      <a:pt x="249" y="92"/>
                      <a:pt x="248" y="90"/>
                    </a:cubicBezTo>
                    <a:cubicBezTo>
                      <a:pt x="248" y="89"/>
                      <a:pt x="248" y="88"/>
                      <a:pt x="248" y="87"/>
                    </a:cubicBezTo>
                    <a:cubicBezTo>
                      <a:pt x="249" y="87"/>
                      <a:pt x="251" y="86"/>
                      <a:pt x="253" y="86"/>
                    </a:cubicBezTo>
                    <a:cubicBezTo>
                      <a:pt x="254" y="86"/>
                      <a:pt x="255" y="86"/>
                      <a:pt x="256" y="86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57" y="85"/>
                      <a:pt x="257" y="84"/>
                      <a:pt x="257" y="83"/>
                    </a:cubicBezTo>
                    <a:cubicBezTo>
                      <a:pt x="257" y="83"/>
                      <a:pt x="256" y="82"/>
                      <a:pt x="256" y="81"/>
                    </a:cubicBezTo>
                    <a:cubicBezTo>
                      <a:pt x="255" y="81"/>
                      <a:pt x="254" y="80"/>
                      <a:pt x="253" y="80"/>
                    </a:cubicBezTo>
                    <a:cubicBezTo>
                      <a:pt x="252" y="79"/>
                      <a:pt x="252" y="78"/>
                      <a:pt x="251" y="78"/>
                    </a:cubicBezTo>
                    <a:cubicBezTo>
                      <a:pt x="251" y="77"/>
                      <a:pt x="251" y="77"/>
                      <a:pt x="251" y="77"/>
                    </a:cubicBezTo>
                    <a:cubicBezTo>
                      <a:pt x="251" y="76"/>
                      <a:pt x="251" y="76"/>
                      <a:pt x="251" y="75"/>
                    </a:cubicBezTo>
                    <a:cubicBezTo>
                      <a:pt x="251" y="75"/>
                      <a:pt x="251" y="74"/>
                      <a:pt x="251" y="74"/>
                    </a:cubicBezTo>
                    <a:cubicBezTo>
                      <a:pt x="251" y="74"/>
                      <a:pt x="250" y="74"/>
                      <a:pt x="250" y="74"/>
                    </a:cubicBezTo>
                    <a:cubicBezTo>
                      <a:pt x="250" y="74"/>
                      <a:pt x="249" y="74"/>
                      <a:pt x="249" y="75"/>
                    </a:cubicBezTo>
                    <a:cubicBezTo>
                      <a:pt x="247" y="75"/>
                      <a:pt x="246" y="75"/>
                      <a:pt x="245" y="75"/>
                    </a:cubicBezTo>
                    <a:cubicBezTo>
                      <a:pt x="243" y="75"/>
                      <a:pt x="242" y="74"/>
                      <a:pt x="240" y="74"/>
                    </a:cubicBezTo>
                    <a:cubicBezTo>
                      <a:pt x="239" y="74"/>
                      <a:pt x="237" y="73"/>
                      <a:pt x="234" y="72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72"/>
                      <a:pt x="234" y="73"/>
                      <a:pt x="235" y="73"/>
                    </a:cubicBezTo>
                    <a:cubicBezTo>
                      <a:pt x="236" y="74"/>
                      <a:pt x="237" y="74"/>
                      <a:pt x="238" y="75"/>
                    </a:cubicBezTo>
                    <a:cubicBezTo>
                      <a:pt x="239" y="76"/>
                      <a:pt x="240" y="76"/>
                      <a:pt x="242" y="77"/>
                    </a:cubicBezTo>
                    <a:cubicBezTo>
                      <a:pt x="243" y="77"/>
                      <a:pt x="244" y="77"/>
                      <a:pt x="246" y="77"/>
                    </a:cubicBezTo>
                    <a:cubicBezTo>
                      <a:pt x="246" y="77"/>
                      <a:pt x="246" y="77"/>
                      <a:pt x="246" y="77"/>
                    </a:cubicBezTo>
                    <a:cubicBezTo>
                      <a:pt x="246" y="80"/>
                      <a:pt x="246" y="82"/>
                      <a:pt x="245" y="84"/>
                    </a:cubicBezTo>
                    <a:close/>
                    <a:moveTo>
                      <a:pt x="251" y="80"/>
                    </a:moveTo>
                    <a:cubicBezTo>
                      <a:pt x="252" y="81"/>
                      <a:pt x="253" y="82"/>
                      <a:pt x="253" y="82"/>
                    </a:cubicBezTo>
                    <a:cubicBezTo>
                      <a:pt x="254" y="82"/>
                      <a:pt x="253" y="83"/>
                      <a:pt x="253" y="83"/>
                    </a:cubicBezTo>
                    <a:cubicBezTo>
                      <a:pt x="251" y="84"/>
                      <a:pt x="249" y="84"/>
                      <a:pt x="247" y="84"/>
                    </a:cubicBezTo>
                    <a:cubicBezTo>
                      <a:pt x="247" y="83"/>
                      <a:pt x="247" y="82"/>
                      <a:pt x="247" y="82"/>
                    </a:cubicBezTo>
                    <a:cubicBezTo>
                      <a:pt x="247" y="80"/>
                      <a:pt x="247" y="78"/>
                      <a:pt x="247" y="77"/>
                    </a:cubicBezTo>
                    <a:cubicBezTo>
                      <a:pt x="248" y="77"/>
                      <a:pt x="248" y="77"/>
                      <a:pt x="249" y="78"/>
                    </a:cubicBezTo>
                    <a:cubicBezTo>
                      <a:pt x="249" y="78"/>
                      <a:pt x="250" y="79"/>
                      <a:pt x="251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Freeform 17"/>
              <p:cNvSpPr>
                <a:spLocks noEditPoints="1"/>
              </p:cNvSpPr>
              <p:nvPr/>
            </p:nvSpPr>
            <p:spPr bwMode="auto">
              <a:xfrm>
                <a:off x="3970338" y="2078038"/>
                <a:ext cx="1195388" cy="534988"/>
              </a:xfrm>
              <a:custGeom>
                <a:avLst/>
                <a:gdLst>
                  <a:gd name="T0" fmla="*/ 287 w 317"/>
                  <a:gd name="T1" fmla="*/ 63 h 142"/>
                  <a:gd name="T2" fmla="*/ 293 w 317"/>
                  <a:gd name="T3" fmla="*/ 69 h 142"/>
                  <a:gd name="T4" fmla="*/ 290 w 317"/>
                  <a:gd name="T5" fmla="*/ 73 h 142"/>
                  <a:gd name="T6" fmla="*/ 312 w 317"/>
                  <a:gd name="T7" fmla="*/ 10 h 142"/>
                  <a:gd name="T8" fmla="*/ 301 w 317"/>
                  <a:gd name="T9" fmla="*/ 14 h 142"/>
                  <a:gd name="T10" fmla="*/ 298 w 317"/>
                  <a:gd name="T11" fmla="*/ 0 h 142"/>
                  <a:gd name="T12" fmla="*/ 295 w 317"/>
                  <a:gd name="T13" fmla="*/ 9 h 142"/>
                  <a:gd name="T14" fmla="*/ 309 w 317"/>
                  <a:gd name="T15" fmla="*/ 2 h 142"/>
                  <a:gd name="T16" fmla="*/ 306 w 317"/>
                  <a:gd name="T17" fmla="*/ 17 h 142"/>
                  <a:gd name="T18" fmla="*/ 293 w 317"/>
                  <a:gd name="T19" fmla="*/ 52 h 142"/>
                  <a:gd name="T20" fmla="*/ 300 w 317"/>
                  <a:gd name="T21" fmla="*/ 44 h 142"/>
                  <a:gd name="T22" fmla="*/ 284 w 317"/>
                  <a:gd name="T23" fmla="*/ 47 h 142"/>
                  <a:gd name="T24" fmla="*/ 289 w 317"/>
                  <a:gd name="T25" fmla="*/ 39 h 142"/>
                  <a:gd name="T26" fmla="*/ 291 w 317"/>
                  <a:gd name="T27" fmla="*/ 40 h 142"/>
                  <a:gd name="T28" fmla="*/ 306 w 317"/>
                  <a:gd name="T29" fmla="*/ 42 h 142"/>
                  <a:gd name="T30" fmla="*/ 253 w 317"/>
                  <a:gd name="T31" fmla="*/ 76 h 142"/>
                  <a:gd name="T32" fmla="*/ 273 w 317"/>
                  <a:gd name="T33" fmla="*/ 78 h 142"/>
                  <a:gd name="T34" fmla="*/ 261 w 317"/>
                  <a:gd name="T35" fmla="*/ 105 h 142"/>
                  <a:gd name="T36" fmla="*/ 241 w 317"/>
                  <a:gd name="T37" fmla="*/ 111 h 142"/>
                  <a:gd name="T38" fmla="*/ 236 w 317"/>
                  <a:gd name="T39" fmla="*/ 97 h 142"/>
                  <a:gd name="T40" fmla="*/ 231 w 317"/>
                  <a:gd name="T41" fmla="*/ 93 h 142"/>
                  <a:gd name="T42" fmla="*/ 241 w 317"/>
                  <a:gd name="T43" fmla="*/ 118 h 142"/>
                  <a:gd name="T44" fmla="*/ 213 w 317"/>
                  <a:gd name="T45" fmla="*/ 113 h 142"/>
                  <a:gd name="T46" fmla="*/ 221 w 317"/>
                  <a:gd name="T47" fmla="*/ 100 h 142"/>
                  <a:gd name="T48" fmla="*/ 218 w 317"/>
                  <a:gd name="T49" fmla="*/ 112 h 142"/>
                  <a:gd name="T50" fmla="*/ 207 w 317"/>
                  <a:gd name="T51" fmla="*/ 110 h 142"/>
                  <a:gd name="T52" fmla="*/ 185 w 317"/>
                  <a:gd name="T53" fmla="*/ 112 h 142"/>
                  <a:gd name="T54" fmla="*/ 190 w 317"/>
                  <a:gd name="T55" fmla="*/ 138 h 142"/>
                  <a:gd name="T56" fmla="*/ 189 w 317"/>
                  <a:gd name="T57" fmla="*/ 116 h 142"/>
                  <a:gd name="T58" fmla="*/ 159 w 317"/>
                  <a:gd name="T59" fmla="*/ 135 h 142"/>
                  <a:gd name="T60" fmla="*/ 161 w 317"/>
                  <a:gd name="T61" fmla="*/ 132 h 142"/>
                  <a:gd name="T62" fmla="*/ 162 w 317"/>
                  <a:gd name="T63" fmla="*/ 115 h 142"/>
                  <a:gd name="T64" fmla="*/ 163 w 317"/>
                  <a:gd name="T65" fmla="*/ 120 h 142"/>
                  <a:gd name="T66" fmla="*/ 164 w 317"/>
                  <a:gd name="T67" fmla="*/ 127 h 142"/>
                  <a:gd name="T68" fmla="*/ 155 w 317"/>
                  <a:gd name="T69" fmla="*/ 140 h 142"/>
                  <a:gd name="T70" fmla="*/ 147 w 317"/>
                  <a:gd name="T71" fmla="*/ 141 h 142"/>
                  <a:gd name="T72" fmla="*/ 137 w 317"/>
                  <a:gd name="T73" fmla="*/ 131 h 142"/>
                  <a:gd name="T74" fmla="*/ 139 w 317"/>
                  <a:gd name="T75" fmla="*/ 123 h 142"/>
                  <a:gd name="T76" fmla="*/ 129 w 317"/>
                  <a:gd name="T77" fmla="*/ 112 h 142"/>
                  <a:gd name="T78" fmla="*/ 105 w 317"/>
                  <a:gd name="T79" fmla="*/ 104 h 142"/>
                  <a:gd name="T80" fmla="*/ 82 w 317"/>
                  <a:gd name="T81" fmla="*/ 115 h 142"/>
                  <a:gd name="T82" fmla="*/ 85 w 317"/>
                  <a:gd name="T83" fmla="*/ 113 h 142"/>
                  <a:gd name="T84" fmla="*/ 95 w 317"/>
                  <a:gd name="T85" fmla="*/ 99 h 142"/>
                  <a:gd name="T86" fmla="*/ 93 w 317"/>
                  <a:gd name="T87" fmla="*/ 104 h 142"/>
                  <a:gd name="T88" fmla="*/ 91 w 317"/>
                  <a:gd name="T89" fmla="*/ 110 h 142"/>
                  <a:gd name="T90" fmla="*/ 76 w 317"/>
                  <a:gd name="T91" fmla="*/ 117 h 142"/>
                  <a:gd name="T92" fmla="*/ 73 w 317"/>
                  <a:gd name="T93" fmla="*/ 94 h 142"/>
                  <a:gd name="T94" fmla="*/ 70 w 317"/>
                  <a:gd name="T95" fmla="*/ 82 h 142"/>
                  <a:gd name="T96" fmla="*/ 75 w 317"/>
                  <a:gd name="T97" fmla="*/ 100 h 142"/>
                  <a:gd name="T98" fmla="*/ 66 w 317"/>
                  <a:gd name="T99" fmla="*/ 113 h 142"/>
                  <a:gd name="T100" fmla="*/ 66 w 317"/>
                  <a:gd name="T101" fmla="*/ 98 h 142"/>
                  <a:gd name="T102" fmla="*/ 62 w 317"/>
                  <a:gd name="T103" fmla="*/ 82 h 142"/>
                  <a:gd name="T104" fmla="*/ 45 w 317"/>
                  <a:gd name="T105" fmla="*/ 88 h 142"/>
                  <a:gd name="T106" fmla="*/ 48 w 317"/>
                  <a:gd name="T107" fmla="*/ 57 h 142"/>
                  <a:gd name="T108" fmla="*/ 50 w 317"/>
                  <a:gd name="T109" fmla="*/ 60 h 142"/>
                  <a:gd name="T110" fmla="*/ 42 w 317"/>
                  <a:gd name="T111" fmla="*/ 47 h 142"/>
                  <a:gd name="T112" fmla="*/ 24 w 317"/>
                  <a:gd name="T113" fmla="*/ 33 h 142"/>
                  <a:gd name="T114" fmla="*/ 36 w 317"/>
                  <a:gd name="T115" fmla="*/ 36 h 142"/>
                  <a:gd name="T116" fmla="*/ 20 w 317"/>
                  <a:gd name="T117" fmla="*/ 30 h 142"/>
                  <a:gd name="T118" fmla="*/ 6 w 317"/>
                  <a:gd name="T119" fmla="*/ 9 h 142"/>
                  <a:gd name="T120" fmla="*/ 10 w 317"/>
                  <a:gd name="T121" fmla="*/ 18 h 142"/>
                  <a:gd name="T122" fmla="*/ 27 w 317"/>
                  <a:gd name="T123" fmla="*/ 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7" h="142">
                    <a:moveTo>
                      <a:pt x="287" y="78"/>
                    </a:moveTo>
                    <a:cubicBezTo>
                      <a:pt x="265" y="62"/>
                      <a:pt x="265" y="62"/>
                      <a:pt x="265" y="62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80" y="60"/>
                      <a:pt x="280" y="60"/>
                      <a:pt x="280" y="60"/>
                    </a:cubicBezTo>
                    <a:cubicBezTo>
                      <a:pt x="281" y="61"/>
                      <a:pt x="282" y="61"/>
                      <a:pt x="284" y="62"/>
                    </a:cubicBezTo>
                    <a:cubicBezTo>
                      <a:pt x="285" y="62"/>
                      <a:pt x="286" y="63"/>
                      <a:pt x="287" y="63"/>
                    </a:cubicBezTo>
                    <a:cubicBezTo>
                      <a:pt x="286" y="63"/>
                      <a:pt x="285" y="62"/>
                      <a:pt x="284" y="61"/>
                    </a:cubicBezTo>
                    <a:cubicBezTo>
                      <a:pt x="283" y="61"/>
                      <a:pt x="282" y="60"/>
                      <a:pt x="280" y="59"/>
                    </a:cubicBezTo>
                    <a:cubicBezTo>
                      <a:pt x="272" y="53"/>
                      <a:pt x="272" y="53"/>
                      <a:pt x="272" y="53"/>
                    </a:cubicBezTo>
                    <a:cubicBezTo>
                      <a:pt x="276" y="48"/>
                      <a:pt x="276" y="48"/>
                      <a:pt x="276" y="48"/>
                    </a:cubicBezTo>
                    <a:cubicBezTo>
                      <a:pt x="297" y="64"/>
                      <a:pt x="297" y="64"/>
                      <a:pt x="297" y="64"/>
                    </a:cubicBezTo>
                    <a:cubicBezTo>
                      <a:pt x="293" y="69"/>
                      <a:pt x="293" y="69"/>
                      <a:pt x="293" y="69"/>
                    </a:cubicBezTo>
                    <a:cubicBezTo>
                      <a:pt x="282" y="65"/>
                      <a:pt x="282" y="65"/>
                      <a:pt x="282" y="65"/>
                    </a:cubicBezTo>
                    <a:cubicBezTo>
                      <a:pt x="281" y="65"/>
                      <a:pt x="280" y="64"/>
                      <a:pt x="278" y="64"/>
                    </a:cubicBezTo>
                    <a:cubicBezTo>
                      <a:pt x="277" y="63"/>
                      <a:pt x="276" y="63"/>
                      <a:pt x="275" y="62"/>
                    </a:cubicBezTo>
                    <a:cubicBezTo>
                      <a:pt x="276" y="63"/>
                      <a:pt x="278" y="64"/>
                      <a:pt x="279" y="65"/>
                    </a:cubicBezTo>
                    <a:cubicBezTo>
                      <a:pt x="281" y="66"/>
                      <a:pt x="282" y="67"/>
                      <a:pt x="283" y="68"/>
                    </a:cubicBezTo>
                    <a:cubicBezTo>
                      <a:pt x="290" y="73"/>
                      <a:pt x="290" y="73"/>
                      <a:pt x="290" y="73"/>
                    </a:cubicBezTo>
                    <a:cubicBezTo>
                      <a:pt x="287" y="78"/>
                      <a:pt x="287" y="78"/>
                      <a:pt x="287" y="78"/>
                    </a:cubicBezTo>
                    <a:close/>
                    <a:moveTo>
                      <a:pt x="306" y="17"/>
                    </a:moveTo>
                    <a:cubicBezTo>
                      <a:pt x="307" y="11"/>
                      <a:pt x="307" y="11"/>
                      <a:pt x="307" y="11"/>
                    </a:cubicBezTo>
                    <a:cubicBezTo>
                      <a:pt x="309" y="12"/>
                      <a:pt x="309" y="12"/>
                      <a:pt x="309" y="12"/>
                    </a:cubicBezTo>
                    <a:cubicBezTo>
                      <a:pt x="310" y="12"/>
                      <a:pt x="311" y="12"/>
                      <a:pt x="311" y="12"/>
                    </a:cubicBezTo>
                    <a:cubicBezTo>
                      <a:pt x="312" y="11"/>
                      <a:pt x="312" y="11"/>
                      <a:pt x="312" y="10"/>
                    </a:cubicBezTo>
                    <a:cubicBezTo>
                      <a:pt x="312" y="10"/>
                      <a:pt x="312" y="9"/>
                      <a:pt x="312" y="9"/>
                    </a:cubicBezTo>
                    <a:cubicBezTo>
                      <a:pt x="311" y="8"/>
                      <a:pt x="311" y="8"/>
                      <a:pt x="310" y="8"/>
                    </a:cubicBezTo>
                    <a:cubicBezTo>
                      <a:pt x="310" y="8"/>
                      <a:pt x="309" y="8"/>
                      <a:pt x="309" y="8"/>
                    </a:cubicBezTo>
                    <a:cubicBezTo>
                      <a:pt x="308" y="9"/>
                      <a:pt x="307" y="9"/>
                      <a:pt x="307" y="10"/>
                    </a:cubicBezTo>
                    <a:cubicBezTo>
                      <a:pt x="306" y="10"/>
                      <a:pt x="306" y="10"/>
                      <a:pt x="305" y="11"/>
                    </a:cubicBezTo>
                    <a:cubicBezTo>
                      <a:pt x="304" y="12"/>
                      <a:pt x="302" y="13"/>
                      <a:pt x="301" y="14"/>
                    </a:cubicBezTo>
                    <a:cubicBezTo>
                      <a:pt x="300" y="15"/>
                      <a:pt x="300" y="15"/>
                      <a:pt x="299" y="15"/>
                    </a:cubicBezTo>
                    <a:cubicBezTo>
                      <a:pt x="298" y="15"/>
                      <a:pt x="297" y="15"/>
                      <a:pt x="295" y="15"/>
                    </a:cubicBezTo>
                    <a:cubicBezTo>
                      <a:pt x="293" y="15"/>
                      <a:pt x="292" y="14"/>
                      <a:pt x="291" y="12"/>
                    </a:cubicBezTo>
                    <a:cubicBezTo>
                      <a:pt x="290" y="11"/>
                      <a:pt x="289" y="9"/>
                      <a:pt x="290" y="6"/>
                    </a:cubicBezTo>
                    <a:cubicBezTo>
                      <a:pt x="290" y="4"/>
                      <a:pt x="291" y="2"/>
                      <a:pt x="292" y="1"/>
                    </a:cubicBezTo>
                    <a:cubicBezTo>
                      <a:pt x="294" y="0"/>
                      <a:pt x="296" y="0"/>
                      <a:pt x="298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299" y="6"/>
                      <a:pt x="299" y="6"/>
                      <a:pt x="299" y="6"/>
                    </a:cubicBezTo>
                    <a:cubicBezTo>
                      <a:pt x="297" y="6"/>
                      <a:pt x="297" y="6"/>
                      <a:pt x="297" y="6"/>
                    </a:cubicBezTo>
                    <a:cubicBezTo>
                      <a:pt x="296" y="6"/>
                      <a:pt x="296" y="6"/>
                      <a:pt x="295" y="6"/>
                    </a:cubicBezTo>
                    <a:cubicBezTo>
                      <a:pt x="295" y="6"/>
                      <a:pt x="294" y="7"/>
                      <a:pt x="294" y="7"/>
                    </a:cubicBezTo>
                    <a:cubicBezTo>
                      <a:pt x="294" y="8"/>
                      <a:pt x="294" y="8"/>
                      <a:pt x="295" y="9"/>
                    </a:cubicBezTo>
                    <a:cubicBezTo>
                      <a:pt x="295" y="9"/>
                      <a:pt x="295" y="9"/>
                      <a:pt x="296" y="9"/>
                    </a:cubicBezTo>
                    <a:cubicBezTo>
                      <a:pt x="297" y="9"/>
                      <a:pt x="299" y="8"/>
                      <a:pt x="301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4" y="4"/>
                      <a:pt x="306" y="3"/>
                      <a:pt x="307" y="2"/>
                    </a:cubicBezTo>
                    <a:cubicBezTo>
                      <a:pt x="307" y="2"/>
                      <a:pt x="308" y="2"/>
                      <a:pt x="309" y="2"/>
                    </a:cubicBezTo>
                    <a:cubicBezTo>
                      <a:pt x="309" y="2"/>
                      <a:pt x="310" y="2"/>
                      <a:pt x="311" y="2"/>
                    </a:cubicBezTo>
                    <a:cubicBezTo>
                      <a:pt x="313" y="2"/>
                      <a:pt x="315" y="3"/>
                      <a:pt x="316" y="5"/>
                    </a:cubicBezTo>
                    <a:cubicBezTo>
                      <a:pt x="317" y="7"/>
                      <a:pt x="317" y="9"/>
                      <a:pt x="317" y="11"/>
                    </a:cubicBezTo>
                    <a:cubicBezTo>
                      <a:pt x="316" y="14"/>
                      <a:pt x="315" y="16"/>
                      <a:pt x="314" y="17"/>
                    </a:cubicBezTo>
                    <a:cubicBezTo>
                      <a:pt x="312" y="18"/>
                      <a:pt x="310" y="18"/>
                      <a:pt x="308" y="18"/>
                    </a:cubicBezTo>
                    <a:cubicBezTo>
                      <a:pt x="306" y="17"/>
                      <a:pt x="306" y="17"/>
                      <a:pt x="306" y="17"/>
                    </a:cubicBezTo>
                    <a:close/>
                    <a:moveTo>
                      <a:pt x="311" y="33"/>
                    </a:moveTo>
                    <a:cubicBezTo>
                      <a:pt x="286" y="25"/>
                      <a:pt x="286" y="25"/>
                      <a:pt x="286" y="25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313" y="28"/>
                      <a:pt x="313" y="28"/>
                      <a:pt x="313" y="28"/>
                    </a:cubicBezTo>
                    <a:cubicBezTo>
                      <a:pt x="311" y="33"/>
                      <a:pt x="311" y="33"/>
                      <a:pt x="311" y="33"/>
                    </a:cubicBezTo>
                    <a:close/>
                    <a:moveTo>
                      <a:pt x="293" y="52"/>
                    </a:moveTo>
                    <a:cubicBezTo>
                      <a:pt x="296" y="46"/>
                      <a:pt x="296" y="46"/>
                      <a:pt x="296" y="46"/>
                    </a:cubicBezTo>
                    <a:cubicBezTo>
                      <a:pt x="298" y="47"/>
                      <a:pt x="298" y="47"/>
                      <a:pt x="298" y="47"/>
                    </a:cubicBezTo>
                    <a:cubicBezTo>
                      <a:pt x="298" y="48"/>
                      <a:pt x="299" y="48"/>
                      <a:pt x="300" y="48"/>
                    </a:cubicBezTo>
                    <a:cubicBezTo>
                      <a:pt x="300" y="47"/>
                      <a:pt x="301" y="47"/>
                      <a:pt x="301" y="46"/>
                    </a:cubicBezTo>
                    <a:cubicBezTo>
                      <a:pt x="301" y="46"/>
                      <a:pt x="301" y="45"/>
                      <a:pt x="301" y="45"/>
                    </a:cubicBezTo>
                    <a:cubicBezTo>
                      <a:pt x="301" y="44"/>
                      <a:pt x="300" y="44"/>
                      <a:pt x="300" y="44"/>
                    </a:cubicBezTo>
                    <a:cubicBezTo>
                      <a:pt x="299" y="44"/>
                      <a:pt x="299" y="43"/>
                      <a:pt x="298" y="44"/>
                    </a:cubicBezTo>
                    <a:cubicBezTo>
                      <a:pt x="297" y="44"/>
                      <a:pt x="297" y="44"/>
                      <a:pt x="296" y="44"/>
                    </a:cubicBezTo>
                    <a:cubicBezTo>
                      <a:pt x="295" y="44"/>
                      <a:pt x="295" y="45"/>
                      <a:pt x="294" y="45"/>
                    </a:cubicBezTo>
                    <a:cubicBezTo>
                      <a:pt x="292" y="46"/>
                      <a:pt x="291" y="47"/>
                      <a:pt x="289" y="47"/>
                    </a:cubicBezTo>
                    <a:cubicBezTo>
                      <a:pt x="289" y="48"/>
                      <a:pt x="288" y="48"/>
                      <a:pt x="287" y="48"/>
                    </a:cubicBezTo>
                    <a:cubicBezTo>
                      <a:pt x="286" y="48"/>
                      <a:pt x="285" y="48"/>
                      <a:pt x="284" y="47"/>
                    </a:cubicBezTo>
                    <a:cubicBezTo>
                      <a:pt x="282" y="46"/>
                      <a:pt x="280" y="45"/>
                      <a:pt x="280" y="43"/>
                    </a:cubicBezTo>
                    <a:cubicBezTo>
                      <a:pt x="279" y="41"/>
                      <a:pt x="279" y="39"/>
                      <a:pt x="280" y="37"/>
                    </a:cubicBezTo>
                    <a:cubicBezTo>
                      <a:pt x="281" y="35"/>
                      <a:pt x="283" y="33"/>
                      <a:pt x="284" y="33"/>
                    </a:cubicBezTo>
                    <a:cubicBezTo>
                      <a:pt x="286" y="32"/>
                      <a:pt x="287" y="32"/>
                      <a:pt x="290" y="33"/>
                    </a:cubicBezTo>
                    <a:cubicBezTo>
                      <a:pt x="292" y="34"/>
                      <a:pt x="292" y="34"/>
                      <a:pt x="292" y="34"/>
                    </a:cubicBezTo>
                    <a:cubicBezTo>
                      <a:pt x="289" y="39"/>
                      <a:pt x="289" y="39"/>
                      <a:pt x="289" y="39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7" y="38"/>
                      <a:pt x="286" y="38"/>
                      <a:pt x="286" y="38"/>
                    </a:cubicBezTo>
                    <a:cubicBezTo>
                      <a:pt x="285" y="38"/>
                      <a:pt x="285" y="38"/>
                      <a:pt x="284" y="39"/>
                    </a:cubicBezTo>
                    <a:cubicBezTo>
                      <a:pt x="284" y="40"/>
                      <a:pt x="284" y="40"/>
                      <a:pt x="284" y="40"/>
                    </a:cubicBezTo>
                    <a:cubicBezTo>
                      <a:pt x="285" y="41"/>
                      <a:pt x="285" y="41"/>
                      <a:pt x="286" y="41"/>
                    </a:cubicBezTo>
                    <a:cubicBezTo>
                      <a:pt x="286" y="42"/>
                      <a:pt x="288" y="41"/>
                      <a:pt x="291" y="40"/>
                    </a:cubicBezTo>
                    <a:cubicBezTo>
                      <a:pt x="292" y="40"/>
                      <a:pt x="292" y="40"/>
                      <a:pt x="292" y="40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95" y="38"/>
                      <a:pt x="297" y="37"/>
                      <a:pt x="298" y="37"/>
                    </a:cubicBezTo>
                    <a:cubicBezTo>
                      <a:pt x="298" y="37"/>
                      <a:pt x="299" y="37"/>
                      <a:pt x="300" y="37"/>
                    </a:cubicBezTo>
                    <a:cubicBezTo>
                      <a:pt x="300" y="38"/>
                      <a:pt x="301" y="38"/>
                      <a:pt x="302" y="38"/>
                    </a:cubicBezTo>
                    <a:cubicBezTo>
                      <a:pt x="304" y="39"/>
                      <a:pt x="305" y="40"/>
                      <a:pt x="306" y="42"/>
                    </a:cubicBezTo>
                    <a:cubicBezTo>
                      <a:pt x="306" y="44"/>
                      <a:pt x="306" y="46"/>
                      <a:pt x="305" y="49"/>
                    </a:cubicBezTo>
                    <a:cubicBezTo>
                      <a:pt x="304" y="51"/>
                      <a:pt x="303" y="52"/>
                      <a:pt x="301" y="53"/>
                    </a:cubicBezTo>
                    <a:cubicBezTo>
                      <a:pt x="299" y="54"/>
                      <a:pt x="297" y="54"/>
                      <a:pt x="295" y="53"/>
                    </a:cubicBezTo>
                    <a:cubicBezTo>
                      <a:pt x="293" y="52"/>
                      <a:pt x="293" y="52"/>
                      <a:pt x="293" y="52"/>
                    </a:cubicBezTo>
                    <a:close/>
                    <a:moveTo>
                      <a:pt x="272" y="95"/>
                    </a:moveTo>
                    <a:cubicBezTo>
                      <a:pt x="253" y="76"/>
                      <a:pt x="253" y="76"/>
                      <a:pt x="253" y="76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61" y="75"/>
                      <a:pt x="261" y="75"/>
                      <a:pt x="261" y="75"/>
                    </a:cubicBezTo>
                    <a:cubicBezTo>
                      <a:pt x="265" y="79"/>
                      <a:pt x="265" y="79"/>
                      <a:pt x="265" y="79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73" y="78"/>
                      <a:pt x="273" y="78"/>
                      <a:pt x="273" y="78"/>
                    </a:cubicBezTo>
                    <a:cubicBezTo>
                      <a:pt x="269" y="83"/>
                      <a:pt x="269" y="83"/>
                      <a:pt x="269" y="83"/>
                    </a:cubicBezTo>
                    <a:cubicBezTo>
                      <a:pt x="273" y="87"/>
                      <a:pt x="273" y="87"/>
                      <a:pt x="273" y="87"/>
                    </a:cubicBezTo>
                    <a:cubicBezTo>
                      <a:pt x="278" y="81"/>
                      <a:pt x="278" y="81"/>
                      <a:pt x="278" y="81"/>
                    </a:cubicBezTo>
                    <a:cubicBezTo>
                      <a:pt x="282" y="85"/>
                      <a:pt x="282" y="85"/>
                      <a:pt x="282" y="85"/>
                    </a:cubicBezTo>
                    <a:cubicBezTo>
                      <a:pt x="272" y="95"/>
                      <a:pt x="272" y="95"/>
                      <a:pt x="272" y="95"/>
                    </a:cubicBezTo>
                    <a:close/>
                    <a:moveTo>
                      <a:pt x="261" y="105"/>
                    </a:moveTo>
                    <a:cubicBezTo>
                      <a:pt x="243" y="85"/>
                      <a:pt x="243" y="85"/>
                      <a:pt x="243" y="85"/>
                    </a:cubicBezTo>
                    <a:cubicBezTo>
                      <a:pt x="248" y="81"/>
                      <a:pt x="248" y="81"/>
                      <a:pt x="248" y="81"/>
                    </a:cubicBezTo>
                    <a:cubicBezTo>
                      <a:pt x="266" y="101"/>
                      <a:pt x="266" y="101"/>
                      <a:pt x="266" y="101"/>
                    </a:cubicBezTo>
                    <a:cubicBezTo>
                      <a:pt x="261" y="105"/>
                      <a:pt x="261" y="105"/>
                      <a:pt x="261" y="105"/>
                    </a:cubicBezTo>
                    <a:close/>
                    <a:moveTo>
                      <a:pt x="234" y="100"/>
                    </a:moveTo>
                    <a:cubicBezTo>
                      <a:pt x="241" y="111"/>
                      <a:pt x="241" y="111"/>
                      <a:pt x="241" y="111"/>
                    </a:cubicBezTo>
                    <a:cubicBezTo>
                      <a:pt x="242" y="112"/>
                      <a:pt x="242" y="112"/>
                      <a:pt x="243" y="112"/>
                    </a:cubicBezTo>
                    <a:cubicBezTo>
                      <a:pt x="243" y="112"/>
                      <a:pt x="244" y="112"/>
                      <a:pt x="244" y="112"/>
                    </a:cubicBezTo>
                    <a:cubicBezTo>
                      <a:pt x="245" y="112"/>
                      <a:pt x="245" y="111"/>
                      <a:pt x="245" y="111"/>
                    </a:cubicBezTo>
                    <a:cubicBezTo>
                      <a:pt x="245" y="110"/>
                      <a:pt x="245" y="110"/>
                      <a:pt x="244" y="109"/>
                    </a:cubicBezTo>
                    <a:cubicBezTo>
                      <a:pt x="237" y="98"/>
                      <a:pt x="237" y="98"/>
                      <a:pt x="237" y="98"/>
                    </a:cubicBezTo>
                    <a:cubicBezTo>
                      <a:pt x="237" y="97"/>
                      <a:pt x="236" y="97"/>
                      <a:pt x="236" y="97"/>
                    </a:cubicBezTo>
                    <a:cubicBezTo>
                      <a:pt x="235" y="97"/>
                      <a:pt x="235" y="97"/>
                      <a:pt x="234" y="97"/>
                    </a:cubicBezTo>
                    <a:cubicBezTo>
                      <a:pt x="234" y="97"/>
                      <a:pt x="233" y="98"/>
                      <a:pt x="233" y="98"/>
                    </a:cubicBezTo>
                    <a:cubicBezTo>
                      <a:pt x="233" y="99"/>
                      <a:pt x="233" y="99"/>
                      <a:pt x="234" y="100"/>
                    </a:cubicBezTo>
                    <a:close/>
                    <a:moveTo>
                      <a:pt x="229" y="104"/>
                    </a:moveTo>
                    <a:cubicBezTo>
                      <a:pt x="228" y="102"/>
                      <a:pt x="227" y="100"/>
                      <a:pt x="228" y="98"/>
                    </a:cubicBezTo>
                    <a:cubicBezTo>
                      <a:pt x="228" y="96"/>
                      <a:pt x="229" y="95"/>
                      <a:pt x="231" y="93"/>
                    </a:cubicBezTo>
                    <a:cubicBezTo>
                      <a:pt x="234" y="92"/>
                      <a:pt x="236" y="91"/>
                      <a:pt x="238" y="92"/>
                    </a:cubicBezTo>
                    <a:cubicBezTo>
                      <a:pt x="239" y="92"/>
                      <a:pt x="241" y="93"/>
                      <a:pt x="243" y="96"/>
                    </a:cubicBezTo>
                    <a:cubicBezTo>
                      <a:pt x="249" y="105"/>
                      <a:pt x="249" y="105"/>
                      <a:pt x="249" y="105"/>
                    </a:cubicBezTo>
                    <a:cubicBezTo>
                      <a:pt x="250" y="107"/>
                      <a:pt x="251" y="109"/>
                      <a:pt x="251" y="111"/>
                    </a:cubicBezTo>
                    <a:cubicBezTo>
                      <a:pt x="250" y="113"/>
                      <a:pt x="249" y="114"/>
                      <a:pt x="247" y="116"/>
                    </a:cubicBezTo>
                    <a:cubicBezTo>
                      <a:pt x="245" y="117"/>
                      <a:pt x="243" y="118"/>
                      <a:pt x="241" y="118"/>
                    </a:cubicBezTo>
                    <a:cubicBezTo>
                      <a:pt x="239" y="117"/>
                      <a:pt x="237" y="116"/>
                      <a:pt x="236" y="114"/>
                    </a:cubicBezTo>
                    <a:cubicBezTo>
                      <a:pt x="229" y="104"/>
                      <a:pt x="229" y="104"/>
                      <a:pt x="229" y="104"/>
                    </a:cubicBezTo>
                    <a:close/>
                    <a:moveTo>
                      <a:pt x="210" y="134"/>
                    </a:move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13" y="113"/>
                      <a:pt x="213" y="113"/>
                      <a:pt x="213" y="113"/>
                    </a:cubicBezTo>
                    <a:cubicBezTo>
                      <a:pt x="214" y="114"/>
                      <a:pt x="214" y="115"/>
                      <a:pt x="215" y="116"/>
                    </a:cubicBezTo>
                    <a:cubicBezTo>
                      <a:pt x="215" y="117"/>
                      <a:pt x="216" y="118"/>
                      <a:pt x="216" y="119"/>
                    </a:cubicBezTo>
                    <a:cubicBezTo>
                      <a:pt x="216" y="118"/>
                      <a:pt x="215" y="116"/>
                      <a:pt x="215" y="115"/>
                    </a:cubicBezTo>
                    <a:cubicBezTo>
                      <a:pt x="215" y="114"/>
                      <a:pt x="214" y="113"/>
                      <a:pt x="214" y="113"/>
                    </a:cubicBezTo>
                    <a:cubicBezTo>
                      <a:pt x="212" y="104"/>
                      <a:pt x="212" y="104"/>
                      <a:pt x="212" y="104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31" y="125"/>
                      <a:pt x="231" y="125"/>
                      <a:pt x="231" y="125"/>
                    </a:cubicBezTo>
                    <a:cubicBezTo>
                      <a:pt x="226" y="127"/>
                      <a:pt x="226" y="127"/>
                      <a:pt x="226" y="127"/>
                    </a:cubicBezTo>
                    <a:cubicBezTo>
                      <a:pt x="222" y="118"/>
                      <a:pt x="222" y="118"/>
                      <a:pt x="222" y="118"/>
                    </a:cubicBezTo>
                    <a:cubicBezTo>
                      <a:pt x="221" y="116"/>
                      <a:pt x="220" y="114"/>
                      <a:pt x="219" y="112"/>
                    </a:cubicBezTo>
                    <a:cubicBezTo>
                      <a:pt x="219" y="110"/>
                      <a:pt x="218" y="108"/>
                      <a:pt x="217" y="106"/>
                    </a:cubicBezTo>
                    <a:cubicBezTo>
                      <a:pt x="218" y="109"/>
                      <a:pt x="218" y="110"/>
                      <a:pt x="218" y="112"/>
                    </a:cubicBezTo>
                    <a:cubicBezTo>
                      <a:pt x="219" y="113"/>
                      <a:pt x="219" y="114"/>
                      <a:pt x="219" y="115"/>
                    </a:cubicBezTo>
                    <a:cubicBezTo>
                      <a:pt x="222" y="129"/>
                      <a:pt x="222" y="129"/>
                      <a:pt x="222" y="129"/>
                    </a:cubicBezTo>
                    <a:cubicBezTo>
                      <a:pt x="219" y="130"/>
                      <a:pt x="219" y="130"/>
                      <a:pt x="219" y="130"/>
                    </a:cubicBezTo>
                    <a:cubicBezTo>
                      <a:pt x="212" y="119"/>
                      <a:pt x="212" y="119"/>
                      <a:pt x="212" y="119"/>
                    </a:cubicBezTo>
                    <a:cubicBezTo>
                      <a:pt x="211" y="117"/>
                      <a:pt x="210" y="116"/>
                      <a:pt x="209" y="114"/>
                    </a:cubicBezTo>
                    <a:cubicBezTo>
                      <a:pt x="208" y="113"/>
                      <a:pt x="207" y="112"/>
                      <a:pt x="207" y="110"/>
                    </a:cubicBezTo>
                    <a:cubicBezTo>
                      <a:pt x="208" y="112"/>
                      <a:pt x="208" y="114"/>
                      <a:pt x="209" y="116"/>
                    </a:cubicBezTo>
                    <a:cubicBezTo>
                      <a:pt x="210" y="118"/>
                      <a:pt x="211" y="120"/>
                      <a:pt x="212" y="122"/>
                    </a:cubicBezTo>
                    <a:cubicBezTo>
                      <a:pt x="216" y="131"/>
                      <a:pt x="216" y="131"/>
                      <a:pt x="216" y="131"/>
                    </a:cubicBezTo>
                    <a:cubicBezTo>
                      <a:pt x="210" y="134"/>
                      <a:pt x="210" y="134"/>
                      <a:pt x="210" y="134"/>
                    </a:cubicBezTo>
                    <a:close/>
                    <a:moveTo>
                      <a:pt x="184" y="139"/>
                    </a:move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93" y="111"/>
                      <a:pt x="193" y="111"/>
                      <a:pt x="193" y="111"/>
                    </a:cubicBezTo>
                    <a:cubicBezTo>
                      <a:pt x="202" y="137"/>
                      <a:pt x="202" y="137"/>
                      <a:pt x="202" y="137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194" y="133"/>
                      <a:pt x="194" y="133"/>
                      <a:pt x="194" y="133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90" y="138"/>
                      <a:pt x="190" y="138"/>
                      <a:pt x="190" y="138"/>
                    </a:cubicBezTo>
                    <a:cubicBezTo>
                      <a:pt x="184" y="139"/>
                      <a:pt x="184" y="139"/>
                      <a:pt x="184" y="139"/>
                    </a:cubicBezTo>
                    <a:close/>
                    <a:moveTo>
                      <a:pt x="190" y="129"/>
                    </a:moveTo>
                    <a:cubicBezTo>
                      <a:pt x="193" y="128"/>
                      <a:pt x="193" y="128"/>
                      <a:pt x="193" y="128"/>
                    </a:cubicBezTo>
                    <a:cubicBezTo>
                      <a:pt x="191" y="120"/>
                      <a:pt x="191" y="120"/>
                      <a:pt x="191" y="120"/>
                    </a:cubicBezTo>
                    <a:cubicBezTo>
                      <a:pt x="190" y="120"/>
                      <a:pt x="190" y="119"/>
                      <a:pt x="190" y="119"/>
                    </a:cubicBezTo>
                    <a:cubicBezTo>
                      <a:pt x="190" y="118"/>
                      <a:pt x="190" y="117"/>
                      <a:pt x="189" y="116"/>
                    </a:cubicBezTo>
                    <a:cubicBezTo>
                      <a:pt x="189" y="117"/>
                      <a:pt x="190" y="117"/>
                      <a:pt x="190" y="118"/>
                    </a:cubicBezTo>
                    <a:cubicBezTo>
                      <a:pt x="190" y="119"/>
                      <a:pt x="190" y="120"/>
                      <a:pt x="190" y="120"/>
                    </a:cubicBezTo>
                    <a:cubicBezTo>
                      <a:pt x="190" y="129"/>
                      <a:pt x="190" y="129"/>
                      <a:pt x="190" y="129"/>
                    </a:cubicBezTo>
                    <a:close/>
                    <a:moveTo>
                      <a:pt x="153" y="132"/>
                    </a:move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9" y="135"/>
                      <a:pt x="159" y="135"/>
                      <a:pt x="159" y="135"/>
                    </a:cubicBezTo>
                    <a:cubicBezTo>
                      <a:pt x="159" y="136"/>
                      <a:pt x="159" y="136"/>
                      <a:pt x="159" y="137"/>
                    </a:cubicBezTo>
                    <a:cubicBezTo>
                      <a:pt x="160" y="137"/>
                      <a:pt x="160" y="137"/>
                      <a:pt x="161" y="137"/>
                    </a:cubicBezTo>
                    <a:cubicBezTo>
                      <a:pt x="162" y="138"/>
                      <a:pt x="162" y="137"/>
                      <a:pt x="162" y="137"/>
                    </a:cubicBezTo>
                    <a:cubicBezTo>
                      <a:pt x="163" y="137"/>
                      <a:pt x="163" y="136"/>
                      <a:pt x="163" y="135"/>
                    </a:cubicBezTo>
                    <a:cubicBezTo>
                      <a:pt x="163" y="135"/>
                      <a:pt x="163" y="134"/>
                      <a:pt x="163" y="134"/>
                    </a:cubicBezTo>
                    <a:cubicBezTo>
                      <a:pt x="162" y="133"/>
                      <a:pt x="162" y="133"/>
                      <a:pt x="161" y="132"/>
                    </a:cubicBezTo>
                    <a:cubicBezTo>
                      <a:pt x="161" y="132"/>
                      <a:pt x="160" y="131"/>
                      <a:pt x="160" y="131"/>
                    </a:cubicBezTo>
                    <a:cubicBezTo>
                      <a:pt x="158" y="129"/>
                      <a:pt x="157" y="128"/>
                      <a:pt x="156" y="127"/>
                    </a:cubicBezTo>
                    <a:cubicBezTo>
                      <a:pt x="155" y="126"/>
                      <a:pt x="155" y="126"/>
                      <a:pt x="155" y="125"/>
                    </a:cubicBezTo>
                    <a:cubicBezTo>
                      <a:pt x="154" y="124"/>
                      <a:pt x="154" y="123"/>
                      <a:pt x="154" y="122"/>
                    </a:cubicBezTo>
                    <a:cubicBezTo>
                      <a:pt x="154" y="119"/>
                      <a:pt x="155" y="118"/>
                      <a:pt x="156" y="116"/>
                    </a:cubicBezTo>
                    <a:cubicBezTo>
                      <a:pt x="158" y="115"/>
                      <a:pt x="160" y="115"/>
                      <a:pt x="162" y="115"/>
                    </a:cubicBezTo>
                    <a:cubicBezTo>
                      <a:pt x="165" y="115"/>
                      <a:pt x="167" y="116"/>
                      <a:pt x="168" y="117"/>
                    </a:cubicBezTo>
                    <a:cubicBezTo>
                      <a:pt x="169" y="118"/>
                      <a:pt x="170" y="120"/>
                      <a:pt x="169" y="122"/>
                    </a:cubicBezTo>
                    <a:cubicBezTo>
                      <a:pt x="169" y="124"/>
                      <a:pt x="169" y="124"/>
                      <a:pt x="169" y="124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3" y="120"/>
                    </a:cubicBezTo>
                    <a:cubicBezTo>
                      <a:pt x="163" y="120"/>
                      <a:pt x="163" y="120"/>
                      <a:pt x="162" y="120"/>
                    </a:cubicBezTo>
                    <a:cubicBezTo>
                      <a:pt x="161" y="119"/>
                      <a:pt x="161" y="120"/>
                      <a:pt x="161" y="120"/>
                    </a:cubicBezTo>
                    <a:cubicBezTo>
                      <a:pt x="160" y="120"/>
                      <a:pt x="160" y="121"/>
                      <a:pt x="160" y="121"/>
                    </a:cubicBezTo>
                    <a:cubicBezTo>
                      <a:pt x="160" y="122"/>
                      <a:pt x="161" y="124"/>
                      <a:pt x="164" y="126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7" y="129"/>
                      <a:pt x="168" y="130"/>
                      <a:pt x="168" y="131"/>
                    </a:cubicBezTo>
                    <a:cubicBezTo>
                      <a:pt x="169" y="132"/>
                      <a:pt x="169" y="133"/>
                      <a:pt x="169" y="133"/>
                    </a:cubicBezTo>
                    <a:cubicBezTo>
                      <a:pt x="169" y="134"/>
                      <a:pt x="169" y="135"/>
                      <a:pt x="169" y="135"/>
                    </a:cubicBezTo>
                    <a:cubicBezTo>
                      <a:pt x="169" y="138"/>
                      <a:pt x="168" y="139"/>
                      <a:pt x="167" y="141"/>
                    </a:cubicBezTo>
                    <a:cubicBezTo>
                      <a:pt x="165" y="142"/>
                      <a:pt x="163" y="142"/>
                      <a:pt x="161" y="142"/>
                    </a:cubicBezTo>
                    <a:cubicBezTo>
                      <a:pt x="158" y="142"/>
                      <a:pt x="156" y="141"/>
                      <a:pt x="155" y="140"/>
                    </a:cubicBezTo>
                    <a:cubicBezTo>
                      <a:pt x="154" y="139"/>
                      <a:pt x="153" y="137"/>
                      <a:pt x="153" y="134"/>
                    </a:cubicBezTo>
                    <a:cubicBezTo>
                      <a:pt x="153" y="132"/>
                      <a:pt x="153" y="132"/>
                      <a:pt x="153" y="132"/>
                    </a:cubicBezTo>
                    <a:close/>
                    <a:moveTo>
                      <a:pt x="129" y="140"/>
                    </a:move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44" y="114"/>
                      <a:pt x="144" y="114"/>
                      <a:pt x="144" y="114"/>
                    </a:cubicBezTo>
                    <a:cubicBezTo>
                      <a:pt x="147" y="141"/>
                      <a:pt x="147" y="141"/>
                      <a:pt x="147" y="141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136"/>
                      <a:pt x="140" y="136"/>
                      <a:pt x="140" y="136"/>
                    </a:cubicBezTo>
                    <a:cubicBezTo>
                      <a:pt x="136" y="135"/>
                      <a:pt x="136" y="135"/>
                      <a:pt x="136" y="135"/>
                    </a:cubicBezTo>
                    <a:cubicBezTo>
                      <a:pt x="135" y="140"/>
                      <a:pt x="135" y="140"/>
                      <a:pt x="135" y="140"/>
                    </a:cubicBezTo>
                    <a:cubicBezTo>
                      <a:pt x="129" y="140"/>
                      <a:pt x="129" y="140"/>
                      <a:pt x="129" y="140"/>
                    </a:cubicBezTo>
                    <a:close/>
                    <a:moveTo>
                      <a:pt x="137" y="131"/>
                    </a:moveTo>
                    <a:cubicBezTo>
                      <a:pt x="140" y="131"/>
                      <a:pt x="140" y="131"/>
                      <a:pt x="140" y="131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40" y="122"/>
                      <a:pt x="140" y="121"/>
                      <a:pt x="140" y="121"/>
                    </a:cubicBezTo>
                    <a:cubicBezTo>
                      <a:pt x="140" y="120"/>
                      <a:pt x="140" y="119"/>
                      <a:pt x="140" y="118"/>
                    </a:cubicBezTo>
                    <a:cubicBezTo>
                      <a:pt x="140" y="119"/>
                      <a:pt x="140" y="119"/>
                      <a:pt x="139" y="120"/>
                    </a:cubicBezTo>
                    <a:cubicBezTo>
                      <a:pt x="139" y="121"/>
                      <a:pt x="139" y="122"/>
                      <a:pt x="139" y="123"/>
                    </a:cubicBezTo>
                    <a:cubicBezTo>
                      <a:pt x="137" y="131"/>
                      <a:pt x="137" y="131"/>
                      <a:pt x="137" y="131"/>
                    </a:cubicBezTo>
                    <a:close/>
                    <a:moveTo>
                      <a:pt x="113" y="136"/>
                    </a:move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4" y="114"/>
                      <a:pt x="114" y="114"/>
                      <a:pt x="114" y="114"/>
                    </a:cubicBezTo>
                    <a:cubicBezTo>
                      <a:pt x="115" y="109"/>
                      <a:pt x="115" y="109"/>
                      <a:pt x="115" y="109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8" y="117"/>
                      <a:pt x="128" y="117"/>
                      <a:pt x="128" y="117"/>
                    </a:cubicBezTo>
                    <a:cubicBezTo>
                      <a:pt x="124" y="116"/>
                      <a:pt x="124" y="116"/>
                      <a:pt x="124" y="116"/>
                    </a:cubicBezTo>
                    <a:cubicBezTo>
                      <a:pt x="119" y="137"/>
                      <a:pt x="119" y="137"/>
                      <a:pt x="119" y="137"/>
                    </a:cubicBezTo>
                    <a:cubicBezTo>
                      <a:pt x="113" y="136"/>
                      <a:pt x="113" y="136"/>
                      <a:pt x="113" y="136"/>
                    </a:cubicBezTo>
                    <a:close/>
                    <a:moveTo>
                      <a:pt x="95" y="129"/>
                    </a:moveTo>
                    <a:cubicBezTo>
                      <a:pt x="105" y="104"/>
                      <a:pt x="105" y="104"/>
                      <a:pt x="105" y="104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01" y="131"/>
                      <a:pt x="101" y="131"/>
                      <a:pt x="101" y="131"/>
                    </a:cubicBezTo>
                    <a:cubicBezTo>
                      <a:pt x="95" y="129"/>
                      <a:pt x="95" y="129"/>
                      <a:pt x="95" y="129"/>
                    </a:cubicBezTo>
                    <a:close/>
                    <a:moveTo>
                      <a:pt x="78" y="110"/>
                    </a:moveTo>
                    <a:cubicBezTo>
                      <a:pt x="83" y="113"/>
                      <a:pt x="83" y="113"/>
                      <a:pt x="83" y="113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2" y="115"/>
                      <a:pt x="81" y="116"/>
                      <a:pt x="82" y="117"/>
                    </a:cubicBezTo>
                    <a:cubicBezTo>
                      <a:pt x="82" y="117"/>
                      <a:pt x="82" y="118"/>
                      <a:pt x="82" y="118"/>
                    </a:cubicBezTo>
                    <a:cubicBezTo>
                      <a:pt x="83" y="118"/>
                      <a:pt x="83" y="118"/>
                      <a:pt x="84" y="118"/>
                    </a:cubicBezTo>
                    <a:cubicBezTo>
                      <a:pt x="84" y="118"/>
                      <a:pt x="85" y="118"/>
                      <a:pt x="85" y="117"/>
                    </a:cubicBezTo>
                    <a:cubicBezTo>
                      <a:pt x="86" y="117"/>
                      <a:pt x="86" y="116"/>
                      <a:pt x="86" y="115"/>
                    </a:cubicBezTo>
                    <a:cubicBezTo>
                      <a:pt x="86" y="115"/>
                      <a:pt x="86" y="114"/>
                      <a:pt x="85" y="113"/>
                    </a:cubicBezTo>
                    <a:cubicBezTo>
                      <a:pt x="85" y="113"/>
                      <a:pt x="85" y="112"/>
                      <a:pt x="85" y="112"/>
                    </a:cubicBezTo>
                    <a:cubicBezTo>
                      <a:pt x="84" y="109"/>
                      <a:pt x="83" y="108"/>
                      <a:pt x="83" y="106"/>
                    </a:cubicBezTo>
                    <a:cubicBezTo>
                      <a:pt x="83" y="106"/>
                      <a:pt x="83" y="105"/>
                      <a:pt x="83" y="104"/>
                    </a:cubicBezTo>
                    <a:cubicBezTo>
                      <a:pt x="83" y="103"/>
                      <a:pt x="84" y="102"/>
                      <a:pt x="84" y="101"/>
                    </a:cubicBezTo>
                    <a:cubicBezTo>
                      <a:pt x="85" y="99"/>
                      <a:pt x="87" y="98"/>
                      <a:pt x="89" y="97"/>
                    </a:cubicBezTo>
                    <a:cubicBezTo>
                      <a:pt x="91" y="97"/>
                      <a:pt x="93" y="97"/>
                      <a:pt x="95" y="99"/>
                    </a:cubicBezTo>
                    <a:cubicBezTo>
                      <a:pt x="97" y="100"/>
                      <a:pt x="98" y="102"/>
                      <a:pt x="98" y="103"/>
                    </a:cubicBezTo>
                    <a:cubicBezTo>
                      <a:pt x="99" y="105"/>
                      <a:pt x="99" y="107"/>
                      <a:pt x="97" y="108"/>
                    </a:cubicBezTo>
                    <a:cubicBezTo>
                      <a:pt x="96" y="110"/>
                      <a:pt x="96" y="110"/>
                      <a:pt x="96" y="110"/>
                    </a:cubicBezTo>
                    <a:cubicBezTo>
                      <a:pt x="91" y="107"/>
                      <a:pt x="91" y="107"/>
                      <a:pt x="91" y="107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3" y="105"/>
                      <a:pt x="93" y="104"/>
                      <a:pt x="93" y="104"/>
                    </a:cubicBezTo>
                    <a:cubicBezTo>
                      <a:pt x="93" y="103"/>
                      <a:pt x="93" y="103"/>
                      <a:pt x="92" y="103"/>
                    </a:cubicBezTo>
                    <a:cubicBezTo>
                      <a:pt x="92" y="102"/>
                      <a:pt x="91" y="102"/>
                      <a:pt x="91" y="102"/>
                    </a:cubicBezTo>
                    <a:cubicBezTo>
                      <a:pt x="90" y="103"/>
                      <a:pt x="90" y="103"/>
                      <a:pt x="89" y="103"/>
                    </a:cubicBezTo>
                    <a:cubicBezTo>
                      <a:pt x="89" y="104"/>
                      <a:pt x="89" y="106"/>
                      <a:pt x="90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2" y="113"/>
                      <a:pt x="92" y="115"/>
                      <a:pt x="92" y="116"/>
                    </a:cubicBezTo>
                    <a:cubicBezTo>
                      <a:pt x="92" y="117"/>
                      <a:pt x="92" y="117"/>
                      <a:pt x="91" y="118"/>
                    </a:cubicBezTo>
                    <a:cubicBezTo>
                      <a:pt x="91" y="119"/>
                      <a:pt x="91" y="119"/>
                      <a:pt x="91" y="120"/>
                    </a:cubicBezTo>
                    <a:cubicBezTo>
                      <a:pt x="89" y="122"/>
                      <a:pt x="88" y="123"/>
                      <a:pt x="86" y="123"/>
                    </a:cubicBezTo>
                    <a:cubicBezTo>
                      <a:pt x="84" y="124"/>
                      <a:pt x="82" y="123"/>
                      <a:pt x="80" y="122"/>
                    </a:cubicBezTo>
                    <a:cubicBezTo>
                      <a:pt x="78" y="120"/>
                      <a:pt x="76" y="119"/>
                      <a:pt x="76" y="117"/>
                    </a:cubicBezTo>
                    <a:cubicBezTo>
                      <a:pt x="75" y="115"/>
                      <a:pt x="76" y="113"/>
                      <a:pt x="77" y="111"/>
                    </a:cubicBezTo>
                    <a:cubicBezTo>
                      <a:pt x="78" y="110"/>
                      <a:pt x="78" y="110"/>
                      <a:pt x="78" y="110"/>
                    </a:cubicBezTo>
                    <a:close/>
                    <a:moveTo>
                      <a:pt x="68" y="95"/>
                    </a:moveTo>
                    <a:cubicBezTo>
                      <a:pt x="69" y="95"/>
                      <a:pt x="70" y="96"/>
                      <a:pt x="71" y="96"/>
                    </a:cubicBezTo>
                    <a:cubicBezTo>
                      <a:pt x="71" y="96"/>
                      <a:pt x="72" y="96"/>
                      <a:pt x="72" y="95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4" y="93"/>
                      <a:pt x="74" y="92"/>
                      <a:pt x="74" y="92"/>
                    </a:cubicBezTo>
                    <a:cubicBezTo>
                      <a:pt x="74" y="91"/>
                      <a:pt x="73" y="91"/>
                      <a:pt x="72" y="90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68" y="95"/>
                      <a:pt x="68" y="95"/>
                      <a:pt x="68" y="95"/>
                    </a:cubicBezTo>
                    <a:close/>
                    <a:moveTo>
                      <a:pt x="54" y="103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9" y="89"/>
                      <a:pt x="80" y="91"/>
                      <a:pt x="80" y="92"/>
                    </a:cubicBezTo>
                    <a:cubicBezTo>
                      <a:pt x="80" y="94"/>
                      <a:pt x="80" y="95"/>
                      <a:pt x="79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7" y="99"/>
                      <a:pt x="76" y="100"/>
                      <a:pt x="75" y="100"/>
                    </a:cubicBezTo>
                    <a:cubicBezTo>
                      <a:pt x="74" y="100"/>
                      <a:pt x="73" y="100"/>
                      <a:pt x="72" y="100"/>
                    </a:cubicBezTo>
                    <a:cubicBezTo>
                      <a:pt x="72" y="101"/>
                      <a:pt x="73" y="102"/>
                      <a:pt x="73" y="103"/>
                    </a:cubicBezTo>
                    <a:cubicBezTo>
                      <a:pt x="73" y="104"/>
                      <a:pt x="72" y="105"/>
                      <a:pt x="71" y="106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67" y="111"/>
                      <a:pt x="66" y="112"/>
                      <a:pt x="66" y="112"/>
                    </a:cubicBezTo>
                    <a:cubicBezTo>
                      <a:pt x="66" y="112"/>
                      <a:pt x="66" y="113"/>
                      <a:pt x="66" y="113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2" y="108"/>
                    </a:cubicBezTo>
                    <a:cubicBezTo>
                      <a:pt x="62" y="108"/>
                      <a:pt x="62" y="107"/>
                      <a:pt x="63" y="107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1"/>
                      <a:pt x="67" y="100"/>
                    </a:cubicBezTo>
                    <a:cubicBezTo>
                      <a:pt x="67" y="99"/>
                      <a:pt x="67" y="99"/>
                      <a:pt x="66" y="98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4" y="103"/>
                      <a:pt x="54" y="103"/>
                      <a:pt x="54" y="103"/>
                    </a:cubicBezTo>
                    <a:close/>
                    <a:moveTo>
                      <a:pt x="37" y="87"/>
                    </a:moveTo>
                    <a:cubicBezTo>
                      <a:pt x="57" y="69"/>
                      <a:pt x="57" y="69"/>
                      <a:pt x="57" y="69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47" y="97"/>
                      <a:pt x="47" y="97"/>
                      <a:pt x="47" y="97"/>
                    </a:cubicBezTo>
                    <a:cubicBezTo>
                      <a:pt x="37" y="87"/>
                      <a:pt x="37" y="87"/>
                      <a:pt x="37" y="87"/>
                    </a:cubicBezTo>
                    <a:close/>
                    <a:moveTo>
                      <a:pt x="25" y="70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4"/>
                      <a:pt x="38" y="65"/>
                      <a:pt x="37" y="66"/>
                    </a:cubicBezTo>
                    <a:cubicBezTo>
                      <a:pt x="36" y="67"/>
                      <a:pt x="34" y="68"/>
                      <a:pt x="32" y="69"/>
                    </a:cubicBezTo>
                    <a:cubicBezTo>
                      <a:pt x="34" y="68"/>
                      <a:pt x="37" y="67"/>
                      <a:pt x="39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5" y="70"/>
                      <a:pt x="25" y="70"/>
                      <a:pt x="25" y="70"/>
                    </a:cubicBezTo>
                    <a:close/>
                    <a:moveTo>
                      <a:pt x="15" y="53"/>
                    </a:move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5" y="53"/>
                      <a:pt x="15" y="53"/>
                      <a:pt x="15" y="53"/>
                    </a:cubicBezTo>
                    <a:close/>
                    <a:moveTo>
                      <a:pt x="5" y="29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3"/>
                      <a:pt x="22" y="34"/>
                      <a:pt x="20" y="35"/>
                    </a:cubicBezTo>
                    <a:cubicBezTo>
                      <a:pt x="19" y="36"/>
                      <a:pt x="18" y="36"/>
                      <a:pt x="17" y="37"/>
                    </a:cubicBezTo>
                    <a:cubicBezTo>
                      <a:pt x="18" y="37"/>
                      <a:pt x="19" y="36"/>
                      <a:pt x="21" y="35"/>
                    </a:cubicBezTo>
                    <a:cubicBezTo>
                      <a:pt x="22" y="35"/>
                      <a:pt x="23" y="34"/>
                      <a:pt x="2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0" y="31"/>
                      <a:pt x="21" y="30"/>
                      <a:pt x="22" y="29"/>
                    </a:cubicBezTo>
                    <a:cubicBezTo>
                      <a:pt x="23" y="29"/>
                      <a:pt x="24" y="28"/>
                      <a:pt x="25" y="27"/>
                    </a:cubicBezTo>
                    <a:cubicBezTo>
                      <a:pt x="23" y="28"/>
                      <a:pt x="22" y="29"/>
                      <a:pt x="20" y="30"/>
                    </a:cubicBezTo>
                    <a:cubicBezTo>
                      <a:pt x="18" y="30"/>
                      <a:pt x="17" y="31"/>
                      <a:pt x="15" y="31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29"/>
                      <a:pt x="5" y="29"/>
                      <a:pt x="5" y="29"/>
                    </a:cubicBezTo>
                    <a:close/>
                    <a:moveTo>
                      <a:pt x="27" y="6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6" y="8"/>
                      <a:pt x="6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6" y="11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7" y="18"/>
                      <a:pt x="5" y="18"/>
                      <a:pt x="3" y="16"/>
                    </a:cubicBezTo>
                    <a:cubicBezTo>
                      <a:pt x="2" y="15"/>
                      <a:pt x="1" y="13"/>
                      <a:pt x="1" y="11"/>
                    </a:cubicBezTo>
                    <a:cubicBezTo>
                      <a:pt x="0" y="8"/>
                      <a:pt x="1" y="6"/>
                      <a:pt x="2" y="5"/>
                    </a:cubicBezTo>
                    <a:cubicBezTo>
                      <a:pt x="3" y="3"/>
                      <a:pt x="5" y="2"/>
                      <a:pt x="8" y="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3851276" y="1292225"/>
                <a:ext cx="1435100" cy="1433513"/>
              </a:xfrm>
              <a:custGeom>
                <a:avLst/>
                <a:gdLst>
                  <a:gd name="T0" fmla="*/ 191 w 381"/>
                  <a:gd name="T1" fmla="*/ 0 h 381"/>
                  <a:gd name="T2" fmla="*/ 381 w 381"/>
                  <a:gd name="T3" fmla="*/ 191 h 381"/>
                  <a:gd name="T4" fmla="*/ 191 w 381"/>
                  <a:gd name="T5" fmla="*/ 381 h 381"/>
                  <a:gd name="T6" fmla="*/ 0 w 381"/>
                  <a:gd name="T7" fmla="*/ 191 h 381"/>
                  <a:gd name="T8" fmla="*/ 191 w 381"/>
                  <a:gd name="T9" fmla="*/ 0 h 381"/>
                  <a:gd name="T10" fmla="*/ 191 w 381"/>
                  <a:gd name="T11" fmla="*/ 17 h 381"/>
                  <a:gd name="T12" fmla="*/ 365 w 381"/>
                  <a:gd name="T13" fmla="*/ 191 h 381"/>
                  <a:gd name="T14" fmla="*/ 191 w 381"/>
                  <a:gd name="T15" fmla="*/ 365 h 381"/>
                  <a:gd name="T16" fmla="*/ 16 w 381"/>
                  <a:gd name="T17" fmla="*/ 191 h 381"/>
                  <a:gd name="T18" fmla="*/ 191 w 381"/>
                  <a:gd name="T19" fmla="*/ 17 h 381"/>
                  <a:gd name="T20" fmla="*/ 191 w 381"/>
                  <a:gd name="T21" fmla="*/ 21 h 381"/>
                  <a:gd name="T22" fmla="*/ 361 w 381"/>
                  <a:gd name="T23" fmla="*/ 191 h 381"/>
                  <a:gd name="T24" fmla="*/ 191 w 381"/>
                  <a:gd name="T25" fmla="*/ 361 h 381"/>
                  <a:gd name="T26" fmla="*/ 20 w 381"/>
                  <a:gd name="T27" fmla="*/ 191 h 381"/>
                  <a:gd name="T28" fmla="*/ 191 w 381"/>
                  <a:gd name="T29" fmla="*/ 21 h 381"/>
                  <a:gd name="T30" fmla="*/ 191 w 381"/>
                  <a:gd name="T31" fmla="*/ 73 h 381"/>
                  <a:gd name="T32" fmla="*/ 309 w 381"/>
                  <a:gd name="T33" fmla="*/ 191 h 381"/>
                  <a:gd name="T34" fmla="*/ 191 w 381"/>
                  <a:gd name="T35" fmla="*/ 309 h 381"/>
                  <a:gd name="T36" fmla="*/ 72 w 381"/>
                  <a:gd name="T37" fmla="*/ 191 h 381"/>
                  <a:gd name="T38" fmla="*/ 191 w 381"/>
                  <a:gd name="T39" fmla="*/ 73 h 381"/>
                  <a:gd name="T40" fmla="*/ 191 w 381"/>
                  <a:gd name="T41" fmla="*/ 76 h 381"/>
                  <a:gd name="T42" fmla="*/ 305 w 381"/>
                  <a:gd name="T43" fmla="*/ 191 h 381"/>
                  <a:gd name="T44" fmla="*/ 191 w 381"/>
                  <a:gd name="T45" fmla="*/ 306 h 381"/>
                  <a:gd name="T46" fmla="*/ 76 w 381"/>
                  <a:gd name="T47" fmla="*/ 191 h 381"/>
                  <a:gd name="T48" fmla="*/ 191 w 381"/>
                  <a:gd name="T49" fmla="*/ 76 h 381"/>
                  <a:gd name="T50" fmla="*/ 191 w 381"/>
                  <a:gd name="T51" fmla="*/ 9 h 381"/>
                  <a:gd name="T52" fmla="*/ 372 w 381"/>
                  <a:gd name="T53" fmla="*/ 191 h 381"/>
                  <a:gd name="T54" fmla="*/ 191 w 381"/>
                  <a:gd name="T55" fmla="*/ 373 h 381"/>
                  <a:gd name="T56" fmla="*/ 9 w 381"/>
                  <a:gd name="T57" fmla="*/ 191 h 381"/>
                  <a:gd name="T58" fmla="*/ 191 w 381"/>
                  <a:gd name="T59" fmla="*/ 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1" h="381">
                    <a:moveTo>
                      <a:pt x="191" y="0"/>
                    </a:moveTo>
                    <a:cubicBezTo>
                      <a:pt x="296" y="0"/>
                      <a:pt x="381" y="86"/>
                      <a:pt x="381" y="191"/>
                    </a:cubicBezTo>
                    <a:cubicBezTo>
                      <a:pt x="381" y="296"/>
                      <a:pt x="296" y="381"/>
                      <a:pt x="191" y="381"/>
                    </a:cubicBezTo>
                    <a:cubicBezTo>
                      <a:pt x="86" y="381"/>
                      <a:pt x="0" y="296"/>
                      <a:pt x="0" y="191"/>
                    </a:cubicBezTo>
                    <a:cubicBezTo>
                      <a:pt x="0" y="86"/>
                      <a:pt x="86" y="0"/>
                      <a:pt x="191" y="0"/>
                    </a:cubicBezTo>
                    <a:close/>
                    <a:moveTo>
                      <a:pt x="191" y="17"/>
                    </a:moveTo>
                    <a:cubicBezTo>
                      <a:pt x="286" y="17"/>
                      <a:pt x="365" y="95"/>
                      <a:pt x="365" y="191"/>
                    </a:cubicBezTo>
                    <a:cubicBezTo>
                      <a:pt x="365" y="287"/>
                      <a:pt x="286" y="365"/>
                      <a:pt x="191" y="365"/>
                    </a:cubicBezTo>
                    <a:cubicBezTo>
                      <a:pt x="95" y="365"/>
                      <a:pt x="16" y="287"/>
                      <a:pt x="16" y="191"/>
                    </a:cubicBezTo>
                    <a:cubicBezTo>
                      <a:pt x="16" y="95"/>
                      <a:pt x="95" y="17"/>
                      <a:pt x="191" y="17"/>
                    </a:cubicBezTo>
                    <a:close/>
                    <a:moveTo>
                      <a:pt x="191" y="21"/>
                    </a:moveTo>
                    <a:cubicBezTo>
                      <a:pt x="284" y="21"/>
                      <a:pt x="361" y="97"/>
                      <a:pt x="361" y="191"/>
                    </a:cubicBezTo>
                    <a:cubicBezTo>
                      <a:pt x="361" y="285"/>
                      <a:pt x="284" y="361"/>
                      <a:pt x="191" y="361"/>
                    </a:cubicBezTo>
                    <a:cubicBezTo>
                      <a:pt x="97" y="361"/>
                      <a:pt x="20" y="285"/>
                      <a:pt x="20" y="191"/>
                    </a:cubicBezTo>
                    <a:cubicBezTo>
                      <a:pt x="20" y="97"/>
                      <a:pt x="97" y="21"/>
                      <a:pt x="191" y="21"/>
                    </a:cubicBezTo>
                    <a:close/>
                    <a:moveTo>
                      <a:pt x="191" y="73"/>
                    </a:moveTo>
                    <a:cubicBezTo>
                      <a:pt x="256" y="73"/>
                      <a:pt x="309" y="126"/>
                      <a:pt x="309" y="191"/>
                    </a:cubicBezTo>
                    <a:cubicBezTo>
                      <a:pt x="309" y="256"/>
                      <a:pt x="256" y="309"/>
                      <a:pt x="191" y="309"/>
                    </a:cubicBezTo>
                    <a:cubicBezTo>
                      <a:pt x="126" y="309"/>
                      <a:pt x="72" y="256"/>
                      <a:pt x="72" y="191"/>
                    </a:cubicBezTo>
                    <a:cubicBezTo>
                      <a:pt x="72" y="126"/>
                      <a:pt x="126" y="73"/>
                      <a:pt x="191" y="73"/>
                    </a:cubicBezTo>
                    <a:close/>
                    <a:moveTo>
                      <a:pt x="191" y="76"/>
                    </a:moveTo>
                    <a:cubicBezTo>
                      <a:pt x="254" y="76"/>
                      <a:pt x="305" y="128"/>
                      <a:pt x="305" y="191"/>
                    </a:cubicBezTo>
                    <a:cubicBezTo>
                      <a:pt x="305" y="254"/>
                      <a:pt x="254" y="306"/>
                      <a:pt x="191" y="306"/>
                    </a:cubicBezTo>
                    <a:cubicBezTo>
                      <a:pt x="127" y="306"/>
                      <a:pt x="76" y="254"/>
                      <a:pt x="76" y="191"/>
                    </a:cubicBezTo>
                    <a:cubicBezTo>
                      <a:pt x="76" y="128"/>
                      <a:pt x="127" y="76"/>
                      <a:pt x="191" y="76"/>
                    </a:cubicBezTo>
                    <a:close/>
                    <a:moveTo>
                      <a:pt x="191" y="9"/>
                    </a:moveTo>
                    <a:cubicBezTo>
                      <a:pt x="291" y="9"/>
                      <a:pt x="372" y="91"/>
                      <a:pt x="372" y="191"/>
                    </a:cubicBezTo>
                    <a:cubicBezTo>
                      <a:pt x="372" y="291"/>
                      <a:pt x="291" y="373"/>
                      <a:pt x="191" y="373"/>
                    </a:cubicBezTo>
                    <a:cubicBezTo>
                      <a:pt x="90" y="373"/>
                      <a:pt x="9" y="291"/>
                      <a:pt x="9" y="191"/>
                    </a:cubicBezTo>
                    <a:cubicBezTo>
                      <a:pt x="9" y="91"/>
                      <a:pt x="90" y="9"/>
                      <a:pt x="19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4416426" y="1778000"/>
                <a:ext cx="304800" cy="225425"/>
              </a:xfrm>
              <a:custGeom>
                <a:avLst/>
                <a:gdLst>
                  <a:gd name="T0" fmla="*/ 70 w 81"/>
                  <a:gd name="T1" fmla="*/ 19 h 60"/>
                  <a:gd name="T2" fmla="*/ 79 w 81"/>
                  <a:gd name="T3" fmla="*/ 14 h 60"/>
                  <a:gd name="T4" fmla="*/ 61 w 81"/>
                  <a:gd name="T5" fmla="*/ 19 h 60"/>
                  <a:gd name="T6" fmla="*/ 46 w 81"/>
                  <a:gd name="T7" fmla="*/ 34 h 60"/>
                  <a:gd name="T8" fmla="*/ 49 w 81"/>
                  <a:gd name="T9" fmla="*/ 37 h 60"/>
                  <a:gd name="T10" fmla="*/ 51 w 81"/>
                  <a:gd name="T11" fmla="*/ 43 h 60"/>
                  <a:gd name="T12" fmla="*/ 30 w 81"/>
                  <a:gd name="T13" fmla="*/ 43 h 60"/>
                  <a:gd name="T14" fmla="*/ 25 w 81"/>
                  <a:gd name="T15" fmla="*/ 41 h 60"/>
                  <a:gd name="T16" fmla="*/ 33 w 81"/>
                  <a:gd name="T17" fmla="*/ 36 h 60"/>
                  <a:gd name="T18" fmla="*/ 35 w 81"/>
                  <a:gd name="T19" fmla="*/ 30 h 60"/>
                  <a:gd name="T20" fmla="*/ 55 w 81"/>
                  <a:gd name="T21" fmla="*/ 35 h 60"/>
                  <a:gd name="T22" fmla="*/ 21 w 81"/>
                  <a:gd name="T23" fmla="*/ 39 h 60"/>
                  <a:gd name="T24" fmla="*/ 27 w 81"/>
                  <a:gd name="T25" fmla="*/ 34 h 60"/>
                  <a:gd name="T26" fmla="*/ 55 w 81"/>
                  <a:gd name="T27" fmla="*/ 50 h 60"/>
                  <a:gd name="T28" fmla="*/ 52 w 81"/>
                  <a:gd name="T29" fmla="*/ 59 h 60"/>
                  <a:gd name="T30" fmla="*/ 29 w 81"/>
                  <a:gd name="T31" fmla="*/ 43 h 60"/>
                  <a:gd name="T32" fmla="*/ 25 w 81"/>
                  <a:gd name="T33" fmla="*/ 53 h 60"/>
                  <a:gd name="T34" fmla="*/ 20 w 81"/>
                  <a:gd name="T35" fmla="*/ 46 h 60"/>
                  <a:gd name="T36" fmla="*/ 18 w 81"/>
                  <a:gd name="T37" fmla="*/ 52 h 60"/>
                  <a:gd name="T38" fmla="*/ 13 w 81"/>
                  <a:gd name="T39" fmla="*/ 59 h 60"/>
                  <a:gd name="T40" fmla="*/ 13 w 81"/>
                  <a:gd name="T41" fmla="*/ 41 h 60"/>
                  <a:gd name="T42" fmla="*/ 25 w 81"/>
                  <a:gd name="T43" fmla="*/ 29 h 60"/>
                  <a:gd name="T44" fmla="*/ 6 w 81"/>
                  <a:gd name="T45" fmla="*/ 35 h 60"/>
                  <a:gd name="T46" fmla="*/ 79 w 81"/>
                  <a:gd name="T47" fmla="*/ 29 h 60"/>
                  <a:gd name="T48" fmla="*/ 64 w 81"/>
                  <a:gd name="T49" fmla="*/ 35 h 60"/>
                  <a:gd name="T50" fmla="*/ 12 w 81"/>
                  <a:gd name="T51" fmla="*/ 24 h 60"/>
                  <a:gd name="T52" fmla="*/ 30 w 81"/>
                  <a:gd name="T53" fmla="*/ 28 h 60"/>
                  <a:gd name="T54" fmla="*/ 41 w 81"/>
                  <a:gd name="T55" fmla="*/ 28 h 60"/>
                  <a:gd name="T56" fmla="*/ 51 w 81"/>
                  <a:gd name="T57" fmla="*/ 28 h 60"/>
                  <a:gd name="T58" fmla="*/ 69 w 81"/>
                  <a:gd name="T59" fmla="*/ 24 h 60"/>
                  <a:gd name="T60" fmla="*/ 69 w 81"/>
                  <a:gd name="T61" fmla="*/ 59 h 60"/>
                  <a:gd name="T62" fmla="*/ 52 w 81"/>
                  <a:gd name="T63" fmla="*/ 60 h 60"/>
                  <a:gd name="T64" fmla="*/ 25 w 81"/>
                  <a:gd name="T65" fmla="*/ 60 h 60"/>
                  <a:gd name="T66" fmla="*/ 0 w 81"/>
                  <a:gd name="T67" fmla="*/ 35 h 60"/>
                  <a:gd name="T68" fmla="*/ 6 w 81"/>
                  <a:gd name="T69" fmla="*/ 18 h 60"/>
                  <a:gd name="T70" fmla="*/ 15 w 81"/>
                  <a:gd name="T71" fmla="*/ 12 h 60"/>
                  <a:gd name="T72" fmla="*/ 23 w 81"/>
                  <a:gd name="T73" fmla="*/ 0 h 60"/>
                  <a:gd name="T74" fmla="*/ 32 w 81"/>
                  <a:gd name="T75" fmla="*/ 6 h 60"/>
                  <a:gd name="T76" fmla="*/ 39 w 81"/>
                  <a:gd name="T77" fmla="*/ 6 h 60"/>
                  <a:gd name="T78" fmla="*/ 48 w 81"/>
                  <a:gd name="T79" fmla="*/ 1 h 60"/>
                  <a:gd name="T80" fmla="*/ 58 w 81"/>
                  <a:gd name="T81" fmla="*/ 0 h 60"/>
                  <a:gd name="T82" fmla="*/ 66 w 81"/>
                  <a:gd name="T83" fmla="*/ 18 h 60"/>
                  <a:gd name="T84" fmla="*/ 72 w 81"/>
                  <a:gd name="T85" fmla="*/ 18 h 60"/>
                  <a:gd name="T86" fmla="*/ 81 w 81"/>
                  <a:gd name="T87" fmla="*/ 14 h 60"/>
                  <a:gd name="T88" fmla="*/ 23 w 81"/>
                  <a:gd name="T89" fmla="*/ 14 h 60"/>
                  <a:gd name="T90" fmla="*/ 14 w 81"/>
                  <a:gd name="T91" fmla="*/ 18 h 60"/>
                  <a:gd name="T92" fmla="*/ 5 w 81"/>
                  <a:gd name="T93" fmla="*/ 19 h 60"/>
                  <a:gd name="T94" fmla="*/ 23 w 81"/>
                  <a:gd name="T95" fmla="*/ 18 h 60"/>
                  <a:gd name="T96" fmla="*/ 36 w 81"/>
                  <a:gd name="T97" fmla="*/ 22 h 60"/>
                  <a:gd name="T98" fmla="*/ 49 w 81"/>
                  <a:gd name="T99" fmla="*/ 18 h 60"/>
                  <a:gd name="T100" fmla="*/ 57 w 81"/>
                  <a:gd name="T101" fmla="*/ 59 h 60"/>
                  <a:gd name="T102" fmla="*/ 24 w 81"/>
                  <a:gd name="T103" fmla="*/ 1 h 60"/>
                  <a:gd name="T104" fmla="*/ 37 w 81"/>
                  <a:gd name="T105" fmla="*/ 1 h 60"/>
                  <a:gd name="T106" fmla="*/ 47 w 81"/>
                  <a:gd name="T107" fmla="*/ 6 h 60"/>
                  <a:gd name="T108" fmla="*/ 24 w 81"/>
                  <a:gd name="T109" fmla="*/ 10 h 60"/>
                  <a:gd name="T110" fmla="*/ 41 w 81"/>
                  <a:gd name="T111" fmla="*/ 16 h 60"/>
                  <a:gd name="T112" fmla="*/ 51 w 81"/>
                  <a:gd name="T113" fmla="*/ 16 h 60"/>
                  <a:gd name="T114" fmla="*/ 65 w 81"/>
                  <a:gd name="T115" fmla="*/ 45 h 60"/>
                  <a:gd name="T116" fmla="*/ 57 w 81"/>
                  <a:gd name="T117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1" h="60">
                    <a:moveTo>
                      <a:pt x="63" y="19"/>
                    </a:moveTo>
                    <a:cubicBezTo>
                      <a:pt x="66" y="19"/>
                      <a:pt x="66" y="19"/>
                      <a:pt x="66" y="19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19"/>
                      <a:pt x="63" y="19"/>
                      <a:pt x="63" y="19"/>
                    </a:cubicBezTo>
                    <a:close/>
                    <a:moveTo>
                      <a:pt x="41" y="33"/>
                    </a:moveTo>
                    <a:cubicBezTo>
                      <a:pt x="42" y="33"/>
                      <a:pt x="43" y="33"/>
                      <a:pt x="44" y="33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4" y="30"/>
                      <a:pt x="43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33"/>
                      <a:pt x="41" y="33"/>
                      <a:pt x="41" y="33"/>
                    </a:cubicBezTo>
                    <a:close/>
                    <a:moveTo>
                      <a:pt x="46" y="34"/>
                    </a:moveTo>
                    <a:cubicBezTo>
                      <a:pt x="46" y="34"/>
                      <a:pt x="47" y="35"/>
                      <a:pt x="48" y="36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49" y="32"/>
                      <a:pt x="48" y="31"/>
                      <a:pt x="47" y="31"/>
                    </a:cubicBezTo>
                    <a:cubicBezTo>
                      <a:pt x="46" y="34"/>
                      <a:pt x="46" y="34"/>
                      <a:pt x="46" y="34"/>
                    </a:cubicBezTo>
                    <a:close/>
                    <a:moveTo>
                      <a:pt x="49" y="37"/>
                    </a:moveTo>
                    <a:cubicBezTo>
                      <a:pt x="50" y="37"/>
                      <a:pt x="50" y="38"/>
                      <a:pt x="50" y="38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3" y="36"/>
                      <a:pt x="53" y="35"/>
                      <a:pt x="52" y="34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  <a:moveTo>
                      <a:pt x="51" y="40"/>
                    </a:moveTo>
                    <a:cubicBezTo>
                      <a:pt x="51" y="40"/>
                      <a:pt x="52" y="41"/>
                      <a:pt x="52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1" y="40"/>
                      <a:pt x="51" y="40"/>
                      <a:pt x="51" y="40"/>
                    </a:cubicBezTo>
                    <a:close/>
                    <a:moveTo>
                      <a:pt x="51" y="43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50" y="42"/>
                      <a:pt x="50" y="41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9" y="39"/>
                      <a:pt x="48" y="38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5" y="35"/>
                      <a:pt x="43" y="34"/>
                      <a:pt x="40" y="34"/>
                    </a:cubicBezTo>
                    <a:cubicBezTo>
                      <a:pt x="35" y="34"/>
                      <a:pt x="31" y="38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43"/>
                      <a:pt x="51" y="43"/>
                      <a:pt x="51" y="43"/>
                    </a:cubicBezTo>
                    <a:close/>
                    <a:moveTo>
                      <a:pt x="29" y="42"/>
                    </a:moveTo>
                    <a:cubicBezTo>
                      <a:pt x="29" y="41"/>
                      <a:pt x="29" y="40"/>
                      <a:pt x="30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9" y="42"/>
                      <a:pt x="29" y="42"/>
                      <a:pt x="29" y="42"/>
                    </a:cubicBezTo>
                    <a:close/>
                    <a:moveTo>
                      <a:pt x="30" y="38"/>
                    </a:moveTo>
                    <a:cubicBezTo>
                      <a:pt x="31" y="38"/>
                      <a:pt x="31" y="37"/>
                      <a:pt x="32" y="3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8" y="35"/>
                      <a:pt x="27" y="36"/>
                      <a:pt x="27" y="37"/>
                    </a:cubicBezTo>
                    <a:cubicBezTo>
                      <a:pt x="30" y="38"/>
                      <a:pt x="30" y="38"/>
                      <a:pt x="30" y="38"/>
                    </a:cubicBezTo>
                    <a:close/>
                    <a:moveTo>
                      <a:pt x="33" y="36"/>
                    </a:moveTo>
                    <a:cubicBezTo>
                      <a:pt x="33" y="35"/>
                      <a:pt x="34" y="34"/>
                      <a:pt x="3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2" y="31"/>
                      <a:pt x="31" y="32"/>
                      <a:pt x="30" y="33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6" y="33"/>
                    </a:moveTo>
                    <a:cubicBezTo>
                      <a:pt x="37" y="33"/>
                      <a:pt x="39" y="33"/>
                      <a:pt x="40" y="33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8" y="29"/>
                      <a:pt x="36" y="30"/>
                      <a:pt x="35" y="30"/>
                    </a:cubicBezTo>
                    <a:cubicBezTo>
                      <a:pt x="36" y="33"/>
                      <a:pt x="36" y="33"/>
                      <a:pt x="36" y="33"/>
                    </a:cubicBezTo>
                    <a:close/>
                    <a:moveTo>
                      <a:pt x="47" y="29"/>
                    </a:moveTo>
                    <a:cubicBezTo>
                      <a:pt x="50" y="30"/>
                      <a:pt x="52" y="32"/>
                      <a:pt x="54" y="3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55" y="35"/>
                    </a:move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lose/>
                    <a:moveTo>
                      <a:pt x="55" y="36"/>
                    </a:moveTo>
                    <a:cubicBezTo>
                      <a:pt x="56" y="37"/>
                      <a:pt x="56" y="38"/>
                      <a:pt x="57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55" y="36"/>
                      <a:pt x="55" y="36"/>
                      <a:pt x="55" y="36"/>
                    </a:cubicBezTo>
                    <a:close/>
                    <a:moveTo>
                      <a:pt x="24" y="39"/>
                    </a:moveTo>
                    <a:cubicBezTo>
                      <a:pt x="24" y="38"/>
                      <a:pt x="25" y="37"/>
                      <a:pt x="26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4" y="39"/>
                      <a:pt x="24" y="39"/>
                      <a:pt x="24" y="39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27" y="34"/>
                    </a:moveTo>
                    <a:cubicBezTo>
                      <a:pt x="29" y="32"/>
                      <a:pt x="31" y="30"/>
                      <a:pt x="33" y="29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34"/>
                      <a:pt x="27" y="34"/>
                      <a:pt x="27" y="34"/>
                    </a:cubicBezTo>
                    <a:close/>
                    <a:moveTo>
                      <a:pt x="55" y="43"/>
                    </a:move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3"/>
                      <a:pt x="55" y="43"/>
                      <a:pt x="55" y="43"/>
                    </a:cubicBezTo>
                    <a:close/>
                    <a:moveTo>
                      <a:pt x="55" y="48"/>
                    </a:move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8"/>
                      <a:pt x="55" y="48"/>
                      <a:pt x="55" y="48"/>
                    </a:cubicBezTo>
                    <a:close/>
                    <a:moveTo>
                      <a:pt x="55" y="52"/>
                    </a:move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2"/>
                      <a:pt x="55" y="52"/>
                      <a:pt x="55" y="52"/>
                    </a:cubicBezTo>
                    <a:close/>
                    <a:moveTo>
                      <a:pt x="55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6"/>
                      <a:pt x="55" y="56"/>
                      <a:pt x="55" y="56"/>
                    </a:cubicBezTo>
                    <a:close/>
                    <a:moveTo>
                      <a:pt x="29" y="43"/>
                    </a:move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3"/>
                      <a:pt x="29" y="43"/>
                      <a:pt x="29" y="43"/>
                    </a:cubicBezTo>
                    <a:close/>
                    <a:moveTo>
                      <a:pt x="29" y="48"/>
                    </a:move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48"/>
                      <a:pt x="29" y="48"/>
                      <a:pt x="29" y="48"/>
                    </a:cubicBezTo>
                    <a:close/>
                    <a:moveTo>
                      <a:pt x="29" y="52"/>
                    </a:move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2"/>
                      <a:pt x="29" y="52"/>
                      <a:pt x="29" y="52"/>
                    </a:cubicBezTo>
                    <a:close/>
                    <a:moveTo>
                      <a:pt x="29" y="56"/>
                    </a:move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6"/>
                      <a:pt x="29" y="56"/>
                      <a:pt x="29" y="56"/>
                    </a:cubicBezTo>
                    <a:close/>
                    <a:moveTo>
                      <a:pt x="20" y="46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6"/>
                      <a:pt x="20" y="46"/>
                      <a:pt x="20" y="46"/>
                    </a:cubicBezTo>
                    <a:close/>
                    <a:moveTo>
                      <a:pt x="18" y="52"/>
                    </a:moveTo>
                    <a:cubicBezTo>
                      <a:pt x="18" y="46"/>
                      <a:pt x="18" y="46"/>
                      <a:pt x="18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8" y="52"/>
                      <a:pt x="18" y="52"/>
                      <a:pt x="18" y="52"/>
                    </a:cubicBezTo>
                    <a:close/>
                    <a:moveTo>
                      <a:pt x="17" y="53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17" y="53"/>
                      <a:pt x="17" y="53"/>
                      <a:pt x="17" y="53"/>
                    </a:cubicBezTo>
                    <a:close/>
                    <a:moveTo>
                      <a:pt x="16" y="59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7" y="41"/>
                    </a:moveTo>
                    <a:cubicBezTo>
                      <a:pt x="17" y="45"/>
                      <a:pt x="17" y="45"/>
                      <a:pt x="17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16" y="45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6" y="45"/>
                      <a:pt x="16" y="45"/>
                      <a:pt x="16" y="45"/>
                    </a:cubicBezTo>
                    <a:close/>
                    <a:moveTo>
                      <a:pt x="19" y="39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9" y="39"/>
                      <a:pt x="19" y="39"/>
                      <a:pt x="19" y="39"/>
                    </a:cubicBezTo>
                    <a:close/>
                    <a:moveTo>
                      <a:pt x="25" y="35"/>
                    </a:moveTo>
                    <a:cubicBezTo>
                      <a:pt x="25" y="29"/>
                      <a:pt x="25" y="29"/>
                      <a:pt x="25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5" y="35"/>
                      <a:pt x="25" y="35"/>
                      <a:pt x="25" y="35"/>
                    </a:cubicBezTo>
                    <a:close/>
                    <a:moveTo>
                      <a:pt x="16" y="35"/>
                    </a:moveTo>
                    <a:cubicBezTo>
                      <a:pt x="16" y="29"/>
                      <a:pt x="16" y="29"/>
                      <a:pt x="16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6" y="35"/>
                    </a:move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6" y="35"/>
                      <a:pt x="6" y="35"/>
                      <a:pt x="6" y="35"/>
                    </a:cubicBezTo>
                    <a:close/>
                    <a:moveTo>
                      <a:pt x="79" y="29"/>
                    </a:moveTo>
                    <a:cubicBezTo>
                      <a:pt x="74" y="29"/>
                      <a:pt x="74" y="29"/>
                      <a:pt x="74" y="29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79" y="29"/>
                      <a:pt x="79" y="29"/>
                      <a:pt x="79" y="29"/>
                    </a:cubicBezTo>
                    <a:close/>
                    <a:moveTo>
                      <a:pt x="73" y="29"/>
                    </a:move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73" y="29"/>
                      <a:pt x="73" y="29"/>
                    </a:cubicBezTo>
                    <a:close/>
                    <a:moveTo>
                      <a:pt x="64" y="29"/>
                    </a:moveTo>
                    <a:cubicBezTo>
                      <a:pt x="55" y="29"/>
                      <a:pt x="55" y="29"/>
                      <a:pt x="55" y="29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4" y="29"/>
                      <a:pt x="64" y="29"/>
                      <a:pt x="64" y="29"/>
                    </a:cubicBezTo>
                    <a:close/>
                    <a:moveTo>
                      <a:pt x="2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8"/>
                      <a:pt x="2" y="28"/>
                      <a:pt x="2" y="28"/>
                    </a:cubicBezTo>
                    <a:close/>
                    <a:moveTo>
                      <a:pt x="6" y="28"/>
                    </a:move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lose/>
                    <a:moveTo>
                      <a:pt x="13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8"/>
                      <a:pt x="13" y="28"/>
                      <a:pt x="13" y="28"/>
                    </a:cubicBezTo>
                    <a:close/>
                    <a:moveTo>
                      <a:pt x="20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8"/>
                      <a:pt x="20" y="28"/>
                      <a:pt x="20" y="28"/>
                    </a:cubicBezTo>
                    <a:close/>
                    <a:moveTo>
                      <a:pt x="31" y="28"/>
                    </a:move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8"/>
                      <a:pt x="31" y="28"/>
                      <a:pt x="31" y="28"/>
                    </a:cubicBezTo>
                    <a:close/>
                    <a:moveTo>
                      <a:pt x="41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8"/>
                      <a:pt x="41" y="28"/>
                      <a:pt x="41" y="28"/>
                    </a:cubicBezTo>
                    <a:close/>
                    <a:moveTo>
                      <a:pt x="51" y="28"/>
                    </a:moveTo>
                    <a:cubicBezTo>
                      <a:pt x="61" y="28"/>
                      <a:pt x="61" y="28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8"/>
                      <a:pt x="51" y="28"/>
                      <a:pt x="51" y="28"/>
                    </a:cubicBezTo>
                    <a:close/>
                    <a:moveTo>
                      <a:pt x="63" y="28"/>
                    </a:move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69" y="28"/>
                    </a:move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69" y="28"/>
                      <a:pt x="69" y="28"/>
                      <a:pt x="69" y="28"/>
                    </a:cubicBezTo>
                    <a:close/>
                    <a:moveTo>
                      <a:pt x="76" y="28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8"/>
                      <a:pt x="76" y="28"/>
                      <a:pt x="76" y="28"/>
                    </a:cubicBezTo>
                    <a:close/>
                    <a:moveTo>
                      <a:pt x="79" y="36"/>
                    </a:moveTo>
                    <a:cubicBezTo>
                      <a:pt x="69" y="36"/>
                      <a:pt x="69" y="36"/>
                      <a:pt x="69" y="36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79" y="36"/>
                      <a:pt x="79" y="36"/>
                      <a:pt x="79" y="36"/>
                    </a:cubicBezTo>
                    <a:close/>
                    <a:moveTo>
                      <a:pt x="68" y="36"/>
                    </a:move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6"/>
                      <a:pt x="68" y="36"/>
                      <a:pt x="68" y="36"/>
                    </a:cubicBezTo>
                    <a:close/>
                    <a:moveTo>
                      <a:pt x="23" y="14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lose/>
                    <a:moveTo>
                      <a:pt x="26" y="22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26" y="22"/>
                      <a:pt x="26" y="22"/>
                      <a:pt x="26" y="22"/>
                    </a:cubicBezTo>
                    <a:close/>
                    <a:moveTo>
                      <a:pt x="36" y="22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36" y="22"/>
                      <a:pt x="36" y="22"/>
                      <a:pt x="36" y="22"/>
                    </a:cubicBezTo>
                    <a:close/>
                    <a:moveTo>
                      <a:pt x="46" y="22"/>
                    </a:moveTo>
                    <a:cubicBezTo>
                      <a:pt x="46" y="18"/>
                      <a:pt x="46" y="18"/>
                      <a:pt x="46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46" y="22"/>
                      <a:pt x="46" y="22"/>
                      <a:pt x="46" y="22"/>
                    </a:cubicBezTo>
                    <a:close/>
                    <a:moveTo>
                      <a:pt x="57" y="59"/>
                    </a:move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9"/>
                      <a:pt x="57" y="59"/>
                      <a:pt x="57" y="59"/>
                    </a:cubicBezTo>
                    <a:close/>
                    <a:moveTo>
                      <a:pt x="65" y="59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9"/>
                      <a:pt x="65" y="59"/>
                      <a:pt x="65" y="59"/>
                    </a:cubicBezTo>
                    <a:close/>
                    <a:moveTo>
                      <a:pt x="57" y="1"/>
                    </a:moveTo>
                    <a:cubicBezTo>
                      <a:pt x="57" y="9"/>
                      <a:pt x="57" y="9"/>
                      <a:pt x="57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7" y="1"/>
                      <a:pt x="57" y="1"/>
                      <a:pt x="57" y="1"/>
                    </a:cubicBezTo>
                    <a:close/>
                    <a:moveTo>
                      <a:pt x="24" y="16"/>
                    </a:moveTo>
                    <a:cubicBezTo>
                      <a:pt x="24" y="10"/>
                      <a:pt x="24" y="10"/>
                      <a:pt x="24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24" y="16"/>
                      <a:pt x="24" y="16"/>
                      <a:pt x="24" y="16"/>
                    </a:cubicBezTo>
                    <a:close/>
                    <a:moveTo>
                      <a:pt x="32" y="16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2" y="16"/>
                      <a:pt x="32" y="16"/>
                      <a:pt x="32" y="16"/>
                    </a:cubicBezTo>
                    <a:close/>
                    <a:moveTo>
                      <a:pt x="41" y="16"/>
                    </a:moveTo>
                    <a:cubicBezTo>
                      <a:pt x="41" y="10"/>
                      <a:pt x="41" y="10"/>
                      <a:pt x="41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1" y="16"/>
                      <a:pt x="41" y="16"/>
                      <a:pt x="41" y="16"/>
                    </a:cubicBezTo>
                    <a:close/>
                    <a:moveTo>
                      <a:pt x="51" y="16"/>
                    </a:moveTo>
                    <a:cubicBezTo>
                      <a:pt x="51" y="10"/>
                      <a:pt x="51" y="10"/>
                      <a:pt x="51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1" y="16"/>
                      <a:pt x="51" y="16"/>
                      <a:pt x="51" y="16"/>
                    </a:cubicBezTo>
                    <a:close/>
                    <a:moveTo>
                      <a:pt x="68" y="52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8" y="52"/>
                      <a:pt x="68" y="52"/>
                      <a:pt x="68" y="52"/>
                    </a:cubicBezTo>
                    <a:close/>
                    <a:moveTo>
                      <a:pt x="68" y="45"/>
                    </a:moveTo>
                    <a:cubicBezTo>
                      <a:pt x="68" y="41"/>
                      <a:pt x="68" y="41"/>
                      <a:pt x="68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8" y="45"/>
                      <a:pt x="68" y="45"/>
                      <a:pt x="68" y="45"/>
                    </a:cubicBezTo>
                    <a:close/>
                    <a:moveTo>
                      <a:pt x="61" y="46"/>
                    </a:moveTo>
                    <a:cubicBezTo>
                      <a:pt x="61" y="52"/>
                      <a:pt x="61" y="52"/>
                      <a:pt x="61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61" y="46"/>
                      <a:pt x="61" y="46"/>
                      <a:pt x="61" y="46"/>
                    </a:cubicBezTo>
                    <a:close/>
                    <a:moveTo>
                      <a:pt x="64" y="41"/>
                    </a:moveTo>
                    <a:cubicBezTo>
                      <a:pt x="64" y="45"/>
                      <a:pt x="64" y="45"/>
                      <a:pt x="64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4" y="41"/>
                      <a:pt x="64" y="41"/>
                      <a:pt x="6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4348163" y="1792288"/>
                <a:ext cx="441325" cy="260350"/>
              </a:xfrm>
              <a:custGeom>
                <a:avLst/>
                <a:gdLst>
                  <a:gd name="T0" fmla="*/ 97 w 278"/>
                  <a:gd name="T1" fmla="*/ 0 h 164"/>
                  <a:gd name="T2" fmla="*/ 0 w 278"/>
                  <a:gd name="T3" fmla="*/ 7 h 164"/>
                  <a:gd name="T4" fmla="*/ 0 w 278"/>
                  <a:gd name="T5" fmla="*/ 0 h 164"/>
                  <a:gd name="T6" fmla="*/ 278 w 278"/>
                  <a:gd name="T7" fmla="*/ 0 h 164"/>
                  <a:gd name="T8" fmla="*/ 180 w 278"/>
                  <a:gd name="T9" fmla="*/ 7 h 164"/>
                  <a:gd name="T10" fmla="*/ 180 w 278"/>
                  <a:gd name="T11" fmla="*/ 0 h 164"/>
                  <a:gd name="T12" fmla="*/ 45 w 278"/>
                  <a:gd name="T13" fmla="*/ 59 h 164"/>
                  <a:gd name="T14" fmla="*/ 2 w 278"/>
                  <a:gd name="T15" fmla="*/ 64 h 164"/>
                  <a:gd name="T16" fmla="*/ 2 w 278"/>
                  <a:gd name="T17" fmla="*/ 59 h 164"/>
                  <a:gd name="T18" fmla="*/ 275 w 278"/>
                  <a:gd name="T19" fmla="*/ 59 h 164"/>
                  <a:gd name="T20" fmla="*/ 232 w 278"/>
                  <a:gd name="T21" fmla="*/ 64 h 164"/>
                  <a:gd name="T22" fmla="*/ 232 w 278"/>
                  <a:gd name="T23" fmla="*/ 59 h 164"/>
                  <a:gd name="T24" fmla="*/ 69 w 278"/>
                  <a:gd name="T25" fmla="*/ 102 h 164"/>
                  <a:gd name="T26" fmla="*/ 7 w 278"/>
                  <a:gd name="T27" fmla="*/ 109 h 164"/>
                  <a:gd name="T28" fmla="*/ 7 w 278"/>
                  <a:gd name="T29" fmla="*/ 102 h 164"/>
                  <a:gd name="T30" fmla="*/ 164 w 278"/>
                  <a:gd name="T31" fmla="*/ 102 h 164"/>
                  <a:gd name="T32" fmla="*/ 114 w 278"/>
                  <a:gd name="T33" fmla="*/ 109 h 164"/>
                  <a:gd name="T34" fmla="*/ 114 w 278"/>
                  <a:gd name="T35" fmla="*/ 102 h 164"/>
                  <a:gd name="T36" fmla="*/ 270 w 278"/>
                  <a:gd name="T37" fmla="*/ 102 h 164"/>
                  <a:gd name="T38" fmla="*/ 206 w 278"/>
                  <a:gd name="T39" fmla="*/ 109 h 164"/>
                  <a:gd name="T40" fmla="*/ 206 w 278"/>
                  <a:gd name="T41" fmla="*/ 102 h 164"/>
                  <a:gd name="T42" fmla="*/ 81 w 278"/>
                  <a:gd name="T43" fmla="*/ 159 h 164"/>
                  <a:gd name="T44" fmla="*/ 111 w 278"/>
                  <a:gd name="T45" fmla="*/ 133 h 164"/>
                  <a:gd name="T46" fmla="*/ 114 w 278"/>
                  <a:gd name="T47" fmla="*/ 133 h 164"/>
                  <a:gd name="T48" fmla="*/ 185 w 278"/>
                  <a:gd name="T49" fmla="*/ 159 h 164"/>
                  <a:gd name="T50" fmla="*/ 164 w 278"/>
                  <a:gd name="T51" fmla="*/ 131 h 164"/>
                  <a:gd name="T52" fmla="*/ 164 w 278"/>
                  <a:gd name="T53" fmla="*/ 133 h 164"/>
                  <a:gd name="T54" fmla="*/ 166 w 278"/>
                  <a:gd name="T55" fmla="*/ 133 h 164"/>
                  <a:gd name="T56" fmla="*/ 194 w 278"/>
                  <a:gd name="T57" fmla="*/ 159 h 164"/>
                  <a:gd name="T58" fmla="*/ 261 w 278"/>
                  <a:gd name="T59" fmla="*/ 164 h 164"/>
                  <a:gd name="T60" fmla="*/ 16 w 278"/>
                  <a:gd name="T61" fmla="*/ 159 h 164"/>
                  <a:gd name="T62" fmla="*/ 114 w 278"/>
                  <a:gd name="T63" fmla="*/ 131 h 164"/>
                  <a:gd name="T64" fmla="*/ 114 w 278"/>
                  <a:gd name="T65" fmla="*/ 133 h 164"/>
                  <a:gd name="T66" fmla="*/ 114 w 278"/>
                  <a:gd name="T67" fmla="*/ 13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8" h="164">
                    <a:moveTo>
                      <a:pt x="0" y="0"/>
                    </a:moveTo>
                    <a:lnTo>
                      <a:pt x="97" y="0"/>
                    </a:lnTo>
                    <a:lnTo>
                      <a:pt x="9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80" y="0"/>
                    </a:moveTo>
                    <a:lnTo>
                      <a:pt x="278" y="0"/>
                    </a:lnTo>
                    <a:lnTo>
                      <a:pt x="278" y="7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2" y="59"/>
                    </a:moveTo>
                    <a:lnTo>
                      <a:pt x="45" y="59"/>
                    </a:lnTo>
                    <a:lnTo>
                      <a:pt x="45" y="64"/>
                    </a:lnTo>
                    <a:lnTo>
                      <a:pt x="2" y="64"/>
                    </a:lnTo>
                    <a:lnTo>
                      <a:pt x="2" y="59"/>
                    </a:lnTo>
                    <a:lnTo>
                      <a:pt x="2" y="59"/>
                    </a:lnTo>
                    <a:close/>
                    <a:moveTo>
                      <a:pt x="232" y="59"/>
                    </a:moveTo>
                    <a:lnTo>
                      <a:pt x="275" y="59"/>
                    </a:lnTo>
                    <a:lnTo>
                      <a:pt x="275" y="64"/>
                    </a:lnTo>
                    <a:lnTo>
                      <a:pt x="232" y="64"/>
                    </a:lnTo>
                    <a:lnTo>
                      <a:pt x="232" y="59"/>
                    </a:lnTo>
                    <a:lnTo>
                      <a:pt x="232" y="59"/>
                    </a:lnTo>
                    <a:close/>
                    <a:moveTo>
                      <a:pt x="7" y="102"/>
                    </a:moveTo>
                    <a:lnTo>
                      <a:pt x="69" y="102"/>
                    </a:lnTo>
                    <a:lnTo>
                      <a:pt x="69" y="109"/>
                    </a:lnTo>
                    <a:lnTo>
                      <a:pt x="7" y="109"/>
                    </a:lnTo>
                    <a:lnTo>
                      <a:pt x="7" y="102"/>
                    </a:lnTo>
                    <a:lnTo>
                      <a:pt x="7" y="102"/>
                    </a:lnTo>
                    <a:close/>
                    <a:moveTo>
                      <a:pt x="114" y="102"/>
                    </a:moveTo>
                    <a:lnTo>
                      <a:pt x="164" y="102"/>
                    </a:lnTo>
                    <a:lnTo>
                      <a:pt x="164" y="109"/>
                    </a:lnTo>
                    <a:lnTo>
                      <a:pt x="114" y="109"/>
                    </a:lnTo>
                    <a:lnTo>
                      <a:pt x="114" y="102"/>
                    </a:lnTo>
                    <a:lnTo>
                      <a:pt x="114" y="102"/>
                    </a:lnTo>
                    <a:close/>
                    <a:moveTo>
                      <a:pt x="206" y="102"/>
                    </a:moveTo>
                    <a:lnTo>
                      <a:pt x="270" y="102"/>
                    </a:lnTo>
                    <a:lnTo>
                      <a:pt x="270" y="109"/>
                    </a:lnTo>
                    <a:lnTo>
                      <a:pt x="206" y="109"/>
                    </a:lnTo>
                    <a:lnTo>
                      <a:pt x="206" y="102"/>
                    </a:lnTo>
                    <a:lnTo>
                      <a:pt x="206" y="102"/>
                    </a:lnTo>
                    <a:close/>
                    <a:moveTo>
                      <a:pt x="16" y="159"/>
                    </a:moveTo>
                    <a:lnTo>
                      <a:pt x="81" y="159"/>
                    </a:lnTo>
                    <a:lnTo>
                      <a:pt x="107" y="133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4" y="133"/>
                    </a:lnTo>
                    <a:lnTo>
                      <a:pt x="88" y="159"/>
                    </a:lnTo>
                    <a:lnTo>
                      <a:pt x="185" y="159"/>
                    </a:lnTo>
                    <a:lnTo>
                      <a:pt x="159" y="131"/>
                    </a:lnTo>
                    <a:lnTo>
                      <a:pt x="164" y="131"/>
                    </a:lnTo>
                    <a:lnTo>
                      <a:pt x="164" y="133"/>
                    </a:lnTo>
                    <a:lnTo>
                      <a:pt x="164" y="133"/>
                    </a:lnTo>
                    <a:lnTo>
                      <a:pt x="166" y="133"/>
                    </a:lnTo>
                    <a:lnTo>
                      <a:pt x="166" y="133"/>
                    </a:lnTo>
                    <a:lnTo>
                      <a:pt x="168" y="133"/>
                    </a:lnTo>
                    <a:lnTo>
                      <a:pt x="194" y="159"/>
                    </a:lnTo>
                    <a:lnTo>
                      <a:pt x="261" y="159"/>
                    </a:lnTo>
                    <a:lnTo>
                      <a:pt x="261" y="164"/>
                    </a:lnTo>
                    <a:lnTo>
                      <a:pt x="16" y="164"/>
                    </a:lnTo>
                    <a:lnTo>
                      <a:pt x="16" y="159"/>
                    </a:lnTo>
                    <a:lnTo>
                      <a:pt x="16" y="159"/>
                    </a:lnTo>
                    <a:close/>
                    <a:moveTo>
                      <a:pt x="114" y="131"/>
                    </a:moveTo>
                    <a:lnTo>
                      <a:pt x="116" y="131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4295776" y="1660525"/>
                <a:ext cx="546100" cy="508000"/>
              </a:xfrm>
              <a:custGeom>
                <a:avLst/>
                <a:gdLst>
                  <a:gd name="T0" fmla="*/ 31 w 145"/>
                  <a:gd name="T1" fmla="*/ 0 h 135"/>
                  <a:gd name="T2" fmla="*/ 0 w 145"/>
                  <a:gd name="T3" fmla="*/ 27 h 135"/>
                  <a:gd name="T4" fmla="*/ 14 w 145"/>
                  <a:gd name="T5" fmla="*/ 45 h 135"/>
                  <a:gd name="T6" fmla="*/ 14 w 145"/>
                  <a:gd name="T7" fmla="*/ 63 h 135"/>
                  <a:gd name="T8" fmla="*/ 33 w 145"/>
                  <a:gd name="T9" fmla="*/ 116 h 135"/>
                  <a:gd name="T10" fmla="*/ 61 w 145"/>
                  <a:gd name="T11" fmla="*/ 125 h 135"/>
                  <a:gd name="T12" fmla="*/ 73 w 145"/>
                  <a:gd name="T13" fmla="*/ 135 h 135"/>
                  <a:gd name="T14" fmla="*/ 83 w 145"/>
                  <a:gd name="T15" fmla="*/ 126 h 135"/>
                  <a:gd name="T16" fmla="*/ 112 w 145"/>
                  <a:gd name="T17" fmla="*/ 116 h 135"/>
                  <a:gd name="T18" fmla="*/ 131 w 145"/>
                  <a:gd name="T19" fmla="*/ 63 h 135"/>
                  <a:gd name="T20" fmla="*/ 131 w 145"/>
                  <a:gd name="T21" fmla="*/ 46 h 135"/>
                  <a:gd name="T22" fmla="*/ 145 w 145"/>
                  <a:gd name="T23" fmla="*/ 27 h 135"/>
                  <a:gd name="T24" fmla="*/ 115 w 145"/>
                  <a:gd name="T25" fmla="*/ 0 h 135"/>
                  <a:gd name="T26" fmla="*/ 73 w 145"/>
                  <a:gd name="T27" fmla="*/ 14 h 135"/>
                  <a:gd name="T28" fmla="*/ 31 w 145"/>
                  <a:gd name="T29" fmla="*/ 0 h 135"/>
                  <a:gd name="T30" fmla="*/ 31 w 145"/>
                  <a:gd name="T31" fmla="*/ 4 h 135"/>
                  <a:gd name="T32" fmla="*/ 6 w 145"/>
                  <a:gd name="T33" fmla="*/ 26 h 135"/>
                  <a:gd name="T34" fmla="*/ 16 w 145"/>
                  <a:gd name="T35" fmla="*/ 38 h 135"/>
                  <a:gd name="T36" fmla="*/ 17 w 145"/>
                  <a:gd name="T37" fmla="*/ 51 h 135"/>
                  <a:gd name="T38" fmla="*/ 17 w 145"/>
                  <a:gd name="T39" fmla="*/ 64 h 135"/>
                  <a:gd name="T40" fmla="*/ 34 w 145"/>
                  <a:gd name="T41" fmla="*/ 113 h 135"/>
                  <a:gd name="T42" fmla="*/ 60 w 145"/>
                  <a:gd name="T43" fmla="*/ 122 h 135"/>
                  <a:gd name="T44" fmla="*/ 73 w 145"/>
                  <a:gd name="T45" fmla="*/ 130 h 135"/>
                  <a:gd name="T46" fmla="*/ 83 w 145"/>
                  <a:gd name="T47" fmla="*/ 123 h 135"/>
                  <a:gd name="T48" fmla="*/ 111 w 145"/>
                  <a:gd name="T49" fmla="*/ 113 h 135"/>
                  <a:gd name="T50" fmla="*/ 128 w 145"/>
                  <a:gd name="T51" fmla="*/ 63 h 135"/>
                  <a:gd name="T52" fmla="*/ 128 w 145"/>
                  <a:gd name="T53" fmla="*/ 52 h 135"/>
                  <a:gd name="T54" fmla="*/ 129 w 145"/>
                  <a:gd name="T55" fmla="*/ 38 h 135"/>
                  <a:gd name="T56" fmla="*/ 139 w 145"/>
                  <a:gd name="T57" fmla="*/ 26 h 135"/>
                  <a:gd name="T58" fmla="*/ 114 w 145"/>
                  <a:gd name="T59" fmla="*/ 4 h 135"/>
                  <a:gd name="T60" fmla="*/ 73 w 145"/>
                  <a:gd name="T61" fmla="*/ 16 h 135"/>
                  <a:gd name="T62" fmla="*/ 31 w 145"/>
                  <a:gd name="T63" fmla="*/ 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135">
                    <a:moveTo>
                      <a:pt x="31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9" y="28"/>
                      <a:pt x="14" y="37"/>
                      <a:pt x="14" y="45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80"/>
                      <a:pt x="15" y="109"/>
                      <a:pt x="33" y="116"/>
                    </a:cubicBezTo>
                    <a:cubicBezTo>
                      <a:pt x="36" y="117"/>
                      <a:pt x="53" y="121"/>
                      <a:pt x="61" y="125"/>
                    </a:cubicBezTo>
                    <a:cubicBezTo>
                      <a:pt x="70" y="130"/>
                      <a:pt x="71" y="135"/>
                      <a:pt x="73" y="135"/>
                    </a:cubicBezTo>
                    <a:cubicBezTo>
                      <a:pt x="74" y="134"/>
                      <a:pt x="76" y="130"/>
                      <a:pt x="83" y="126"/>
                    </a:cubicBezTo>
                    <a:cubicBezTo>
                      <a:pt x="92" y="122"/>
                      <a:pt x="107" y="118"/>
                      <a:pt x="112" y="116"/>
                    </a:cubicBezTo>
                    <a:cubicBezTo>
                      <a:pt x="130" y="109"/>
                      <a:pt x="131" y="80"/>
                      <a:pt x="131" y="63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38"/>
                      <a:pt x="136" y="28"/>
                      <a:pt x="145" y="27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00" y="9"/>
                      <a:pt x="90" y="13"/>
                      <a:pt x="73" y="14"/>
                    </a:cubicBezTo>
                    <a:cubicBezTo>
                      <a:pt x="55" y="14"/>
                      <a:pt x="45" y="10"/>
                      <a:pt x="31" y="0"/>
                    </a:cubicBezTo>
                    <a:close/>
                    <a:moveTo>
                      <a:pt x="31" y="4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13" y="29"/>
                      <a:pt x="16" y="38"/>
                    </a:cubicBezTo>
                    <a:cubicBezTo>
                      <a:pt x="17" y="42"/>
                      <a:pt x="17" y="47"/>
                      <a:pt x="17" y="51"/>
                    </a:cubicBezTo>
                    <a:cubicBezTo>
                      <a:pt x="17" y="56"/>
                      <a:pt x="17" y="60"/>
                      <a:pt x="17" y="64"/>
                    </a:cubicBezTo>
                    <a:cubicBezTo>
                      <a:pt x="17" y="79"/>
                      <a:pt x="18" y="106"/>
                      <a:pt x="34" y="113"/>
                    </a:cubicBezTo>
                    <a:cubicBezTo>
                      <a:pt x="37" y="115"/>
                      <a:pt x="53" y="118"/>
                      <a:pt x="60" y="122"/>
                    </a:cubicBezTo>
                    <a:cubicBezTo>
                      <a:pt x="70" y="126"/>
                      <a:pt x="72" y="130"/>
                      <a:pt x="73" y="130"/>
                    </a:cubicBezTo>
                    <a:cubicBezTo>
                      <a:pt x="74" y="129"/>
                      <a:pt x="76" y="126"/>
                      <a:pt x="83" y="123"/>
                    </a:cubicBezTo>
                    <a:cubicBezTo>
                      <a:pt x="91" y="119"/>
                      <a:pt x="106" y="115"/>
                      <a:pt x="111" y="113"/>
                    </a:cubicBezTo>
                    <a:cubicBezTo>
                      <a:pt x="127" y="107"/>
                      <a:pt x="127" y="79"/>
                      <a:pt x="128" y="63"/>
                    </a:cubicBezTo>
                    <a:cubicBezTo>
                      <a:pt x="128" y="52"/>
                      <a:pt x="128" y="52"/>
                      <a:pt x="128" y="52"/>
                    </a:cubicBezTo>
                    <a:cubicBezTo>
                      <a:pt x="128" y="47"/>
                      <a:pt x="127" y="43"/>
                      <a:pt x="129" y="38"/>
                    </a:cubicBezTo>
                    <a:cubicBezTo>
                      <a:pt x="131" y="33"/>
                      <a:pt x="134" y="28"/>
                      <a:pt x="139" y="26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00" y="13"/>
                      <a:pt x="90" y="16"/>
                      <a:pt x="73" y="16"/>
                    </a:cubicBezTo>
                    <a:cubicBezTo>
                      <a:pt x="56" y="16"/>
                      <a:pt x="45" y="13"/>
                      <a:pt x="3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22"/>
              <p:cNvSpPr>
                <a:spLocks noEditPoints="1"/>
              </p:cNvSpPr>
              <p:nvPr/>
            </p:nvSpPr>
            <p:spPr bwMode="auto">
              <a:xfrm>
                <a:off x="4373563" y="1701800"/>
                <a:ext cx="388938" cy="430213"/>
              </a:xfrm>
              <a:custGeom>
                <a:avLst/>
                <a:gdLst>
                  <a:gd name="T0" fmla="*/ 226 w 245"/>
                  <a:gd name="T1" fmla="*/ 17 h 271"/>
                  <a:gd name="T2" fmla="*/ 233 w 245"/>
                  <a:gd name="T3" fmla="*/ 31 h 271"/>
                  <a:gd name="T4" fmla="*/ 219 w 245"/>
                  <a:gd name="T5" fmla="*/ 40 h 271"/>
                  <a:gd name="T6" fmla="*/ 207 w 245"/>
                  <a:gd name="T7" fmla="*/ 31 h 271"/>
                  <a:gd name="T8" fmla="*/ 212 w 245"/>
                  <a:gd name="T9" fmla="*/ 17 h 271"/>
                  <a:gd name="T10" fmla="*/ 219 w 245"/>
                  <a:gd name="T11" fmla="*/ 0 h 271"/>
                  <a:gd name="T12" fmla="*/ 131 w 245"/>
                  <a:gd name="T13" fmla="*/ 240 h 271"/>
                  <a:gd name="T14" fmla="*/ 136 w 245"/>
                  <a:gd name="T15" fmla="*/ 254 h 271"/>
                  <a:gd name="T16" fmla="*/ 121 w 245"/>
                  <a:gd name="T17" fmla="*/ 263 h 271"/>
                  <a:gd name="T18" fmla="*/ 110 w 245"/>
                  <a:gd name="T19" fmla="*/ 254 h 271"/>
                  <a:gd name="T20" fmla="*/ 114 w 245"/>
                  <a:gd name="T21" fmla="*/ 240 h 271"/>
                  <a:gd name="T22" fmla="*/ 121 w 245"/>
                  <a:gd name="T23" fmla="*/ 223 h 271"/>
                  <a:gd name="T24" fmla="*/ 126 w 245"/>
                  <a:gd name="T25" fmla="*/ 242 h 271"/>
                  <a:gd name="T26" fmla="*/ 129 w 245"/>
                  <a:gd name="T27" fmla="*/ 252 h 271"/>
                  <a:gd name="T28" fmla="*/ 121 w 245"/>
                  <a:gd name="T29" fmla="*/ 256 h 271"/>
                  <a:gd name="T30" fmla="*/ 114 w 245"/>
                  <a:gd name="T31" fmla="*/ 252 h 271"/>
                  <a:gd name="T32" fmla="*/ 117 w 245"/>
                  <a:gd name="T33" fmla="*/ 242 h 271"/>
                  <a:gd name="T34" fmla="*/ 121 w 245"/>
                  <a:gd name="T35" fmla="*/ 235 h 271"/>
                  <a:gd name="T36" fmla="*/ 34 w 245"/>
                  <a:gd name="T37" fmla="*/ 17 h 271"/>
                  <a:gd name="T38" fmla="*/ 38 w 245"/>
                  <a:gd name="T39" fmla="*/ 31 h 271"/>
                  <a:gd name="T40" fmla="*/ 27 w 245"/>
                  <a:gd name="T41" fmla="*/ 40 h 271"/>
                  <a:gd name="T42" fmla="*/ 15 w 245"/>
                  <a:gd name="T43" fmla="*/ 31 h 271"/>
                  <a:gd name="T44" fmla="*/ 19 w 245"/>
                  <a:gd name="T45" fmla="*/ 17 h 271"/>
                  <a:gd name="T46" fmla="*/ 27 w 245"/>
                  <a:gd name="T47" fmla="*/ 0 h 271"/>
                  <a:gd name="T48" fmla="*/ 31 w 245"/>
                  <a:gd name="T49" fmla="*/ 22 h 271"/>
                  <a:gd name="T50" fmla="*/ 34 w 245"/>
                  <a:gd name="T51" fmla="*/ 29 h 271"/>
                  <a:gd name="T52" fmla="*/ 27 w 245"/>
                  <a:gd name="T53" fmla="*/ 33 h 271"/>
                  <a:gd name="T54" fmla="*/ 19 w 245"/>
                  <a:gd name="T55" fmla="*/ 29 h 271"/>
                  <a:gd name="T56" fmla="*/ 22 w 245"/>
                  <a:gd name="T57" fmla="*/ 22 h 271"/>
                  <a:gd name="T58" fmla="*/ 27 w 245"/>
                  <a:gd name="T59" fmla="*/ 12 h 271"/>
                  <a:gd name="T60" fmla="*/ 224 w 245"/>
                  <a:gd name="T61" fmla="*/ 22 h 271"/>
                  <a:gd name="T62" fmla="*/ 226 w 245"/>
                  <a:gd name="T63" fmla="*/ 29 h 271"/>
                  <a:gd name="T64" fmla="*/ 219 w 245"/>
                  <a:gd name="T65" fmla="*/ 33 h 271"/>
                  <a:gd name="T66" fmla="*/ 212 w 245"/>
                  <a:gd name="T67" fmla="*/ 29 h 271"/>
                  <a:gd name="T68" fmla="*/ 214 w 245"/>
                  <a:gd name="T69" fmla="*/ 22 h 271"/>
                  <a:gd name="T70" fmla="*/ 219 w 245"/>
                  <a:gd name="T71" fmla="*/ 1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5" h="271">
                    <a:moveTo>
                      <a:pt x="219" y="0"/>
                    </a:moveTo>
                    <a:lnTo>
                      <a:pt x="226" y="17"/>
                    </a:lnTo>
                    <a:lnTo>
                      <a:pt x="245" y="19"/>
                    </a:lnTo>
                    <a:lnTo>
                      <a:pt x="233" y="31"/>
                    </a:lnTo>
                    <a:lnTo>
                      <a:pt x="235" y="48"/>
                    </a:lnTo>
                    <a:lnTo>
                      <a:pt x="219" y="40"/>
                    </a:lnTo>
                    <a:lnTo>
                      <a:pt x="205" y="48"/>
                    </a:lnTo>
                    <a:lnTo>
                      <a:pt x="207" y="31"/>
                    </a:lnTo>
                    <a:lnTo>
                      <a:pt x="193" y="19"/>
                    </a:lnTo>
                    <a:lnTo>
                      <a:pt x="212" y="17"/>
                    </a:lnTo>
                    <a:lnTo>
                      <a:pt x="219" y="0"/>
                    </a:lnTo>
                    <a:lnTo>
                      <a:pt x="219" y="0"/>
                    </a:lnTo>
                    <a:close/>
                    <a:moveTo>
                      <a:pt x="121" y="223"/>
                    </a:moveTo>
                    <a:lnTo>
                      <a:pt x="131" y="240"/>
                    </a:lnTo>
                    <a:lnTo>
                      <a:pt x="148" y="242"/>
                    </a:lnTo>
                    <a:lnTo>
                      <a:pt x="136" y="254"/>
                    </a:lnTo>
                    <a:lnTo>
                      <a:pt x="138" y="271"/>
                    </a:lnTo>
                    <a:lnTo>
                      <a:pt x="121" y="263"/>
                    </a:lnTo>
                    <a:lnTo>
                      <a:pt x="107" y="271"/>
                    </a:lnTo>
                    <a:lnTo>
                      <a:pt x="110" y="254"/>
                    </a:lnTo>
                    <a:lnTo>
                      <a:pt x="98" y="242"/>
                    </a:lnTo>
                    <a:lnTo>
                      <a:pt x="114" y="240"/>
                    </a:lnTo>
                    <a:lnTo>
                      <a:pt x="121" y="223"/>
                    </a:lnTo>
                    <a:lnTo>
                      <a:pt x="121" y="223"/>
                    </a:lnTo>
                    <a:close/>
                    <a:moveTo>
                      <a:pt x="121" y="235"/>
                    </a:moveTo>
                    <a:lnTo>
                      <a:pt x="126" y="242"/>
                    </a:lnTo>
                    <a:lnTo>
                      <a:pt x="136" y="244"/>
                    </a:lnTo>
                    <a:lnTo>
                      <a:pt x="129" y="252"/>
                    </a:lnTo>
                    <a:lnTo>
                      <a:pt x="131" y="261"/>
                    </a:lnTo>
                    <a:lnTo>
                      <a:pt x="121" y="256"/>
                    </a:lnTo>
                    <a:lnTo>
                      <a:pt x="112" y="261"/>
                    </a:lnTo>
                    <a:lnTo>
                      <a:pt x="114" y="252"/>
                    </a:lnTo>
                    <a:lnTo>
                      <a:pt x="107" y="244"/>
                    </a:lnTo>
                    <a:lnTo>
                      <a:pt x="117" y="242"/>
                    </a:lnTo>
                    <a:lnTo>
                      <a:pt x="121" y="235"/>
                    </a:lnTo>
                    <a:lnTo>
                      <a:pt x="121" y="235"/>
                    </a:lnTo>
                    <a:close/>
                    <a:moveTo>
                      <a:pt x="27" y="0"/>
                    </a:moveTo>
                    <a:lnTo>
                      <a:pt x="34" y="17"/>
                    </a:lnTo>
                    <a:lnTo>
                      <a:pt x="53" y="19"/>
                    </a:lnTo>
                    <a:lnTo>
                      <a:pt x="38" y="31"/>
                    </a:lnTo>
                    <a:lnTo>
                      <a:pt x="41" y="48"/>
                    </a:lnTo>
                    <a:lnTo>
                      <a:pt x="27" y="40"/>
                    </a:lnTo>
                    <a:lnTo>
                      <a:pt x="10" y="48"/>
                    </a:lnTo>
                    <a:lnTo>
                      <a:pt x="15" y="31"/>
                    </a:lnTo>
                    <a:lnTo>
                      <a:pt x="0" y="19"/>
                    </a:lnTo>
                    <a:lnTo>
                      <a:pt x="19" y="17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  <a:moveTo>
                      <a:pt x="27" y="12"/>
                    </a:moveTo>
                    <a:lnTo>
                      <a:pt x="31" y="22"/>
                    </a:lnTo>
                    <a:lnTo>
                      <a:pt x="41" y="22"/>
                    </a:lnTo>
                    <a:lnTo>
                      <a:pt x="34" y="29"/>
                    </a:lnTo>
                    <a:lnTo>
                      <a:pt x="36" y="38"/>
                    </a:lnTo>
                    <a:lnTo>
                      <a:pt x="27" y="33"/>
                    </a:lnTo>
                    <a:lnTo>
                      <a:pt x="17" y="38"/>
                    </a:lnTo>
                    <a:lnTo>
                      <a:pt x="19" y="29"/>
                    </a:lnTo>
                    <a:lnTo>
                      <a:pt x="12" y="22"/>
                    </a:lnTo>
                    <a:lnTo>
                      <a:pt x="22" y="22"/>
                    </a:lnTo>
                    <a:lnTo>
                      <a:pt x="27" y="12"/>
                    </a:lnTo>
                    <a:lnTo>
                      <a:pt x="27" y="12"/>
                    </a:lnTo>
                    <a:close/>
                    <a:moveTo>
                      <a:pt x="219" y="12"/>
                    </a:moveTo>
                    <a:lnTo>
                      <a:pt x="224" y="22"/>
                    </a:lnTo>
                    <a:lnTo>
                      <a:pt x="233" y="22"/>
                    </a:lnTo>
                    <a:lnTo>
                      <a:pt x="226" y="29"/>
                    </a:lnTo>
                    <a:lnTo>
                      <a:pt x="228" y="38"/>
                    </a:lnTo>
                    <a:lnTo>
                      <a:pt x="219" y="33"/>
                    </a:lnTo>
                    <a:lnTo>
                      <a:pt x="209" y="38"/>
                    </a:lnTo>
                    <a:lnTo>
                      <a:pt x="212" y="29"/>
                    </a:lnTo>
                    <a:lnTo>
                      <a:pt x="205" y="22"/>
                    </a:lnTo>
                    <a:lnTo>
                      <a:pt x="214" y="22"/>
                    </a:lnTo>
                    <a:lnTo>
                      <a:pt x="219" y="12"/>
                    </a:lnTo>
                    <a:lnTo>
                      <a:pt x="2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23"/>
              <p:cNvSpPr>
                <a:spLocks noEditPoints="1"/>
              </p:cNvSpPr>
              <p:nvPr/>
            </p:nvSpPr>
            <p:spPr bwMode="auto">
              <a:xfrm>
                <a:off x="4392613" y="2220913"/>
                <a:ext cx="350838" cy="79375"/>
              </a:xfrm>
              <a:custGeom>
                <a:avLst/>
                <a:gdLst>
                  <a:gd name="T0" fmla="*/ 11 w 93"/>
                  <a:gd name="T1" fmla="*/ 4 h 21"/>
                  <a:gd name="T2" fmla="*/ 11 w 93"/>
                  <a:gd name="T3" fmla="*/ 4 h 21"/>
                  <a:gd name="T4" fmla="*/ 11 w 93"/>
                  <a:gd name="T5" fmla="*/ 2 h 21"/>
                  <a:gd name="T6" fmla="*/ 29 w 93"/>
                  <a:gd name="T7" fmla="*/ 3 h 21"/>
                  <a:gd name="T8" fmla="*/ 28 w 93"/>
                  <a:gd name="T9" fmla="*/ 8 h 21"/>
                  <a:gd name="T10" fmla="*/ 38 w 93"/>
                  <a:gd name="T11" fmla="*/ 7 h 21"/>
                  <a:gd name="T12" fmla="*/ 37 w 93"/>
                  <a:gd name="T13" fmla="*/ 5 h 21"/>
                  <a:gd name="T14" fmla="*/ 33 w 93"/>
                  <a:gd name="T15" fmla="*/ 4 h 21"/>
                  <a:gd name="T16" fmla="*/ 39 w 93"/>
                  <a:gd name="T17" fmla="*/ 1 h 21"/>
                  <a:gd name="T18" fmla="*/ 63 w 93"/>
                  <a:gd name="T19" fmla="*/ 3 h 21"/>
                  <a:gd name="T20" fmla="*/ 65 w 93"/>
                  <a:gd name="T21" fmla="*/ 8 h 21"/>
                  <a:gd name="T22" fmla="*/ 71 w 93"/>
                  <a:gd name="T23" fmla="*/ 10 h 21"/>
                  <a:gd name="T24" fmla="*/ 65 w 93"/>
                  <a:gd name="T25" fmla="*/ 2 h 21"/>
                  <a:gd name="T26" fmla="*/ 88 w 93"/>
                  <a:gd name="T27" fmla="*/ 12 h 21"/>
                  <a:gd name="T28" fmla="*/ 87 w 93"/>
                  <a:gd name="T29" fmla="*/ 11 h 21"/>
                  <a:gd name="T30" fmla="*/ 87 w 93"/>
                  <a:gd name="T31" fmla="*/ 5 h 21"/>
                  <a:gd name="T32" fmla="*/ 83 w 93"/>
                  <a:gd name="T33" fmla="*/ 18 h 21"/>
                  <a:gd name="T34" fmla="*/ 80 w 93"/>
                  <a:gd name="T35" fmla="*/ 11 h 21"/>
                  <a:gd name="T36" fmla="*/ 78 w 93"/>
                  <a:gd name="T37" fmla="*/ 11 h 21"/>
                  <a:gd name="T38" fmla="*/ 75 w 93"/>
                  <a:gd name="T39" fmla="*/ 19 h 21"/>
                  <a:gd name="T40" fmla="*/ 93 w 93"/>
                  <a:gd name="T41" fmla="*/ 20 h 21"/>
                  <a:gd name="T42" fmla="*/ 85 w 93"/>
                  <a:gd name="T43" fmla="*/ 12 h 21"/>
                  <a:gd name="T44" fmla="*/ 55 w 93"/>
                  <a:gd name="T45" fmla="*/ 2 h 21"/>
                  <a:gd name="T46" fmla="*/ 50 w 93"/>
                  <a:gd name="T47" fmla="*/ 7 h 21"/>
                  <a:gd name="T48" fmla="*/ 50 w 93"/>
                  <a:gd name="T49" fmla="*/ 15 h 21"/>
                  <a:gd name="T50" fmla="*/ 57 w 93"/>
                  <a:gd name="T51" fmla="*/ 10 h 21"/>
                  <a:gd name="T52" fmla="*/ 53 w 93"/>
                  <a:gd name="T53" fmla="*/ 14 h 21"/>
                  <a:gd name="T54" fmla="*/ 57 w 93"/>
                  <a:gd name="T55" fmla="*/ 14 h 21"/>
                  <a:gd name="T56" fmla="*/ 57 w 93"/>
                  <a:gd name="T57" fmla="*/ 9 h 21"/>
                  <a:gd name="T58" fmla="*/ 55 w 93"/>
                  <a:gd name="T59" fmla="*/ 7 h 21"/>
                  <a:gd name="T60" fmla="*/ 62 w 93"/>
                  <a:gd name="T61" fmla="*/ 11 h 21"/>
                  <a:gd name="T62" fmla="*/ 62 w 93"/>
                  <a:gd name="T63" fmla="*/ 11 h 21"/>
                  <a:gd name="T64" fmla="*/ 62 w 93"/>
                  <a:gd name="T65" fmla="*/ 14 h 21"/>
                  <a:gd name="T66" fmla="*/ 39 w 93"/>
                  <a:gd name="T67" fmla="*/ 11 h 21"/>
                  <a:gd name="T68" fmla="*/ 36 w 93"/>
                  <a:gd name="T69" fmla="*/ 10 h 21"/>
                  <a:gd name="T70" fmla="*/ 34 w 93"/>
                  <a:gd name="T71" fmla="*/ 12 h 21"/>
                  <a:gd name="T72" fmla="*/ 34 w 93"/>
                  <a:gd name="T73" fmla="*/ 13 h 21"/>
                  <a:gd name="T74" fmla="*/ 26 w 93"/>
                  <a:gd name="T75" fmla="*/ 17 h 21"/>
                  <a:gd name="T76" fmla="*/ 44 w 93"/>
                  <a:gd name="T77" fmla="*/ 15 h 21"/>
                  <a:gd name="T78" fmla="*/ 35 w 93"/>
                  <a:gd name="T79" fmla="*/ 12 h 21"/>
                  <a:gd name="T80" fmla="*/ 7 w 93"/>
                  <a:gd name="T81" fmla="*/ 6 h 21"/>
                  <a:gd name="T82" fmla="*/ 12 w 93"/>
                  <a:gd name="T83" fmla="*/ 8 h 21"/>
                  <a:gd name="T84" fmla="*/ 10 w 93"/>
                  <a:gd name="T85" fmla="*/ 8 h 21"/>
                  <a:gd name="T86" fmla="*/ 13 w 93"/>
                  <a:gd name="T87" fmla="*/ 5 h 21"/>
                  <a:gd name="T88" fmla="*/ 5 w 93"/>
                  <a:gd name="T89" fmla="*/ 7 h 21"/>
                  <a:gd name="T90" fmla="*/ 6 w 93"/>
                  <a:gd name="T91" fmla="*/ 9 h 21"/>
                  <a:gd name="T92" fmla="*/ 4 w 93"/>
                  <a:gd name="T93" fmla="*/ 11 h 21"/>
                  <a:gd name="T94" fmla="*/ 8 w 93"/>
                  <a:gd name="T95" fmla="*/ 11 h 21"/>
                  <a:gd name="T96" fmla="*/ 0 w 93"/>
                  <a:gd name="T97" fmla="*/ 16 h 21"/>
                  <a:gd name="T98" fmla="*/ 18 w 93"/>
                  <a:gd name="T99" fmla="*/ 14 h 21"/>
                  <a:gd name="T100" fmla="*/ 14 w 93"/>
                  <a:gd name="T101" fmla="*/ 13 h 21"/>
                  <a:gd name="T102" fmla="*/ 12 w 93"/>
                  <a:gd name="T103" fmla="*/ 11 h 21"/>
                  <a:gd name="T104" fmla="*/ 10 w 93"/>
                  <a:gd name="T105" fmla="*/ 14 h 21"/>
                  <a:gd name="T106" fmla="*/ 14 w 93"/>
                  <a:gd name="T107" fmla="*/ 10 h 21"/>
                  <a:gd name="T108" fmla="*/ 10 w 93"/>
                  <a:gd name="T109" fmla="*/ 9 h 21"/>
                  <a:gd name="T110" fmla="*/ 6 w 93"/>
                  <a:gd name="T111" fmla="*/ 14 h 21"/>
                  <a:gd name="T112" fmla="*/ 7 w 93"/>
                  <a:gd name="T113" fmla="*/ 17 h 21"/>
                  <a:gd name="T114" fmla="*/ 7 w 93"/>
                  <a:gd name="T115" fmla="*/ 21 h 21"/>
                  <a:gd name="T116" fmla="*/ 14 w 93"/>
                  <a:gd name="T117" fmla="*/ 20 h 21"/>
                  <a:gd name="T118" fmla="*/ 15 w 93"/>
                  <a:gd name="T119" fmla="*/ 16 h 21"/>
                  <a:gd name="T120" fmla="*/ 12 w 93"/>
                  <a:gd name="T121" fmla="*/ 17 h 21"/>
                  <a:gd name="T122" fmla="*/ 7 w 93"/>
                  <a:gd name="T123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3" h="21">
                    <a:moveTo>
                      <a:pt x="11" y="2"/>
                    </a:moveTo>
                    <a:cubicBezTo>
                      <a:pt x="11" y="2"/>
                      <a:pt x="11" y="2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4"/>
                      <a:pt x="13" y="3"/>
                    </a:cubicBezTo>
                    <a:cubicBezTo>
                      <a:pt x="13" y="3"/>
                      <a:pt x="14" y="3"/>
                      <a:pt x="13" y="3"/>
                    </a:cubicBezTo>
                    <a:cubicBezTo>
                      <a:pt x="13" y="2"/>
                      <a:pt x="12" y="2"/>
                      <a:pt x="11" y="2"/>
                    </a:cubicBezTo>
                    <a:close/>
                    <a:moveTo>
                      <a:pt x="38" y="1"/>
                    </a:moveTo>
                    <a:cubicBezTo>
                      <a:pt x="38" y="1"/>
                      <a:pt x="38" y="1"/>
                      <a:pt x="37" y="1"/>
                    </a:cubicBezTo>
                    <a:cubicBezTo>
                      <a:pt x="36" y="1"/>
                      <a:pt x="33" y="2"/>
                      <a:pt x="29" y="2"/>
                    </a:cubicBezTo>
                    <a:cubicBezTo>
                      <a:pt x="28" y="2"/>
                      <a:pt x="28" y="3"/>
                      <a:pt x="29" y="3"/>
                    </a:cubicBezTo>
                    <a:cubicBezTo>
                      <a:pt x="30" y="3"/>
                      <a:pt x="31" y="3"/>
                      <a:pt x="32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1" y="6"/>
                      <a:pt x="30" y="7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9"/>
                      <a:pt x="28" y="9"/>
                    </a:cubicBezTo>
                    <a:cubicBezTo>
                      <a:pt x="28" y="9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30" y="9"/>
                    </a:cubicBezTo>
                    <a:cubicBezTo>
                      <a:pt x="30" y="9"/>
                      <a:pt x="33" y="8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40" y="8"/>
                      <a:pt x="40" y="7"/>
                      <a:pt x="39" y="6"/>
                    </a:cubicBezTo>
                    <a:cubicBezTo>
                      <a:pt x="39" y="5"/>
                      <a:pt x="38" y="5"/>
                      <a:pt x="37" y="5"/>
                    </a:cubicBezTo>
                    <a:cubicBezTo>
                      <a:pt x="35" y="4"/>
                      <a:pt x="35" y="4"/>
                      <a:pt x="36" y="5"/>
                    </a:cubicBezTo>
                    <a:cubicBezTo>
                      <a:pt x="36" y="5"/>
                      <a:pt x="36" y="6"/>
                      <a:pt x="37" y="7"/>
                    </a:cubicBezTo>
                    <a:cubicBezTo>
                      <a:pt x="34" y="7"/>
                      <a:pt x="32" y="8"/>
                      <a:pt x="30" y="8"/>
                    </a:cubicBezTo>
                    <a:cubicBezTo>
                      <a:pt x="31" y="7"/>
                      <a:pt x="32" y="6"/>
                      <a:pt x="33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5" y="3"/>
                      <a:pt x="33" y="3"/>
                    </a:cubicBezTo>
                    <a:cubicBezTo>
                      <a:pt x="36" y="2"/>
                      <a:pt x="38" y="2"/>
                      <a:pt x="39" y="2"/>
                    </a:cubicBezTo>
                    <a:cubicBezTo>
                      <a:pt x="39" y="2"/>
                      <a:pt x="39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lose/>
                    <a:moveTo>
                      <a:pt x="63" y="0"/>
                    </a:moveTo>
                    <a:cubicBezTo>
                      <a:pt x="63" y="0"/>
                      <a:pt x="63" y="1"/>
                      <a:pt x="63" y="1"/>
                    </a:cubicBezTo>
                    <a:cubicBezTo>
                      <a:pt x="63" y="1"/>
                      <a:pt x="63" y="2"/>
                      <a:pt x="63" y="3"/>
                    </a:cubicBezTo>
                    <a:cubicBezTo>
                      <a:pt x="62" y="7"/>
                      <a:pt x="61" y="9"/>
                      <a:pt x="59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1" y="10"/>
                      <a:pt x="62" y="8"/>
                      <a:pt x="63" y="5"/>
                    </a:cubicBezTo>
                    <a:cubicBezTo>
                      <a:pt x="64" y="5"/>
                      <a:pt x="64" y="6"/>
                      <a:pt x="65" y="8"/>
                    </a:cubicBezTo>
                    <a:cubicBezTo>
                      <a:pt x="66" y="9"/>
                      <a:pt x="66" y="9"/>
                      <a:pt x="66" y="10"/>
                    </a:cubicBezTo>
                    <a:cubicBezTo>
                      <a:pt x="66" y="10"/>
                      <a:pt x="67" y="11"/>
                      <a:pt x="69" y="11"/>
                    </a:cubicBezTo>
                    <a:cubicBezTo>
                      <a:pt x="69" y="11"/>
                      <a:pt x="69" y="11"/>
                      <a:pt x="70" y="11"/>
                    </a:cubicBezTo>
                    <a:cubicBezTo>
                      <a:pt x="70" y="11"/>
                      <a:pt x="71" y="11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68" y="8"/>
                      <a:pt x="66" y="7"/>
                      <a:pt x="65" y="5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3"/>
                      <a:pt x="64" y="2"/>
                      <a:pt x="65" y="2"/>
                    </a:cubicBezTo>
                    <a:cubicBezTo>
                      <a:pt x="65" y="2"/>
                      <a:pt x="65" y="2"/>
                      <a:pt x="65" y="1"/>
                    </a:cubicBezTo>
                    <a:cubicBezTo>
                      <a:pt x="64" y="1"/>
                      <a:pt x="64" y="1"/>
                      <a:pt x="63" y="0"/>
                    </a:cubicBezTo>
                    <a:close/>
                    <a:moveTo>
                      <a:pt x="85" y="12"/>
                    </a:moveTo>
                    <a:cubicBezTo>
                      <a:pt x="86" y="12"/>
                      <a:pt x="87" y="12"/>
                      <a:pt x="88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0" y="12"/>
                      <a:pt x="90" y="12"/>
                      <a:pt x="91" y="11"/>
                    </a:cubicBezTo>
                    <a:cubicBezTo>
                      <a:pt x="91" y="11"/>
                      <a:pt x="90" y="11"/>
                      <a:pt x="90" y="11"/>
                    </a:cubicBezTo>
                    <a:cubicBezTo>
                      <a:pt x="89" y="10"/>
                      <a:pt x="88" y="11"/>
                      <a:pt x="87" y="11"/>
                    </a:cubicBezTo>
                    <a:cubicBezTo>
                      <a:pt x="86" y="11"/>
                      <a:pt x="86" y="11"/>
                      <a:pt x="85" y="11"/>
                    </a:cubicBezTo>
                    <a:cubicBezTo>
                      <a:pt x="86" y="9"/>
                      <a:pt x="86" y="7"/>
                      <a:pt x="86" y="7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5"/>
                      <a:pt x="87" y="5"/>
                      <a:pt x="87" y="5"/>
                    </a:cubicBezTo>
                    <a:cubicBezTo>
                      <a:pt x="86" y="5"/>
                      <a:pt x="85" y="4"/>
                      <a:pt x="84" y="4"/>
                    </a:cubicBezTo>
                    <a:cubicBezTo>
                      <a:pt x="84" y="4"/>
                      <a:pt x="84" y="4"/>
                      <a:pt x="84" y="5"/>
                    </a:cubicBezTo>
                    <a:cubicBezTo>
                      <a:pt x="84" y="5"/>
                      <a:pt x="84" y="6"/>
                      <a:pt x="84" y="6"/>
                    </a:cubicBezTo>
                    <a:cubicBezTo>
                      <a:pt x="84" y="8"/>
                      <a:pt x="84" y="12"/>
                      <a:pt x="83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18"/>
                      <a:pt x="80" y="17"/>
                      <a:pt x="80" y="16"/>
                    </a:cubicBezTo>
                    <a:cubicBezTo>
                      <a:pt x="80" y="14"/>
                      <a:pt x="80" y="12"/>
                      <a:pt x="80" y="12"/>
                    </a:cubicBezTo>
                    <a:cubicBezTo>
                      <a:pt x="80" y="12"/>
                      <a:pt x="80" y="11"/>
                      <a:pt x="80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0"/>
                      <a:pt x="79" y="10"/>
                      <a:pt x="78" y="9"/>
                    </a:cubicBezTo>
                    <a:cubicBezTo>
                      <a:pt x="78" y="9"/>
                      <a:pt x="78" y="10"/>
                      <a:pt x="78" y="10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9" y="12"/>
                      <a:pt x="79" y="15"/>
                      <a:pt x="78" y="18"/>
                    </a:cubicBezTo>
                    <a:cubicBezTo>
                      <a:pt x="77" y="18"/>
                      <a:pt x="76" y="18"/>
                      <a:pt x="74" y="18"/>
                    </a:cubicBezTo>
                    <a:cubicBezTo>
                      <a:pt x="74" y="18"/>
                      <a:pt x="73" y="18"/>
                      <a:pt x="74" y="18"/>
                    </a:cubicBezTo>
                    <a:cubicBezTo>
                      <a:pt x="74" y="19"/>
                      <a:pt x="74" y="19"/>
                      <a:pt x="75" y="19"/>
                    </a:cubicBezTo>
                    <a:cubicBezTo>
                      <a:pt x="78" y="19"/>
                      <a:pt x="81" y="19"/>
                      <a:pt x="84" y="19"/>
                    </a:cubicBezTo>
                    <a:cubicBezTo>
                      <a:pt x="85" y="19"/>
                      <a:pt x="87" y="19"/>
                      <a:pt x="88" y="20"/>
                    </a:cubicBezTo>
                    <a:cubicBezTo>
                      <a:pt x="89" y="20"/>
                      <a:pt x="91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2" y="18"/>
                      <a:pt x="91" y="18"/>
                    </a:cubicBezTo>
                    <a:cubicBezTo>
                      <a:pt x="91" y="18"/>
                      <a:pt x="90" y="18"/>
                      <a:pt x="89" y="18"/>
                    </a:cubicBezTo>
                    <a:cubicBezTo>
                      <a:pt x="87" y="18"/>
                      <a:pt x="85" y="18"/>
                      <a:pt x="84" y="18"/>
                    </a:cubicBezTo>
                    <a:cubicBezTo>
                      <a:pt x="85" y="12"/>
                      <a:pt x="85" y="12"/>
                      <a:pt x="85" y="12"/>
                    </a:cubicBezTo>
                    <a:close/>
                    <a:moveTo>
                      <a:pt x="55" y="2"/>
                    </a:moveTo>
                    <a:cubicBezTo>
                      <a:pt x="56" y="3"/>
                      <a:pt x="57" y="4"/>
                      <a:pt x="58" y="4"/>
                    </a:cubicBezTo>
                    <a:cubicBezTo>
                      <a:pt x="59" y="3"/>
                      <a:pt x="59" y="3"/>
                      <a:pt x="58" y="2"/>
                    </a:cubicBezTo>
                    <a:cubicBezTo>
                      <a:pt x="56" y="1"/>
                      <a:pt x="55" y="1"/>
                      <a:pt x="55" y="2"/>
                    </a:cubicBezTo>
                    <a:close/>
                    <a:moveTo>
                      <a:pt x="59" y="5"/>
                    </a:moveTo>
                    <a:cubicBezTo>
                      <a:pt x="59" y="5"/>
                      <a:pt x="58" y="5"/>
                      <a:pt x="57" y="5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50" y="6"/>
                      <a:pt x="50" y="6"/>
                      <a:pt x="50" y="7"/>
                    </a:cubicBezTo>
                    <a:cubicBezTo>
                      <a:pt x="51" y="7"/>
                      <a:pt x="51" y="7"/>
                      <a:pt x="52" y="8"/>
                    </a:cubicBezTo>
                    <a:cubicBezTo>
                      <a:pt x="52" y="8"/>
                      <a:pt x="53" y="7"/>
                      <a:pt x="55" y="7"/>
                    </a:cubicBezTo>
                    <a:cubicBezTo>
                      <a:pt x="55" y="9"/>
                      <a:pt x="53" y="12"/>
                      <a:pt x="50" y="15"/>
                    </a:cubicBezTo>
                    <a:cubicBezTo>
                      <a:pt x="49" y="15"/>
                      <a:pt x="49" y="15"/>
                      <a:pt x="50" y="15"/>
                    </a:cubicBezTo>
                    <a:cubicBezTo>
                      <a:pt x="50" y="15"/>
                      <a:pt x="51" y="15"/>
                      <a:pt x="51" y="15"/>
                    </a:cubicBezTo>
                    <a:cubicBezTo>
                      <a:pt x="53" y="13"/>
                      <a:pt x="55" y="12"/>
                      <a:pt x="55" y="10"/>
                    </a:cubicBezTo>
                    <a:cubicBezTo>
                      <a:pt x="55" y="10"/>
                      <a:pt x="55" y="10"/>
                      <a:pt x="56" y="10"/>
                    </a:cubicBezTo>
                    <a:cubicBezTo>
                      <a:pt x="56" y="10"/>
                      <a:pt x="57" y="10"/>
                      <a:pt x="57" y="10"/>
                    </a:cubicBezTo>
                    <a:cubicBezTo>
                      <a:pt x="57" y="11"/>
                      <a:pt x="57" y="12"/>
                      <a:pt x="56" y="13"/>
                    </a:cubicBezTo>
                    <a:cubicBezTo>
                      <a:pt x="56" y="14"/>
                      <a:pt x="55" y="15"/>
                      <a:pt x="55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4" y="14"/>
                      <a:pt x="53" y="14"/>
                      <a:pt x="53" y="14"/>
                    </a:cubicBezTo>
                    <a:cubicBezTo>
                      <a:pt x="54" y="15"/>
                      <a:pt x="54" y="16"/>
                      <a:pt x="54" y="16"/>
                    </a:cubicBezTo>
                    <a:cubicBezTo>
                      <a:pt x="54" y="16"/>
                      <a:pt x="54" y="17"/>
                      <a:pt x="54" y="17"/>
                    </a:cubicBezTo>
                    <a:cubicBezTo>
                      <a:pt x="55" y="17"/>
                      <a:pt x="55" y="17"/>
                      <a:pt x="56" y="16"/>
                    </a:cubicBezTo>
                    <a:cubicBezTo>
                      <a:pt x="57" y="15"/>
                      <a:pt x="57" y="15"/>
                      <a:pt x="57" y="14"/>
                    </a:cubicBezTo>
                    <a:cubicBezTo>
                      <a:pt x="58" y="12"/>
                      <a:pt x="58" y="11"/>
                      <a:pt x="58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10"/>
                      <a:pt x="58" y="9"/>
                      <a:pt x="58" y="9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7"/>
                      <a:pt x="55" y="7"/>
                    </a:cubicBezTo>
                    <a:cubicBezTo>
                      <a:pt x="57" y="6"/>
                      <a:pt x="58" y="6"/>
                      <a:pt x="59" y="6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5"/>
                      <a:pt x="59" y="5"/>
                      <a:pt x="59" y="5"/>
                    </a:cubicBezTo>
                    <a:close/>
                    <a:moveTo>
                      <a:pt x="62" y="11"/>
                    </a:moveTo>
                    <a:cubicBezTo>
                      <a:pt x="62" y="11"/>
                      <a:pt x="62" y="11"/>
                      <a:pt x="62" y="11"/>
                    </a:cubicBezTo>
                    <a:cubicBezTo>
                      <a:pt x="63" y="12"/>
                      <a:pt x="64" y="13"/>
                      <a:pt x="64" y="13"/>
                    </a:cubicBezTo>
                    <a:cubicBezTo>
                      <a:pt x="65" y="13"/>
                      <a:pt x="65" y="12"/>
                      <a:pt x="64" y="11"/>
                    </a:cubicBezTo>
                    <a:cubicBezTo>
                      <a:pt x="63" y="11"/>
                      <a:pt x="62" y="10"/>
                      <a:pt x="62" y="11"/>
                    </a:cubicBezTo>
                    <a:close/>
                    <a:moveTo>
                      <a:pt x="61" y="15"/>
                    </a:moveTo>
                    <a:cubicBezTo>
                      <a:pt x="62" y="16"/>
                      <a:pt x="63" y="17"/>
                      <a:pt x="64" y="18"/>
                    </a:cubicBezTo>
                    <a:cubicBezTo>
                      <a:pt x="65" y="17"/>
                      <a:pt x="65" y="17"/>
                      <a:pt x="65" y="16"/>
                    </a:cubicBezTo>
                    <a:cubicBezTo>
                      <a:pt x="64" y="15"/>
                      <a:pt x="63" y="15"/>
                      <a:pt x="62" y="14"/>
                    </a:cubicBezTo>
                    <a:cubicBezTo>
                      <a:pt x="61" y="14"/>
                      <a:pt x="61" y="14"/>
                      <a:pt x="61" y="15"/>
                    </a:cubicBezTo>
                    <a:close/>
                    <a:moveTo>
                      <a:pt x="35" y="12"/>
                    </a:moveTo>
                    <a:cubicBezTo>
                      <a:pt x="36" y="12"/>
                      <a:pt x="37" y="12"/>
                      <a:pt x="38" y="12"/>
                    </a:cubicBezTo>
                    <a:cubicBezTo>
                      <a:pt x="39" y="12"/>
                      <a:pt x="39" y="12"/>
                      <a:pt x="39" y="11"/>
                    </a:cubicBezTo>
                    <a:cubicBezTo>
                      <a:pt x="39" y="11"/>
                      <a:pt x="39" y="11"/>
                      <a:pt x="38" y="11"/>
                    </a:cubicBezTo>
                    <a:cubicBezTo>
                      <a:pt x="38" y="11"/>
                      <a:pt x="38" y="11"/>
                      <a:pt x="37" y="11"/>
                    </a:cubicBezTo>
                    <a:cubicBezTo>
                      <a:pt x="37" y="11"/>
                      <a:pt x="36" y="11"/>
                      <a:pt x="35" y="11"/>
                    </a:cubicBezTo>
                    <a:cubicBezTo>
                      <a:pt x="35" y="11"/>
                      <a:pt x="35" y="10"/>
                      <a:pt x="36" y="10"/>
                    </a:cubicBezTo>
                    <a:cubicBezTo>
                      <a:pt x="36" y="10"/>
                      <a:pt x="36" y="10"/>
                      <a:pt x="35" y="10"/>
                    </a:cubicBezTo>
                    <a:cubicBezTo>
                      <a:pt x="34" y="9"/>
                      <a:pt x="34" y="9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4" y="10"/>
                      <a:pt x="34" y="11"/>
                      <a:pt x="34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1" y="12"/>
                      <a:pt x="30" y="12"/>
                      <a:pt x="30" y="12"/>
                    </a:cubicBezTo>
                    <a:cubicBezTo>
                      <a:pt x="29" y="13"/>
                      <a:pt x="30" y="13"/>
                      <a:pt x="31" y="13"/>
                    </a:cubicBezTo>
                    <a:cubicBezTo>
                      <a:pt x="32" y="13"/>
                      <a:pt x="33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2" y="16"/>
                      <a:pt x="30" y="16"/>
                      <a:pt x="27" y="1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7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33" y="16"/>
                      <a:pt x="38" y="16"/>
                      <a:pt x="43" y="16"/>
                    </a:cubicBezTo>
                    <a:cubicBezTo>
                      <a:pt x="44" y="16"/>
                      <a:pt x="44" y="16"/>
                      <a:pt x="44" y="15"/>
                    </a:cubicBezTo>
                    <a:cubicBezTo>
                      <a:pt x="44" y="15"/>
                      <a:pt x="43" y="14"/>
                      <a:pt x="42" y="14"/>
                    </a:cubicBezTo>
                    <a:cubicBezTo>
                      <a:pt x="42" y="14"/>
                      <a:pt x="41" y="14"/>
                      <a:pt x="41" y="14"/>
                    </a:cubicBezTo>
                    <a:cubicBezTo>
                      <a:pt x="39" y="15"/>
                      <a:pt x="38" y="15"/>
                      <a:pt x="35" y="15"/>
                    </a:cubicBezTo>
                    <a:cubicBezTo>
                      <a:pt x="35" y="12"/>
                      <a:pt x="35" y="12"/>
                      <a:pt x="35" y="12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6" y="5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6" y="4"/>
                      <a:pt x="5" y="4"/>
                    </a:cubicBezTo>
                    <a:close/>
                    <a:moveTo>
                      <a:pt x="10" y="9"/>
                    </a:moveTo>
                    <a:cubicBezTo>
                      <a:pt x="11" y="9"/>
                      <a:pt x="12" y="9"/>
                      <a:pt x="12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11" y="6"/>
                      <a:pt x="13" y="6"/>
                      <a:pt x="13" y="6"/>
                    </a:cubicBezTo>
                    <a:cubicBezTo>
                      <a:pt x="14" y="6"/>
                      <a:pt x="14" y="6"/>
                      <a:pt x="13" y="5"/>
                    </a:cubicBezTo>
                    <a:cubicBezTo>
                      <a:pt x="13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6"/>
                      <a:pt x="7" y="6"/>
                      <a:pt x="5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7" y="9"/>
                      <a:pt x="7" y="9"/>
                      <a:pt x="6" y="9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5" y="11"/>
                      <a:pt x="4" y="11"/>
                    </a:cubicBezTo>
                    <a:cubicBezTo>
                      <a:pt x="4" y="11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4" y="15"/>
                      <a:pt x="1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2" y="17"/>
                    </a:cubicBezTo>
                    <a:cubicBezTo>
                      <a:pt x="2" y="17"/>
                      <a:pt x="2" y="16"/>
                      <a:pt x="2" y="16"/>
                    </a:cubicBezTo>
                    <a:cubicBezTo>
                      <a:pt x="4" y="16"/>
                      <a:pt x="7" y="15"/>
                      <a:pt x="13" y="14"/>
                    </a:cubicBezTo>
                    <a:cubicBezTo>
                      <a:pt x="14" y="14"/>
                      <a:pt x="16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8" y="13"/>
                      <a:pt x="17" y="13"/>
                      <a:pt x="17" y="13"/>
                    </a:cubicBezTo>
                    <a:cubicBezTo>
                      <a:pt x="16" y="13"/>
                      <a:pt x="16" y="13"/>
                      <a:pt x="14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1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3"/>
                      <a:pt x="12" y="14"/>
                      <a:pt x="12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1" y="11"/>
                      <a:pt x="12" y="11"/>
                    </a:cubicBezTo>
                    <a:cubicBezTo>
                      <a:pt x="13" y="11"/>
                      <a:pt x="14" y="11"/>
                      <a:pt x="14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4" y="10"/>
                      <a:pt x="14" y="10"/>
                      <a:pt x="13" y="10"/>
                    </a:cubicBezTo>
                    <a:cubicBezTo>
                      <a:pt x="13" y="10"/>
                      <a:pt x="13" y="10"/>
                      <a:pt x="12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6" y="12"/>
                      <a:pt x="5" y="12"/>
                    </a:cubicBezTo>
                    <a:cubicBezTo>
                      <a:pt x="5" y="12"/>
                      <a:pt x="5" y="13"/>
                      <a:pt x="5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2" y="16"/>
                      <a:pt x="11" y="16"/>
                    </a:cubicBezTo>
                    <a:cubicBezTo>
                      <a:pt x="9" y="17"/>
                      <a:pt x="8" y="17"/>
                      <a:pt x="7" y="17"/>
                    </a:cubicBezTo>
                    <a:cubicBezTo>
                      <a:pt x="6" y="17"/>
                      <a:pt x="6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8"/>
                      <a:pt x="6" y="18"/>
                      <a:pt x="6" y="19"/>
                    </a:cubicBezTo>
                    <a:cubicBezTo>
                      <a:pt x="6" y="20"/>
                      <a:pt x="6" y="20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8" y="21"/>
                      <a:pt x="7" y="21"/>
                    </a:cubicBezTo>
                    <a:cubicBezTo>
                      <a:pt x="8" y="21"/>
                      <a:pt x="8" y="21"/>
                      <a:pt x="9" y="20"/>
                    </a:cubicBezTo>
                    <a:cubicBezTo>
                      <a:pt x="12" y="20"/>
                      <a:pt x="14" y="20"/>
                      <a:pt x="14" y="20"/>
                    </a:cubicBezTo>
                    <a:cubicBezTo>
                      <a:pt x="14" y="20"/>
                      <a:pt x="15" y="20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6"/>
                    </a:cubicBezTo>
                    <a:cubicBezTo>
                      <a:pt x="14" y="16"/>
                      <a:pt x="13" y="16"/>
                      <a:pt x="13" y="16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8" y="18"/>
                    </a:cubicBezTo>
                    <a:cubicBezTo>
                      <a:pt x="9" y="17"/>
                      <a:pt x="11" y="17"/>
                      <a:pt x="12" y="17"/>
                    </a:cubicBezTo>
                    <a:cubicBezTo>
                      <a:pt x="12" y="17"/>
                      <a:pt x="13" y="17"/>
                      <a:pt x="13" y="18"/>
                    </a:cubicBezTo>
                    <a:cubicBezTo>
                      <a:pt x="13" y="18"/>
                      <a:pt x="12" y="19"/>
                      <a:pt x="12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4200526" y="1946275"/>
                <a:ext cx="735013" cy="388938"/>
              </a:xfrm>
              <a:custGeom>
                <a:avLst/>
                <a:gdLst>
                  <a:gd name="T0" fmla="*/ 152 w 195"/>
                  <a:gd name="T1" fmla="*/ 59 h 103"/>
                  <a:gd name="T2" fmla="*/ 160 w 195"/>
                  <a:gd name="T3" fmla="*/ 39 h 103"/>
                  <a:gd name="T4" fmla="*/ 168 w 195"/>
                  <a:gd name="T5" fmla="*/ 23 h 103"/>
                  <a:gd name="T6" fmla="*/ 167 w 195"/>
                  <a:gd name="T7" fmla="*/ 0 h 103"/>
                  <a:gd name="T8" fmla="*/ 193 w 195"/>
                  <a:gd name="T9" fmla="*/ 9 h 103"/>
                  <a:gd name="T10" fmla="*/ 189 w 195"/>
                  <a:gd name="T11" fmla="*/ 30 h 103"/>
                  <a:gd name="T12" fmla="*/ 178 w 195"/>
                  <a:gd name="T13" fmla="*/ 69 h 103"/>
                  <a:gd name="T14" fmla="*/ 174 w 195"/>
                  <a:gd name="T15" fmla="*/ 83 h 103"/>
                  <a:gd name="T16" fmla="*/ 158 w 195"/>
                  <a:gd name="T17" fmla="*/ 94 h 103"/>
                  <a:gd name="T18" fmla="*/ 147 w 195"/>
                  <a:gd name="T19" fmla="*/ 103 h 103"/>
                  <a:gd name="T20" fmla="*/ 42 w 195"/>
                  <a:gd name="T21" fmla="*/ 101 h 103"/>
                  <a:gd name="T22" fmla="*/ 31 w 195"/>
                  <a:gd name="T23" fmla="*/ 79 h 103"/>
                  <a:gd name="T24" fmla="*/ 17 w 195"/>
                  <a:gd name="T25" fmla="*/ 78 h 103"/>
                  <a:gd name="T26" fmla="*/ 3 w 195"/>
                  <a:gd name="T27" fmla="*/ 34 h 103"/>
                  <a:gd name="T28" fmla="*/ 6 w 195"/>
                  <a:gd name="T29" fmla="*/ 15 h 103"/>
                  <a:gd name="T30" fmla="*/ 24 w 195"/>
                  <a:gd name="T31" fmla="*/ 7 h 103"/>
                  <a:gd name="T32" fmla="*/ 28 w 195"/>
                  <a:gd name="T33" fmla="*/ 15 h 103"/>
                  <a:gd name="T34" fmla="*/ 24 w 195"/>
                  <a:gd name="T35" fmla="*/ 39 h 103"/>
                  <a:gd name="T36" fmla="*/ 47 w 195"/>
                  <a:gd name="T37" fmla="*/ 54 h 103"/>
                  <a:gd name="T38" fmla="*/ 44 w 195"/>
                  <a:gd name="T39" fmla="*/ 72 h 103"/>
                  <a:gd name="T40" fmla="*/ 149 w 195"/>
                  <a:gd name="T41" fmla="*/ 99 h 103"/>
                  <a:gd name="T42" fmla="*/ 45 w 195"/>
                  <a:gd name="T43" fmla="*/ 74 h 103"/>
                  <a:gd name="T44" fmla="*/ 49 w 195"/>
                  <a:gd name="T45" fmla="*/ 100 h 103"/>
                  <a:gd name="T46" fmla="*/ 43 w 195"/>
                  <a:gd name="T47" fmla="*/ 89 h 103"/>
                  <a:gd name="T48" fmla="*/ 40 w 195"/>
                  <a:gd name="T49" fmla="*/ 60 h 103"/>
                  <a:gd name="T50" fmla="*/ 23 w 195"/>
                  <a:gd name="T51" fmla="*/ 41 h 103"/>
                  <a:gd name="T52" fmla="*/ 28 w 195"/>
                  <a:gd name="T53" fmla="*/ 77 h 103"/>
                  <a:gd name="T54" fmla="*/ 37 w 195"/>
                  <a:gd name="T55" fmla="*/ 89 h 103"/>
                  <a:gd name="T56" fmla="*/ 21 w 195"/>
                  <a:gd name="T57" fmla="*/ 41 h 103"/>
                  <a:gd name="T58" fmla="*/ 26 w 195"/>
                  <a:gd name="T59" fmla="*/ 16 h 103"/>
                  <a:gd name="T60" fmla="*/ 5 w 195"/>
                  <a:gd name="T61" fmla="*/ 34 h 103"/>
                  <a:gd name="T62" fmla="*/ 6 w 195"/>
                  <a:gd name="T63" fmla="*/ 49 h 103"/>
                  <a:gd name="T64" fmla="*/ 20 w 195"/>
                  <a:gd name="T65" fmla="*/ 69 h 103"/>
                  <a:gd name="T66" fmla="*/ 26 w 195"/>
                  <a:gd name="T67" fmla="*/ 78 h 103"/>
                  <a:gd name="T68" fmla="*/ 20 w 195"/>
                  <a:gd name="T69" fmla="*/ 46 h 103"/>
                  <a:gd name="T70" fmla="*/ 15 w 195"/>
                  <a:gd name="T71" fmla="*/ 19 h 103"/>
                  <a:gd name="T72" fmla="*/ 8 w 195"/>
                  <a:gd name="T73" fmla="*/ 27 h 103"/>
                  <a:gd name="T74" fmla="*/ 13 w 195"/>
                  <a:gd name="T75" fmla="*/ 4 h 103"/>
                  <a:gd name="T76" fmla="*/ 8 w 195"/>
                  <a:gd name="T77" fmla="*/ 13 h 103"/>
                  <a:gd name="T78" fmla="*/ 151 w 195"/>
                  <a:gd name="T79" fmla="*/ 100 h 103"/>
                  <a:gd name="T80" fmla="*/ 154 w 195"/>
                  <a:gd name="T81" fmla="*/ 73 h 103"/>
                  <a:gd name="T82" fmla="*/ 158 w 195"/>
                  <a:gd name="T83" fmla="*/ 41 h 103"/>
                  <a:gd name="T84" fmla="*/ 167 w 195"/>
                  <a:gd name="T85" fmla="*/ 67 h 103"/>
                  <a:gd name="T86" fmla="*/ 160 w 195"/>
                  <a:gd name="T87" fmla="*/ 80 h 103"/>
                  <a:gd name="T88" fmla="*/ 151 w 195"/>
                  <a:gd name="T89" fmla="*/ 100 h 103"/>
                  <a:gd name="T90" fmla="*/ 171 w 195"/>
                  <a:gd name="T91" fmla="*/ 23 h 103"/>
                  <a:gd name="T92" fmla="*/ 179 w 195"/>
                  <a:gd name="T93" fmla="*/ 22 h 103"/>
                  <a:gd name="T94" fmla="*/ 189 w 195"/>
                  <a:gd name="T95" fmla="*/ 49 h 103"/>
                  <a:gd name="T96" fmla="*/ 187 w 195"/>
                  <a:gd name="T97" fmla="*/ 51 h 103"/>
                  <a:gd name="T98" fmla="*/ 173 w 195"/>
                  <a:gd name="T99" fmla="*/ 80 h 103"/>
                  <a:gd name="T100" fmla="*/ 173 w 195"/>
                  <a:gd name="T101" fmla="*/ 56 h 103"/>
                  <a:gd name="T102" fmla="*/ 187 w 195"/>
                  <a:gd name="T103" fmla="*/ 27 h 103"/>
                  <a:gd name="T104" fmla="*/ 187 w 195"/>
                  <a:gd name="T105" fmla="*/ 15 h 103"/>
                  <a:gd name="T106" fmla="*/ 172 w 195"/>
                  <a:gd name="T107" fmla="*/ 9 h 103"/>
                  <a:gd name="T108" fmla="*/ 189 w 195"/>
                  <a:gd name="T109" fmla="*/ 13 h 103"/>
                  <a:gd name="T110" fmla="*/ 175 w 195"/>
                  <a:gd name="T111" fmla="*/ 1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103">
                    <a:moveTo>
                      <a:pt x="151" y="72"/>
                    </a:moveTo>
                    <a:cubicBezTo>
                      <a:pt x="154" y="69"/>
                      <a:pt x="154" y="67"/>
                      <a:pt x="154" y="65"/>
                    </a:cubicBezTo>
                    <a:cubicBezTo>
                      <a:pt x="154" y="62"/>
                      <a:pt x="153" y="61"/>
                      <a:pt x="152" y="59"/>
                    </a:cubicBezTo>
                    <a:cubicBezTo>
                      <a:pt x="150" y="57"/>
                      <a:pt x="149" y="56"/>
                      <a:pt x="148" y="54"/>
                    </a:cubicBezTo>
                    <a:cubicBezTo>
                      <a:pt x="148" y="52"/>
                      <a:pt x="148" y="50"/>
                      <a:pt x="149" y="47"/>
                    </a:cubicBezTo>
                    <a:cubicBezTo>
                      <a:pt x="150" y="42"/>
                      <a:pt x="155" y="39"/>
                      <a:pt x="160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2" y="33"/>
                      <a:pt x="172" y="33"/>
                      <a:pt x="172" y="33"/>
                    </a:cubicBezTo>
                    <a:cubicBezTo>
                      <a:pt x="172" y="29"/>
                      <a:pt x="170" y="26"/>
                      <a:pt x="168" y="23"/>
                    </a:cubicBezTo>
                    <a:cubicBezTo>
                      <a:pt x="167" y="20"/>
                      <a:pt x="167" y="18"/>
                      <a:pt x="167" y="15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8" y="3"/>
                      <a:pt x="170" y="5"/>
                      <a:pt x="171" y="7"/>
                    </a:cubicBezTo>
                    <a:cubicBezTo>
                      <a:pt x="173" y="4"/>
                      <a:pt x="177" y="2"/>
                      <a:pt x="182" y="2"/>
                    </a:cubicBezTo>
                    <a:cubicBezTo>
                      <a:pt x="188" y="2"/>
                      <a:pt x="193" y="5"/>
                      <a:pt x="193" y="9"/>
                    </a:cubicBezTo>
                    <a:cubicBezTo>
                      <a:pt x="193" y="11"/>
                      <a:pt x="192" y="13"/>
                      <a:pt x="189" y="15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90" y="31"/>
                      <a:pt x="191" y="32"/>
                      <a:pt x="192" y="34"/>
                    </a:cubicBezTo>
                    <a:cubicBezTo>
                      <a:pt x="194" y="37"/>
                      <a:pt x="195" y="40"/>
                      <a:pt x="194" y="43"/>
                    </a:cubicBezTo>
                    <a:cubicBezTo>
                      <a:pt x="192" y="52"/>
                      <a:pt x="178" y="60"/>
                      <a:pt x="178" y="69"/>
                    </a:cubicBezTo>
                    <a:cubicBezTo>
                      <a:pt x="178" y="71"/>
                      <a:pt x="178" y="75"/>
                      <a:pt x="178" y="78"/>
                    </a:cubicBezTo>
                    <a:cubicBezTo>
                      <a:pt x="178" y="80"/>
                      <a:pt x="178" y="81"/>
                      <a:pt x="177" y="82"/>
                    </a:cubicBezTo>
                    <a:cubicBezTo>
                      <a:pt x="177" y="83"/>
                      <a:pt x="175" y="83"/>
                      <a:pt x="174" y="83"/>
                    </a:cubicBezTo>
                    <a:cubicBezTo>
                      <a:pt x="171" y="82"/>
                      <a:pt x="167" y="78"/>
                      <a:pt x="165" y="79"/>
                    </a:cubicBezTo>
                    <a:cubicBezTo>
                      <a:pt x="162" y="80"/>
                      <a:pt x="162" y="82"/>
                      <a:pt x="161" y="84"/>
                    </a:cubicBezTo>
                    <a:cubicBezTo>
                      <a:pt x="161" y="88"/>
                      <a:pt x="160" y="91"/>
                      <a:pt x="158" y="94"/>
                    </a:cubicBezTo>
                    <a:cubicBezTo>
                      <a:pt x="157" y="97"/>
                      <a:pt x="155" y="99"/>
                      <a:pt x="154" y="101"/>
                    </a:cubicBezTo>
                    <a:cubicBezTo>
                      <a:pt x="153" y="102"/>
                      <a:pt x="152" y="103"/>
                      <a:pt x="151" y="103"/>
                    </a:cubicBezTo>
                    <a:cubicBezTo>
                      <a:pt x="150" y="103"/>
                      <a:pt x="148" y="103"/>
                      <a:pt x="147" y="103"/>
                    </a:cubicBezTo>
                    <a:cubicBezTo>
                      <a:pt x="116" y="94"/>
                      <a:pt x="79" y="94"/>
                      <a:pt x="48" y="103"/>
                    </a:cubicBezTo>
                    <a:cubicBezTo>
                      <a:pt x="47" y="103"/>
                      <a:pt x="46" y="103"/>
                      <a:pt x="45" y="103"/>
                    </a:cubicBezTo>
                    <a:cubicBezTo>
                      <a:pt x="44" y="103"/>
                      <a:pt x="43" y="102"/>
                      <a:pt x="42" y="101"/>
                    </a:cubicBezTo>
                    <a:cubicBezTo>
                      <a:pt x="40" y="99"/>
                      <a:pt x="39" y="97"/>
                      <a:pt x="37" y="94"/>
                    </a:cubicBezTo>
                    <a:cubicBezTo>
                      <a:pt x="36" y="91"/>
                      <a:pt x="35" y="88"/>
                      <a:pt x="34" y="84"/>
                    </a:cubicBezTo>
                    <a:cubicBezTo>
                      <a:pt x="34" y="82"/>
                      <a:pt x="33" y="80"/>
                      <a:pt x="31" y="79"/>
                    </a:cubicBezTo>
                    <a:cubicBezTo>
                      <a:pt x="28" y="78"/>
                      <a:pt x="24" y="82"/>
                      <a:pt x="21" y="83"/>
                    </a:cubicBezTo>
                    <a:cubicBezTo>
                      <a:pt x="20" y="83"/>
                      <a:pt x="19" y="83"/>
                      <a:pt x="18" y="82"/>
                    </a:cubicBezTo>
                    <a:cubicBezTo>
                      <a:pt x="18" y="81"/>
                      <a:pt x="18" y="80"/>
                      <a:pt x="17" y="78"/>
                    </a:cubicBezTo>
                    <a:cubicBezTo>
                      <a:pt x="17" y="75"/>
                      <a:pt x="17" y="71"/>
                      <a:pt x="17" y="69"/>
                    </a:cubicBezTo>
                    <a:cubicBezTo>
                      <a:pt x="17" y="60"/>
                      <a:pt x="3" y="52"/>
                      <a:pt x="1" y="43"/>
                    </a:cubicBezTo>
                    <a:cubicBezTo>
                      <a:pt x="0" y="40"/>
                      <a:pt x="1" y="37"/>
                      <a:pt x="3" y="34"/>
                    </a:cubicBezTo>
                    <a:cubicBezTo>
                      <a:pt x="4" y="32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3" y="13"/>
                      <a:pt x="2" y="11"/>
                      <a:pt x="2" y="9"/>
                    </a:cubicBezTo>
                    <a:cubicBezTo>
                      <a:pt x="2" y="5"/>
                      <a:pt x="7" y="2"/>
                      <a:pt x="13" y="2"/>
                    </a:cubicBezTo>
                    <a:cubicBezTo>
                      <a:pt x="18" y="2"/>
                      <a:pt x="22" y="4"/>
                      <a:pt x="24" y="7"/>
                    </a:cubicBezTo>
                    <a:cubicBezTo>
                      <a:pt x="25" y="5"/>
                      <a:pt x="27" y="3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8"/>
                      <a:pt x="28" y="20"/>
                      <a:pt x="27" y="23"/>
                    </a:cubicBezTo>
                    <a:cubicBezTo>
                      <a:pt x="25" y="26"/>
                      <a:pt x="24" y="29"/>
                      <a:pt x="24" y="33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0" y="39"/>
                      <a:pt x="45" y="42"/>
                      <a:pt x="46" y="47"/>
                    </a:cubicBezTo>
                    <a:cubicBezTo>
                      <a:pt x="47" y="50"/>
                      <a:pt x="47" y="52"/>
                      <a:pt x="47" y="54"/>
                    </a:cubicBezTo>
                    <a:cubicBezTo>
                      <a:pt x="46" y="56"/>
                      <a:pt x="45" y="57"/>
                      <a:pt x="43" y="59"/>
                    </a:cubicBezTo>
                    <a:cubicBezTo>
                      <a:pt x="42" y="61"/>
                      <a:pt x="41" y="62"/>
                      <a:pt x="41" y="65"/>
                    </a:cubicBezTo>
                    <a:cubicBezTo>
                      <a:pt x="41" y="67"/>
                      <a:pt x="41" y="69"/>
                      <a:pt x="44" y="72"/>
                    </a:cubicBezTo>
                    <a:cubicBezTo>
                      <a:pt x="82" y="64"/>
                      <a:pt x="112" y="64"/>
                      <a:pt x="151" y="72"/>
                    </a:cubicBezTo>
                    <a:close/>
                    <a:moveTo>
                      <a:pt x="146" y="100"/>
                    </a:moveTo>
                    <a:cubicBezTo>
                      <a:pt x="148" y="101"/>
                      <a:pt x="149" y="101"/>
                      <a:pt x="149" y="99"/>
                    </a:cubicBezTo>
                    <a:cubicBezTo>
                      <a:pt x="151" y="93"/>
                      <a:pt x="149" y="85"/>
                      <a:pt x="149" y="79"/>
                    </a:cubicBezTo>
                    <a:cubicBezTo>
                      <a:pt x="149" y="77"/>
                      <a:pt x="149" y="76"/>
                      <a:pt x="150" y="74"/>
                    </a:cubicBezTo>
                    <a:cubicBezTo>
                      <a:pt x="114" y="66"/>
                      <a:pt x="81" y="66"/>
                      <a:pt x="45" y="74"/>
                    </a:cubicBezTo>
                    <a:cubicBezTo>
                      <a:pt x="46" y="76"/>
                      <a:pt x="46" y="77"/>
                      <a:pt x="46" y="79"/>
                    </a:cubicBezTo>
                    <a:cubicBezTo>
                      <a:pt x="46" y="85"/>
                      <a:pt x="44" y="93"/>
                      <a:pt x="46" y="99"/>
                    </a:cubicBezTo>
                    <a:cubicBezTo>
                      <a:pt x="46" y="101"/>
                      <a:pt x="48" y="101"/>
                      <a:pt x="49" y="100"/>
                    </a:cubicBezTo>
                    <a:cubicBezTo>
                      <a:pt x="80" y="92"/>
                      <a:pt x="115" y="92"/>
                      <a:pt x="146" y="100"/>
                    </a:cubicBezTo>
                    <a:close/>
                    <a:moveTo>
                      <a:pt x="44" y="100"/>
                    </a:moveTo>
                    <a:cubicBezTo>
                      <a:pt x="43" y="97"/>
                      <a:pt x="43" y="93"/>
                      <a:pt x="43" y="89"/>
                    </a:cubicBezTo>
                    <a:cubicBezTo>
                      <a:pt x="43" y="84"/>
                      <a:pt x="44" y="80"/>
                      <a:pt x="44" y="77"/>
                    </a:cubicBezTo>
                    <a:cubicBezTo>
                      <a:pt x="43" y="75"/>
                      <a:pt x="42" y="74"/>
                      <a:pt x="41" y="73"/>
                    </a:cubicBezTo>
                    <a:cubicBezTo>
                      <a:pt x="38" y="69"/>
                      <a:pt x="37" y="64"/>
                      <a:pt x="40" y="60"/>
                    </a:cubicBezTo>
                    <a:cubicBezTo>
                      <a:pt x="42" y="57"/>
                      <a:pt x="45" y="55"/>
                      <a:pt x="45" y="52"/>
                    </a:cubicBezTo>
                    <a:cubicBezTo>
                      <a:pt x="45" y="49"/>
                      <a:pt x="44" y="43"/>
                      <a:pt x="37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4"/>
                      <a:pt x="22" y="50"/>
                      <a:pt x="23" y="53"/>
                    </a:cubicBezTo>
                    <a:cubicBezTo>
                      <a:pt x="25" y="57"/>
                      <a:pt x="28" y="61"/>
                      <a:pt x="28" y="6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33" y="75"/>
                      <a:pt x="35" y="80"/>
                    </a:cubicBezTo>
                    <a:cubicBezTo>
                      <a:pt x="36" y="82"/>
                      <a:pt x="36" y="86"/>
                      <a:pt x="37" y="89"/>
                    </a:cubicBezTo>
                    <a:cubicBezTo>
                      <a:pt x="38" y="92"/>
                      <a:pt x="40" y="95"/>
                      <a:pt x="41" y="97"/>
                    </a:cubicBezTo>
                    <a:cubicBezTo>
                      <a:pt x="42" y="98"/>
                      <a:pt x="43" y="100"/>
                      <a:pt x="44" y="100"/>
                    </a:cubicBezTo>
                    <a:close/>
                    <a:moveTo>
                      <a:pt x="21" y="41"/>
                    </a:moveTo>
                    <a:cubicBezTo>
                      <a:pt x="21" y="40"/>
                      <a:pt x="21" y="34"/>
                      <a:pt x="21" y="31"/>
                    </a:cubicBezTo>
                    <a:cubicBezTo>
                      <a:pt x="22" y="28"/>
                      <a:pt x="23" y="25"/>
                      <a:pt x="25" y="23"/>
                    </a:cubicBezTo>
                    <a:cubicBezTo>
                      <a:pt x="26" y="20"/>
                      <a:pt x="26" y="18"/>
                      <a:pt x="26" y="16"/>
                    </a:cubicBezTo>
                    <a:cubicBezTo>
                      <a:pt x="26" y="13"/>
                      <a:pt x="26" y="10"/>
                      <a:pt x="26" y="7"/>
                    </a:cubicBezTo>
                    <a:cubicBezTo>
                      <a:pt x="26" y="7"/>
                      <a:pt x="22" y="14"/>
                      <a:pt x="16" y="22"/>
                    </a:cubicBezTo>
                    <a:cubicBezTo>
                      <a:pt x="13" y="26"/>
                      <a:pt x="8" y="30"/>
                      <a:pt x="5" y="34"/>
                    </a:cubicBezTo>
                    <a:cubicBezTo>
                      <a:pt x="4" y="37"/>
                      <a:pt x="2" y="41"/>
                      <a:pt x="4" y="45"/>
                    </a:cubicBezTo>
                    <a:cubicBezTo>
                      <a:pt x="5" y="46"/>
                      <a:pt x="5" y="48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15" y="49"/>
                      <a:pt x="21" y="41"/>
                    </a:cubicBezTo>
                    <a:close/>
                    <a:moveTo>
                      <a:pt x="8" y="51"/>
                    </a:moveTo>
                    <a:cubicBezTo>
                      <a:pt x="13" y="56"/>
                      <a:pt x="19" y="62"/>
                      <a:pt x="20" y="69"/>
                    </a:cubicBezTo>
                    <a:cubicBezTo>
                      <a:pt x="20" y="71"/>
                      <a:pt x="19" y="80"/>
                      <a:pt x="20" y="80"/>
                    </a:cubicBezTo>
                    <a:cubicBezTo>
                      <a:pt x="20" y="81"/>
                      <a:pt x="21" y="81"/>
                      <a:pt x="22" y="80"/>
                    </a:cubicBezTo>
                    <a:cubicBezTo>
                      <a:pt x="22" y="80"/>
                      <a:pt x="24" y="79"/>
                      <a:pt x="26" y="78"/>
                    </a:cubicBezTo>
                    <a:cubicBezTo>
                      <a:pt x="26" y="76"/>
                      <a:pt x="26" y="72"/>
                      <a:pt x="26" y="67"/>
                    </a:cubicBezTo>
                    <a:cubicBezTo>
                      <a:pt x="26" y="64"/>
                      <a:pt x="24" y="59"/>
                      <a:pt x="22" y="56"/>
                    </a:cubicBezTo>
                    <a:cubicBezTo>
                      <a:pt x="20" y="53"/>
                      <a:pt x="20" y="49"/>
                      <a:pt x="20" y="46"/>
                    </a:cubicBezTo>
                    <a:cubicBezTo>
                      <a:pt x="20" y="46"/>
                      <a:pt x="14" y="50"/>
                      <a:pt x="8" y="51"/>
                    </a:cubicBezTo>
                    <a:close/>
                    <a:moveTo>
                      <a:pt x="8" y="27"/>
                    </a:moveTo>
                    <a:cubicBezTo>
                      <a:pt x="11" y="24"/>
                      <a:pt x="13" y="22"/>
                      <a:pt x="15" y="19"/>
                    </a:cubicBezTo>
                    <a:cubicBezTo>
                      <a:pt x="16" y="18"/>
                      <a:pt x="17" y="17"/>
                      <a:pt x="1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7"/>
                      <a:pt x="8" y="27"/>
                      <a:pt x="8" y="27"/>
                    </a:cubicBezTo>
                    <a:close/>
                    <a:moveTo>
                      <a:pt x="20" y="13"/>
                    </a:moveTo>
                    <a:cubicBezTo>
                      <a:pt x="21" y="12"/>
                      <a:pt x="22" y="10"/>
                      <a:pt x="23" y="9"/>
                    </a:cubicBezTo>
                    <a:cubicBezTo>
                      <a:pt x="22" y="6"/>
                      <a:pt x="18" y="4"/>
                      <a:pt x="13" y="4"/>
                    </a:cubicBezTo>
                    <a:cubicBezTo>
                      <a:pt x="8" y="4"/>
                      <a:pt x="4" y="6"/>
                      <a:pt x="4" y="9"/>
                    </a:cubicBezTo>
                    <a:cubicBezTo>
                      <a:pt x="4" y="11"/>
                      <a:pt x="5" y="12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151" y="100"/>
                    </a:moveTo>
                    <a:cubicBezTo>
                      <a:pt x="153" y="97"/>
                      <a:pt x="152" y="93"/>
                      <a:pt x="152" y="89"/>
                    </a:cubicBezTo>
                    <a:cubicBezTo>
                      <a:pt x="152" y="84"/>
                      <a:pt x="151" y="80"/>
                      <a:pt x="152" y="77"/>
                    </a:cubicBezTo>
                    <a:cubicBezTo>
                      <a:pt x="152" y="75"/>
                      <a:pt x="153" y="74"/>
                      <a:pt x="154" y="73"/>
                    </a:cubicBezTo>
                    <a:cubicBezTo>
                      <a:pt x="157" y="69"/>
                      <a:pt x="158" y="64"/>
                      <a:pt x="155" y="60"/>
                    </a:cubicBezTo>
                    <a:cubicBezTo>
                      <a:pt x="153" y="57"/>
                      <a:pt x="150" y="55"/>
                      <a:pt x="150" y="52"/>
                    </a:cubicBezTo>
                    <a:cubicBezTo>
                      <a:pt x="150" y="49"/>
                      <a:pt x="151" y="43"/>
                      <a:pt x="158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3" y="44"/>
                      <a:pt x="174" y="50"/>
                      <a:pt x="172" y="53"/>
                    </a:cubicBezTo>
                    <a:cubicBezTo>
                      <a:pt x="170" y="57"/>
                      <a:pt x="167" y="61"/>
                      <a:pt x="167" y="67"/>
                    </a:cubicBez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6" y="77"/>
                      <a:pt x="166" y="77"/>
                    </a:cubicBezTo>
                    <a:cubicBezTo>
                      <a:pt x="166" y="77"/>
                      <a:pt x="162" y="75"/>
                      <a:pt x="160" y="80"/>
                    </a:cubicBezTo>
                    <a:cubicBezTo>
                      <a:pt x="159" y="82"/>
                      <a:pt x="159" y="86"/>
                      <a:pt x="158" y="89"/>
                    </a:cubicBezTo>
                    <a:cubicBezTo>
                      <a:pt x="157" y="92"/>
                      <a:pt x="155" y="95"/>
                      <a:pt x="154" y="97"/>
                    </a:cubicBezTo>
                    <a:cubicBezTo>
                      <a:pt x="153" y="98"/>
                      <a:pt x="152" y="100"/>
                      <a:pt x="151" y="100"/>
                    </a:cubicBezTo>
                    <a:close/>
                    <a:moveTo>
                      <a:pt x="174" y="41"/>
                    </a:moveTo>
                    <a:cubicBezTo>
                      <a:pt x="174" y="40"/>
                      <a:pt x="174" y="34"/>
                      <a:pt x="174" y="31"/>
                    </a:cubicBezTo>
                    <a:cubicBezTo>
                      <a:pt x="174" y="28"/>
                      <a:pt x="172" y="25"/>
                      <a:pt x="171" y="23"/>
                    </a:cubicBezTo>
                    <a:cubicBezTo>
                      <a:pt x="170" y="20"/>
                      <a:pt x="169" y="18"/>
                      <a:pt x="169" y="16"/>
                    </a:cubicBezTo>
                    <a:cubicBezTo>
                      <a:pt x="169" y="13"/>
                      <a:pt x="169" y="10"/>
                      <a:pt x="169" y="7"/>
                    </a:cubicBezTo>
                    <a:cubicBezTo>
                      <a:pt x="169" y="7"/>
                      <a:pt x="173" y="14"/>
                      <a:pt x="179" y="22"/>
                    </a:cubicBezTo>
                    <a:cubicBezTo>
                      <a:pt x="183" y="26"/>
                      <a:pt x="187" y="30"/>
                      <a:pt x="190" y="34"/>
                    </a:cubicBezTo>
                    <a:cubicBezTo>
                      <a:pt x="192" y="37"/>
                      <a:pt x="193" y="41"/>
                      <a:pt x="191" y="45"/>
                    </a:cubicBezTo>
                    <a:cubicBezTo>
                      <a:pt x="191" y="46"/>
                      <a:pt x="190" y="48"/>
                      <a:pt x="189" y="49"/>
                    </a:cubicBezTo>
                    <a:cubicBezTo>
                      <a:pt x="189" y="49"/>
                      <a:pt x="189" y="49"/>
                      <a:pt x="189" y="49"/>
                    </a:cubicBezTo>
                    <a:cubicBezTo>
                      <a:pt x="189" y="49"/>
                      <a:pt x="180" y="49"/>
                      <a:pt x="174" y="41"/>
                    </a:cubicBezTo>
                    <a:close/>
                    <a:moveTo>
                      <a:pt x="187" y="51"/>
                    </a:moveTo>
                    <a:cubicBezTo>
                      <a:pt x="182" y="56"/>
                      <a:pt x="176" y="62"/>
                      <a:pt x="176" y="69"/>
                    </a:cubicBezTo>
                    <a:cubicBezTo>
                      <a:pt x="176" y="71"/>
                      <a:pt x="176" y="80"/>
                      <a:pt x="175" y="80"/>
                    </a:cubicBezTo>
                    <a:cubicBezTo>
                      <a:pt x="175" y="81"/>
                      <a:pt x="174" y="81"/>
                      <a:pt x="173" y="80"/>
                    </a:cubicBezTo>
                    <a:cubicBezTo>
                      <a:pt x="173" y="80"/>
                      <a:pt x="171" y="79"/>
                      <a:pt x="169" y="78"/>
                    </a:cubicBezTo>
                    <a:cubicBezTo>
                      <a:pt x="169" y="76"/>
                      <a:pt x="169" y="72"/>
                      <a:pt x="169" y="67"/>
                    </a:cubicBezTo>
                    <a:cubicBezTo>
                      <a:pt x="169" y="64"/>
                      <a:pt x="171" y="59"/>
                      <a:pt x="173" y="56"/>
                    </a:cubicBezTo>
                    <a:cubicBezTo>
                      <a:pt x="175" y="53"/>
                      <a:pt x="176" y="49"/>
                      <a:pt x="175" y="46"/>
                    </a:cubicBezTo>
                    <a:cubicBezTo>
                      <a:pt x="175" y="46"/>
                      <a:pt x="181" y="50"/>
                      <a:pt x="187" y="51"/>
                    </a:cubicBezTo>
                    <a:close/>
                    <a:moveTo>
                      <a:pt x="187" y="27"/>
                    </a:moveTo>
                    <a:cubicBezTo>
                      <a:pt x="184" y="24"/>
                      <a:pt x="182" y="22"/>
                      <a:pt x="180" y="19"/>
                    </a:cubicBezTo>
                    <a:cubicBezTo>
                      <a:pt x="179" y="18"/>
                      <a:pt x="178" y="17"/>
                      <a:pt x="177" y="15"/>
                    </a:cubicBezTo>
                    <a:cubicBezTo>
                      <a:pt x="187" y="15"/>
                      <a:pt x="187" y="15"/>
                      <a:pt x="187" y="15"/>
                    </a:cubicBezTo>
                    <a:cubicBezTo>
                      <a:pt x="187" y="27"/>
                      <a:pt x="187" y="27"/>
                      <a:pt x="187" y="27"/>
                    </a:cubicBezTo>
                    <a:close/>
                    <a:moveTo>
                      <a:pt x="175" y="13"/>
                    </a:moveTo>
                    <a:cubicBezTo>
                      <a:pt x="174" y="12"/>
                      <a:pt x="173" y="10"/>
                      <a:pt x="172" y="9"/>
                    </a:cubicBezTo>
                    <a:cubicBezTo>
                      <a:pt x="173" y="6"/>
                      <a:pt x="177" y="4"/>
                      <a:pt x="182" y="4"/>
                    </a:cubicBezTo>
                    <a:cubicBezTo>
                      <a:pt x="187" y="4"/>
                      <a:pt x="191" y="6"/>
                      <a:pt x="191" y="9"/>
                    </a:cubicBezTo>
                    <a:cubicBezTo>
                      <a:pt x="191" y="11"/>
                      <a:pt x="190" y="12"/>
                      <a:pt x="189" y="13"/>
                    </a:cubicBezTo>
                    <a:cubicBezTo>
                      <a:pt x="188" y="13"/>
                      <a:pt x="187" y="13"/>
                      <a:pt x="187" y="13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3"/>
                      <a:pt x="175" y="13"/>
                      <a:pt x="17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8147154" y="105427"/>
            <a:ext cx="819654" cy="692361"/>
            <a:chOff x="2992437" y="0"/>
            <a:chExt cx="2543175" cy="2148217"/>
          </a:xfrm>
          <a:solidFill>
            <a:srgbClr val="304371"/>
          </a:solidFill>
        </p:grpSpPr>
        <p:grpSp>
          <p:nvGrpSpPr>
            <p:cNvPr id="8" name="组合 7"/>
            <p:cNvGrpSpPr/>
            <p:nvPr/>
          </p:nvGrpSpPr>
          <p:grpSpPr>
            <a:xfrm>
              <a:off x="2992437" y="1183017"/>
              <a:ext cx="2543175" cy="965200"/>
              <a:chOff x="3297238" y="2879725"/>
              <a:chExt cx="2543175" cy="965200"/>
            </a:xfrm>
            <a:grpFill/>
          </p:grpSpPr>
          <p:sp>
            <p:nvSpPr>
              <p:cNvPr id="20" name="Freeform 5"/>
              <p:cNvSpPr/>
              <p:nvPr/>
            </p:nvSpPr>
            <p:spPr bwMode="auto">
              <a:xfrm>
                <a:off x="3303588" y="2997200"/>
                <a:ext cx="573088" cy="647700"/>
              </a:xfrm>
              <a:custGeom>
                <a:avLst/>
                <a:gdLst>
                  <a:gd name="T0" fmla="*/ 139 w 152"/>
                  <a:gd name="T1" fmla="*/ 70 h 172"/>
                  <a:gd name="T2" fmla="*/ 120 w 152"/>
                  <a:gd name="T3" fmla="*/ 78 h 172"/>
                  <a:gd name="T4" fmla="*/ 130 w 152"/>
                  <a:gd name="T5" fmla="*/ 91 h 172"/>
                  <a:gd name="T6" fmla="*/ 124 w 152"/>
                  <a:gd name="T7" fmla="*/ 118 h 172"/>
                  <a:gd name="T8" fmla="*/ 136 w 152"/>
                  <a:gd name="T9" fmla="*/ 123 h 172"/>
                  <a:gd name="T10" fmla="*/ 140 w 152"/>
                  <a:gd name="T11" fmla="*/ 137 h 172"/>
                  <a:gd name="T12" fmla="*/ 139 w 152"/>
                  <a:gd name="T13" fmla="*/ 155 h 172"/>
                  <a:gd name="T14" fmla="*/ 119 w 152"/>
                  <a:gd name="T15" fmla="*/ 149 h 172"/>
                  <a:gd name="T16" fmla="*/ 94 w 152"/>
                  <a:gd name="T17" fmla="*/ 136 h 172"/>
                  <a:gd name="T18" fmla="*/ 73 w 152"/>
                  <a:gd name="T19" fmla="*/ 134 h 172"/>
                  <a:gd name="T20" fmla="*/ 69 w 152"/>
                  <a:gd name="T21" fmla="*/ 118 h 172"/>
                  <a:gd name="T22" fmla="*/ 93 w 152"/>
                  <a:gd name="T23" fmla="*/ 110 h 172"/>
                  <a:gd name="T24" fmla="*/ 105 w 152"/>
                  <a:gd name="T25" fmla="*/ 106 h 172"/>
                  <a:gd name="T26" fmla="*/ 110 w 152"/>
                  <a:gd name="T27" fmla="*/ 100 h 172"/>
                  <a:gd name="T28" fmla="*/ 98 w 152"/>
                  <a:gd name="T29" fmla="*/ 100 h 172"/>
                  <a:gd name="T30" fmla="*/ 86 w 152"/>
                  <a:gd name="T31" fmla="*/ 108 h 172"/>
                  <a:gd name="T32" fmla="*/ 81 w 152"/>
                  <a:gd name="T33" fmla="*/ 89 h 172"/>
                  <a:gd name="T34" fmla="*/ 100 w 152"/>
                  <a:gd name="T35" fmla="*/ 72 h 172"/>
                  <a:gd name="T36" fmla="*/ 123 w 152"/>
                  <a:gd name="T37" fmla="*/ 60 h 172"/>
                  <a:gd name="T38" fmla="*/ 110 w 152"/>
                  <a:gd name="T39" fmla="*/ 55 h 172"/>
                  <a:gd name="T40" fmla="*/ 90 w 152"/>
                  <a:gd name="T41" fmla="*/ 70 h 172"/>
                  <a:gd name="T42" fmla="*/ 79 w 152"/>
                  <a:gd name="T43" fmla="*/ 80 h 172"/>
                  <a:gd name="T44" fmla="*/ 67 w 152"/>
                  <a:gd name="T45" fmla="*/ 71 h 172"/>
                  <a:gd name="T46" fmla="*/ 73 w 152"/>
                  <a:gd name="T47" fmla="*/ 58 h 172"/>
                  <a:gd name="T48" fmla="*/ 87 w 152"/>
                  <a:gd name="T49" fmla="*/ 38 h 172"/>
                  <a:gd name="T50" fmla="*/ 91 w 152"/>
                  <a:gd name="T51" fmla="*/ 27 h 172"/>
                  <a:gd name="T52" fmla="*/ 80 w 152"/>
                  <a:gd name="T53" fmla="*/ 31 h 172"/>
                  <a:gd name="T54" fmla="*/ 59 w 152"/>
                  <a:gd name="T55" fmla="*/ 37 h 172"/>
                  <a:gd name="T56" fmla="*/ 53 w 152"/>
                  <a:gd name="T57" fmla="*/ 59 h 172"/>
                  <a:gd name="T58" fmla="*/ 49 w 152"/>
                  <a:gd name="T59" fmla="*/ 76 h 172"/>
                  <a:gd name="T60" fmla="*/ 43 w 152"/>
                  <a:gd name="T61" fmla="*/ 92 h 172"/>
                  <a:gd name="T62" fmla="*/ 40 w 152"/>
                  <a:gd name="T63" fmla="*/ 102 h 172"/>
                  <a:gd name="T64" fmla="*/ 36 w 152"/>
                  <a:gd name="T65" fmla="*/ 117 h 172"/>
                  <a:gd name="T66" fmla="*/ 32 w 152"/>
                  <a:gd name="T67" fmla="*/ 128 h 172"/>
                  <a:gd name="T68" fmla="*/ 21 w 152"/>
                  <a:gd name="T69" fmla="*/ 154 h 172"/>
                  <a:gd name="T70" fmla="*/ 12 w 152"/>
                  <a:gd name="T71" fmla="*/ 167 h 172"/>
                  <a:gd name="T72" fmla="*/ 0 w 152"/>
                  <a:gd name="T73" fmla="*/ 164 h 172"/>
                  <a:gd name="T74" fmla="*/ 11 w 152"/>
                  <a:gd name="T75" fmla="*/ 138 h 172"/>
                  <a:gd name="T76" fmla="*/ 18 w 152"/>
                  <a:gd name="T77" fmla="*/ 119 h 172"/>
                  <a:gd name="T78" fmla="*/ 24 w 152"/>
                  <a:gd name="T79" fmla="*/ 101 h 172"/>
                  <a:gd name="T80" fmla="*/ 27 w 152"/>
                  <a:gd name="T81" fmla="*/ 91 h 172"/>
                  <a:gd name="T82" fmla="*/ 31 w 152"/>
                  <a:gd name="T83" fmla="*/ 75 h 172"/>
                  <a:gd name="T84" fmla="*/ 37 w 152"/>
                  <a:gd name="T85" fmla="*/ 47 h 172"/>
                  <a:gd name="T86" fmla="*/ 42 w 152"/>
                  <a:gd name="T87" fmla="*/ 29 h 172"/>
                  <a:gd name="T88" fmla="*/ 61 w 152"/>
                  <a:gd name="T89" fmla="*/ 19 h 172"/>
                  <a:gd name="T90" fmla="*/ 79 w 152"/>
                  <a:gd name="T91" fmla="*/ 9 h 172"/>
                  <a:gd name="T92" fmla="*/ 93 w 152"/>
                  <a:gd name="T93" fmla="*/ 7 h 172"/>
                  <a:gd name="T94" fmla="*/ 104 w 152"/>
                  <a:gd name="T95" fmla="*/ 2 h 172"/>
                  <a:gd name="T96" fmla="*/ 119 w 152"/>
                  <a:gd name="T97" fmla="*/ 3 h 172"/>
                  <a:gd name="T98" fmla="*/ 132 w 152"/>
                  <a:gd name="T99" fmla="*/ 2 h 172"/>
                  <a:gd name="T100" fmla="*/ 129 w 152"/>
                  <a:gd name="T101" fmla="*/ 14 h 172"/>
                  <a:gd name="T102" fmla="*/ 112 w 152"/>
                  <a:gd name="T103" fmla="*/ 34 h 172"/>
                  <a:gd name="T104" fmla="*/ 123 w 152"/>
                  <a:gd name="T105" fmla="*/ 33 h 172"/>
                  <a:gd name="T106" fmla="*/ 150 w 152"/>
                  <a:gd name="T107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2" h="172">
                    <a:moveTo>
                      <a:pt x="151" y="50"/>
                    </a:moveTo>
                    <a:cubicBezTo>
                      <a:pt x="151" y="53"/>
                      <a:pt x="150" y="56"/>
                      <a:pt x="149" y="60"/>
                    </a:cubicBezTo>
                    <a:cubicBezTo>
                      <a:pt x="149" y="60"/>
                      <a:pt x="149" y="61"/>
                      <a:pt x="149" y="61"/>
                    </a:cubicBezTo>
                    <a:cubicBezTo>
                      <a:pt x="148" y="62"/>
                      <a:pt x="148" y="62"/>
                      <a:pt x="148" y="63"/>
                    </a:cubicBezTo>
                    <a:cubicBezTo>
                      <a:pt x="147" y="64"/>
                      <a:pt x="147" y="65"/>
                      <a:pt x="146" y="66"/>
                    </a:cubicBezTo>
                    <a:cubicBezTo>
                      <a:pt x="145" y="67"/>
                      <a:pt x="141" y="70"/>
                      <a:pt x="139" y="70"/>
                    </a:cubicBezTo>
                    <a:cubicBezTo>
                      <a:pt x="139" y="70"/>
                      <a:pt x="138" y="71"/>
                      <a:pt x="138" y="71"/>
                    </a:cubicBezTo>
                    <a:cubicBezTo>
                      <a:pt x="136" y="71"/>
                      <a:pt x="134" y="71"/>
                      <a:pt x="132" y="72"/>
                    </a:cubicBezTo>
                    <a:cubicBezTo>
                      <a:pt x="130" y="72"/>
                      <a:pt x="129" y="72"/>
                      <a:pt x="128" y="72"/>
                    </a:cubicBezTo>
                    <a:cubicBezTo>
                      <a:pt x="127" y="73"/>
                      <a:pt x="125" y="73"/>
                      <a:pt x="124" y="74"/>
                    </a:cubicBezTo>
                    <a:cubicBezTo>
                      <a:pt x="123" y="75"/>
                      <a:pt x="122" y="76"/>
                      <a:pt x="121" y="77"/>
                    </a:cubicBezTo>
                    <a:cubicBezTo>
                      <a:pt x="120" y="77"/>
                      <a:pt x="120" y="77"/>
                      <a:pt x="120" y="78"/>
                    </a:cubicBezTo>
                    <a:cubicBezTo>
                      <a:pt x="119" y="79"/>
                      <a:pt x="116" y="80"/>
                      <a:pt x="117" y="83"/>
                    </a:cubicBezTo>
                    <a:cubicBezTo>
                      <a:pt x="118" y="83"/>
                      <a:pt x="118" y="83"/>
                      <a:pt x="118" y="84"/>
                    </a:cubicBezTo>
                    <a:cubicBezTo>
                      <a:pt x="119" y="84"/>
                      <a:pt x="120" y="85"/>
                      <a:pt x="121" y="85"/>
                    </a:cubicBezTo>
                    <a:cubicBezTo>
                      <a:pt x="121" y="85"/>
                      <a:pt x="121" y="85"/>
                      <a:pt x="122" y="86"/>
                    </a:cubicBezTo>
                    <a:cubicBezTo>
                      <a:pt x="123" y="86"/>
                      <a:pt x="125" y="87"/>
                      <a:pt x="128" y="89"/>
                    </a:cubicBezTo>
                    <a:cubicBezTo>
                      <a:pt x="129" y="90"/>
                      <a:pt x="129" y="91"/>
                      <a:pt x="130" y="91"/>
                    </a:cubicBezTo>
                    <a:cubicBezTo>
                      <a:pt x="130" y="92"/>
                      <a:pt x="130" y="93"/>
                      <a:pt x="131" y="95"/>
                    </a:cubicBezTo>
                    <a:cubicBezTo>
                      <a:pt x="131" y="98"/>
                      <a:pt x="131" y="102"/>
                      <a:pt x="131" y="106"/>
                    </a:cubicBezTo>
                    <a:cubicBezTo>
                      <a:pt x="130" y="106"/>
                      <a:pt x="130" y="106"/>
                      <a:pt x="130" y="107"/>
                    </a:cubicBezTo>
                    <a:cubicBezTo>
                      <a:pt x="130" y="107"/>
                      <a:pt x="130" y="108"/>
                      <a:pt x="130" y="109"/>
                    </a:cubicBezTo>
                    <a:cubicBezTo>
                      <a:pt x="129" y="110"/>
                      <a:pt x="128" y="111"/>
                      <a:pt x="127" y="113"/>
                    </a:cubicBezTo>
                    <a:cubicBezTo>
                      <a:pt x="126" y="114"/>
                      <a:pt x="125" y="116"/>
                      <a:pt x="124" y="118"/>
                    </a:cubicBezTo>
                    <a:cubicBezTo>
                      <a:pt x="124" y="118"/>
                      <a:pt x="123" y="118"/>
                      <a:pt x="123" y="119"/>
                    </a:cubicBezTo>
                    <a:cubicBezTo>
                      <a:pt x="124" y="120"/>
                      <a:pt x="126" y="119"/>
                      <a:pt x="128" y="120"/>
                    </a:cubicBezTo>
                    <a:cubicBezTo>
                      <a:pt x="128" y="120"/>
                      <a:pt x="129" y="120"/>
                      <a:pt x="130" y="120"/>
                    </a:cubicBezTo>
                    <a:cubicBezTo>
                      <a:pt x="131" y="121"/>
                      <a:pt x="132" y="121"/>
                      <a:pt x="132" y="121"/>
                    </a:cubicBezTo>
                    <a:cubicBezTo>
                      <a:pt x="134" y="122"/>
                      <a:pt x="133" y="122"/>
                      <a:pt x="134" y="122"/>
                    </a:cubicBezTo>
                    <a:cubicBezTo>
                      <a:pt x="135" y="123"/>
                      <a:pt x="135" y="123"/>
                      <a:pt x="136" y="123"/>
                    </a:cubicBezTo>
                    <a:cubicBezTo>
                      <a:pt x="136" y="124"/>
                      <a:pt x="137" y="124"/>
                      <a:pt x="138" y="124"/>
                    </a:cubicBezTo>
                    <a:cubicBezTo>
                      <a:pt x="138" y="125"/>
                      <a:pt x="139" y="126"/>
                      <a:pt x="139" y="127"/>
                    </a:cubicBezTo>
                    <a:cubicBezTo>
                      <a:pt x="139" y="127"/>
                      <a:pt x="140" y="128"/>
                      <a:pt x="140" y="129"/>
                    </a:cubicBezTo>
                    <a:cubicBezTo>
                      <a:pt x="140" y="130"/>
                      <a:pt x="140" y="130"/>
                      <a:pt x="141" y="131"/>
                    </a:cubicBezTo>
                    <a:cubicBezTo>
                      <a:pt x="140" y="132"/>
                      <a:pt x="140" y="133"/>
                      <a:pt x="140" y="134"/>
                    </a:cubicBezTo>
                    <a:cubicBezTo>
                      <a:pt x="140" y="135"/>
                      <a:pt x="140" y="136"/>
                      <a:pt x="140" y="137"/>
                    </a:cubicBezTo>
                    <a:cubicBezTo>
                      <a:pt x="140" y="138"/>
                      <a:pt x="140" y="139"/>
                      <a:pt x="141" y="139"/>
                    </a:cubicBezTo>
                    <a:cubicBezTo>
                      <a:pt x="141" y="140"/>
                      <a:pt x="141" y="141"/>
                      <a:pt x="141" y="142"/>
                    </a:cubicBezTo>
                    <a:cubicBezTo>
                      <a:pt x="141" y="143"/>
                      <a:pt x="141" y="144"/>
                      <a:pt x="142" y="146"/>
                    </a:cubicBezTo>
                    <a:cubicBezTo>
                      <a:pt x="142" y="146"/>
                      <a:pt x="142" y="149"/>
                      <a:pt x="141" y="150"/>
                    </a:cubicBezTo>
                    <a:cubicBezTo>
                      <a:pt x="141" y="151"/>
                      <a:pt x="141" y="152"/>
                      <a:pt x="140" y="153"/>
                    </a:cubicBezTo>
                    <a:cubicBezTo>
                      <a:pt x="140" y="154"/>
                      <a:pt x="139" y="154"/>
                      <a:pt x="139" y="155"/>
                    </a:cubicBezTo>
                    <a:cubicBezTo>
                      <a:pt x="139" y="155"/>
                      <a:pt x="139" y="156"/>
                      <a:pt x="139" y="156"/>
                    </a:cubicBezTo>
                    <a:cubicBezTo>
                      <a:pt x="138" y="157"/>
                      <a:pt x="138" y="158"/>
                      <a:pt x="138" y="159"/>
                    </a:cubicBezTo>
                    <a:cubicBezTo>
                      <a:pt x="137" y="159"/>
                      <a:pt x="135" y="160"/>
                      <a:pt x="135" y="160"/>
                    </a:cubicBezTo>
                    <a:cubicBezTo>
                      <a:pt x="134" y="160"/>
                      <a:pt x="133" y="159"/>
                      <a:pt x="132" y="159"/>
                    </a:cubicBezTo>
                    <a:cubicBezTo>
                      <a:pt x="129" y="158"/>
                      <a:pt x="128" y="156"/>
                      <a:pt x="127" y="155"/>
                    </a:cubicBezTo>
                    <a:cubicBezTo>
                      <a:pt x="124" y="153"/>
                      <a:pt x="121" y="150"/>
                      <a:pt x="119" y="149"/>
                    </a:cubicBezTo>
                    <a:cubicBezTo>
                      <a:pt x="119" y="149"/>
                      <a:pt x="118" y="149"/>
                      <a:pt x="118" y="148"/>
                    </a:cubicBezTo>
                    <a:cubicBezTo>
                      <a:pt x="117" y="148"/>
                      <a:pt x="115" y="148"/>
                      <a:pt x="114" y="147"/>
                    </a:cubicBezTo>
                    <a:cubicBezTo>
                      <a:pt x="111" y="146"/>
                      <a:pt x="111" y="145"/>
                      <a:pt x="109" y="144"/>
                    </a:cubicBezTo>
                    <a:cubicBezTo>
                      <a:pt x="106" y="142"/>
                      <a:pt x="106" y="141"/>
                      <a:pt x="103" y="139"/>
                    </a:cubicBezTo>
                    <a:cubicBezTo>
                      <a:pt x="103" y="139"/>
                      <a:pt x="102" y="138"/>
                      <a:pt x="101" y="138"/>
                    </a:cubicBezTo>
                    <a:cubicBezTo>
                      <a:pt x="100" y="137"/>
                      <a:pt x="95" y="136"/>
                      <a:pt x="94" y="136"/>
                    </a:cubicBezTo>
                    <a:cubicBezTo>
                      <a:pt x="93" y="137"/>
                      <a:pt x="89" y="136"/>
                      <a:pt x="88" y="137"/>
                    </a:cubicBezTo>
                    <a:cubicBezTo>
                      <a:pt x="86" y="137"/>
                      <a:pt x="85" y="138"/>
                      <a:pt x="84" y="138"/>
                    </a:cubicBezTo>
                    <a:cubicBezTo>
                      <a:pt x="83" y="138"/>
                      <a:pt x="82" y="139"/>
                      <a:pt x="82" y="139"/>
                    </a:cubicBezTo>
                    <a:cubicBezTo>
                      <a:pt x="80" y="140"/>
                      <a:pt x="81" y="140"/>
                      <a:pt x="79" y="140"/>
                    </a:cubicBezTo>
                    <a:cubicBezTo>
                      <a:pt x="78" y="140"/>
                      <a:pt x="77" y="139"/>
                      <a:pt x="77" y="139"/>
                    </a:cubicBezTo>
                    <a:cubicBezTo>
                      <a:pt x="73" y="137"/>
                      <a:pt x="74" y="135"/>
                      <a:pt x="73" y="134"/>
                    </a:cubicBezTo>
                    <a:cubicBezTo>
                      <a:pt x="73" y="130"/>
                      <a:pt x="76" y="129"/>
                      <a:pt x="78" y="127"/>
                    </a:cubicBezTo>
                    <a:cubicBezTo>
                      <a:pt x="77" y="126"/>
                      <a:pt x="76" y="126"/>
                      <a:pt x="76" y="125"/>
                    </a:cubicBezTo>
                    <a:cubicBezTo>
                      <a:pt x="75" y="125"/>
                      <a:pt x="75" y="125"/>
                      <a:pt x="74" y="125"/>
                    </a:cubicBezTo>
                    <a:cubicBezTo>
                      <a:pt x="74" y="124"/>
                      <a:pt x="69" y="123"/>
                      <a:pt x="69" y="123"/>
                    </a:cubicBezTo>
                    <a:cubicBezTo>
                      <a:pt x="69" y="122"/>
                      <a:pt x="69" y="121"/>
                      <a:pt x="69" y="121"/>
                    </a:cubicBezTo>
                    <a:cubicBezTo>
                      <a:pt x="69" y="120"/>
                      <a:pt x="69" y="119"/>
                      <a:pt x="69" y="118"/>
                    </a:cubicBezTo>
                    <a:cubicBezTo>
                      <a:pt x="71" y="115"/>
                      <a:pt x="75" y="114"/>
                      <a:pt x="77" y="112"/>
                    </a:cubicBezTo>
                    <a:cubicBezTo>
                      <a:pt x="78" y="111"/>
                      <a:pt x="83" y="110"/>
                      <a:pt x="83" y="110"/>
                    </a:cubicBezTo>
                    <a:cubicBezTo>
                      <a:pt x="85" y="110"/>
                      <a:pt x="85" y="110"/>
                      <a:pt x="86" y="110"/>
                    </a:cubicBezTo>
                    <a:cubicBezTo>
                      <a:pt x="86" y="110"/>
                      <a:pt x="87" y="110"/>
                      <a:pt x="88" y="110"/>
                    </a:cubicBezTo>
                    <a:cubicBezTo>
                      <a:pt x="89" y="110"/>
                      <a:pt x="91" y="110"/>
                      <a:pt x="92" y="110"/>
                    </a:cubicBezTo>
                    <a:cubicBezTo>
                      <a:pt x="92" y="110"/>
                      <a:pt x="92" y="110"/>
                      <a:pt x="93" y="110"/>
                    </a:cubicBezTo>
                    <a:cubicBezTo>
                      <a:pt x="93" y="110"/>
                      <a:pt x="94" y="110"/>
                      <a:pt x="95" y="110"/>
                    </a:cubicBezTo>
                    <a:cubicBezTo>
                      <a:pt x="95" y="110"/>
                      <a:pt x="96" y="110"/>
                      <a:pt x="96" y="110"/>
                    </a:cubicBezTo>
                    <a:cubicBezTo>
                      <a:pt x="96" y="110"/>
                      <a:pt x="97" y="109"/>
                      <a:pt x="98" y="109"/>
                    </a:cubicBezTo>
                    <a:cubicBezTo>
                      <a:pt x="99" y="108"/>
                      <a:pt x="100" y="107"/>
                      <a:pt x="101" y="107"/>
                    </a:cubicBezTo>
                    <a:cubicBezTo>
                      <a:pt x="102" y="106"/>
                      <a:pt x="102" y="106"/>
                      <a:pt x="103" y="106"/>
                    </a:cubicBezTo>
                    <a:cubicBezTo>
                      <a:pt x="104" y="106"/>
                      <a:pt x="105" y="106"/>
                      <a:pt x="105" y="106"/>
                    </a:cubicBezTo>
                    <a:cubicBezTo>
                      <a:pt x="105" y="106"/>
                      <a:pt x="105" y="106"/>
                      <a:pt x="106" y="106"/>
                    </a:cubicBezTo>
                    <a:cubicBezTo>
                      <a:pt x="106" y="106"/>
                      <a:pt x="107" y="106"/>
                      <a:pt x="107" y="106"/>
                    </a:cubicBezTo>
                    <a:cubicBezTo>
                      <a:pt x="108" y="105"/>
                      <a:pt x="109" y="105"/>
                      <a:pt x="109" y="104"/>
                    </a:cubicBezTo>
                    <a:cubicBezTo>
                      <a:pt x="109" y="104"/>
                      <a:pt x="110" y="103"/>
                      <a:pt x="110" y="102"/>
                    </a:cubicBezTo>
                    <a:cubicBezTo>
                      <a:pt x="110" y="102"/>
                      <a:pt x="110" y="101"/>
                      <a:pt x="110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0" y="99"/>
                      <a:pt x="109" y="99"/>
                      <a:pt x="109" y="98"/>
                    </a:cubicBezTo>
                    <a:cubicBezTo>
                      <a:pt x="108" y="98"/>
                      <a:pt x="107" y="97"/>
                      <a:pt x="107" y="97"/>
                    </a:cubicBezTo>
                    <a:cubicBezTo>
                      <a:pt x="106" y="97"/>
                      <a:pt x="106" y="97"/>
                      <a:pt x="105" y="97"/>
                    </a:cubicBezTo>
                    <a:cubicBezTo>
                      <a:pt x="105" y="97"/>
                      <a:pt x="103" y="97"/>
                      <a:pt x="103" y="97"/>
                    </a:cubicBezTo>
                    <a:cubicBezTo>
                      <a:pt x="102" y="98"/>
                      <a:pt x="102" y="99"/>
                      <a:pt x="101" y="99"/>
                    </a:cubicBezTo>
                    <a:cubicBezTo>
                      <a:pt x="99" y="99"/>
                      <a:pt x="99" y="100"/>
                      <a:pt x="98" y="100"/>
                    </a:cubicBezTo>
                    <a:cubicBezTo>
                      <a:pt x="97" y="100"/>
                      <a:pt x="96" y="100"/>
                      <a:pt x="96" y="100"/>
                    </a:cubicBezTo>
                    <a:cubicBezTo>
                      <a:pt x="95" y="101"/>
                      <a:pt x="94" y="101"/>
                      <a:pt x="94" y="102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93" y="103"/>
                      <a:pt x="92" y="104"/>
                      <a:pt x="92" y="105"/>
                    </a:cubicBezTo>
                    <a:cubicBezTo>
                      <a:pt x="91" y="106"/>
                      <a:pt x="90" y="106"/>
                      <a:pt x="89" y="107"/>
                    </a:cubicBezTo>
                    <a:cubicBezTo>
                      <a:pt x="88" y="107"/>
                      <a:pt x="87" y="107"/>
                      <a:pt x="86" y="108"/>
                    </a:cubicBezTo>
                    <a:cubicBezTo>
                      <a:pt x="84" y="108"/>
                      <a:pt x="82" y="108"/>
                      <a:pt x="80" y="108"/>
                    </a:cubicBezTo>
                    <a:cubicBezTo>
                      <a:pt x="79" y="107"/>
                      <a:pt x="79" y="107"/>
                      <a:pt x="78" y="107"/>
                    </a:cubicBezTo>
                    <a:cubicBezTo>
                      <a:pt x="77" y="106"/>
                      <a:pt x="76" y="105"/>
                      <a:pt x="76" y="103"/>
                    </a:cubicBezTo>
                    <a:cubicBezTo>
                      <a:pt x="75" y="102"/>
                      <a:pt x="75" y="101"/>
                      <a:pt x="75" y="100"/>
                    </a:cubicBezTo>
                    <a:cubicBezTo>
                      <a:pt x="75" y="100"/>
                      <a:pt x="76" y="96"/>
                      <a:pt x="76" y="95"/>
                    </a:cubicBezTo>
                    <a:cubicBezTo>
                      <a:pt x="78" y="92"/>
                      <a:pt x="79" y="91"/>
                      <a:pt x="81" y="89"/>
                    </a:cubicBezTo>
                    <a:cubicBezTo>
                      <a:pt x="84" y="85"/>
                      <a:pt x="87" y="80"/>
                      <a:pt x="90" y="77"/>
                    </a:cubicBezTo>
                    <a:cubicBezTo>
                      <a:pt x="90" y="77"/>
                      <a:pt x="91" y="77"/>
                      <a:pt x="91" y="77"/>
                    </a:cubicBezTo>
                    <a:cubicBezTo>
                      <a:pt x="92" y="76"/>
                      <a:pt x="92" y="76"/>
                      <a:pt x="93" y="75"/>
                    </a:cubicBezTo>
                    <a:cubicBezTo>
                      <a:pt x="94" y="75"/>
                      <a:pt x="95" y="75"/>
                      <a:pt x="96" y="74"/>
                    </a:cubicBezTo>
                    <a:cubicBezTo>
                      <a:pt x="97" y="73"/>
                      <a:pt x="99" y="73"/>
                      <a:pt x="100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3" y="69"/>
                      <a:pt x="105" y="66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10" y="61"/>
                      <a:pt x="111" y="61"/>
                      <a:pt x="112" y="61"/>
                    </a:cubicBezTo>
                    <a:cubicBezTo>
                      <a:pt x="112" y="61"/>
                      <a:pt x="114" y="61"/>
                      <a:pt x="116" y="61"/>
                    </a:cubicBezTo>
                    <a:cubicBezTo>
                      <a:pt x="117" y="61"/>
                      <a:pt x="118" y="61"/>
                      <a:pt x="120" y="61"/>
                    </a:cubicBezTo>
                    <a:cubicBezTo>
                      <a:pt x="120" y="61"/>
                      <a:pt x="122" y="61"/>
                      <a:pt x="123" y="60"/>
                    </a:cubicBezTo>
                    <a:cubicBezTo>
                      <a:pt x="123" y="60"/>
                      <a:pt x="124" y="59"/>
                      <a:pt x="124" y="59"/>
                    </a:cubicBezTo>
                    <a:cubicBezTo>
                      <a:pt x="124" y="58"/>
                      <a:pt x="123" y="57"/>
                      <a:pt x="124" y="57"/>
                    </a:cubicBezTo>
                    <a:cubicBezTo>
                      <a:pt x="123" y="56"/>
                      <a:pt x="123" y="55"/>
                      <a:pt x="123" y="55"/>
                    </a:cubicBezTo>
                    <a:cubicBezTo>
                      <a:pt x="122" y="55"/>
                      <a:pt x="120" y="55"/>
                      <a:pt x="119" y="55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4"/>
                      <a:pt x="110" y="54"/>
                      <a:pt x="110" y="55"/>
                    </a:cubicBezTo>
                    <a:cubicBezTo>
                      <a:pt x="107" y="55"/>
                      <a:pt x="102" y="57"/>
                      <a:pt x="101" y="58"/>
                    </a:cubicBezTo>
                    <a:cubicBezTo>
                      <a:pt x="99" y="58"/>
                      <a:pt x="97" y="62"/>
                      <a:pt x="96" y="62"/>
                    </a:cubicBezTo>
                    <a:cubicBezTo>
                      <a:pt x="95" y="63"/>
                      <a:pt x="94" y="64"/>
                      <a:pt x="93" y="65"/>
                    </a:cubicBezTo>
                    <a:cubicBezTo>
                      <a:pt x="93" y="66"/>
                      <a:pt x="92" y="66"/>
                      <a:pt x="92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1" y="68"/>
                      <a:pt x="90" y="69"/>
                      <a:pt x="90" y="70"/>
                    </a:cubicBezTo>
                    <a:cubicBezTo>
                      <a:pt x="90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8" y="71"/>
                      <a:pt x="88" y="71"/>
                      <a:pt x="88" y="72"/>
                    </a:cubicBezTo>
                    <a:cubicBezTo>
                      <a:pt x="86" y="74"/>
                      <a:pt x="84" y="76"/>
                      <a:pt x="82" y="78"/>
                    </a:cubicBezTo>
                    <a:cubicBezTo>
                      <a:pt x="81" y="79"/>
                      <a:pt x="80" y="79"/>
                      <a:pt x="79" y="80"/>
                    </a:cubicBezTo>
                    <a:cubicBezTo>
                      <a:pt x="78" y="80"/>
                      <a:pt x="78" y="80"/>
                      <a:pt x="77" y="81"/>
                    </a:cubicBezTo>
                    <a:cubicBezTo>
                      <a:pt x="74" y="81"/>
                      <a:pt x="72" y="79"/>
                      <a:pt x="71" y="79"/>
                    </a:cubicBezTo>
                    <a:cubicBezTo>
                      <a:pt x="71" y="78"/>
                      <a:pt x="70" y="78"/>
                      <a:pt x="70" y="78"/>
                    </a:cubicBezTo>
                    <a:cubicBezTo>
                      <a:pt x="70" y="77"/>
                      <a:pt x="69" y="77"/>
                      <a:pt x="69" y="76"/>
                    </a:cubicBezTo>
                    <a:cubicBezTo>
                      <a:pt x="69" y="76"/>
                      <a:pt x="69" y="75"/>
                      <a:pt x="68" y="75"/>
                    </a:cubicBezTo>
                    <a:cubicBezTo>
                      <a:pt x="68" y="74"/>
                      <a:pt x="67" y="72"/>
                      <a:pt x="67" y="71"/>
                    </a:cubicBezTo>
                    <a:cubicBezTo>
                      <a:pt x="67" y="70"/>
                      <a:pt x="67" y="66"/>
                      <a:pt x="68" y="65"/>
                    </a:cubicBezTo>
                    <a:cubicBezTo>
                      <a:pt x="68" y="64"/>
                      <a:pt x="69" y="63"/>
                      <a:pt x="69" y="63"/>
                    </a:cubicBezTo>
                    <a:cubicBezTo>
                      <a:pt x="69" y="62"/>
                      <a:pt x="70" y="62"/>
                      <a:pt x="70" y="61"/>
                    </a:cubicBezTo>
                    <a:cubicBezTo>
                      <a:pt x="70" y="61"/>
                      <a:pt x="71" y="61"/>
                      <a:pt x="71" y="60"/>
                    </a:cubicBezTo>
                    <a:cubicBezTo>
                      <a:pt x="71" y="60"/>
                      <a:pt x="72" y="60"/>
                      <a:pt x="72" y="60"/>
                    </a:cubicBezTo>
                    <a:cubicBezTo>
                      <a:pt x="72" y="59"/>
                      <a:pt x="73" y="59"/>
                      <a:pt x="73" y="58"/>
                    </a:cubicBezTo>
                    <a:cubicBezTo>
                      <a:pt x="74" y="57"/>
                      <a:pt x="75" y="57"/>
                      <a:pt x="76" y="55"/>
                    </a:cubicBezTo>
                    <a:cubicBezTo>
                      <a:pt x="76" y="54"/>
                      <a:pt x="78" y="54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81" y="49"/>
                      <a:pt x="82" y="47"/>
                      <a:pt x="84" y="45"/>
                    </a:cubicBezTo>
                    <a:cubicBezTo>
                      <a:pt x="85" y="43"/>
                      <a:pt x="87" y="39"/>
                      <a:pt x="87" y="38"/>
                    </a:cubicBezTo>
                    <a:cubicBezTo>
                      <a:pt x="88" y="37"/>
                      <a:pt x="88" y="37"/>
                      <a:pt x="88" y="36"/>
                    </a:cubicBezTo>
                    <a:cubicBezTo>
                      <a:pt x="88" y="34"/>
                      <a:pt x="91" y="33"/>
                      <a:pt x="92" y="33"/>
                    </a:cubicBezTo>
                    <a:cubicBezTo>
                      <a:pt x="93" y="32"/>
                      <a:pt x="93" y="31"/>
                      <a:pt x="94" y="30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7" y="27"/>
                      <a:pt x="95" y="29"/>
                      <a:pt x="94" y="27"/>
                    </a:cubicBezTo>
                    <a:cubicBezTo>
                      <a:pt x="94" y="26"/>
                      <a:pt x="91" y="27"/>
                      <a:pt x="91" y="27"/>
                    </a:cubicBezTo>
                    <a:cubicBezTo>
                      <a:pt x="90" y="28"/>
                      <a:pt x="88" y="27"/>
                      <a:pt x="87" y="28"/>
                    </a:cubicBezTo>
                    <a:cubicBezTo>
                      <a:pt x="86" y="28"/>
                      <a:pt x="87" y="28"/>
                      <a:pt x="86" y="29"/>
                    </a:cubicBezTo>
                    <a:cubicBezTo>
                      <a:pt x="85" y="29"/>
                      <a:pt x="84" y="29"/>
                      <a:pt x="84" y="29"/>
                    </a:cubicBezTo>
                    <a:cubicBezTo>
                      <a:pt x="83" y="29"/>
                      <a:pt x="83" y="30"/>
                      <a:pt x="83" y="30"/>
                    </a:cubicBezTo>
                    <a:cubicBezTo>
                      <a:pt x="82" y="30"/>
                      <a:pt x="82" y="30"/>
                      <a:pt x="81" y="30"/>
                    </a:cubicBezTo>
                    <a:cubicBezTo>
                      <a:pt x="80" y="30"/>
                      <a:pt x="80" y="31"/>
                      <a:pt x="80" y="31"/>
                    </a:cubicBezTo>
                    <a:cubicBezTo>
                      <a:pt x="78" y="31"/>
                      <a:pt x="77" y="32"/>
                      <a:pt x="76" y="32"/>
                    </a:cubicBezTo>
                    <a:cubicBezTo>
                      <a:pt x="75" y="32"/>
                      <a:pt x="75" y="33"/>
                      <a:pt x="75" y="33"/>
                    </a:cubicBezTo>
                    <a:cubicBezTo>
                      <a:pt x="73" y="33"/>
                      <a:pt x="72" y="34"/>
                      <a:pt x="72" y="35"/>
                    </a:cubicBezTo>
                    <a:cubicBezTo>
                      <a:pt x="69" y="35"/>
                      <a:pt x="69" y="36"/>
                      <a:pt x="66" y="37"/>
                    </a:cubicBezTo>
                    <a:cubicBezTo>
                      <a:pt x="65" y="38"/>
                      <a:pt x="65" y="38"/>
                      <a:pt x="64" y="38"/>
                    </a:cubicBezTo>
                    <a:cubicBezTo>
                      <a:pt x="63" y="38"/>
                      <a:pt x="60" y="38"/>
                      <a:pt x="59" y="37"/>
                    </a:cubicBezTo>
                    <a:cubicBezTo>
                      <a:pt x="59" y="38"/>
                      <a:pt x="58" y="40"/>
                      <a:pt x="58" y="41"/>
                    </a:cubicBezTo>
                    <a:cubicBezTo>
                      <a:pt x="58" y="43"/>
                      <a:pt x="57" y="45"/>
                      <a:pt x="57" y="47"/>
                    </a:cubicBezTo>
                    <a:cubicBezTo>
                      <a:pt x="57" y="48"/>
                      <a:pt x="56" y="49"/>
                      <a:pt x="56" y="50"/>
                    </a:cubicBezTo>
                    <a:cubicBezTo>
                      <a:pt x="55" y="51"/>
                      <a:pt x="55" y="53"/>
                      <a:pt x="55" y="54"/>
                    </a:cubicBezTo>
                    <a:cubicBezTo>
                      <a:pt x="54" y="55"/>
                      <a:pt x="54" y="56"/>
                      <a:pt x="54" y="58"/>
                    </a:cubicBezTo>
                    <a:cubicBezTo>
                      <a:pt x="54" y="58"/>
                      <a:pt x="53" y="59"/>
                      <a:pt x="53" y="59"/>
                    </a:cubicBezTo>
                    <a:cubicBezTo>
                      <a:pt x="53" y="59"/>
                      <a:pt x="53" y="60"/>
                      <a:pt x="53" y="61"/>
                    </a:cubicBezTo>
                    <a:cubicBezTo>
                      <a:pt x="52" y="62"/>
                      <a:pt x="51" y="64"/>
                      <a:pt x="51" y="66"/>
                    </a:cubicBezTo>
                    <a:cubicBezTo>
                      <a:pt x="51" y="67"/>
                      <a:pt x="50" y="68"/>
                      <a:pt x="50" y="69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9" y="74"/>
                      <a:pt x="49" y="75"/>
                      <a:pt x="49" y="76"/>
                    </a:cubicBezTo>
                    <a:cubicBezTo>
                      <a:pt x="48" y="76"/>
                      <a:pt x="48" y="77"/>
                      <a:pt x="48" y="78"/>
                    </a:cubicBezTo>
                    <a:cubicBezTo>
                      <a:pt x="47" y="80"/>
                      <a:pt x="46" y="81"/>
                      <a:pt x="46" y="83"/>
                    </a:cubicBezTo>
                    <a:cubicBezTo>
                      <a:pt x="46" y="83"/>
                      <a:pt x="46" y="84"/>
                      <a:pt x="46" y="84"/>
                    </a:cubicBezTo>
                    <a:cubicBezTo>
                      <a:pt x="45" y="84"/>
                      <a:pt x="45" y="85"/>
                      <a:pt x="45" y="85"/>
                    </a:cubicBezTo>
                    <a:cubicBezTo>
                      <a:pt x="44" y="87"/>
                      <a:pt x="44" y="89"/>
                      <a:pt x="43" y="91"/>
                    </a:cubicBezTo>
                    <a:cubicBezTo>
                      <a:pt x="43" y="91"/>
                      <a:pt x="43" y="92"/>
                      <a:pt x="43" y="92"/>
                    </a:cubicBezTo>
                    <a:cubicBezTo>
                      <a:pt x="43" y="93"/>
                      <a:pt x="43" y="94"/>
                      <a:pt x="42" y="95"/>
                    </a:cubicBezTo>
                    <a:cubicBezTo>
                      <a:pt x="42" y="95"/>
                      <a:pt x="42" y="95"/>
                      <a:pt x="42" y="96"/>
                    </a:cubicBezTo>
                    <a:cubicBezTo>
                      <a:pt x="42" y="96"/>
                      <a:pt x="42" y="97"/>
                      <a:pt x="42" y="98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1" y="99"/>
                      <a:pt x="41" y="100"/>
                      <a:pt x="41" y="101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3"/>
                      <a:pt x="40" y="103"/>
                      <a:pt x="40" y="104"/>
                    </a:cubicBezTo>
                    <a:cubicBezTo>
                      <a:pt x="40" y="104"/>
                      <a:pt x="39" y="104"/>
                      <a:pt x="39" y="104"/>
                    </a:cubicBezTo>
                    <a:cubicBezTo>
                      <a:pt x="39" y="105"/>
                      <a:pt x="39" y="106"/>
                      <a:pt x="38" y="108"/>
                    </a:cubicBezTo>
                    <a:cubicBezTo>
                      <a:pt x="38" y="108"/>
                      <a:pt x="38" y="110"/>
                      <a:pt x="38" y="111"/>
                    </a:cubicBezTo>
                    <a:cubicBezTo>
                      <a:pt x="37" y="111"/>
                      <a:pt x="37" y="113"/>
                      <a:pt x="37" y="114"/>
                    </a:cubicBezTo>
                    <a:cubicBezTo>
                      <a:pt x="36" y="115"/>
                      <a:pt x="36" y="115"/>
                      <a:pt x="36" y="117"/>
                    </a:cubicBezTo>
                    <a:cubicBezTo>
                      <a:pt x="35" y="117"/>
                      <a:pt x="35" y="118"/>
                      <a:pt x="35" y="119"/>
                    </a:cubicBezTo>
                    <a:cubicBezTo>
                      <a:pt x="35" y="120"/>
                      <a:pt x="34" y="121"/>
                      <a:pt x="34" y="121"/>
                    </a:cubicBezTo>
                    <a:cubicBezTo>
                      <a:pt x="34" y="122"/>
                      <a:pt x="34" y="122"/>
                      <a:pt x="34" y="122"/>
                    </a:cubicBezTo>
                    <a:cubicBezTo>
                      <a:pt x="34" y="122"/>
                      <a:pt x="34" y="123"/>
                      <a:pt x="34" y="123"/>
                    </a:cubicBezTo>
                    <a:cubicBezTo>
                      <a:pt x="33" y="123"/>
                      <a:pt x="33" y="124"/>
                      <a:pt x="33" y="124"/>
                    </a:cubicBezTo>
                    <a:cubicBezTo>
                      <a:pt x="33" y="125"/>
                      <a:pt x="32" y="127"/>
                      <a:pt x="32" y="128"/>
                    </a:cubicBezTo>
                    <a:cubicBezTo>
                      <a:pt x="31" y="129"/>
                      <a:pt x="31" y="130"/>
                      <a:pt x="31" y="130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29" y="133"/>
                      <a:pt x="28" y="136"/>
                      <a:pt x="28" y="138"/>
                    </a:cubicBezTo>
                    <a:cubicBezTo>
                      <a:pt x="25" y="143"/>
                      <a:pt x="26" y="145"/>
                      <a:pt x="23" y="149"/>
                    </a:cubicBezTo>
                    <a:cubicBezTo>
                      <a:pt x="23" y="150"/>
                      <a:pt x="21" y="153"/>
                      <a:pt x="21" y="154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6"/>
                      <a:pt x="19" y="157"/>
                      <a:pt x="18" y="158"/>
                    </a:cubicBezTo>
                    <a:cubicBezTo>
                      <a:pt x="17" y="158"/>
                      <a:pt x="17" y="159"/>
                      <a:pt x="16" y="160"/>
                    </a:cubicBezTo>
                    <a:cubicBezTo>
                      <a:pt x="16" y="160"/>
                      <a:pt x="16" y="161"/>
                      <a:pt x="16" y="161"/>
                    </a:cubicBezTo>
                    <a:cubicBezTo>
                      <a:pt x="15" y="161"/>
                      <a:pt x="15" y="161"/>
                      <a:pt x="15" y="162"/>
                    </a:cubicBezTo>
                    <a:cubicBezTo>
                      <a:pt x="15" y="162"/>
                      <a:pt x="15" y="162"/>
                      <a:pt x="15" y="162"/>
                    </a:cubicBezTo>
                    <a:cubicBezTo>
                      <a:pt x="14" y="164"/>
                      <a:pt x="13" y="165"/>
                      <a:pt x="12" y="167"/>
                    </a:cubicBezTo>
                    <a:cubicBezTo>
                      <a:pt x="11" y="167"/>
                      <a:pt x="11" y="168"/>
                      <a:pt x="10" y="168"/>
                    </a:cubicBezTo>
                    <a:cubicBezTo>
                      <a:pt x="9" y="169"/>
                      <a:pt x="9" y="169"/>
                      <a:pt x="9" y="170"/>
                    </a:cubicBezTo>
                    <a:cubicBezTo>
                      <a:pt x="8" y="170"/>
                      <a:pt x="7" y="171"/>
                      <a:pt x="6" y="172"/>
                    </a:cubicBezTo>
                    <a:cubicBezTo>
                      <a:pt x="5" y="171"/>
                      <a:pt x="5" y="172"/>
                      <a:pt x="4" y="171"/>
                    </a:cubicBezTo>
                    <a:cubicBezTo>
                      <a:pt x="2" y="170"/>
                      <a:pt x="1" y="167"/>
                      <a:pt x="1" y="165"/>
                    </a:cubicBezTo>
                    <a:cubicBezTo>
                      <a:pt x="1" y="165"/>
                      <a:pt x="0" y="164"/>
                      <a:pt x="0" y="164"/>
                    </a:cubicBezTo>
                    <a:cubicBezTo>
                      <a:pt x="0" y="162"/>
                      <a:pt x="0" y="161"/>
                      <a:pt x="0" y="160"/>
                    </a:cubicBezTo>
                    <a:cubicBezTo>
                      <a:pt x="0" y="159"/>
                      <a:pt x="1" y="159"/>
                      <a:pt x="1" y="157"/>
                    </a:cubicBezTo>
                    <a:cubicBezTo>
                      <a:pt x="2" y="157"/>
                      <a:pt x="2" y="155"/>
                      <a:pt x="3" y="155"/>
                    </a:cubicBezTo>
                    <a:cubicBezTo>
                      <a:pt x="4" y="153"/>
                      <a:pt x="5" y="150"/>
                      <a:pt x="7" y="149"/>
                    </a:cubicBezTo>
                    <a:cubicBezTo>
                      <a:pt x="8" y="146"/>
                      <a:pt x="10" y="142"/>
                      <a:pt x="11" y="139"/>
                    </a:cubicBezTo>
                    <a:cubicBezTo>
                      <a:pt x="11" y="139"/>
                      <a:pt x="11" y="138"/>
                      <a:pt x="11" y="138"/>
                    </a:cubicBezTo>
                    <a:cubicBezTo>
                      <a:pt x="12" y="136"/>
                      <a:pt x="12" y="135"/>
                      <a:pt x="12" y="134"/>
                    </a:cubicBezTo>
                    <a:cubicBezTo>
                      <a:pt x="13" y="132"/>
                      <a:pt x="13" y="131"/>
                      <a:pt x="14" y="129"/>
                    </a:cubicBezTo>
                    <a:cubicBezTo>
                      <a:pt x="14" y="127"/>
                      <a:pt x="15" y="125"/>
                      <a:pt x="15" y="125"/>
                    </a:cubicBezTo>
                    <a:cubicBezTo>
                      <a:pt x="15" y="124"/>
                      <a:pt x="16" y="123"/>
                      <a:pt x="16" y="123"/>
                    </a:cubicBezTo>
                    <a:cubicBezTo>
                      <a:pt x="16" y="122"/>
                      <a:pt x="16" y="122"/>
                      <a:pt x="16" y="122"/>
                    </a:cubicBezTo>
                    <a:cubicBezTo>
                      <a:pt x="17" y="121"/>
                      <a:pt x="17" y="120"/>
                      <a:pt x="18" y="119"/>
                    </a:cubicBezTo>
                    <a:cubicBezTo>
                      <a:pt x="18" y="118"/>
                      <a:pt x="18" y="116"/>
                      <a:pt x="19" y="115"/>
                    </a:cubicBezTo>
                    <a:cubicBezTo>
                      <a:pt x="19" y="114"/>
                      <a:pt x="19" y="114"/>
                      <a:pt x="19" y="113"/>
                    </a:cubicBezTo>
                    <a:cubicBezTo>
                      <a:pt x="20" y="113"/>
                      <a:pt x="20" y="113"/>
                      <a:pt x="20" y="112"/>
                    </a:cubicBezTo>
                    <a:cubicBezTo>
                      <a:pt x="20" y="111"/>
                      <a:pt x="21" y="110"/>
                      <a:pt x="21" y="110"/>
                    </a:cubicBezTo>
                    <a:cubicBezTo>
                      <a:pt x="21" y="108"/>
                      <a:pt x="22" y="106"/>
                      <a:pt x="23" y="105"/>
                    </a:cubicBezTo>
                    <a:cubicBezTo>
                      <a:pt x="23" y="104"/>
                      <a:pt x="24" y="102"/>
                      <a:pt x="24" y="101"/>
                    </a:cubicBezTo>
                    <a:cubicBezTo>
                      <a:pt x="24" y="101"/>
                      <a:pt x="24" y="100"/>
                      <a:pt x="25" y="99"/>
                    </a:cubicBezTo>
                    <a:cubicBezTo>
                      <a:pt x="25" y="99"/>
                      <a:pt x="25" y="98"/>
                      <a:pt x="25" y="98"/>
                    </a:cubicBezTo>
                    <a:cubicBezTo>
                      <a:pt x="25" y="97"/>
                      <a:pt x="26" y="96"/>
                      <a:pt x="26" y="95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4"/>
                      <a:pt x="26" y="93"/>
                      <a:pt x="26" y="93"/>
                    </a:cubicBezTo>
                    <a:cubicBezTo>
                      <a:pt x="27" y="92"/>
                      <a:pt x="27" y="92"/>
                      <a:pt x="27" y="91"/>
                    </a:cubicBezTo>
                    <a:cubicBezTo>
                      <a:pt x="27" y="88"/>
                      <a:pt x="28" y="86"/>
                      <a:pt x="28" y="84"/>
                    </a:cubicBezTo>
                    <a:cubicBezTo>
                      <a:pt x="28" y="83"/>
                      <a:pt x="29" y="83"/>
                      <a:pt x="29" y="83"/>
                    </a:cubicBezTo>
                    <a:cubicBezTo>
                      <a:pt x="29" y="82"/>
                      <a:pt x="29" y="81"/>
                      <a:pt x="29" y="80"/>
                    </a:cubicBezTo>
                    <a:cubicBezTo>
                      <a:pt x="30" y="79"/>
                      <a:pt x="30" y="79"/>
                      <a:pt x="30" y="78"/>
                    </a:cubicBezTo>
                    <a:cubicBezTo>
                      <a:pt x="30" y="77"/>
                      <a:pt x="30" y="77"/>
                      <a:pt x="30" y="76"/>
                    </a:cubicBezTo>
                    <a:cubicBezTo>
                      <a:pt x="31" y="76"/>
                      <a:pt x="31" y="76"/>
                      <a:pt x="31" y="75"/>
                    </a:cubicBezTo>
                    <a:cubicBezTo>
                      <a:pt x="32" y="73"/>
                      <a:pt x="32" y="72"/>
                      <a:pt x="33" y="70"/>
                    </a:cubicBezTo>
                    <a:cubicBezTo>
                      <a:pt x="33" y="70"/>
                      <a:pt x="33" y="70"/>
                      <a:pt x="33" y="69"/>
                    </a:cubicBezTo>
                    <a:cubicBezTo>
                      <a:pt x="33" y="68"/>
                      <a:pt x="34" y="66"/>
                      <a:pt x="35" y="65"/>
                    </a:cubicBezTo>
                    <a:cubicBezTo>
                      <a:pt x="35" y="63"/>
                      <a:pt x="35" y="62"/>
                      <a:pt x="35" y="61"/>
                    </a:cubicBezTo>
                    <a:cubicBezTo>
                      <a:pt x="35" y="58"/>
                      <a:pt x="36" y="56"/>
                      <a:pt x="36" y="53"/>
                    </a:cubicBezTo>
                    <a:cubicBezTo>
                      <a:pt x="36" y="50"/>
                      <a:pt x="36" y="48"/>
                      <a:pt x="37" y="47"/>
                    </a:cubicBezTo>
                    <a:cubicBezTo>
                      <a:pt x="37" y="44"/>
                      <a:pt x="37" y="41"/>
                      <a:pt x="38" y="39"/>
                    </a:cubicBezTo>
                    <a:cubicBezTo>
                      <a:pt x="38" y="38"/>
                      <a:pt x="38" y="38"/>
                      <a:pt x="39" y="37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5"/>
                      <a:pt x="39" y="34"/>
                      <a:pt x="40" y="34"/>
                    </a:cubicBezTo>
                    <a:cubicBezTo>
                      <a:pt x="40" y="33"/>
                      <a:pt x="40" y="33"/>
                      <a:pt x="41" y="33"/>
                    </a:cubicBezTo>
                    <a:cubicBezTo>
                      <a:pt x="41" y="31"/>
                      <a:pt x="42" y="30"/>
                      <a:pt x="42" y="29"/>
                    </a:cubicBezTo>
                    <a:cubicBezTo>
                      <a:pt x="42" y="29"/>
                      <a:pt x="42" y="29"/>
                      <a:pt x="43" y="28"/>
                    </a:cubicBezTo>
                    <a:cubicBezTo>
                      <a:pt x="44" y="27"/>
                      <a:pt x="44" y="26"/>
                      <a:pt x="46" y="25"/>
                    </a:cubicBezTo>
                    <a:cubicBezTo>
                      <a:pt x="46" y="24"/>
                      <a:pt x="49" y="24"/>
                      <a:pt x="49" y="23"/>
                    </a:cubicBezTo>
                    <a:cubicBezTo>
                      <a:pt x="51" y="23"/>
                      <a:pt x="55" y="24"/>
                      <a:pt x="55" y="24"/>
                    </a:cubicBezTo>
                    <a:cubicBezTo>
                      <a:pt x="55" y="23"/>
                      <a:pt x="57" y="22"/>
                      <a:pt x="57" y="21"/>
                    </a:cubicBezTo>
                    <a:cubicBezTo>
                      <a:pt x="59" y="19"/>
                      <a:pt x="59" y="20"/>
                      <a:pt x="61" y="19"/>
                    </a:cubicBezTo>
                    <a:cubicBezTo>
                      <a:pt x="61" y="19"/>
                      <a:pt x="62" y="19"/>
                      <a:pt x="62" y="1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3" y="17"/>
                      <a:pt x="66" y="16"/>
                      <a:pt x="67" y="16"/>
                    </a:cubicBezTo>
                    <a:cubicBezTo>
                      <a:pt x="68" y="15"/>
                      <a:pt x="69" y="14"/>
                      <a:pt x="70" y="14"/>
                    </a:cubicBezTo>
                    <a:cubicBezTo>
                      <a:pt x="71" y="13"/>
                      <a:pt x="73" y="11"/>
                      <a:pt x="74" y="11"/>
                    </a:cubicBezTo>
                    <a:cubicBezTo>
                      <a:pt x="75" y="10"/>
                      <a:pt x="78" y="9"/>
                      <a:pt x="79" y="9"/>
                    </a:cubicBezTo>
                    <a:cubicBezTo>
                      <a:pt x="79" y="9"/>
                      <a:pt x="83" y="8"/>
                      <a:pt x="82" y="8"/>
                    </a:cubicBezTo>
                    <a:cubicBezTo>
                      <a:pt x="83" y="8"/>
                      <a:pt x="83" y="8"/>
                      <a:pt x="84" y="8"/>
                    </a:cubicBezTo>
                    <a:cubicBezTo>
                      <a:pt x="85" y="8"/>
                      <a:pt x="86" y="8"/>
                      <a:pt x="87" y="8"/>
                    </a:cubicBezTo>
                    <a:cubicBezTo>
                      <a:pt x="87" y="8"/>
                      <a:pt x="88" y="8"/>
                      <a:pt x="89" y="8"/>
                    </a:cubicBezTo>
                    <a:cubicBezTo>
                      <a:pt x="90" y="8"/>
                      <a:pt x="90" y="8"/>
                      <a:pt x="91" y="7"/>
                    </a:cubicBezTo>
                    <a:cubicBezTo>
                      <a:pt x="92" y="7"/>
                      <a:pt x="93" y="7"/>
                      <a:pt x="93" y="7"/>
                    </a:cubicBezTo>
                    <a:cubicBezTo>
                      <a:pt x="94" y="6"/>
                      <a:pt x="94" y="6"/>
                      <a:pt x="95" y="6"/>
                    </a:cubicBezTo>
                    <a:cubicBezTo>
                      <a:pt x="95" y="5"/>
                      <a:pt x="96" y="5"/>
                      <a:pt x="96" y="5"/>
                    </a:cubicBezTo>
                    <a:cubicBezTo>
                      <a:pt x="97" y="5"/>
                      <a:pt x="97" y="4"/>
                      <a:pt x="97" y="4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9" y="3"/>
                      <a:pt x="100" y="3"/>
                      <a:pt x="101" y="2"/>
                    </a:cubicBezTo>
                    <a:cubicBezTo>
                      <a:pt x="102" y="2"/>
                      <a:pt x="103" y="2"/>
                      <a:pt x="104" y="2"/>
                    </a:cubicBezTo>
                    <a:cubicBezTo>
                      <a:pt x="105" y="2"/>
                      <a:pt x="107" y="3"/>
                      <a:pt x="109" y="3"/>
                    </a:cubicBezTo>
                    <a:cubicBezTo>
                      <a:pt x="110" y="3"/>
                      <a:pt x="111" y="4"/>
                      <a:pt x="111" y="4"/>
                    </a:cubicBezTo>
                    <a:cubicBezTo>
                      <a:pt x="112" y="4"/>
                      <a:pt x="113" y="4"/>
                      <a:pt x="114" y="4"/>
                    </a:cubicBezTo>
                    <a:cubicBezTo>
                      <a:pt x="114" y="4"/>
                      <a:pt x="115" y="3"/>
                      <a:pt x="116" y="3"/>
                    </a:cubicBezTo>
                    <a:cubicBezTo>
                      <a:pt x="116" y="3"/>
                      <a:pt x="117" y="4"/>
                      <a:pt x="117" y="4"/>
                    </a:cubicBezTo>
                    <a:cubicBezTo>
                      <a:pt x="117" y="3"/>
                      <a:pt x="118" y="3"/>
                      <a:pt x="119" y="3"/>
                    </a:cubicBezTo>
                    <a:cubicBezTo>
                      <a:pt x="120" y="3"/>
                      <a:pt x="121" y="3"/>
                      <a:pt x="121" y="3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2"/>
                      <a:pt x="122" y="2"/>
                      <a:pt x="123" y="2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7" y="1"/>
                      <a:pt x="129" y="0"/>
                      <a:pt x="130" y="0"/>
                    </a:cubicBezTo>
                    <a:cubicBezTo>
                      <a:pt x="131" y="1"/>
                      <a:pt x="132" y="1"/>
                      <a:pt x="132" y="2"/>
                    </a:cubicBezTo>
                    <a:cubicBezTo>
                      <a:pt x="132" y="2"/>
                      <a:pt x="132" y="3"/>
                      <a:pt x="131" y="3"/>
                    </a:cubicBezTo>
                    <a:cubicBezTo>
                      <a:pt x="131" y="4"/>
                      <a:pt x="131" y="4"/>
                      <a:pt x="131" y="5"/>
                    </a:cubicBezTo>
                    <a:cubicBezTo>
                      <a:pt x="131" y="5"/>
                      <a:pt x="131" y="5"/>
                      <a:pt x="132" y="6"/>
                    </a:cubicBezTo>
                    <a:cubicBezTo>
                      <a:pt x="132" y="7"/>
                      <a:pt x="132" y="8"/>
                      <a:pt x="131" y="9"/>
                    </a:cubicBezTo>
                    <a:cubicBezTo>
                      <a:pt x="131" y="10"/>
                      <a:pt x="131" y="11"/>
                      <a:pt x="130" y="11"/>
                    </a:cubicBezTo>
                    <a:cubicBezTo>
                      <a:pt x="130" y="12"/>
                      <a:pt x="130" y="13"/>
                      <a:pt x="129" y="14"/>
                    </a:cubicBezTo>
                    <a:cubicBezTo>
                      <a:pt x="128" y="15"/>
                      <a:pt x="128" y="16"/>
                      <a:pt x="127" y="17"/>
                    </a:cubicBezTo>
                    <a:cubicBezTo>
                      <a:pt x="127" y="17"/>
                      <a:pt x="126" y="18"/>
                      <a:pt x="126" y="18"/>
                    </a:cubicBezTo>
                    <a:cubicBezTo>
                      <a:pt x="125" y="18"/>
                      <a:pt x="125" y="19"/>
                      <a:pt x="124" y="19"/>
                    </a:cubicBezTo>
                    <a:cubicBezTo>
                      <a:pt x="124" y="20"/>
                      <a:pt x="123" y="20"/>
                      <a:pt x="123" y="21"/>
                    </a:cubicBezTo>
                    <a:cubicBezTo>
                      <a:pt x="121" y="23"/>
                      <a:pt x="118" y="26"/>
                      <a:pt x="116" y="28"/>
                    </a:cubicBezTo>
                    <a:cubicBezTo>
                      <a:pt x="115" y="29"/>
                      <a:pt x="113" y="33"/>
                      <a:pt x="112" y="34"/>
                    </a:cubicBezTo>
                    <a:cubicBezTo>
                      <a:pt x="111" y="34"/>
                      <a:pt x="112" y="34"/>
                      <a:pt x="112" y="36"/>
                    </a:cubicBezTo>
                    <a:cubicBezTo>
                      <a:pt x="112" y="36"/>
                      <a:pt x="112" y="36"/>
                      <a:pt x="113" y="36"/>
                    </a:cubicBezTo>
                    <a:cubicBezTo>
                      <a:pt x="113" y="36"/>
                      <a:pt x="114" y="36"/>
                      <a:pt x="115" y="36"/>
                    </a:cubicBezTo>
                    <a:cubicBezTo>
                      <a:pt x="116" y="36"/>
                      <a:pt x="117" y="36"/>
                      <a:pt x="118" y="35"/>
                    </a:cubicBezTo>
                    <a:cubicBezTo>
                      <a:pt x="119" y="35"/>
                      <a:pt x="119" y="34"/>
                      <a:pt x="120" y="34"/>
                    </a:cubicBezTo>
                    <a:cubicBezTo>
                      <a:pt x="121" y="34"/>
                      <a:pt x="122" y="33"/>
                      <a:pt x="123" y="33"/>
                    </a:cubicBezTo>
                    <a:cubicBezTo>
                      <a:pt x="126" y="32"/>
                      <a:pt x="128" y="32"/>
                      <a:pt x="132" y="32"/>
                    </a:cubicBezTo>
                    <a:cubicBezTo>
                      <a:pt x="133" y="32"/>
                      <a:pt x="135" y="34"/>
                      <a:pt x="137" y="34"/>
                    </a:cubicBezTo>
                    <a:cubicBezTo>
                      <a:pt x="138" y="36"/>
                      <a:pt x="139" y="35"/>
                      <a:pt x="141" y="36"/>
                    </a:cubicBezTo>
                    <a:cubicBezTo>
                      <a:pt x="142" y="36"/>
                      <a:pt x="144" y="38"/>
                      <a:pt x="145" y="39"/>
                    </a:cubicBezTo>
                    <a:cubicBezTo>
                      <a:pt x="146" y="39"/>
                      <a:pt x="148" y="41"/>
                      <a:pt x="149" y="41"/>
                    </a:cubicBezTo>
                    <a:cubicBezTo>
                      <a:pt x="149" y="42"/>
                      <a:pt x="150" y="42"/>
                      <a:pt x="150" y="42"/>
                    </a:cubicBezTo>
                    <a:cubicBezTo>
                      <a:pt x="152" y="46"/>
                      <a:pt x="151" y="47"/>
                      <a:pt x="15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6"/>
              <p:cNvSpPr/>
              <p:nvPr/>
            </p:nvSpPr>
            <p:spPr bwMode="auto">
              <a:xfrm>
                <a:off x="4068763" y="3132138"/>
                <a:ext cx="161925" cy="384175"/>
              </a:xfrm>
              <a:custGeom>
                <a:avLst/>
                <a:gdLst>
                  <a:gd name="T0" fmla="*/ 4 w 43"/>
                  <a:gd name="T1" fmla="*/ 101 h 102"/>
                  <a:gd name="T2" fmla="*/ 2 w 43"/>
                  <a:gd name="T3" fmla="*/ 100 h 102"/>
                  <a:gd name="T4" fmla="*/ 1 w 43"/>
                  <a:gd name="T5" fmla="*/ 97 h 102"/>
                  <a:gd name="T6" fmla="*/ 1 w 43"/>
                  <a:gd name="T7" fmla="*/ 89 h 102"/>
                  <a:gd name="T8" fmla="*/ 4 w 43"/>
                  <a:gd name="T9" fmla="*/ 75 h 102"/>
                  <a:gd name="T10" fmla="*/ 9 w 43"/>
                  <a:gd name="T11" fmla="*/ 65 h 102"/>
                  <a:gd name="T12" fmla="*/ 15 w 43"/>
                  <a:gd name="T13" fmla="*/ 52 h 102"/>
                  <a:gd name="T14" fmla="*/ 17 w 43"/>
                  <a:gd name="T15" fmla="*/ 45 h 102"/>
                  <a:gd name="T16" fmla="*/ 16 w 43"/>
                  <a:gd name="T17" fmla="*/ 42 h 102"/>
                  <a:gd name="T18" fmla="*/ 15 w 43"/>
                  <a:gd name="T19" fmla="*/ 40 h 102"/>
                  <a:gd name="T20" fmla="*/ 13 w 43"/>
                  <a:gd name="T21" fmla="*/ 37 h 102"/>
                  <a:gd name="T22" fmla="*/ 13 w 43"/>
                  <a:gd name="T23" fmla="*/ 27 h 102"/>
                  <a:gd name="T24" fmla="*/ 13 w 43"/>
                  <a:gd name="T25" fmla="*/ 23 h 102"/>
                  <a:gd name="T26" fmla="*/ 15 w 43"/>
                  <a:gd name="T27" fmla="*/ 16 h 102"/>
                  <a:gd name="T28" fmla="*/ 16 w 43"/>
                  <a:gd name="T29" fmla="*/ 13 h 102"/>
                  <a:gd name="T30" fmla="*/ 17 w 43"/>
                  <a:gd name="T31" fmla="*/ 10 h 102"/>
                  <a:gd name="T32" fmla="*/ 19 w 43"/>
                  <a:gd name="T33" fmla="*/ 8 h 102"/>
                  <a:gd name="T34" fmla="*/ 20 w 43"/>
                  <a:gd name="T35" fmla="*/ 6 h 102"/>
                  <a:gd name="T36" fmla="*/ 24 w 43"/>
                  <a:gd name="T37" fmla="*/ 3 h 102"/>
                  <a:gd name="T38" fmla="*/ 29 w 43"/>
                  <a:gd name="T39" fmla="*/ 0 h 102"/>
                  <a:gd name="T40" fmla="*/ 34 w 43"/>
                  <a:gd name="T41" fmla="*/ 1 h 102"/>
                  <a:gd name="T42" fmla="*/ 39 w 43"/>
                  <a:gd name="T43" fmla="*/ 8 h 102"/>
                  <a:gd name="T44" fmla="*/ 42 w 43"/>
                  <a:gd name="T45" fmla="*/ 16 h 102"/>
                  <a:gd name="T46" fmla="*/ 42 w 43"/>
                  <a:gd name="T47" fmla="*/ 22 h 102"/>
                  <a:gd name="T48" fmla="*/ 39 w 43"/>
                  <a:gd name="T49" fmla="*/ 26 h 102"/>
                  <a:gd name="T50" fmla="*/ 35 w 43"/>
                  <a:gd name="T51" fmla="*/ 31 h 102"/>
                  <a:gd name="T52" fmla="*/ 34 w 43"/>
                  <a:gd name="T53" fmla="*/ 42 h 102"/>
                  <a:gd name="T54" fmla="*/ 32 w 43"/>
                  <a:gd name="T55" fmla="*/ 52 h 102"/>
                  <a:gd name="T56" fmla="*/ 31 w 43"/>
                  <a:gd name="T57" fmla="*/ 57 h 102"/>
                  <a:gd name="T58" fmla="*/ 30 w 43"/>
                  <a:gd name="T59" fmla="*/ 63 h 102"/>
                  <a:gd name="T60" fmla="*/ 26 w 43"/>
                  <a:gd name="T61" fmla="*/ 75 h 102"/>
                  <a:gd name="T62" fmla="*/ 25 w 43"/>
                  <a:gd name="T63" fmla="*/ 77 h 102"/>
                  <a:gd name="T64" fmla="*/ 21 w 43"/>
                  <a:gd name="T65" fmla="*/ 86 h 102"/>
                  <a:gd name="T66" fmla="*/ 6 w 43"/>
                  <a:gd name="T6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102">
                    <a:moveTo>
                      <a:pt x="6" y="102"/>
                    </a:moveTo>
                    <a:cubicBezTo>
                      <a:pt x="5" y="102"/>
                      <a:pt x="5" y="102"/>
                      <a:pt x="4" y="101"/>
                    </a:cubicBezTo>
                    <a:cubicBezTo>
                      <a:pt x="4" y="101"/>
                      <a:pt x="3" y="101"/>
                      <a:pt x="3" y="101"/>
                    </a:cubicBezTo>
                    <a:cubicBezTo>
                      <a:pt x="2" y="101"/>
                      <a:pt x="2" y="100"/>
                      <a:pt x="2" y="100"/>
                    </a:cubicBezTo>
                    <a:cubicBezTo>
                      <a:pt x="2" y="100"/>
                      <a:pt x="1" y="99"/>
                      <a:pt x="1" y="98"/>
                    </a:cubicBezTo>
                    <a:cubicBezTo>
                      <a:pt x="1" y="98"/>
                      <a:pt x="1" y="97"/>
                      <a:pt x="1" y="97"/>
                    </a:cubicBezTo>
                    <a:cubicBezTo>
                      <a:pt x="1" y="96"/>
                      <a:pt x="1" y="95"/>
                      <a:pt x="1" y="95"/>
                    </a:cubicBezTo>
                    <a:cubicBezTo>
                      <a:pt x="1" y="94"/>
                      <a:pt x="0" y="92"/>
                      <a:pt x="1" y="89"/>
                    </a:cubicBezTo>
                    <a:cubicBezTo>
                      <a:pt x="1" y="87"/>
                      <a:pt x="2" y="86"/>
                      <a:pt x="2" y="84"/>
                    </a:cubicBezTo>
                    <a:cubicBezTo>
                      <a:pt x="3" y="81"/>
                      <a:pt x="3" y="77"/>
                      <a:pt x="4" y="75"/>
                    </a:cubicBezTo>
                    <a:cubicBezTo>
                      <a:pt x="5" y="72"/>
                      <a:pt x="7" y="68"/>
                      <a:pt x="8" y="65"/>
                    </a:cubicBezTo>
                    <a:cubicBezTo>
                      <a:pt x="8" y="65"/>
                      <a:pt x="9" y="65"/>
                      <a:pt x="9" y="65"/>
                    </a:cubicBezTo>
                    <a:cubicBezTo>
                      <a:pt x="9" y="64"/>
                      <a:pt x="10" y="63"/>
                      <a:pt x="10" y="62"/>
                    </a:cubicBezTo>
                    <a:cubicBezTo>
                      <a:pt x="12" y="59"/>
                      <a:pt x="14" y="56"/>
                      <a:pt x="15" y="52"/>
                    </a:cubicBezTo>
                    <a:cubicBezTo>
                      <a:pt x="15" y="51"/>
                      <a:pt x="17" y="50"/>
                      <a:pt x="17" y="48"/>
                    </a:cubicBezTo>
                    <a:cubicBezTo>
                      <a:pt x="17" y="47"/>
                      <a:pt x="17" y="46"/>
                      <a:pt x="17" y="45"/>
                    </a:cubicBezTo>
                    <a:cubicBezTo>
                      <a:pt x="17" y="45"/>
                      <a:pt x="17" y="44"/>
                      <a:pt x="17" y="44"/>
                    </a:cubicBezTo>
                    <a:cubicBezTo>
                      <a:pt x="17" y="43"/>
                      <a:pt x="17" y="42"/>
                      <a:pt x="16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5" y="40"/>
                      <a:pt x="15" y="40"/>
                    </a:cubicBezTo>
                    <a:cubicBezTo>
                      <a:pt x="15" y="39"/>
                      <a:pt x="14" y="39"/>
                      <a:pt x="14" y="39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3" y="37"/>
                      <a:pt x="13" y="36"/>
                      <a:pt x="13" y="34"/>
                    </a:cubicBezTo>
                    <a:cubicBezTo>
                      <a:pt x="13" y="32"/>
                      <a:pt x="13" y="29"/>
                      <a:pt x="13" y="27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4"/>
                      <a:pt x="13" y="24"/>
                      <a:pt x="13" y="23"/>
                    </a:cubicBezTo>
                    <a:cubicBezTo>
                      <a:pt x="13" y="23"/>
                      <a:pt x="14" y="23"/>
                      <a:pt x="14" y="22"/>
                    </a:cubicBezTo>
                    <a:cubicBezTo>
                      <a:pt x="14" y="21"/>
                      <a:pt x="15" y="17"/>
                      <a:pt x="15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2"/>
                      <a:pt x="17" y="12"/>
                      <a:pt x="17" y="11"/>
                    </a:cubicBezTo>
                    <a:cubicBezTo>
                      <a:pt x="17" y="11"/>
                      <a:pt x="17" y="10"/>
                      <a:pt x="17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9"/>
                      <a:pt x="19" y="8"/>
                    </a:cubicBezTo>
                    <a:cubicBezTo>
                      <a:pt x="19" y="8"/>
                      <a:pt x="19" y="7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1" y="5"/>
                      <a:pt x="21" y="5"/>
                      <a:pt x="22" y="4"/>
                    </a:cubicBezTo>
                    <a:cubicBezTo>
                      <a:pt x="22" y="4"/>
                      <a:pt x="23" y="3"/>
                      <a:pt x="24" y="3"/>
                    </a:cubicBezTo>
                    <a:cubicBezTo>
                      <a:pt x="24" y="2"/>
                      <a:pt x="25" y="1"/>
                      <a:pt x="26" y="1"/>
                    </a:cubicBezTo>
                    <a:cubicBezTo>
                      <a:pt x="27" y="1"/>
                      <a:pt x="29" y="0"/>
                      <a:pt x="29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3" y="1"/>
                      <a:pt x="33" y="1"/>
                      <a:pt x="34" y="1"/>
                    </a:cubicBezTo>
                    <a:cubicBezTo>
                      <a:pt x="35" y="2"/>
                      <a:pt x="38" y="4"/>
                      <a:pt x="38" y="6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39" y="9"/>
                      <a:pt x="39" y="9"/>
                      <a:pt x="40" y="11"/>
                    </a:cubicBezTo>
                    <a:cubicBezTo>
                      <a:pt x="40" y="12"/>
                      <a:pt x="41" y="15"/>
                      <a:pt x="42" y="16"/>
                    </a:cubicBezTo>
                    <a:cubicBezTo>
                      <a:pt x="43" y="17"/>
                      <a:pt x="42" y="18"/>
                      <a:pt x="43" y="19"/>
                    </a:cubicBezTo>
                    <a:cubicBezTo>
                      <a:pt x="43" y="22"/>
                      <a:pt x="43" y="18"/>
                      <a:pt x="42" y="22"/>
                    </a:cubicBezTo>
                    <a:cubicBezTo>
                      <a:pt x="42" y="22"/>
                      <a:pt x="42" y="23"/>
                      <a:pt x="42" y="24"/>
                    </a:cubicBezTo>
                    <a:cubicBezTo>
                      <a:pt x="41" y="25"/>
                      <a:pt x="40" y="25"/>
                      <a:pt x="39" y="26"/>
                    </a:cubicBezTo>
                    <a:cubicBezTo>
                      <a:pt x="38" y="27"/>
                      <a:pt x="37" y="28"/>
                      <a:pt x="36" y="29"/>
                    </a:cubicBezTo>
                    <a:cubicBezTo>
                      <a:pt x="35" y="30"/>
                      <a:pt x="35" y="30"/>
                      <a:pt x="35" y="31"/>
                    </a:cubicBezTo>
                    <a:cubicBezTo>
                      <a:pt x="35" y="32"/>
                      <a:pt x="34" y="33"/>
                      <a:pt x="34" y="34"/>
                    </a:cubicBezTo>
                    <a:cubicBezTo>
                      <a:pt x="34" y="37"/>
                      <a:pt x="34" y="41"/>
                      <a:pt x="34" y="42"/>
                    </a:cubicBezTo>
                    <a:cubicBezTo>
                      <a:pt x="33" y="44"/>
                      <a:pt x="33" y="46"/>
                      <a:pt x="33" y="49"/>
                    </a:cubicBezTo>
                    <a:cubicBezTo>
                      <a:pt x="33" y="50"/>
                      <a:pt x="32" y="51"/>
                      <a:pt x="32" y="52"/>
                    </a:cubicBezTo>
                    <a:cubicBezTo>
                      <a:pt x="32" y="54"/>
                      <a:pt x="32" y="55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8"/>
                      <a:pt x="31" y="58"/>
                      <a:pt x="31" y="59"/>
                    </a:cubicBezTo>
                    <a:cubicBezTo>
                      <a:pt x="30" y="60"/>
                      <a:pt x="30" y="62"/>
                      <a:pt x="30" y="63"/>
                    </a:cubicBezTo>
                    <a:cubicBezTo>
                      <a:pt x="29" y="67"/>
                      <a:pt x="27" y="71"/>
                      <a:pt x="26" y="74"/>
                    </a:cubicBezTo>
                    <a:cubicBezTo>
                      <a:pt x="26" y="74"/>
                      <a:pt x="26" y="74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6" y="76"/>
                      <a:pt x="25" y="77"/>
                      <a:pt x="25" y="77"/>
                    </a:cubicBezTo>
                    <a:cubicBezTo>
                      <a:pt x="25" y="79"/>
                      <a:pt x="24" y="80"/>
                      <a:pt x="23" y="82"/>
                    </a:cubicBezTo>
                    <a:cubicBezTo>
                      <a:pt x="22" y="83"/>
                      <a:pt x="21" y="84"/>
                      <a:pt x="21" y="86"/>
                    </a:cubicBezTo>
                    <a:cubicBezTo>
                      <a:pt x="17" y="90"/>
                      <a:pt x="15" y="99"/>
                      <a:pt x="10" y="102"/>
                    </a:cubicBezTo>
                    <a:cubicBezTo>
                      <a:pt x="9" y="102"/>
                      <a:pt x="7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7"/>
              <p:cNvSpPr/>
              <p:nvPr/>
            </p:nvSpPr>
            <p:spPr bwMode="auto">
              <a:xfrm>
                <a:off x="4254501" y="3016250"/>
                <a:ext cx="458788" cy="481013"/>
              </a:xfrm>
              <a:custGeom>
                <a:avLst/>
                <a:gdLst>
                  <a:gd name="T0" fmla="*/ 82 w 122"/>
                  <a:gd name="T1" fmla="*/ 4 h 128"/>
                  <a:gd name="T2" fmla="*/ 89 w 122"/>
                  <a:gd name="T3" fmla="*/ 10 h 128"/>
                  <a:gd name="T4" fmla="*/ 94 w 122"/>
                  <a:gd name="T5" fmla="*/ 15 h 128"/>
                  <a:gd name="T6" fmla="*/ 99 w 122"/>
                  <a:gd name="T7" fmla="*/ 19 h 128"/>
                  <a:gd name="T8" fmla="*/ 108 w 122"/>
                  <a:gd name="T9" fmla="*/ 28 h 128"/>
                  <a:gd name="T10" fmla="*/ 116 w 122"/>
                  <a:gd name="T11" fmla="*/ 36 h 128"/>
                  <a:gd name="T12" fmla="*/ 120 w 122"/>
                  <a:gd name="T13" fmla="*/ 42 h 128"/>
                  <a:gd name="T14" fmla="*/ 122 w 122"/>
                  <a:gd name="T15" fmla="*/ 60 h 128"/>
                  <a:gd name="T16" fmla="*/ 122 w 122"/>
                  <a:gd name="T17" fmla="*/ 68 h 128"/>
                  <a:gd name="T18" fmla="*/ 120 w 122"/>
                  <a:gd name="T19" fmla="*/ 79 h 128"/>
                  <a:gd name="T20" fmla="*/ 118 w 122"/>
                  <a:gd name="T21" fmla="*/ 87 h 128"/>
                  <a:gd name="T22" fmla="*/ 116 w 122"/>
                  <a:gd name="T23" fmla="*/ 96 h 128"/>
                  <a:gd name="T24" fmla="*/ 111 w 122"/>
                  <a:gd name="T25" fmla="*/ 108 h 128"/>
                  <a:gd name="T26" fmla="*/ 104 w 122"/>
                  <a:gd name="T27" fmla="*/ 114 h 128"/>
                  <a:gd name="T28" fmla="*/ 88 w 122"/>
                  <a:gd name="T29" fmla="*/ 125 h 128"/>
                  <a:gd name="T30" fmla="*/ 83 w 122"/>
                  <a:gd name="T31" fmla="*/ 128 h 128"/>
                  <a:gd name="T32" fmla="*/ 78 w 122"/>
                  <a:gd name="T33" fmla="*/ 128 h 128"/>
                  <a:gd name="T34" fmla="*/ 71 w 122"/>
                  <a:gd name="T35" fmla="*/ 124 h 128"/>
                  <a:gd name="T36" fmla="*/ 69 w 122"/>
                  <a:gd name="T37" fmla="*/ 118 h 128"/>
                  <a:gd name="T38" fmla="*/ 70 w 122"/>
                  <a:gd name="T39" fmla="*/ 115 h 128"/>
                  <a:gd name="T40" fmla="*/ 78 w 122"/>
                  <a:gd name="T41" fmla="*/ 107 h 128"/>
                  <a:gd name="T42" fmla="*/ 81 w 122"/>
                  <a:gd name="T43" fmla="*/ 105 h 128"/>
                  <a:gd name="T44" fmla="*/ 87 w 122"/>
                  <a:gd name="T45" fmla="*/ 101 h 128"/>
                  <a:gd name="T46" fmla="*/ 92 w 122"/>
                  <a:gd name="T47" fmla="*/ 93 h 128"/>
                  <a:gd name="T48" fmla="*/ 97 w 122"/>
                  <a:gd name="T49" fmla="*/ 78 h 128"/>
                  <a:gd name="T50" fmla="*/ 94 w 122"/>
                  <a:gd name="T51" fmla="*/ 48 h 128"/>
                  <a:gd name="T52" fmla="*/ 88 w 122"/>
                  <a:gd name="T53" fmla="*/ 41 h 128"/>
                  <a:gd name="T54" fmla="*/ 81 w 122"/>
                  <a:gd name="T55" fmla="*/ 34 h 128"/>
                  <a:gd name="T56" fmla="*/ 76 w 122"/>
                  <a:gd name="T57" fmla="*/ 29 h 128"/>
                  <a:gd name="T58" fmla="*/ 63 w 122"/>
                  <a:gd name="T59" fmla="*/ 25 h 128"/>
                  <a:gd name="T60" fmla="*/ 57 w 122"/>
                  <a:gd name="T61" fmla="*/ 27 h 128"/>
                  <a:gd name="T62" fmla="*/ 45 w 122"/>
                  <a:gd name="T63" fmla="*/ 34 h 128"/>
                  <a:gd name="T64" fmla="*/ 42 w 122"/>
                  <a:gd name="T65" fmla="*/ 36 h 128"/>
                  <a:gd name="T66" fmla="*/ 31 w 122"/>
                  <a:gd name="T67" fmla="*/ 45 h 128"/>
                  <a:gd name="T68" fmla="*/ 25 w 122"/>
                  <a:gd name="T69" fmla="*/ 48 h 128"/>
                  <a:gd name="T70" fmla="*/ 16 w 122"/>
                  <a:gd name="T71" fmla="*/ 49 h 128"/>
                  <a:gd name="T72" fmla="*/ 8 w 122"/>
                  <a:gd name="T73" fmla="*/ 46 h 128"/>
                  <a:gd name="T74" fmla="*/ 5 w 122"/>
                  <a:gd name="T75" fmla="*/ 44 h 128"/>
                  <a:gd name="T76" fmla="*/ 0 w 122"/>
                  <a:gd name="T77" fmla="*/ 36 h 128"/>
                  <a:gd name="T78" fmla="*/ 14 w 122"/>
                  <a:gd name="T79" fmla="*/ 23 h 128"/>
                  <a:gd name="T80" fmla="*/ 22 w 122"/>
                  <a:gd name="T81" fmla="*/ 23 h 128"/>
                  <a:gd name="T82" fmla="*/ 36 w 122"/>
                  <a:gd name="T83" fmla="*/ 16 h 128"/>
                  <a:gd name="T84" fmla="*/ 49 w 122"/>
                  <a:gd name="T85" fmla="*/ 9 h 128"/>
                  <a:gd name="T86" fmla="*/ 57 w 122"/>
                  <a:gd name="T87" fmla="*/ 5 h 128"/>
                  <a:gd name="T88" fmla="*/ 62 w 122"/>
                  <a:gd name="T89" fmla="*/ 2 h 128"/>
                  <a:gd name="T90" fmla="*/ 65 w 122"/>
                  <a:gd name="T91" fmla="*/ 1 h 128"/>
                  <a:gd name="T92" fmla="*/ 68 w 122"/>
                  <a:gd name="T93" fmla="*/ 1 h 128"/>
                  <a:gd name="T94" fmla="*/ 77 w 122"/>
                  <a:gd name="T9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2" h="128">
                    <a:moveTo>
                      <a:pt x="77" y="1"/>
                    </a:moveTo>
                    <a:cubicBezTo>
                      <a:pt x="78" y="1"/>
                      <a:pt x="79" y="3"/>
                      <a:pt x="81" y="3"/>
                    </a:cubicBezTo>
                    <a:cubicBezTo>
                      <a:pt x="82" y="3"/>
                      <a:pt x="81" y="4"/>
                      <a:pt x="82" y="4"/>
                    </a:cubicBezTo>
                    <a:cubicBezTo>
                      <a:pt x="83" y="5"/>
                      <a:pt x="84" y="6"/>
                      <a:pt x="85" y="6"/>
                    </a:cubicBezTo>
                    <a:cubicBezTo>
                      <a:pt x="86" y="7"/>
                      <a:pt x="86" y="7"/>
                      <a:pt x="87" y="8"/>
                    </a:cubicBezTo>
                    <a:cubicBezTo>
                      <a:pt x="88" y="8"/>
                      <a:pt x="88" y="8"/>
                      <a:pt x="89" y="10"/>
                    </a:cubicBezTo>
                    <a:cubicBezTo>
                      <a:pt x="90" y="11"/>
                      <a:pt x="91" y="11"/>
                      <a:pt x="92" y="12"/>
                    </a:cubicBezTo>
                    <a:cubicBezTo>
                      <a:pt x="92" y="12"/>
                      <a:pt x="93" y="13"/>
                      <a:pt x="94" y="14"/>
                    </a:cubicBezTo>
                    <a:cubicBezTo>
                      <a:pt x="94" y="14"/>
                      <a:pt x="94" y="14"/>
                      <a:pt x="94" y="15"/>
                    </a:cubicBezTo>
                    <a:cubicBezTo>
                      <a:pt x="95" y="15"/>
                      <a:pt x="95" y="15"/>
                      <a:pt x="96" y="16"/>
                    </a:cubicBezTo>
                    <a:cubicBezTo>
                      <a:pt x="96" y="16"/>
                      <a:pt x="96" y="16"/>
                      <a:pt x="96" y="17"/>
                    </a:cubicBezTo>
                    <a:cubicBezTo>
                      <a:pt x="97" y="17"/>
                      <a:pt x="98" y="18"/>
                      <a:pt x="99" y="19"/>
                    </a:cubicBezTo>
                    <a:cubicBezTo>
                      <a:pt x="100" y="20"/>
                      <a:pt x="100" y="21"/>
                      <a:pt x="102" y="22"/>
                    </a:cubicBezTo>
                    <a:cubicBezTo>
                      <a:pt x="103" y="23"/>
                      <a:pt x="104" y="24"/>
                      <a:pt x="105" y="25"/>
                    </a:cubicBezTo>
                    <a:cubicBezTo>
                      <a:pt x="106" y="25"/>
                      <a:pt x="107" y="27"/>
                      <a:pt x="108" y="28"/>
                    </a:cubicBezTo>
                    <a:cubicBezTo>
                      <a:pt x="109" y="29"/>
                      <a:pt x="110" y="30"/>
                      <a:pt x="111" y="32"/>
                    </a:cubicBezTo>
                    <a:cubicBezTo>
                      <a:pt x="112" y="32"/>
                      <a:pt x="113" y="33"/>
                      <a:pt x="114" y="34"/>
                    </a:cubicBezTo>
                    <a:cubicBezTo>
                      <a:pt x="114" y="35"/>
                      <a:pt x="115" y="35"/>
                      <a:pt x="116" y="36"/>
                    </a:cubicBezTo>
                    <a:cubicBezTo>
                      <a:pt x="116" y="37"/>
                      <a:pt x="117" y="37"/>
                      <a:pt x="117" y="38"/>
                    </a:cubicBezTo>
                    <a:cubicBezTo>
                      <a:pt x="117" y="38"/>
                      <a:pt x="118" y="39"/>
                      <a:pt x="118" y="39"/>
                    </a:cubicBezTo>
                    <a:cubicBezTo>
                      <a:pt x="119" y="40"/>
                      <a:pt x="119" y="41"/>
                      <a:pt x="120" y="42"/>
                    </a:cubicBezTo>
                    <a:cubicBezTo>
                      <a:pt x="121" y="43"/>
                      <a:pt x="121" y="45"/>
                      <a:pt x="122" y="46"/>
                    </a:cubicBezTo>
                    <a:cubicBezTo>
                      <a:pt x="122" y="48"/>
                      <a:pt x="122" y="49"/>
                      <a:pt x="122" y="50"/>
                    </a:cubicBezTo>
                    <a:cubicBezTo>
                      <a:pt x="122" y="53"/>
                      <a:pt x="122" y="57"/>
                      <a:pt x="122" y="60"/>
                    </a:cubicBezTo>
                    <a:cubicBezTo>
                      <a:pt x="122" y="60"/>
                      <a:pt x="122" y="61"/>
                      <a:pt x="122" y="62"/>
                    </a:cubicBezTo>
                    <a:cubicBezTo>
                      <a:pt x="122" y="63"/>
                      <a:pt x="122" y="64"/>
                      <a:pt x="122" y="66"/>
                    </a:cubicBezTo>
                    <a:cubicBezTo>
                      <a:pt x="122" y="67"/>
                      <a:pt x="122" y="67"/>
                      <a:pt x="122" y="68"/>
                    </a:cubicBezTo>
                    <a:cubicBezTo>
                      <a:pt x="121" y="69"/>
                      <a:pt x="121" y="70"/>
                      <a:pt x="121" y="72"/>
                    </a:cubicBezTo>
                    <a:cubicBezTo>
                      <a:pt x="120" y="74"/>
                      <a:pt x="120" y="75"/>
                      <a:pt x="120" y="77"/>
                    </a:cubicBezTo>
                    <a:cubicBezTo>
                      <a:pt x="120" y="78"/>
                      <a:pt x="120" y="78"/>
                      <a:pt x="120" y="79"/>
                    </a:cubicBezTo>
                    <a:cubicBezTo>
                      <a:pt x="120" y="79"/>
                      <a:pt x="120" y="80"/>
                      <a:pt x="120" y="81"/>
                    </a:cubicBezTo>
                    <a:cubicBezTo>
                      <a:pt x="119" y="81"/>
                      <a:pt x="119" y="82"/>
                      <a:pt x="119" y="82"/>
                    </a:cubicBezTo>
                    <a:cubicBezTo>
                      <a:pt x="119" y="84"/>
                      <a:pt x="119" y="86"/>
                      <a:pt x="118" y="87"/>
                    </a:cubicBezTo>
                    <a:cubicBezTo>
                      <a:pt x="118" y="87"/>
                      <a:pt x="118" y="88"/>
                      <a:pt x="118" y="88"/>
                    </a:cubicBezTo>
                    <a:cubicBezTo>
                      <a:pt x="118" y="90"/>
                      <a:pt x="118" y="91"/>
                      <a:pt x="117" y="93"/>
                    </a:cubicBezTo>
                    <a:cubicBezTo>
                      <a:pt x="117" y="94"/>
                      <a:pt x="117" y="95"/>
                      <a:pt x="116" y="96"/>
                    </a:cubicBezTo>
                    <a:cubicBezTo>
                      <a:pt x="116" y="97"/>
                      <a:pt x="116" y="98"/>
                      <a:pt x="116" y="99"/>
                    </a:cubicBezTo>
                    <a:cubicBezTo>
                      <a:pt x="115" y="100"/>
                      <a:pt x="114" y="102"/>
                      <a:pt x="114" y="103"/>
                    </a:cubicBezTo>
                    <a:cubicBezTo>
                      <a:pt x="113" y="105"/>
                      <a:pt x="112" y="106"/>
                      <a:pt x="111" y="108"/>
                    </a:cubicBezTo>
                    <a:cubicBezTo>
                      <a:pt x="111" y="108"/>
                      <a:pt x="110" y="109"/>
                      <a:pt x="110" y="110"/>
                    </a:cubicBezTo>
                    <a:cubicBezTo>
                      <a:pt x="107" y="112"/>
                      <a:pt x="107" y="112"/>
                      <a:pt x="105" y="114"/>
                    </a:cubicBezTo>
                    <a:cubicBezTo>
                      <a:pt x="104" y="114"/>
                      <a:pt x="104" y="114"/>
                      <a:pt x="104" y="114"/>
                    </a:cubicBezTo>
                    <a:cubicBezTo>
                      <a:pt x="103" y="114"/>
                      <a:pt x="99" y="118"/>
                      <a:pt x="97" y="119"/>
                    </a:cubicBezTo>
                    <a:cubicBezTo>
                      <a:pt x="95" y="121"/>
                      <a:pt x="92" y="121"/>
                      <a:pt x="91" y="123"/>
                    </a:cubicBezTo>
                    <a:cubicBezTo>
                      <a:pt x="89" y="124"/>
                      <a:pt x="89" y="124"/>
                      <a:pt x="88" y="125"/>
                    </a:cubicBezTo>
                    <a:cubicBezTo>
                      <a:pt x="87" y="125"/>
                      <a:pt x="87" y="126"/>
                      <a:pt x="87" y="126"/>
                    </a:cubicBezTo>
                    <a:cubicBezTo>
                      <a:pt x="87" y="126"/>
                      <a:pt x="85" y="127"/>
                      <a:pt x="85" y="128"/>
                    </a:cubicBezTo>
                    <a:cubicBezTo>
                      <a:pt x="84" y="128"/>
                      <a:pt x="83" y="128"/>
                      <a:pt x="83" y="128"/>
                    </a:cubicBezTo>
                    <a:cubicBezTo>
                      <a:pt x="83" y="128"/>
                      <a:pt x="82" y="128"/>
                      <a:pt x="82" y="128"/>
                    </a:cubicBezTo>
                    <a:cubicBezTo>
                      <a:pt x="81" y="128"/>
                      <a:pt x="80" y="128"/>
                      <a:pt x="80" y="128"/>
                    </a:cubicBezTo>
                    <a:cubicBezTo>
                      <a:pt x="79" y="128"/>
                      <a:pt x="78" y="128"/>
                      <a:pt x="78" y="128"/>
                    </a:cubicBezTo>
                    <a:cubicBezTo>
                      <a:pt x="76" y="128"/>
                      <a:pt x="76" y="127"/>
                      <a:pt x="74" y="127"/>
                    </a:cubicBezTo>
                    <a:cubicBezTo>
                      <a:pt x="73" y="127"/>
                      <a:pt x="72" y="126"/>
                      <a:pt x="71" y="125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69" y="124"/>
                      <a:pt x="70" y="123"/>
                      <a:pt x="70" y="122"/>
                    </a:cubicBezTo>
                    <a:cubicBezTo>
                      <a:pt x="70" y="122"/>
                      <a:pt x="70" y="121"/>
                      <a:pt x="70" y="121"/>
                    </a:cubicBezTo>
                    <a:cubicBezTo>
                      <a:pt x="70" y="119"/>
                      <a:pt x="69" y="119"/>
                      <a:pt x="69" y="118"/>
                    </a:cubicBezTo>
                    <a:cubicBezTo>
                      <a:pt x="69" y="118"/>
                      <a:pt x="69" y="118"/>
                      <a:pt x="69" y="117"/>
                    </a:cubicBezTo>
                    <a:cubicBezTo>
                      <a:pt x="69" y="117"/>
                      <a:pt x="69" y="117"/>
                      <a:pt x="70" y="116"/>
                    </a:cubicBezTo>
                    <a:cubicBezTo>
                      <a:pt x="70" y="116"/>
                      <a:pt x="70" y="115"/>
                      <a:pt x="70" y="115"/>
                    </a:cubicBezTo>
                    <a:cubicBezTo>
                      <a:pt x="71" y="114"/>
                      <a:pt x="71" y="113"/>
                      <a:pt x="72" y="112"/>
                    </a:cubicBezTo>
                    <a:cubicBezTo>
                      <a:pt x="73" y="110"/>
                      <a:pt x="75" y="110"/>
                      <a:pt x="76" y="108"/>
                    </a:cubicBezTo>
                    <a:cubicBezTo>
                      <a:pt x="77" y="108"/>
                      <a:pt x="77" y="107"/>
                      <a:pt x="78" y="107"/>
                    </a:cubicBezTo>
                    <a:cubicBezTo>
                      <a:pt x="79" y="106"/>
                      <a:pt x="79" y="106"/>
                      <a:pt x="80" y="106"/>
                    </a:cubicBezTo>
                    <a:cubicBezTo>
                      <a:pt x="80" y="106"/>
                      <a:pt x="80" y="105"/>
                      <a:pt x="80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2" y="104"/>
                      <a:pt x="82" y="104"/>
                      <a:pt x="83" y="104"/>
                    </a:cubicBezTo>
                    <a:cubicBezTo>
                      <a:pt x="83" y="104"/>
                      <a:pt x="84" y="103"/>
                      <a:pt x="84" y="103"/>
                    </a:cubicBezTo>
                    <a:cubicBezTo>
                      <a:pt x="85" y="102"/>
                      <a:pt x="86" y="102"/>
                      <a:pt x="87" y="101"/>
                    </a:cubicBezTo>
                    <a:cubicBezTo>
                      <a:pt x="87" y="100"/>
                      <a:pt x="88" y="99"/>
                      <a:pt x="89" y="99"/>
                    </a:cubicBezTo>
                    <a:cubicBezTo>
                      <a:pt x="89" y="98"/>
                      <a:pt x="89" y="98"/>
                      <a:pt x="89" y="98"/>
                    </a:cubicBezTo>
                    <a:cubicBezTo>
                      <a:pt x="90" y="96"/>
                      <a:pt x="92" y="95"/>
                      <a:pt x="92" y="93"/>
                    </a:cubicBezTo>
                    <a:cubicBezTo>
                      <a:pt x="93" y="90"/>
                      <a:pt x="95" y="88"/>
                      <a:pt x="96" y="84"/>
                    </a:cubicBezTo>
                    <a:cubicBezTo>
                      <a:pt x="96" y="84"/>
                      <a:pt x="96" y="83"/>
                      <a:pt x="96" y="83"/>
                    </a:cubicBezTo>
                    <a:cubicBezTo>
                      <a:pt x="96" y="81"/>
                      <a:pt x="97" y="80"/>
                      <a:pt x="97" y="78"/>
                    </a:cubicBezTo>
                    <a:cubicBezTo>
                      <a:pt x="98" y="77"/>
                      <a:pt x="98" y="76"/>
                      <a:pt x="98" y="75"/>
                    </a:cubicBezTo>
                    <a:cubicBezTo>
                      <a:pt x="99" y="68"/>
                      <a:pt x="101" y="63"/>
                      <a:pt x="98" y="55"/>
                    </a:cubicBezTo>
                    <a:cubicBezTo>
                      <a:pt x="97" y="52"/>
                      <a:pt x="96" y="51"/>
                      <a:pt x="94" y="48"/>
                    </a:cubicBezTo>
                    <a:cubicBezTo>
                      <a:pt x="93" y="47"/>
                      <a:pt x="92" y="46"/>
                      <a:pt x="91" y="44"/>
                    </a:cubicBezTo>
                    <a:cubicBezTo>
                      <a:pt x="90" y="43"/>
                      <a:pt x="90" y="42"/>
                      <a:pt x="89" y="42"/>
                    </a:cubicBezTo>
                    <a:cubicBezTo>
                      <a:pt x="89" y="41"/>
                      <a:pt x="89" y="41"/>
                      <a:pt x="88" y="41"/>
                    </a:cubicBezTo>
                    <a:cubicBezTo>
                      <a:pt x="88" y="40"/>
                      <a:pt x="87" y="40"/>
                      <a:pt x="87" y="40"/>
                    </a:cubicBezTo>
                    <a:cubicBezTo>
                      <a:pt x="84" y="38"/>
                      <a:pt x="84" y="36"/>
                      <a:pt x="82" y="35"/>
                    </a:cubicBezTo>
                    <a:cubicBezTo>
                      <a:pt x="82" y="34"/>
                      <a:pt x="81" y="34"/>
                      <a:pt x="81" y="34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79" y="32"/>
                      <a:pt x="78" y="30"/>
                      <a:pt x="78" y="29"/>
                    </a:cubicBezTo>
                    <a:cubicBezTo>
                      <a:pt x="77" y="29"/>
                      <a:pt x="76" y="29"/>
                      <a:pt x="76" y="29"/>
                    </a:cubicBezTo>
                    <a:cubicBezTo>
                      <a:pt x="75" y="28"/>
                      <a:pt x="74" y="27"/>
                      <a:pt x="73" y="27"/>
                    </a:cubicBezTo>
                    <a:cubicBezTo>
                      <a:pt x="72" y="26"/>
                      <a:pt x="72" y="25"/>
                      <a:pt x="71" y="25"/>
                    </a:cubicBezTo>
                    <a:cubicBezTo>
                      <a:pt x="69" y="24"/>
                      <a:pt x="65" y="24"/>
                      <a:pt x="63" y="25"/>
                    </a:cubicBezTo>
                    <a:cubicBezTo>
                      <a:pt x="62" y="25"/>
                      <a:pt x="59" y="26"/>
                      <a:pt x="59" y="26"/>
                    </a:cubicBezTo>
                    <a:cubicBezTo>
                      <a:pt x="58" y="26"/>
                      <a:pt x="58" y="26"/>
                      <a:pt x="58" y="27"/>
                    </a:cubicBezTo>
                    <a:cubicBezTo>
                      <a:pt x="58" y="27"/>
                      <a:pt x="57" y="27"/>
                      <a:pt x="57" y="27"/>
                    </a:cubicBezTo>
                    <a:cubicBezTo>
                      <a:pt x="56" y="28"/>
                      <a:pt x="55" y="28"/>
                      <a:pt x="55" y="28"/>
                    </a:cubicBezTo>
                    <a:cubicBezTo>
                      <a:pt x="54" y="29"/>
                      <a:pt x="51" y="30"/>
                      <a:pt x="50" y="31"/>
                    </a:cubicBezTo>
                    <a:cubicBezTo>
                      <a:pt x="48" y="32"/>
                      <a:pt x="47" y="32"/>
                      <a:pt x="45" y="34"/>
                    </a:cubicBezTo>
                    <a:cubicBezTo>
                      <a:pt x="45" y="34"/>
                      <a:pt x="44" y="34"/>
                      <a:pt x="44" y="34"/>
                    </a:cubicBezTo>
                    <a:cubicBezTo>
                      <a:pt x="44" y="34"/>
                      <a:pt x="43" y="35"/>
                      <a:pt x="42" y="35"/>
                    </a:cubicBezTo>
                    <a:cubicBezTo>
                      <a:pt x="42" y="35"/>
                      <a:pt x="42" y="35"/>
                      <a:pt x="42" y="36"/>
                    </a:cubicBezTo>
                    <a:cubicBezTo>
                      <a:pt x="39" y="38"/>
                      <a:pt x="36" y="39"/>
                      <a:pt x="34" y="42"/>
                    </a:cubicBezTo>
                    <a:cubicBezTo>
                      <a:pt x="34" y="42"/>
                      <a:pt x="33" y="43"/>
                      <a:pt x="32" y="43"/>
                    </a:cubicBezTo>
                    <a:cubicBezTo>
                      <a:pt x="32" y="44"/>
                      <a:pt x="31" y="44"/>
                      <a:pt x="31" y="45"/>
                    </a:cubicBezTo>
                    <a:cubicBezTo>
                      <a:pt x="30" y="46"/>
                      <a:pt x="29" y="46"/>
                      <a:pt x="28" y="47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6" y="48"/>
                      <a:pt x="25" y="48"/>
                      <a:pt x="25" y="48"/>
                    </a:cubicBezTo>
                    <a:cubicBezTo>
                      <a:pt x="24" y="48"/>
                      <a:pt x="22" y="49"/>
                      <a:pt x="21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9"/>
                      <a:pt x="16" y="49"/>
                      <a:pt x="16" y="49"/>
                    </a:cubicBezTo>
                    <a:cubicBezTo>
                      <a:pt x="15" y="48"/>
                      <a:pt x="15" y="49"/>
                      <a:pt x="14" y="48"/>
                    </a:cubicBezTo>
                    <a:cubicBezTo>
                      <a:pt x="12" y="47"/>
                      <a:pt x="12" y="47"/>
                      <a:pt x="10" y="47"/>
                    </a:cubicBezTo>
                    <a:cubicBezTo>
                      <a:pt x="10" y="46"/>
                      <a:pt x="9" y="46"/>
                      <a:pt x="8" y="46"/>
                    </a:cubicBezTo>
                    <a:cubicBezTo>
                      <a:pt x="8" y="46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5" y="44"/>
                      <a:pt x="5" y="44"/>
                    </a:cubicBezTo>
                    <a:cubicBezTo>
                      <a:pt x="4" y="42"/>
                      <a:pt x="3" y="43"/>
                      <a:pt x="2" y="42"/>
                    </a:cubicBezTo>
                    <a:cubicBezTo>
                      <a:pt x="2" y="40"/>
                      <a:pt x="1" y="41"/>
                      <a:pt x="1" y="40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5" y="24"/>
                      <a:pt x="6" y="23"/>
                      <a:pt x="10" y="23"/>
                    </a:cubicBezTo>
                    <a:cubicBezTo>
                      <a:pt x="11" y="23"/>
                      <a:pt x="13" y="23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18" y="24"/>
                      <a:pt x="19" y="24"/>
                      <a:pt x="20" y="24"/>
                    </a:cubicBezTo>
                    <a:cubicBezTo>
                      <a:pt x="20" y="24"/>
                      <a:pt x="21" y="24"/>
                      <a:pt x="22" y="23"/>
                    </a:cubicBezTo>
                    <a:cubicBezTo>
                      <a:pt x="23" y="22"/>
                      <a:pt x="25" y="22"/>
                      <a:pt x="26" y="22"/>
                    </a:cubicBezTo>
                    <a:cubicBezTo>
                      <a:pt x="27" y="21"/>
                      <a:pt x="28" y="20"/>
                      <a:pt x="30" y="20"/>
                    </a:cubicBezTo>
                    <a:cubicBezTo>
                      <a:pt x="31" y="18"/>
                      <a:pt x="34" y="18"/>
                      <a:pt x="36" y="16"/>
                    </a:cubicBezTo>
                    <a:cubicBezTo>
                      <a:pt x="36" y="16"/>
                      <a:pt x="36" y="16"/>
                      <a:pt x="37" y="16"/>
                    </a:cubicBezTo>
                    <a:cubicBezTo>
                      <a:pt x="37" y="16"/>
                      <a:pt x="37" y="16"/>
                      <a:pt x="37" y="15"/>
                    </a:cubicBezTo>
                    <a:cubicBezTo>
                      <a:pt x="41" y="13"/>
                      <a:pt x="45" y="11"/>
                      <a:pt x="49" y="9"/>
                    </a:cubicBezTo>
                    <a:cubicBezTo>
                      <a:pt x="50" y="8"/>
                      <a:pt x="52" y="7"/>
                      <a:pt x="53" y="6"/>
                    </a:cubicBezTo>
                    <a:cubicBezTo>
                      <a:pt x="54" y="6"/>
                      <a:pt x="54" y="6"/>
                      <a:pt x="55" y="6"/>
                    </a:cubicBezTo>
                    <a:cubicBezTo>
                      <a:pt x="56" y="6"/>
                      <a:pt x="56" y="5"/>
                      <a:pt x="57" y="5"/>
                    </a:cubicBezTo>
                    <a:cubicBezTo>
                      <a:pt x="58" y="4"/>
                      <a:pt x="58" y="4"/>
                      <a:pt x="60" y="4"/>
                    </a:cubicBezTo>
                    <a:cubicBezTo>
                      <a:pt x="60" y="3"/>
                      <a:pt x="61" y="3"/>
                      <a:pt x="61" y="3"/>
                    </a:cubicBezTo>
                    <a:cubicBezTo>
                      <a:pt x="62" y="3"/>
                      <a:pt x="62" y="2"/>
                      <a:pt x="62" y="2"/>
                    </a:cubicBezTo>
                    <a:cubicBezTo>
                      <a:pt x="63" y="2"/>
                      <a:pt x="63" y="2"/>
                      <a:pt x="64" y="2"/>
                    </a:cubicBezTo>
                    <a:cubicBezTo>
                      <a:pt x="64" y="2"/>
                      <a:pt x="64" y="1"/>
                      <a:pt x="64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1"/>
                      <a:pt x="65" y="1"/>
                      <a:pt x="66" y="1"/>
                    </a:cubicBezTo>
                    <a:cubicBezTo>
                      <a:pt x="66" y="1"/>
                      <a:pt x="66" y="1"/>
                      <a:pt x="67" y="1"/>
                    </a:cubicBezTo>
                    <a:cubicBezTo>
                      <a:pt x="67" y="1"/>
                      <a:pt x="67" y="1"/>
                      <a:pt x="68" y="1"/>
                    </a:cubicBezTo>
                    <a:cubicBezTo>
                      <a:pt x="68" y="0"/>
                      <a:pt x="68" y="1"/>
                      <a:pt x="69" y="1"/>
                    </a:cubicBezTo>
                    <a:cubicBezTo>
                      <a:pt x="69" y="1"/>
                      <a:pt x="71" y="0"/>
                      <a:pt x="73" y="0"/>
                    </a:cubicBezTo>
                    <a:cubicBezTo>
                      <a:pt x="74" y="0"/>
                      <a:pt x="76" y="1"/>
                      <a:pt x="7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8"/>
              <p:cNvSpPr/>
              <p:nvPr/>
            </p:nvSpPr>
            <p:spPr bwMode="auto">
              <a:xfrm>
                <a:off x="5497513" y="3151188"/>
                <a:ext cx="241300" cy="433388"/>
              </a:xfrm>
              <a:custGeom>
                <a:avLst/>
                <a:gdLst>
                  <a:gd name="T0" fmla="*/ 20 w 64"/>
                  <a:gd name="T1" fmla="*/ 44 h 115"/>
                  <a:gd name="T2" fmla="*/ 20 w 64"/>
                  <a:gd name="T3" fmla="*/ 35 h 115"/>
                  <a:gd name="T4" fmla="*/ 22 w 64"/>
                  <a:gd name="T5" fmla="*/ 32 h 115"/>
                  <a:gd name="T6" fmla="*/ 22 w 64"/>
                  <a:gd name="T7" fmla="*/ 25 h 115"/>
                  <a:gd name="T8" fmla="*/ 15 w 64"/>
                  <a:gd name="T9" fmla="*/ 24 h 115"/>
                  <a:gd name="T10" fmla="*/ 9 w 64"/>
                  <a:gd name="T11" fmla="*/ 23 h 115"/>
                  <a:gd name="T12" fmla="*/ 2 w 64"/>
                  <a:gd name="T13" fmla="*/ 18 h 115"/>
                  <a:gd name="T14" fmla="*/ 0 w 64"/>
                  <a:gd name="T15" fmla="*/ 12 h 115"/>
                  <a:gd name="T16" fmla="*/ 1 w 64"/>
                  <a:gd name="T17" fmla="*/ 10 h 115"/>
                  <a:gd name="T18" fmla="*/ 10 w 64"/>
                  <a:gd name="T19" fmla="*/ 8 h 115"/>
                  <a:gd name="T20" fmla="*/ 14 w 64"/>
                  <a:gd name="T21" fmla="*/ 7 h 115"/>
                  <a:gd name="T22" fmla="*/ 20 w 64"/>
                  <a:gd name="T23" fmla="*/ 3 h 115"/>
                  <a:gd name="T24" fmla="*/ 27 w 64"/>
                  <a:gd name="T25" fmla="*/ 0 h 115"/>
                  <a:gd name="T26" fmla="*/ 35 w 64"/>
                  <a:gd name="T27" fmla="*/ 0 h 115"/>
                  <a:gd name="T28" fmla="*/ 42 w 64"/>
                  <a:gd name="T29" fmla="*/ 6 h 115"/>
                  <a:gd name="T30" fmla="*/ 46 w 64"/>
                  <a:gd name="T31" fmla="*/ 12 h 115"/>
                  <a:gd name="T32" fmla="*/ 46 w 64"/>
                  <a:gd name="T33" fmla="*/ 17 h 115"/>
                  <a:gd name="T34" fmla="*/ 45 w 64"/>
                  <a:gd name="T35" fmla="*/ 25 h 115"/>
                  <a:gd name="T36" fmla="*/ 41 w 64"/>
                  <a:gd name="T37" fmla="*/ 39 h 115"/>
                  <a:gd name="T38" fmla="*/ 40 w 64"/>
                  <a:gd name="T39" fmla="*/ 42 h 115"/>
                  <a:gd name="T40" fmla="*/ 41 w 64"/>
                  <a:gd name="T41" fmla="*/ 49 h 115"/>
                  <a:gd name="T42" fmla="*/ 50 w 64"/>
                  <a:gd name="T43" fmla="*/ 48 h 115"/>
                  <a:gd name="T44" fmla="*/ 55 w 64"/>
                  <a:gd name="T45" fmla="*/ 48 h 115"/>
                  <a:gd name="T46" fmla="*/ 62 w 64"/>
                  <a:gd name="T47" fmla="*/ 55 h 115"/>
                  <a:gd name="T48" fmla="*/ 64 w 64"/>
                  <a:gd name="T49" fmla="*/ 58 h 115"/>
                  <a:gd name="T50" fmla="*/ 63 w 64"/>
                  <a:gd name="T51" fmla="*/ 62 h 115"/>
                  <a:gd name="T52" fmla="*/ 61 w 64"/>
                  <a:gd name="T53" fmla="*/ 70 h 115"/>
                  <a:gd name="T54" fmla="*/ 62 w 64"/>
                  <a:gd name="T55" fmla="*/ 75 h 115"/>
                  <a:gd name="T56" fmla="*/ 60 w 64"/>
                  <a:gd name="T57" fmla="*/ 82 h 115"/>
                  <a:gd name="T58" fmla="*/ 56 w 64"/>
                  <a:gd name="T59" fmla="*/ 84 h 115"/>
                  <a:gd name="T60" fmla="*/ 50 w 64"/>
                  <a:gd name="T61" fmla="*/ 97 h 115"/>
                  <a:gd name="T62" fmla="*/ 49 w 64"/>
                  <a:gd name="T63" fmla="*/ 100 h 115"/>
                  <a:gd name="T64" fmla="*/ 47 w 64"/>
                  <a:gd name="T65" fmla="*/ 104 h 115"/>
                  <a:gd name="T66" fmla="*/ 43 w 64"/>
                  <a:gd name="T67" fmla="*/ 110 h 115"/>
                  <a:gd name="T68" fmla="*/ 38 w 64"/>
                  <a:gd name="T69" fmla="*/ 114 h 115"/>
                  <a:gd name="T70" fmla="*/ 31 w 64"/>
                  <a:gd name="T71" fmla="*/ 115 h 115"/>
                  <a:gd name="T72" fmla="*/ 26 w 64"/>
                  <a:gd name="T73" fmla="*/ 113 h 115"/>
                  <a:gd name="T74" fmla="*/ 20 w 64"/>
                  <a:gd name="T75" fmla="*/ 111 h 115"/>
                  <a:gd name="T76" fmla="*/ 17 w 64"/>
                  <a:gd name="T77" fmla="*/ 110 h 115"/>
                  <a:gd name="T78" fmla="*/ 15 w 64"/>
                  <a:gd name="T79" fmla="*/ 110 h 115"/>
                  <a:gd name="T80" fmla="*/ 7 w 64"/>
                  <a:gd name="T81" fmla="*/ 109 h 115"/>
                  <a:gd name="T82" fmla="*/ 5 w 64"/>
                  <a:gd name="T83" fmla="*/ 102 h 115"/>
                  <a:gd name="T84" fmla="*/ 8 w 64"/>
                  <a:gd name="T85" fmla="*/ 96 h 115"/>
                  <a:gd name="T86" fmla="*/ 15 w 64"/>
                  <a:gd name="T87" fmla="*/ 92 h 115"/>
                  <a:gd name="T88" fmla="*/ 21 w 64"/>
                  <a:gd name="T89" fmla="*/ 88 h 115"/>
                  <a:gd name="T90" fmla="*/ 24 w 64"/>
                  <a:gd name="T91" fmla="*/ 86 h 115"/>
                  <a:gd name="T92" fmla="*/ 24 w 64"/>
                  <a:gd name="T93" fmla="*/ 84 h 115"/>
                  <a:gd name="T94" fmla="*/ 20 w 64"/>
                  <a:gd name="T95" fmla="*/ 82 h 115"/>
                  <a:gd name="T96" fmla="*/ 18 w 64"/>
                  <a:gd name="T97" fmla="*/ 79 h 115"/>
                  <a:gd name="T98" fmla="*/ 13 w 64"/>
                  <a:gd name="T99" fmla="*/ 76 h 115"/>
                  <a:gd name="T100" fmla="*/ 9 w 64"/>
                  <a:gd name="T101" fmla="*/ 76 h 115"/>
                  <a:gd name="T102" fmla="*/ 6 w 64"/>
                  <a:gd name="T103" fmla="*/ 72 h 115"/>
                  <a:gd name="T104" fmla="*/ 6 w 64"/>
                  <a:gd name="T105" fmla="*/ 68 h 115"/>
                  <a:gd name="T106" fmla="*/ 9 w 64"/>
                  <a:gd name="T107" fmla="*/ 62 h 115"/>
                  <a:gd name="T108" fmla="*/ 10 w 64"/>
                  <a:gd name="T109" fmla="*/ 60 h 115"/>
                  <a:gd name="T110" fmla="*/ 14 w 64"/>
                  <a:gd name="T111" fmla="*/ 57 h 115"/>
                  <a:gd name="T112" fmla="*/ 21 w 64"/>
                  <a:gd name="T113" fmla="*/ 56 h 115"/>
                  <a:gd name="T114" fmla="*/ 21 w 64"/>
                  <a:gd name="T115" fmla="*/ 52 h 115"/>
                  <a:gd name="T116" fmla="*/ 20 w 64"/>
                  <a:gd name="T117" fmla="*/ 4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" h="115">
                    <a:moveTo>
                      <a:pt x="20" y="45"/>
                    </a:moveTo>
                    <a:cubicBezTo>
                      <a:pt x="20" y="45"/>
                      <a:pt x="20" y="44"/>
                      <a:pt x="20" y="44"/>
                    </a:cubicBezTo>
                    <a:cubicBezTo>
                      <a:pt x="20" y="41"/>
                      <a:pt x="20" y="41"/>
                      <a:pt x="20" y="38"/>
                    </a:cubicBezTo>
                    <a:cubicBezTo>
                      <a:pt x="20" y="37"/>
                      <a:pt x="20" y="36"/>
                      <a:pt x="20" y="35"/>
                    </a:cubicBezTo>
                    <a:cubicBezTo>
                      <a:pt x="21" y="35"/>
                      <a:pt x="21" y="34"/>
                      <a:pt x="21" y="33"/>
                    </a:cubicBezTo>
                    <a:cubicBezTo>
                      <a:pt x="21" y="33"/>
                      <a:pt x="21" y="32"/>
                      <a:pt x="22" y="32"/>
                    </a:cubicBezTo>
                    <a:cubicBezTo>
                      <a:pt x="22" y="30"/>
                      <a:pt x="23" y="29"/>
                      <a:pt x="23" y="28"/>
                    </a:cubicBezTo>
                    <a:cubicBezTo>
                      <a:pt x="23" y="27"/>
                      <a:pt x="23" y="25"/>
                      <a:pt x="22" y="25"/>
                    </a:cubicBezTo>
                    <a:cubicBezTo>
                      <a:pt x="21" y="24"/>
                      <a:pt x="20" y="24"/>
                      <a:pt x="19" y="24"/>
                    </a:cubicBezTo>
                    <a:cubicBezTo>
                      <a:pt x="19" y="23"/>
                      <a:pt x="16" y="24"/>
                      <a:pt x="15" y="24"/>
                    </a:cubicBezTo>
                    <a:cubicBezTo>
                      <a:pt x="15" y="24"/>
                      <a:pt x="13" y="24"/>
                      <a:pt x="13" y="24"/>
                    </a:cubicBezTo>
                    <a:cubicBezTo>
                      <a:pt x="11" y="24"/>
                      <a:pt x="10" y="23"/>
                      <a:pt x="9" y="23"/>
                    </a:cubicBezTo>
                    <a:cubicBezTo>
                      <a:pt x="8" y="23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9"/>
                      <a:pt x="7" y="8"/>
                      <a:pt x="10" y="8"/>
                    </a:cubicBezTo>
                    <a:cubicBezTo>
                      <a:pt x="11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7" y="4"/>
                      <a:pt x="18" y="4"/>
                      <a:pt x="20" y="3"/>
                    </a:cubicBezTo>
                    <a:cubicBezTo>
                      <a:pt x="21" y="3"/>
                      <a:pt x="22" y="2"/>
                      <a:pt x="23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29" y="0"/>
                      <a:pt x="30" y="0"/>
                      <a:pt x="33" y="0"/>
                    </a:cubicBezTo>
                    <a:cubicBezTo>
                      <a:pt x="33" y="0"/>
                      <a:pt x="35" y="0"/>
                      <a:pt x="35" y="0"/>
                    </a:cubicBezTo>
                    <a:cubicBezTo>
                      <a:pt x="36" y="1"/>
                      <a:pt x="38" y="2"/>
                      <a:pt x="39" y="2"/>
                    </a:cubicBezTo>
                    <a:cubicBezTo>
                      <a:pt x="40" y="3"/>
                      <a:pt x="41" y="6"/>
                      <a:pt x="42" y="6"/>
                    </a:cubicBezTo>
                    <a:cubicBezTo>
                      <a:pt x="43" y="7"/>
                      <a:pt x="44" y="9"/>
                      <a:pt x="45" y="9"/>
                    </a:cubicBezTo>
                    <a:cubicBezTo>
                      <a:pt x="45" y="10"/>
                      <a:pt x="45" y="11"/>
                      <a:pt x="46" y="12"/>
                    </a:cubicBezTo>
                    <a:cubicBezTo>
                      <a:pt x="46" y="12"/>
                      <a:pt x="46" y="13"/>
                      <a:pt x="46" y="14"/>
                    </a:cubicBezTo>
                    <a:cubicBezTo>
                      <a:pt x="46" y="15"/>
                      <a:pt x="46" y="16"/>
                      <a:pt x="46" y="17"/>
                    </a:cubicBezTo>
                    <a:cubicBezTo>
                      <a:pt x="46" y="18"/>
                      <a:pt x="46" y="19"/>
                      <a:pt x="46" y="21"/>
                    </a:cubicBezTo>
                    <a:cubicBezTo>
                      <a:pt x="46" y="22"/>
                      <a:pt x="45" y="24"/>
                      <a:pt x="45" y="25"/>
                    </a:cubicBezTo>
                    <a:cubicBezTo>
                      <a:pt x="44" y="28"/>
                      <a:pt x="43" y="32"/>
                      <a:pt x="42" y="34"/>
                    </a:cubicBezTo>
                    <a:cubicBezTo>
                      <a:pt x="41" y="35"/>
                      <a:pt x="41" y="37"/>
                      <a:pt x="41" y="39"/>
                    </a:cubicBezTo>
                    <a:cubicBezTo>
                      <a:pt x="40" y="39"/>
                      <a:pt x="40" y="40"/>
                      <a:pt x="40" y="40"/>
                    </a:cubicBezTo>
                    <a:cubicBezTo>
                      <a:pt x="40" y="42"/>
                      <a:pt x="40" y="40"/>
                      <a:pt x="40" y="42"/>
                    </a:cubicBezTo>
                    <a:cubicBezTo>
                      <a:pt x="40" y="44"/>
                      <a:pt x="40" y="43"/>
                      <a:pt x="40" y="45"/>
                    </a:cubicBezTo>
                    <a:cubicBezTo>
                      <a:pt x="41" y="46"/>
                      <a:pt x="40" y="47"/>
                      <a:pt x="41" y="49"/>
                    </a:cubicBezTo>
                    <a:cubicBezTo>
                      <a:pt x="41" y="49"/>
                      <a:pt x="41" y="51"/>
                      <a:pt x="41" y="50"/>
                    </a:cubicBezTo>
                    <a:cubicBezTo>
                      <a:pt x="43" y="50"/>
                      <a:pt x="48" y="48"/>
                      <a:pt x="5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2" y="48"/>
                      <a:pt x="53" y="48"/>
                      <a:pt x="55" y="48"/>
                    </a:cubicBezTo>
                    <a:cubicBezTo>
                      <a:pt x="57" y="48"/>
                      <a:pt x="57" y="49"/>
                      <a:pt x="60" y="51"/>
                    </a:cubicBezTo>
                    <a:cubicBezTo>
                      <a:pt x="61" y="52"/>
                      <a:pt x="62" y="54"/>
                      <a:pt x="62" y="55"/>
                    </a:cubicBezTo>
                    <a:cubicBezTo>
                      <a:pt x="62" y="55"/>
                      <a:pt x="62" y="55"/>
                      <a:pt x="63" y="55"/>
                    </a:cubicBezTo>
                    <a:cubicBezTo>
                      <a:pt x="63" y="56"/>
                      <a:pt x="63" y="57"/>
                      <a:pt x="64" y="58"/>
                    </a:cubicBezTo>
                    <a:cubicBezTo>
                      <a:pt x="64" y="59"/>
                      <a:pt x="64" y="59"/>
                      <a:pt x="64" y="60"/>
                    </a:cubicBezTo>
                    <a:cubicBezTo>
                      <a:pt x="64" y="61"/>
                      <a:pt x="63" y="61"/>
                      <a:pt x="63" y="62"/>
                    </a:cubicBezTo>
                    <a:cubicBezTo>
                      <a:pt x="62" y="64"/>
                      <a:pt x="63" y="64"/>
                      <a:pt x="62" y="66"/>
                    </a:cubicBezTo>
                    <a:cubicBezTo>
                      <a:pt x="61" y="66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1"/>
                    </a:cubicBezTo>
                    <a:cubicBezTo>
                      <a:pt x="61" y="72"/>
                      <a:pt x="62" y="73"/>
                      <a:pt x="62" y="75"/>
                    </a:cubicBezTo>
                    <a:cubicBezTo>
                      <a:pt x="63" y="77"/>
                      <a:pt x="62" y="79"/>
                      <a:pt x="61" y="80"/>
                    </a:cubicBezTo>
                    <a:cubicBezTo>
                      <a:pt x="60" y="81"/>
                      <a:pt x="60" y="81"/>
                      <a:pt x="60" y="82"/>
                    </a:cubicBezTo>
                    <a:cubicBezTo>
                      <a:pt x="58" y="82"/>
                      <a:pt x="58" y="83"/>
                      <a:pt x="58" y="83"/>
                    </a:cubicBezTo>
                    <a:cubicBezTo>
                      <a:pt x="57" y="83"/>
                      <a:pt x="56" y="83"/>
                      <a:pt x="56" y="84"/>
                    </a:cubicBezTo>
                    <a:cubicBezTo>
                      <a:pt x="54" y="84"/>
                      <a:pt x="51" y="84"/>
                      <a:pt x="50" y="85"/>
                    </a:cubicBezTo>
                    <a:cubicBezTo>
                      <a:pt x="50" y="89"/>
                      <a:pt x="50" y="93"/>
                      <a:pt x="50" y="97"/>
                    </a:cubicBezTo>
                    <a:cubicBezTo>
                      <a:pt x="50" y="97"/>
                      <a:pt x="49" y="98"/>
                      <a:pt x="49" y="99"/>
                    </a:cubicBezTo>
                    <a:cubicBezTo>
                      <a:pt x="49" y="99"/>
                      <a:pt x="49" y="100"/>
                      <a:pt x="49" y="100"/>
                    </a:cubicBezTo>
                    <a:cubicBezTo>
                      <a:pt x="49" y="101"/>
                      <a:pt x="48" y="102"/>
                      <a:pt x="48" y="102"/>
                    </a:cubicBezTo>
                    <a:cubicBezTo>
                      <a:pt x="48" y="103"/>
                      <a:pt x="48" y="103"/>
                      <a:pt x="47" y="104"/>
                    </a:cubicBezTo>
                    <a:cubicBezTo>
                      <a:pt x="47" y="105"/>
                      <a:pt x="46" y="107"/>
                      <a:pt x="45" y="108"/>
                    </a:cubicBezTo>
                    <a:cubicBezTo>
                      <a:pt x="44" y="109"/>
                      <a:pt x="44" y="109"/>
                      <a:pt x="43" y="110"/>
                    </a:cubicBezTo>
                    <a:cubicBezTo>
                      <a:pt x="42" y="111"/>
                      <a:pt x="41" y="111"/>
                      <a:pt x="41" y="112"/>
                    </a:cubicBezTo>
                    <a:cubicBezTo>
                      <a:pt x="40" y="113"/>
                      <a:pt x="39" y="113"/>
                      <a:pt x="38" y="114"/>
                    </a:cubicBezTo>
                    <a:cubicBezTo>
                      <a:pt x="37" y="114"/>
                      <a:pt x="35" y="114"/>
                      <a:pt x="34" y="115"/>
                    </a:cubicBezTo>
                    <a:cubicBezTo>
                      <a:pt x="33" y="115"/>
                      <a:pt x="32" y="115"/>
                      <a:pt x="31" y="115"/>
                    </a:cubicBezTo>
                    <a:cubicBezTo>
                      <a:pt x="30" y="114"/>
                      <a:pt x="29" y="114"/>
                      <a:pt x="28" y="114"/>
                    </a:cubicBezTo>
                    <a:cubicBezTo>
                      <a:pt x="27" y="114"/>
                      <a:pt x="26" y="113"/>
                      <a:pt x="26" y="113"/>
                    </a:cubicBezTo>
                    <a:cubicBezTo>
                      <a:pt x="25" y="112"/>
                      <a:pt x="25" y="112"/>
                      <a:pt x="24" y="112"/>
                    </a:cubicBezTo>
                    <a:cubicBezTo>
                      <a:pt x="23" y="111"/>
                      <a:pt x="22" y="111"/>
                      <a:pt x="20" y="111"/>
                    </a:cubicBezTo>
                    <a:cubicBezTo>
                      <a:pt x="20" y="111"/>
                      <a:pt x="20" y="110"/>
                      <a:pt x="19" y="110"/>
                    </a:cubicBezTo>
                    <a:cubicBezTo>
                      <a:pt x="18" y="110"/>
                      <a:pt x="18" y="110"/>
                      <a:pt x="17" y="110"/>
                    </a:cubicBezTo>
                    <a:cubicBezTo>
                      <a:pt x="16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10"/>
                      <a:pt x="11" y="110"/>
                      <a:pt x="10" y="110"/>
                    </a:cubicBezTo>
                    <a:cubicBezTo>
                      <a:pt x="9" y="110"/>
                      <a:pt x="8" y="109"/>
                      <a:pt x="7" y="109"/>
                    </a:cubicBezTo>
                    <a:cubicBezTo>
                      <a:pt x="7" y="109"/>
                      <a:pt x="6" y="108"/>
                      <a:pt x="6" y="108"/>
                    </a:cubicBezTo>
                    <a:cubicBezTo>
                      <a:pt x="4" y="105"/>
                      <a:pt x="5" y="104"/>
                      <a:pt x="5" y="102"/>
                    </a:cubicBezTo>
                    <a:cubicBezTo>
                      <a:pt x="5" y="101"/>
                      <a:pt x="5" y="100"/>
                      <a:pt x="6" y="100"/>
                    </a:cubicBezTo>
                    <a:cubicBezTo>
                      <a:pt x="6" y="98"/>
                      <a:pt x="7" y="97"/>
                      <a:pt x="8" y="96"/>
                    </a:cubicBezTo>
                    <a:cubicBezTo>
                      <a:pt x="9" y="94"/>
                      <a:pt x="11" y="94"/>
                      <a:pt x="12" y="93"/>
                    </a:cubicBezTo>
                    <a:cubicBezTo>
                      <a:pt x="14" y="92"/>
                      <a:pt x="13" y="92"/>
                      <a:pt x="15" y="92"/>
                    </a:cubicBezTo>
                    <a:cubicBezTo>
                      <a:pt x="16" y="91"/>
                      <a:pt x="18" y="90"/>
                      <a:pt x="19" y="89"/>
                    </a:cubicBezTo>
                    <a:cubicBezTo>
                      <a:pt x="20" y="89"/>
                      <a:pt x="20" y="88"/>
                      <a:pt x="21" y="88"/>
                    </a:cubicBezTo>
                    <a:cubicBezTo>
                      <a:pt x="21" y="87"/>
                      <a:pt x="22" y="87"/>
                      <a:pt x="22" y="87"/>
                    </a:cubicBezTo>
                    <a:cubicBezTo>
                      <a:pt x="23" y="86"/>
                      <a:pt x="23" y="86"/>
                      <a:pt x="24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4" y="85"/>
                      <a:pt x="24" y="85"/>
                      <a:pt x="24" y="84"/>
                    </a:cubicBezTo>
                    <a:cubicBezTo>
                      <a:pt x="24" y="84"/>
                      <a:pt x="24" y="84"/>
                      <a:pt x="24" y="83"/>
                    </a:cubicBezTo>
                    <a:cubicBezTo>
                      <a:pt x="22" y="83"/>
                      <a:pt x="21" y="82"/>
                      <a:pt x="20" y="82"/>
                    </a:cubicBezTo>
                    <a:cubicBezTo>
                      <a:pt x="20" y="81"/>
                      <a:pt x="19" y="81"/>
                      <a:pt x="18" y="81"/>
                    </a:cubicBezTo>
                    <a:cubicBezTo>
                      <a:pt x="18" y="81"/>
                      <a:pt x="18" y="79"/>
                      <a:pt x="18" y="79"/>
                    </a:cubicBezTo>
                    <a:cubicBezTo>
                      <a:pt x="16" y="79"/>
                      <a:pt x="16" y="77"/>
                      <a:pt x="15" y="77"/>
                    </a:cubicBezTo>
                    <a:cubicBezTo>
                      <a:pt x="14" y="77"/>
                      <a:pt x="14" y="77"/>
                      <a:pt x="13" y="76"/>
                    </a:cubicBezTo>
                    <a:cubicBezTo>
                      <a:pt x="13" y="76"/>
                      <a:pt x="12" y="76"/>
                      <a:pt x="11" y="76"/>
                    </a:cubicBezTo>
                    <a:cubicBezTo>
                      <a:pt x="11" y="76"/>
                      <a:pt x="10" y="76"/>
                      <a:pt x="9" y="76"/>
                    </a:cubicBezTo>
                    <a:cubicBezTo>
                      <a:pt x="7" y="75"/>
                      <a:pt x="8" y="75"/>
                      <a:pt x="7" y="74"/>
                    </a:cubicBezTo>
                    <a:cubicBezTo>
                      <a:pt x="6" y="74"/>
                      <a:pt x="6" y="73"/>
                      <a:pt x="6" y="72"/>
                    </a:cubicBezTo>
                    <a:cubicBezTo>
                      <a:pt x="6" y="71"/>
                      <a:pt x="6" y="70"/>
                      <a:pt x="6" y="6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6" y="66"/>
                      <a:pt x="8" y="64"/>
                      <a:pt x="8" y="63"/>
                    </a:cubicBezTo>
                    <a:cubicBezTo>
                      <a:pt x="8" y="63"/>
                      <a:pt x="9" y="62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9" y="61"/>
                      <a:pt x="10" y="61"/>
                      <a:pt x="10" y="60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3" y="57"/>
                      <a:pt x="13" y="57"/>
                      <a:pt x="14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6"/>
                      <a:pt x="20" y="56"/>
                      <a:pt x="21" y="56"/>
                    </a:cubicBezTo>
                    <a:cubicBezTo>
                      <a:pt x="21" y="55"/>
                      <a:pt x="20" y="54"/>
                      <a:pt x="21" y="54"/>
                    </a:cubicBezTo>
                    <a:cubicBezTo>
                      <a:pt x="21" y="53"/>
                      <a:pt x="20" y="53"/>
                      <a:pt x="21" y="52"/>
                    </a:cubicBezTo>
                    <a:cubicBezTo>
                      <a:pt x="20" y="51"/>
                      <a:pt x="20" y="51"/>
                      <a:pt x="20" y="50"/>
                    </a:cubicBezTo>
                    <a:cubicBezTo>
                      <a:pt x="20" y="49"/>
                      <a:pt x="20" y="46"/>
                      <a:pt x="2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"/>
              <p:cNvSpPr/>
              <p:nvPr/>
            </p:nvSpPr>
            <p:spPr bwMode="auto">
              <a:xfrm>
                <a:off x="5576888" y="2940050"/>
                <a:ext cx="255588" cy="192088"/>
              </a:xfrm>
              <a:custGeom>
                <a:avLst/>
                <a:gdLst>
                  <a:gd name="T0" fmla="*/ 11 w 68"/>
                  <a:gd name="T1" fmla="*/ 42 h 51"/>
                  <a:gd name="T2" fmla="*/ 16 w 68"/>
                  <a:gd name="T3" fmla="*/ 36 h 51"/>
                  <a:gd name="T4" fmla="*/ 21 w 68"/>
                  <a:gd name="T5" fmla="*/ 30 h 51"/>
                  <a:gd name="T6" fmla="*/ 22 w 68"/>
                  <a:gd name="T7" fmla="*/ 28 h 51"/>
                  <a:gd name="T8" fmla="*/ 23 w 68"/>
                  <a:gd name="T9" fmla="*/ 26 h 51"/>
                  <a:gd name="T10" fmla="*/ 20 w 68"/>
                  <a:gd name="T11" fmla="*/ 26 h 51"/>
                  <a:gd name="T12" fmla="*/ 17 w 68"/>
                  <a:gd name="T13" fmla="*/ 27 h 51"/>
                  <a:gd name="T14" fmla="*/ 15 w 68"/>
                  <a:gd name="T15" fmla="*/ 28 h 51"/>
                  <a:gd name="T16" fmla="*/ 10 w 68"/>
                  <a:gd name="T17" fmla="*/ 30 h 51"/>
                  <a:gd name="T18" fmla="*/ 6 w 68"/>
                  <a:gd name="T19" fmla="*/ 32 h 51"/>
                  <a:gd name="T20" fmla="*/ 2 w 68"/>
                  <a:gd name="T21" fmla="*/ 27 h 51"/>
                  <a:gd name="T22" fmla="*/ 1 w 68"/>
                  <a:gd name="T23" fmla="*/ 22 h 51"/>
                  <a:gd name="T24" fmla="*/ 0 w 68"/>
                  <a:gd name="T25" fmla="*/ 17 h 51"/>
                  <a:gd name="T26" fmla="*/ 4 w 68"/>
                  <a:gd name="T27" fmla="*/ 11 h 51"/>
                  <a:gd name="T28" fmla="*/ 5 w 68"/>
                  <a:gd name="T29" fmla="*/ 10 h 51"/>
                  <a:gd name="T30" fmla="*/ 7 w 68"/>
                  <a:gd name="T31" fmla="*/ 9 h 51"/>
                  <a:gd name="T32" fmla="*/ 15 w 68"/>
                  <a:gd name="T33" fmla="*/ 6 h 51"/>
                  <a:gd name="T34" fmla="*/ 29 w 68"/>
                  <a:gd name="T35" fmla="*/ 2 h 51"/>
                  <a:gd name="T36" fmla="*/ 35 w 68"/>
                  <a:gd name="T37" fmla="*/ 2 h 51"/>
                  <a:gd name="T38" fmla="*/ 44 w 68"/>
                  <a:gd name="T39" fmla="*/ 1 h 51"/>
                  <a:gd name="T40" fmla="*/ 57 w 68"/>
                  <a:gd name="T41" fmla="*/ 1 h 51"/>
                  <a:gd name="T42" fmla="*/ 59 w 68"/>
                  <a:gd name="T43" fmla="*/ 3 h 51"/>
                  <a:gd name="T44" fmla="*/ 60 w 68"/>
                  <a:gd name="T45" fmla="*/ 3 h 51"/>
                  <a:gd name="T46" fmla="*/ 64 w 68"/>
                  <a:gd name="T47" fmla="*/ 4 h 51"/>
                  <a:gd name="T48" fmla="*/ 68 w 68"/>
                  <a:gd name="T49" fmla="*/ 10 h 51"/>
                  <a:gd name="T50" fmla="*/ 68 w 68"/>
                  <a:gd name="T51" fmla="*/ 16 h 51"/>
                  <a:gd name="T52" fmla="*/ 66 w 68"/>
                  <a:gd name="T53" fmla="*/ 20 h 51"/>
                  <a:gd name="T54" fmla="*/ 64 w 68"/>
                  <a:gd name="T55" fmla="*/ 24 h 51"/>
                  <a:gd name="T56" fmla="*/ 61 w 68"/>
                  <a:gd name="T57" fmla="*/ 26 h 51"/>
                  <a:gd name="T58" fmla="*/ 56 w 68"/>
                  <a:gd name="T59" fmla="*/ 26 h 51"/>
                  <a:gd name="T60" fmla="*/ 53 w 68"/>
                  <a:gd name="T61" fmla="*/ 27 h 51"/>
                  <a:gd name="T62" fmla="*/ 46 w 68"/>
                  <a:gd name="T63" fmla="*/ 28 h 51"/>
                  <a:gd name="T64" fmla="*/ 43 w 68"/>
                  <a:gd name="T65" fmla="*/ 31 h 51"/>
                  <a:gd name="T66" fmla="*/ 37 w 68"/>
                  <a:gd name="T67" fmla="*/ 35 h 51"/>
                  <a:gd name="T68" fmla="*/ 31 w 68"/>
                  <a:gd name="T69" fmla="*/ 39 h 51"/>
                  <a:gd name="T70" fmla="*/ 28 w 68"/>
                  <a:gd name="T71" fmla="*/ 43 h 51"/>
                  <a:gd name="T72" fmla="*/ 23 w 68"/>
                  <a:gd name="T73" fmla="*/ 46 h 51"/>
                  <a:gd name="T74" fmla="*/ 21 w 68"/>
                  <a:gd name="T75" fmla="*/ 48 h 51"/>
                  <a:gd name="T76" fmla="*/ 17 w 68"/>
                  <a:gd name="T77" fmla="*/ 50 h 51"/>
                  <a:gd name="T78" fmla="*/ 11 w 68"/>
                  <a:gd name="T79" fmla="*/ 49 h 51"/>
                  <a:gd name="T80" fmla="*/ 10 w 68"/>
                  <a:gd name="T81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" h="51">
                    <a:moveTo>
                      <a:pt x="10" y="44"/>
                    </a:moveTo>
                    <a:cubicBezTo>
                      <a:pt x="11" y="43"/>
                      <a:pt x="10" y="43"/>
                      <a:pt x="11" y="42"/>
                    </a:cubicBezTo>
                    <a:cubicBezTo>
                      <a:pt x="13" y="40"/>
                      <a:pt x="13" y="39"/>
                      <a:pt x="13" y="39"/>
                    </a:cubicBezTo>
                    <a:cubicBezTo>
                      <a:pt x="15" y="38"/>
                      <a:pt x="15" y="37"/>
                      <a:pt x="16" y="36"/>
                    </a:cubicBezTo>
                    <a:cubicBezTo>
                      <a:pt x="17" y="35"/>
                      <a:pt x="18" y="34"/>
                      <a:pt x="20" y="32"/>
                    </a:cubicBezTo>
                    <a:cubicBezTo>
                      <a:pt x="20" y="31"/>
                      <a:pt x="21" y="30"/>
                      <a:pt x="21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2" y="29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3" y="27"/>
                      <a:pt x="23" y="27"/>
                      <a:pt x="23" y="26"/>
                    </a:cubicBezTo>
                    <a:cubicBezTo>
                      <a:pt x="24" y="25"/>
                      <a:pt x="25" y="25"/>
                      <a:pt x="25" y="25"/>
                    </a:cubicBezTo>
                    <a:cubicBezTo>
                      <a:pt x="24" y="25"/>
                      <a:pt x="21" y="25"/>
                      <a:pt x="20" y="26"/>
                    </a:cubicBezTo>
                    <a:cubicBezTo>
                      <a:pt x="20" y="26"/>
                      <a:pt x="20" y="26"/>
                      <a:pt x="19" y="26"/>
                    </a:cubicBezTo>
                    <a:cubicBezTo>
                      <a:pt x="18" y="27"/>
                      <a:pt x="18" y="27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7"/>
                      <a:pt x="15" y="28"/>
                      <a:pt x="15" y="28"/>
                    </a:cubicBezTo>
                    <a:cubicBezTo>
                      <a:pt x="14" y="28"/>
                      <a:pt x="13" y="29"/>
                      <a:pt x="12" y="29"/>
                    </a:cubicBezTo>
                    <a:cubicBezTo>
                      <a:pt x="12" y="30"/>
                      <a:pt x="10" y="30"/>
                      <a:pt x="10" y="30"/>
                    </a:cubicBezTo>
                    <a:cubicBezTo>
                      <a:pt x="9" y="31"/>
                      <a:pt x="9" y="31"/>
                      <a:pt x="8" y="32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4" y="31"/>
                      <a:pt x="5" y="31"/>
                      <a:pt x="4" y="31"/>
                    </a:cubicBezTo>
                    <a:cubicBezTo>
                      <a:pt x="3" y="29"/>
                      <a:pt x="3" y="28"/>
                      <a:pt x="2" y="27"/>
                    </a:cubicBezTo>
                    <a:cubicBezTo>
                      <a:pt x="2" y="27"/>
                      <a:pt x="2" y="26"/>
                      <a:pt x="2" y="25"/>
                    </a:cubicBezTo>
                    <a:cubicBezTo>
                      <a:pt x="1" y="24"/>
                      <a:pt x="1" y="23"/>
                      <a:pt x="1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1" y="17"/>
                      <a:pt x="1" y="16"/>
                      <a:pt x="1" y="16"/>
                    </a:cubicBezTo>
                    <a:cubicBezTo>
                      <a:pt x="1" y="14"/>
                      <a:pt x="3" y="13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7" y="9"/>
                      <a:pt x="7" y="10"/>
                      <a:pt x="7" y="9"/>
                    </a:cubicBezTo>
                    <a:cubicBezTo>
                      <a:pt x="9" y="9"/>
                      <a:pt x="11" y="7"/>
                      <a:pt x="14" y="7"/>
                    </a:cubicBezTo>
                    <a:cubicBezTo>
                      <a:pt x="14" y="6"/>
                      <a:pt x="15" y="6"/>
                      <a:pt x="15" y="6"/>
                    </a:cubicBezTo>
                    <a:cubicBezTo>
                      <a:pt x="16" y="6"/>
                      <a:pt x="17" y="5"/>
                      <a:pt x="18" y="5"/>
                    </a:cubicBezTo>
                    <a:cubicBezTo>
                      <a:pt x="21" y="3"/>
                      <a:pt x="25" y="2"/>
                      <a:pt x="29" y="2"/>
                    </a:cubicBezTo>
                    <a:cubicBezTo>
                      <a:pt x="30" y="2"/>
                      <a:pt x="31" y="2"/>
                      <a:pt x="31" y="2"/>
                    </a:cubicBezTo>
                    <a:cubicBezTo>
                      <a:pt x="33" y="2"/>
                      <a:pt x="34" y="2"/>
                      <a:pt x="35" y="2"/>
                    </a:cubicBezTo>
                    <a:cubicBezTo>
                      <a:pt x="36" y="2"/>
                      <a:pt x="36" y="1"/>
                      <a:pt x="37" y="1"/>
                    </a:cubicBezTo>
                    <a:cubicBezTo>
                      <a:pt x="39" y="1"/>
                      <a:pt x="42" y="1"/>
                      <a:pt x="44" y="1"/>
                    </a:cubicBezTo>
                    <a:cubicBezTo>
                      <a:pt x="45" y="0"/>
                      <a:pt x="51" y="0"/>
                      <a:pt x="54" y="0"/>
                    </a:cubicBezTo>
                    <a:cubicBezTo>
                      <a:pt x="55" y="0"/>
                      <a:pt x="56" y="0"/>
                      <a:pt x="57" y="1"/>
                    </a:cubicBezTo>
                    <a:cubicBezTo>
                      <a:pt x="57" y="1"/>
                      <a:pt x="58" y="2"/>
                      <a:pt x="59" y="2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4" y="4"/>
                    </a:cubicBezTo>
                    <a:cubicBezTo>
                      <a:pt x="64" y="5"/>
                      <a:pt x="65" y="5"/>
                      <a:pt x="65" y="5"/>
                    </a:cubicBezTo>
                    <a:cubicBezTo>
                      <a:pt x="66" y="7"/>
                      <a:pt x="67" y="9"/>
                      <a:pt x="68" y="10"/>
                    </a:cubicBezTo>
                    <a:cubicBezTo>
                      <a:pt x="68" y="11"/>
                      <a:pt x="68" y="12"/>
                      <a:pt x="68" y="12"/>
                    </a:cubicBezTo>
                    <a:cubicBezTo>
                      <a:pt x="68" y="14"/>
                      <a:pt x="68" y="15"/>
                      <a:pt x="68" y="16"/>
                    </a:cubicBezTo>
                    <a:cubicBezTo>
                      <a:pt x="68" y="17"/>
                      <a:pt x="68" y="17"/>
                      <a:pt x="68" y="18"/>
                    </a:cubicBezTo>
                    <a:cubicBezTo>
                      <a:pt x="68" y="18"/>
                      <a:pt x="67" y="19"/>
                      <a:pt x="66" y="20"/>
                    </a:cubicBezTo>
                    <a:cubicBezTo>
                      <a:pt x="66" y="21"/>
                      <a:pt x="65" y="21"/>
                      <a:pt x="65" y="22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63" y="25"/>
                      <a:pt x="63" y="25"/>
                    </a:cubicBezTo>
                    <a:cubicBezTo>
                      <a:pt x="62" y="26"/>
                      <a:pt x="61" y="26"/>
                      <a:pt x="61" y="26"/>
                    </a:cubicBezTo>
                    <a:cubicBezTo>
                      <a:pt x="59" y="26"/>
                      <a:pt x="59" y="26"/>
                      <a:pt x="58" y="26"/>
                    </a:cubicBezTo>
                    <a:cubicBezTo>
                      <a:pt x="57" y="26"/>
                      <a:pt x="57" y="26"/>
                      <a:pt x="56" y="26"/>
                    </a:cubicBezTo>
                    <a:cubicBezTo>
                      <a:pt x="56" y="26"/>
                      <a:pt x="55" y="26"/>
                      <a:pt x="55" y="26"/>
                    </a:cubicBezTo>
                    <a:cubicBezTo>
                      <a:pt x="54" y="26"/>
                      <a:pt x="53" y="26"/>
                      <a:pt x="53" y="27"/>
                    </a:cubicBezTo>
                    <a:cubicBezTo>
                      <a:pt x="52" y="27"/>
                      <a:pt x="51" y="27"/>
                      <a:pt x="49" y="27"/>
                    </a:cubicBezTo>
                    <a:cubicBezTo>
                      <a:pt x="48" y="27"/>
                      <a:pt x="47" y="28"/>
                      <a:pt x="46" y="28"/>
                    </a:cubicBezTo>
                    <a:cubicBezTo>
                      <a:pt x="46" y="29"/>
                      <a:pt x="45" y="29"/>
                      <a:pt x="45" y="29"/>
                    </a:cubicBezTo>
                    <a:cubicBezTo>
                      <a:pt x="44" y="30"/>
                      <a:pt x="44" y="30"/>
                      <a:pt x="43" y="31"/>
                    </a:cubicBezTo>
                    <a:cubicBezTo>
                      <a:pt x="42" y="31"/>
                      <a:pt x="42" y="31"/>
                      <a:pt x="41" y="32"/>
                    </a:cubicBezTo>
                    <a:cubicBezTo>
                      <a:pt x="41" y="33"/>
                      <a:pt x="38" y="34"/>
                      <a:pt x="37" y="35"/>
                    </a:cubicBezTo>
                    <a:cubicBezTo>
                      <a:pt x="36" y="35"/>
                      <a:pt x="36" y="36"/>
                      <a:pt x="34" y="37"/>
                    </a:cubicBezTo>
                    <a:cubicBezTo>
                      <a:pt x="33" y="38"/>
                      <a:pt x="32" y="39"/>
                      <a:pt x="31" y="39"/>
                    </a:cubicBezTo>
                    <a:cubicBezTo>
                      <a:pt x="31" y="40"/>
                      <a:pt x="30" y="40"/>
                      <a:pt x="29" y="41"/>
                    </a:cubicBezTo>
                    <a:cubicBezTo>
                      <a:pt x="29" y="41"/>
                      <a:pt x="28" y="43"/>
                      <a:pt x="28" y="43"/>
                    </a:cubicBezTo>
                    <a:cubicBezTo>
                      <a:pt x="27" y="43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6"/>
                    </a:cubicBezTo>
                    <a:cubicBezTo>
                      <a:pt x="23" y="46"/>
                      <a:pt x="22" y="47"/>
                      <a:pt x="22" y="47"/>
                    </a:cubicBezTo>
                    <a:cubicBezTo>
                      <a:pt x="22" y="47"/>
                      <a:pt x="21" y="47"/>
                      <a:pt x="21" y="48"/>
                    </a:cubicBezTo>
                    <a:cubicBezTo>
                      <a:pt x="20" y="48"/>
                      <a:pt x="19" y="49"/>
                      <a:pt x="19" y="49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6" y="51"/>
                      <a:pt x="16" y="51"/>
                      <a:pt x="14" y="50"/>
                    </a:cubicBezTo>
                    <a:cubicBezTo>
                      <a:pt x="13" y="50"/>
                      <a:pt x="12" y="50"/>
                      <a:pt x="11" y="49"/>
                    </a:cubicBezTo>
                    <a:cubicBezTo>
                      <a:pt x="11" y="49"/>
                      <a:pt x="11" y="48"/>
                      <a:pt x="10" y="48"/>
                    </a:cubicBezTo>
                    <a:cubicBezTo>
                      <a:pt x="9" y="47"/>
                      <a:pt x="9" y="45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10"/>
              <p:cNvSpPr/>
              <p:nvPr/>
            </p:nvSpPr>
            <p:spPr bwMode="auto">
              <a:xfrm>
                <a:off x="5456238" y="2997200"/>
                <a:ext cx="120650" cy="109538"/>
              </a:xfrm>
              <a:custGeom>
                <a:avLst/>
                <a:gdLst>
                  <a:gd name="T0" fmla="*/ 13 w 32"/>
                  <a:gd name="T1" fmla="*/ 29 h 29"/>
                  <a:gd name="T2" fmla="*/ 10 w 32"/>
                  <a:gd name="T3" fmla="*/ 28 h 29"/>
                  <a:gd name="T4" fmla="*/ 4 w 32"/>
                  <a:gd name="T5" fmla="*/ 25 h 29"/>
                  <a:gd name="T6" fmla="*/ 3 w 32"/>
                  <a:gd name="T7" fmla="*/ 23 h 29"/>
                  <a:gd name="T8" fmla="*/ 1 w 32"/>
                  <a:gd name="T9" fmla="*/ 19 h 29"/>
                  <a:gd name="T10" fmla="*/ 1 w 32"/>
                  <a:gd name="T11" fmla="*/ 19 h 29"/>
                  <a:gd name="T12" fmla="*/ 0 w 32"/>
                  <a:gd name="T13" fmla="*/ 12 h 29"/>
                  <a:gd name="T14" fmla="*/ 1 w 32"/>
                  <a:gd name="T15" fmla="*/ 10 h 29"/>
                  <a:gd name="T16" fmla="*/ 1 w 32"/>
                  <a:gd name="T17" fmla="*/ 9 h 29"/>
                  <a:gd name="T18" fmla="*/ 2 w 32"/>
                  <a:gd name="T19" fmla="*/ 6 h 29"/>
                  <a:gd name="T20" fmla="*/ 9 w 32"/>
                  <a:gd name="T21" fmla="*/ 1 h 29"/>
                  <a:gd name="T22" fmla="*/ 10 w 32"/>
                  <a:gd name="T23" fmla="*/ 0 h 29"/>
                  <a:gd name="T24" fmla="*/ 11 w 32"/>
                  <a:gd name="T25" fmla="*/ 0 h 29"/>
                  <a:gd name="T26" fmla="*/ 14 w 32"/>
                  <a:gd name="T27" fmla="*/ 0 h 29"/>
                  <a:gd name="T28" fmla="*/ 15 w 32"/>
                  <a:gd name="T29" fmla="*/ 0 h 29"/>
                  <a:gd name="T30" fmla="*/ 20 w 32"/>
                  <a:gd name="T31" fmla="*/ 2 h 29"/>
                  <a:gd name="T32" fmla="*/ 25 w 32"/>
                  <a:gd name="T33" fmla="*/ 7 h 29"/>
                  <a:gd name="T34" fmla="*/ 27 w 32"/>
                  <a:gd name="T35" fmla="*/ 9 h 29"/>
                  <a:gd name="T36" fmla="*/ 27 w 32"/>
                  <a:gd name="T37" fmla="*/ 9 h 29"/>
                  <a:gd name="T38" fmla="*/ 29 w 32"/>
                  <a:gd name="T39" fmla="*/ 12 h 29"/>
                  <a:gd name="T40" fmla="*/ 30 w 32"/>
                  <a:gd name="T41" fmla="*/ 13 h 29"/>
                  <a:gd name="T42" fmla="*/ 32 w 32"/>
                  <a:gd name="T43" fmla="*/ 17 h 29"/>
                  <a:gd name="T44" fmla="*/ 32 w 32"/>
                  <a:gd name="T45" fmla="*/ 19 h 29"/>
                  <a:gd name="T46" fmla="*/ 29 w 32"/>
                  <a:gd name="T47" fmla="*/ 23 h 29"/>
                  <a:gd name="T48" fmla="*/ 20 w 32"/>
                  <a:gd name="T49" fmla="*/ 28 h 29"/>
                  <a:gd name="T50" fmla="*/ 16 w 32"/>
                  <a:gd name="T51" fmla="*/ 29 h 29"/>
                  <a:gd name="T52" fmla="*/ 13 w 32"/>
                  <a:gd name="T5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29">
                    <a:moveTo>
                      <a:pt x="13" y="29"/>
                    </a:moveTo>
                    <a:cubicBezTo>
                      <a:pt x="11" y="29"/>
                      <a:pt x="10" y="29"/>
                      <a:pt x="10" y="28"/>
                    </a:cubicBezTo>
                    <a:cubicBezTo>
                      <a:pt x="8" y="27"/>
                      <a:pt x="6" y="26"/>
                      <a:pt x="4" y="25"/>
                    </a:cubicBezTo>
                    <a:cubicBezTo>
                      <a:pt x="4" y="25"/>
                      <a:pt x="3" y="24"/>
                      <a:pt x="3" y="23"/>
                    </a:cubicBezTo>
                    <a:cubicBezTo>
                      <a:pt x="2" y="22"/>
                      <a:pt x="1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7"/>
                      <a:pt x="0" y="13"/>
                      <a:pt x="0" y="12"/>
                    </a:cubicBezTo>
                    <a:cubicBezTo>
                      <a:pt x="0" y="11"/>
                      <a:pt x="0" y="10"/>
                      <a:pt x="1" y="10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1" y="8"/>
                      <a:pt x="2" y="7"/>
                      <a:pt x="2" y="6"/>
                    </a:cubicBezTo>
                    <a:cubicBezTo>
                      <a:pt x="4" y="3"/>
                      <a:pt x="6" y="3"/>
                      <a:pt x="9" y="1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20" y="2"/>
                    </a:cubicBezTo>
                    <a:cubicBezTo>
                      <a:pt x="22" y="4"/>
                      <a:pt x="23" y="5"/>
                      <a:pt x="25" y="7"/>
                    </a:cubicBezTo>
                    <a:cubicBezTo>
                      <a:pt x="25" y="7"/>
                      <a:pt x="26" y="8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10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30" y="13"/>
                    </a:cubicBezTo>
                    <a:cubicBezTo>
                      <a:pt x="30" y="14"/>
                      <a:pt x="31" y="14"/>
                      <a:pt x="32" y="17"/>
                    </a:cubicBezTo>
                    <a:cubicBezTo>
                      <a:pt x="31" y="17"/>
                      <a:pt x="32" y="18"/>
                      <a:pt x="32" y="19"/>
                    </a:cubicBezTo>
                    <a:cubicBezTo>
                      <a:pt x="31" y="19"/>
                      <a:pt x="32" y="22"/>
                      <a:pt x="29" y="23"/>
                    </a:cubicBezTo>
                    <a:cubicBezTo>
                      <a:pt x="26" y="23"/>
                      <a:pt x="22" y="27"/>
                      <a:pt x="20" y="28"/>
                    </a:cubicBezTo>
                    <a:cubicBezTo>
                      <a:pt x="18" y="29"/>
                      <a:pt x="17" y="29"/>
                      <a:pt x="16" y="29"/>
                    </a:cubicBezTo>
                    <a:cubicBezTo>
                      <a:pt x="15" y="29"/>
                      <a:pt x="14" y="29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11"/>
              <p:cNvSpPr/>
              <p:nvPr/>
            </p:nvSpPr>
            <p:spPr bwMode="auto">
              <a:xfrm>
                <a:off x="3522663" y="2879725"/>
                <a:ext cx="282575" cy="101600"/>
              </a:xfrm>
              <a:custGeom>
                <a:avLst/>
                <a:gdLst>
                  <a:gd name="T0" fmla="*/ 44 w 75"/>
                  <a:gd name="T1" fmla="*/ 27 h 27"/>
                  <a:gd name="T2" fmla="*/ 41 w 75"/>
                  <a:gd name="T3" fmla="*/ 27 h 27"/>
                  <a:gd name="T4" fmla="*/ 39 w 75"/>
                  <a:gd name="T5" fmla="*/ 26 h 27"/>
                  <a:gd name="T6" fmla="*/ 36 w 75"/>
                  <a:gd name="T7" fmla="*/ 26 h 27"/>
                  <a:gd name="T8" fmla="*/ 35 w 75"/>
                  <a:gd name="T9" fmla="*/ 25 h 27"/>
                  <a:gd name="T10" fmla="*/ 33 w 75"/>
                  <a:gd name="T11" fmla="*/ 25 h 27"/>
                  <a:gd name="T12" fmla="*/ 30 w 75"/>
                  <a:gd name="T13" fmla="*/ 25 h 27"/>
                  <a:gd name="T14" fmla="*/ 25 w 75"/>
                  <a:gd name="T15" fmla="*/ 26 h 27"/>
                  <a:gd name="T16" fmla="*/ 17 w 75"/>
                  <a:gd name="T17" fmla="*/ 26 h 27"/>
                  <a:gd name="T18" fmla="*/ 15 w 75"/>
                  <a:gd name="T19" fmla="*/ 27 h 27"/>
                  <a:gd name="T20" fmla="*/ 12 w 75"/>
                  <a:gd name="T21" fmla="*/ 26 h 27"/>
                  <a:gd name="T22" fmla="*/ 9 w 75"/>
                  <a:gd name="T23" fmla="*/ 25 h 27"/>
                  <a:gd name="T24" fmla="*/ 5 w 75"/>
                  <a:gd name="T25" fmla="*/ 24 h 27"/>
                  <a:gd name="T26" fmla="*/ 5 w 75"/>
                  <a:gd name="T27" fmla="*/ 24 h 27"/>
                  <a:gd name="T28" fmla="*/ 3 w 75"/>
                  <a:gd name="T29" fmla="*/ 23 h 27"/>
                  <a:gd name="T30" fmla="*/ 1 w 75"/>
                  <a:gd name="T31" fmla="*/ 21 h 27"/>
                  <a:gd name="T32" fmla="*/ 0 w 75"/>
                  <a:gd name="T33" fmla="*/ 18 h 27"/>
                  <a:gd name="T34" fmla="*/ 0 w 75"/>
                  <a:gd name="T35" fmla="*/ 16 h 27"/>
                  <a:gd name="T36" fmla="*/ 1 w 75"/>
                  <a:gd name="T37" fmla="*/ 14 h 27"/>
                  <a:gd name="T38" fmla="*/ 5 w 75"/>
                  <a:gd name="T39" fmla="*/ 10 h 27"/>
                  <a:gd name="T40" fmla="*/ 6 w 75"/>
                  <a:gd name="T41" fmla="*/ 9 h 27"/>
                  <a:gd name="T42" fmla="*/ 6 w 75"/>
                  <a:gd name="T43" fmla="*/ 9 h 27"/>
                  <a:gd name="T44" fmla="*/ 11 w 75"/>
                  <a:gd name="T45" fmla="*/ 7 h 27"/>
                  <a:gd name="T46" fmla="*/ 11 w 75"/>
                  <a:gd name="T47" fmla="*/ 7 h 27"/>
                  <a:gd name="T48" fmla="*/ 14 w 75"/>
                  <a:gd name="T49" fmla="*/ 6 h 27"/>
                  <a:gd name="T50" fmla="*/ 16 w 75"/>
                  <a:gd name="T51" fmla="*/ 5 h 27"/>
                  <a:gd name="T52" fmla="*/ 18 w 75"/>
                  <a:gd name="T53" fmla="*/ 5 h 27"/>
                  <a:gd name="T54" fmla="*/ 21 w 75"/>
                  <a:gd name="T55" fmla="*/ 4 h 27"/>
                  <a:gd name="T56" fmla="*/ 23 w 75"/>
                  <a:gd name="T57" fmla="*/ 4 h 27"/>
                  <a:gd name="T58" fmla="*/ 25 w 75"/>
                  <a:gd name="T59" fmla="*/ 3 h 27"/>
                  <a:gd name="T60" fmla="*/ 26 w 75"/>
                  <a:gd name="T61" fmla="*/ 3 h 27"/>
                  <a:gd name="T62" fmla="*/ 35 w 75"/>
                  <a:gd name="T63" fmla="*/ 3 h 27"/>
                  <a:gd name="T64" fmla="*/ 35 w 75"/>
                  <a:gd name="T65" fmla="*/ 3 h 27"/>
                  <a:gd name="T66" fmla="*/ 44 w 75"/>
                  <a:gd name="T67" fmla="*/ 2 h 27"/>
                  <a:gd name="T68" fmla="*/ 48 w 75"/>
                  <a:gd name="T69" fmla="*/ 1 h 27"/>
                  <a:gd name="T70" fmla="*/ 60 w 75"/>
                  <a:gd name="T71" fmla="*/ 0 h 27"/>
                  <a:gd name="T72" fmla="*/ 62 w 75"/>
                  <a:gd name="T73" fmla="*/ 1 h 27"/>
                  <a:gd name="T74" fmla="*/ 64 w 75"/>
                  <a:gd name="T75" fmla="*/ 1 h 27"/>
                  <a:gd name="T76" fmla="*/ 65 w 75"/>
                  <a:gd name="T77" fmla="*/ 1 h 27"/>
                  <a:gd name="T78" fmla="*/ 66 w 75"/>
                  <a:gd name="T79" fmla="*/ 1 h 27"/>
                  <a:gd name="T80" fmla="*/ 69 w 75"/>
                  <a:gd name="T81" fmla="*/ 2 h 27"/>
                  <a:gd name="T82" fmla="*/ 72 w 75"/>
                  <a:gd name="T83" fmla="*/ 4 h 27"/>
                  <a:gd name="T84" fmla="*/ 74 w 75"/>
                  <a:gd name="T85" fmla="*/ 6 h 27"/>
                  <a:gd name="T86" fmla="*/ 74 w 75"/>
                  <a:gd name="T87" fmla="*/ 9 h 27"/>
                  <a:gd name="T88" fmla="*/ 75 w 75"/>
                  <a:gd name="T89" fmla="*/ 12 h 27"/>
                  <a:gd name="T90" fmla="*/ 74 w 75"/>
                  <a:gd name="T91" fmla="*/ 14 h 27"/>
                  <a:gd name="T92" fmla="*/ 74 w 75"/>
                  <a:gd name="T93" fmla="*/ 15 h 27"/>
                  <a:gd name="T94" fmla="*/ 74 w 75"/>
                  <a:gd name="T95" fmla="*/ 16 h 27"/>
                  <a:gd name="T96" fmla="*/ 73 w 75"/>
                  <a:gd name="T97" fmla="*/ 17 h 27"/>
                  <a:gd name="T98" fmla="*/ 71 w 75"/>
                  <a:gd name="T99" fmla="*/ 19 h 27"/>
                  <a:gd name="T100" fmla="*/ 69 w 75"/>
                  <a:gd name="T101" fmla="*/ 21 h 27"/>
                  <a:gd name="T102" fmla="*/ 63 w 75"/>
                  <a:gd name="T103" fmla="*/ 22 h 27"/>
                  <a:gd name="T104" fmla="*/ 62 w 75"/>
                  <a:gd name="T105" fmla="*/ 23 h 27"/>
                  <a:gd name="T106" fmla="*/ 58 w 75"/>
                  <a:gd name="T107" fmla="*/ 24 h 27"/>
                  <a:gd name="T108" fmla="*/ 55 w 75"/>
                  <a:gd name="T109" fmla="*/ 25 h 27"/>
                  <a:gd name="T110" fmla="*/ 53 w 75"/>
                  <a:gd name="T111" fmla="*/ 26 h 27"/>
                  <a:gd name="T112" fmla="*/ 52 w 75"/>
                  <a:gd name="T113" fmla="*/ 26 h 27"/>
                  <a:gd name="T114" fmla="*/ 47 w 75"/>
                  <a:gd name="T115" fmla="*/ 27 h 27"/>
                  <a:gd name="T116" fmla="*/ 44 w 75"/>
                  <a:gd name="T1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27">
                    <a:moveTo>
                      <a:pt x="44" y="27"/>
                    </a:moveTo>
                    <a:cubicBezTo>
                      <a:pt x="43" y="27"/>
                      <a:pt x="42" y="27"/>
                      <a:pt x="41" y="27"/>
                    </a:cubicBezTo>
                    <a:cubicBezTo>
                      <a:pt x="40" y="27"/>
                      <a:pt x="40" y="26"/>
                      <a:pt x="39" y="26"/>
                    </a:cubicBezTo>
                    <a:cubicBezTo>
                      <a:pt x="38" y="26"/>
                      <a:pt x="37" y="26"/>
                      <a:pt x="36" y="26"/>
                    </a:cubicBezTo>
                    <a:cubicBezTo>
                      <a:pt x="36" y="26"/>
                      <a:pt x="35" y="26"/>
                      <a:pt x="35" y="25"/>
                    </a:cubicBezTo>
                    <a:cubicBezTo>
                      <a:pt x="34" y="25"/>
                      <a:pt x="34" y="25"/>
                      <a:pt x="33" y="25"/>
                    </a:cubicBezTo>
                    <a:cubicBezTo>
                      <a:pt x="33" y="25"/>
                      <a:pt x="31" y="25"/>
                      <a:pt x="30" y="25"/>
                    </a:cubicBezTo>
                    <a:cubicBezTo>
                      <a:pt x="28" y="25"/>
                      <a:pt x="27" y="25"/>
                      <a:pt x="25" y="26"/>
                    </a:cubicBezTo>
                    <a:cubicBezTo>
                      <a:pt x="22" y="26"/>
                      <a:pt x="21" y="26"/>
                      <a:pt x="17" y="26"/>
                    </a:cubicBezTo>
                    <a:cubicBezTo>
                      <a:pt x="16" y="27"/>
                      <a:pt x="15" y="27"/>
                      <a:pt x="15" y="27"/>
                    </a:cubicBezTo>
                    <a:cubicBezTo>
                      <a:pt x="14" y="27"/>
                      <a:pt x="13" y="26"/>
                      <a:pt x="12" y="26"/>
                    </a:cubicBezTo>
                    <a:cubicBezTo>
                      <a:pt x="11" y="26"/>
                      <a:pt x="10" y="25"/>
                      <a:pt x="9" y="25"/>
                    </a:cubicBezTo>
                    <a:cubicBezTo>
                      <a:pt x="8" y="25"/>
                      <a:pt x="6" y="25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1"/>
                      <a:pt x="2" y="22"/>
                      <a:pt x="1" y="21"/>
                    </a:cubicBezTo>
                    <a:cubicBezTo>
                      <a:pt x="1" y="20"/>
                      <a:pt x="0" y="19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1" y="15"/>
                      <a:pt x="1" y="14"/>
                      <a:pt x="1" y="14"/>
                    </a:cubicBezTo>
                    <a:cubicBezTo>
                      <a:pt x="2" y="12"/>
                      <a:pt x="4" y="11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8"/>
                      <a:pt x="9" y="8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3" y="6"/>
                      <a:pt x="14" y="6"/>
                    </a:cubicBezTo>
                    <a:cubicBezTo>
                      <a:pt x="14" y="6"/>
                      <a:pt x="15" y="6"/>
                      <a:pt x="16" y="5"/>
                    </a:cubicBezTo>
                    <a:cubicBezTo>
                      <a:pt x="16" y="5"/>
                      <a:pt x="17" y="5"/>
                      <a:pt x="18" y="5"/>
                    </a:cubicBezTo>
                    <a:cubicBezTo>
                      <a:pt x="19" y="5"/>
                      <a:pt x="20" y="4"/>
                      <a:pt x="21" y="4"/>
                    </a:cubicBezTo>
                    <a:cubicBezTo>
                      <a:pt x="22" y="4"/>
                      <a:pt x="23" y="4"/>
                      <a:pt x="23" y="4"/>
                    </a:cubicBezTo>
                    <a:cubicBezTo>
                      <a:pt x="24" y="3"/>
                      <a:pt x="25" y="3"/>
                      <a:pt x="25" y="3"/>
                    </a:cubicBezTo>
                    <a:cubicBezTo>
                      <a:pt x="25" y="3"/>
                      <a:pt x="26" y="3"/>
                      <a:pt x="26" y="3"/>
                    </a:cubicBezTo>
                    <a:cubicBezTo>
                      <a:pt x="29" y="3"/>
                      <a:pt x="32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8" y="2"/>
                      <a:pt x="41" y="2"/>
                      <a:pt x="44" y="2"/>
                    </a:cubicBezTo>
                    <a:cubicBezTo>
                      <a:pt x="45" y="2"/>
                      <a:pt x="46" y="1"/>
                      <a:pt x="48" y="1"/>
                    </a:cubicBezTo>
                    <a:cubicBezTo>
                      <a:pt x="48" y="0"/>
                      <a:pt x="58" y="0"/>
                      <a:pt x="60" y="0"/>
                    </a:cubicBezTo>
                    <a:cubicBezTo>
                      <a:pt x="61" y="0"/>
                      <a:pt x="62" y="0"/>
                      <a:pt x="62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4" y="1"/>
                      <a:pt x="65" y="1"/>
                      <a:pt x="65" y="1"/>
                    </a:cubicBezTo>
                    <a:cubicBezTo>
                      <a:pt x="65" y="1"/>
                      <a:pt x="66" y="1"/>
                      <a:pt x="66" y="1"/>
                    </a:cubicBezTo>
                    <a:cubicBezTo>
                      <a:pt x="67" y="1"/>
                      <a:pt x="68" y="2"/>
                      <a:pt x="69" y="2"/>
                    </a:cubicBezTo>
                    <a:cubicBezTo>
                      <a:pt x="70" y="3"/>
                      <a:pt x="71" y="3"/>
                      <a:pt x="72" y="4"/>
                    </a:cubicBezTo>
                    <a:cubicBezTo>
                      <a:pt x="72" y="5"/>
                      <a:pt x="73" y="5"/>
                      <a:pt x="74" y="6"/>
                    </a:cubicBezTo>
                    <a:cubicBezTo>
                      <a:pt x="74" y="7"/>
                      <a:pt x="74" y="8"/>
                      <a:pt x="74" y="9"/>
                    </a:cubicBezTo>
                    <a:cubicBezTo>
                      <a:pt x="74" y="10"/>
                      <a:pt x="74" y="11"/>
                      <a:pt x="75" y="12"/>
                    </a:cubicBezTo>
                    <a:cubicBezTo>
                      <a:pt x="74" y="13"/>
                      <a:pt x="74" y="13"/>
                      <a:pt x="74" y="14"/>
                    </a:cubicBezTo>
                    <a:cubicBezTo>
                      <a:pt x="74" y="14"/>
                      <a:pt x="74" y="14"/>
                      <a:pt x="74" y="15"/>
                    </a:cubicBezTo>
                    <a:cubicBezTo>
                      <a:pt x="74" y="15"/>
                      <a:pt x="74" y="15"/>
                      <a:pt x="74" y="16"/>
                    </a:cubicBezTo>
                    <a:cubicBezTo>
                      <a:pt x="74" y="16"/>
                      <a:pt x="73" y="17"/>
                      <a:pt x="73" y="17"/>
                    </a:cubicBezTo>
                    <a:cubicBezTo>
                      <a:pt x="73" y="18"/>
                      <a:pt x="72" y="19"/>
                      <a:pt x="71" y="19"/>
                    </a:cubicBezTo>
                    <a:cubicBezTo>
                      <a:pt x="71" y="20"/>
                      <a:pt x="70" y="20"/>
                      <a:pt x="69" y="21"/>
                    </a:cubicBezTo>
                    <a:cubicBezTo>
                      <a:pt x="68" y="21"/>
                      <a:pt x="65" y="22"/>
                      <a:pt x="63" y="22"/>
                    </a:cubicBezTo>
                    <a:cubicBezTo>
                      <a:pt x="63" y="23"/>
                      <a:pt x="62" y="23"/>
                      <a:pt x="62" y="23"/>
                    </a:cubicBezTo>
                    <a:cubicBezTo>
                      <a:pt x="60" y="23"/>
                      <a:pt x="59" y="24"/>
                      <a:pt x="58" y="24"/>
                    </a:cubicBezTo>
                    <a:cubicBezTo>
                      <a:pt x="57" y="24"/>
                      <a:pt x="57" y="25"/>
                      <a:pt x="55" y="25"/>
                    </a:cubicBezTo>
                    <a:cubicBezTo>
                      <a:pt x="54" y="25"/>
                      <a:pt x="54" y="26"/>
                      <a:pt x="53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6"/>
                      <a:pt x="49" y="27"/>
                      <a:pt x="47" y="27"/>
                    </a:cubicBezTo>
                    <a:cubicBezTo>
                      <a:pt x="46" y="27"/>
                      <a:pt x="45" y="27"/>
                      <a:pt x="4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5097463" y="3309938"/>
                <a:ext cx="161925" cy="173038"/>
              </a:xfrm>
              <a:custGeom>
                <a:avLst/>
                <a:gdLst>
                  <a:gd name="T0" fmla="*/ 29 w 43"/>
                  <a:gd name="T1" fmla="*/ 46 h 46"/>
                  <a:gd name="T2" fmla="*/ 27 w 43"/>
                  <a:gd name="T3" fmla="*/ 45 h 46"/>
                  <a:gd name="T4" fmla="*/ 26 w 43"/>
                  <a:gd name="T5" fmla="*/ 44 h 46"/>
                  <a:gd name="T6" fmla="*/ 24 w 43"/>
                  <a:gd name="T7" fmla="*/ 40 h 46"/>
                  <a:gd name="T8" fmla="*/ 21 w 43"/>
                  <a:gd name="T9" fmla="*/ 35 h 46"/>
                  <a:gd name="T10" fmla="*/ 19 w 43"/>
                  <a:gd name="T11" fmla="*/ 31 h 46"/>
                  <a:gd name="T12" fmla="*/ 16 w 43"/>
                  <a:gd name="T13" fmla="*/ 26 h 46"/>
                  <a:gd name="T14" fmla="*/ 11 w 43"/>
                  <a:gd name="T15" fmla="*/ 21 h 46"/>
                  <a:gd name="T16" fmla="*/ 9 w 43"/>
                  <a:gd name="T17" fmla="*/ 20 h 46"/>
                  <a:gd name="T18" fmla="*/ 8 w 43"/>
                  <a:gd name="T19" fmla="*/ 18 h 46"/>
                  <a:gd name="T20" fmla="*/ 7 w 43"/>
                  <a:gd name="T21" fmla="*/ 18 h 46"/>
                  <a:gd name="T22" fmla="*/ 5 w 43"/>
                  <a:gd name="T23" fmla="*/ 17 h 46"/>
                  <a:gd name="T24" fmla="*/ 5 w 43"/>
                  <a:gd name="T25" fmla="*/ 16 h 46"/>
                  <a:gd name="T26" fmla="*/ 3 w 43"/>
                  <a:gd name="T27" fmla="*/ 14 h 46"/>
                  <a:gd name="T28" fmla="*/ 3 w 43"/>
                  <a:gd name="T29" fmla="*/ 14 h 46"/>
                  <a:gd name="T30" fmla="*/ 1 w 43"/>
                  <a:gd name="T31" fmla="*/ 12 h 46"/>
                  <a:gd name="T32" fmla="*/ 0 w 43"/>
                  <a:gd name="T33" fmla="*/ 10 h 46"/>
                  <a:gd name="T34" fmla="*/ 0 w 43"/>
                  <a:gd name="T35" fmla="*/ 9 h 46"/>
                  <a:gd name="T36" fmla="*/ 0 w 43"/>
                  <a:gd name="T37" fmla="*/ 6 h 46"/>
                  <a:gd name="T38" fmla="*/ 2 w 43"/>
                  <a:gd name="T39" fmla="*/ 3 h 46"/>
                  <a:gd name="T40" fmla="*/ 3 w 43"/>
                  <a:gd name="T41" fmla="*/ 1 h 46"/>
                  <a:gd name="T42" fmla="*/ 7 w 43"/>
                  <a:gd name="T43" fmla="*/ 0 h 46"/>
                  <a:gd name="T44" fmla="*/ 10 w 43"/>
                  <a:gd name="T45" fmla="*/ 0 h 46"/>
                  <a:gd name="T46" fmla="*/ 13 w 43"/>
                  <a:gd name="T47" fmla="*/ 1 h 46"/>
                  <a:gd name="T48" fmla="*/ 15 w 43"/>
                  <a:gd name="T49" fmla="*/ 2 h 46"/>
                  <a:gd name="T50" fmla="*/ 18 w 43"/>
                  <a:gd name="T51" fmla="*/ 3 h 46"/>
                  <a:gd name="T52" fmla="*/ 21 w 43"/>
                  <a:gd name="T53" fmla="*/ 3 h 46"/>
                  <a:gd name="T54" fmla="*/ 24 w 43"/>
                  <a:gd name="T55" fmla="*/ 4 h 46"/>
                  <a:gd name="T56" fmla="*/ 28 w 43"/>
                  <a:gd name="T57" fmla="*/ 4 h 46"/>
                  <a:gd name="T58" fmla="*/ 31 w 43"/>
                  <a:gd name="T59" fmla="*/ 5 h 46"/>
                  <a:gd name="T60" fmla="*/ 33 w 43"/>
                  <a:gd name="T61" fmla="*/ 7 h 46"/>
                  <a:gd name="T62" fmla="*/ 34 w 43"/>
                  <a:gd name="T63" fmla="*/ 7 h 46"/>
                  <a:gd name="T64" fmla="*/ 37 w 43"/>
                  <a:gd name="T65" fmla="*/ 8 h 46"/>
                  <a:gd name="T66" fmla="*/ 39 w 43"/>
                  <a:gd name="T67" fmla="*/ 9 h 46"/>
                  <a:gd name="T68" fmla="*/ 40 w 43"/>
                  <a:gd name="T69" fmla="*/ 11 h 46"/>
                  <a:gd name="T70" fmla="*/ 42 w 43"/>
                  <a:gd name="T71" fmla="*/ 13 h 46"/>
                  <a:gd name="T72" fmla="*/ 43 w 43"/>
                  <a:gd name="T73" fmla="*/ 16 h 46"/>
                  <a:gd name="T74" fmla="*/ 43 w 43"/>
                  <a:gd name="T75" fmla="*/ 19 h 46"/>
                  <a:gd name="T76" fmla="*/ 43 w 43"/>
                  <a:gd name="T77" fmla="*/ 22 h 46"/>
                  <a:gd name="T78" fmla="*/ 42 w 43"/>
                  <a:gd name="T79" fmla="*/ 25 h 46"/>
                  <a:gd name="T80" fmla="*/ 43 w 43"/>
                  <a:gd name="T81" fmla="*/ 28 h 46"/>
                  <a:gd name="T82" fmla="*/ 43 w 43"/>
                  <a:gd name="T83" fmla="*/ 30 h 46"/>
                  <a:gd name="T84" fmla="*/ 42 w 43"/>
                  <a:gd name="T85" fmla="*/ 35 h 46"/>
                  <a:gd name="T86" fmla="*/ 41 w 43"/>
                  <a:gd name="T87" fmla="*/ 38 h 46"/>
                  <a:gd name="T88" fmla="*/ 39 w 43"/>
                  <a:gd name="T89" fmla="*/ 40 h 46"/>
                  <a:gd name="T90" fmla="*/ 35 w 43"/>
                  <a:gd name="T91" fmla="*/ 45 h 46"/>
                  <a:gd name="T92" fmla="*/ 33 w 43"/>
                  <a:gd name="T93" fmla="*/ 46 h 46"/>
                  <a:gd name="T94" fmla="*/ 31 w 43"/>
                  <a:gd name="T95" fmla="*/ 46 h 46"/>
                  <a:gd name="T96" fmla="*/ 29 w 43"/>
                  <a:gd name="T9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" h="46">
                    <a:moveTo>
                      <a:pt x="29" y="46"/>
                    </a:moveTo>
                    <a:cubicBezTo>
                      <a:pt x="28" y="46"/>
                      <a:pt x="29" y="46"/>
                      <a:pt x="27" y="45"/>
                    </a:cubicBezTo>
                    <a:cubicBezTo>
                      <a:pt x="27" y="45"/>
                      <a:pt x="26" y="44"/>
                      <a:pt x="26" y="44"/>
                    </a:cubicBezTo>
                    <a:cubicBezTo>
                      <a:pt x="25" y="43"/>
                      <a:pt x="24" y="41"/>
                      <a:pt x="24" y="40"/>
                    </a:cubicBezTo>
                    <a:cubicBezTo>
                      <a:pt x="23" y="38"/>
                      <a:pt x="22" y="37"/>
                      <a:pt x="21" y="35"/>
                    </a:cubicBezTo>
                    <a:cubicBezTo>
                      <a:pt x="21" y="34"/>
                      <a:pt x="19" y="31"/>
                      <a:pt x="19" y="31"/>
                    </a:cubicBezTo>
                    <a:cubicBezTo>
                      <a:pt x="18" y="29"/>
                      <a:pt x="17" y="27"/>
                      <a:pt x="16" y="26"/>
                    </a:cubicBezTo>
                    <a:cubicBezTo>
                      <a:pt x="14" y="24"/>
                      <a:pt x="13" y="22"/>
                      <a:pt x="11" y="21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9" y="19"/>
                      <a:pt x="8" y="19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3" y="15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0" y="11"/>
                      <a:pt x="1" y="11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1"/>
                      <a:pt x="14" y="1"/>
                      <a:pt x="15" y="2"/>
                    </a:cubicBezTo>
                    <a:cubicBezTo>
                      <a:pt x="16" y="2"/>
                      <a:pt x="18" y="3"/>
                      <a:pt x="18" y="3"/>
                    </a:cubicBezTo>
                    <a:cubicBezTo>
                      <a:pt x="19" y="3"/>
                      <a:pt x="20" y="3"/>
                      <a:pt x="21" y="3"/>
                    </a:cubicBezTo>
                    <a:cubicBezTo>
                      <a:pt x="22" y="3"/>
                      <a:pt x="23" y="3"/>
                      <a:pt x="24" y="4"/>
                    </a:cubicBezTo>
                    <a:cubicBezTo>
                      <a:pt x="26" y="4"/>
                      <a:pt x="26" y="4"/>
                      <a:pt x="28" y="4"/>
                    </a:cubicBezTo>
                    <a:cubicBezTo>
                      <a:pt x="28" y="4"/>
                      <a:pt x="30" y="5"/>
                      <a:pt x="31" y="5"/>
                    </a:cubicBezTo>
                    <a:cubicBezTo>
                      <a:pt x="32" y="6"/>
                      <a:pt x="33" y="6"/>
                      <a:pt x="33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5" y="7"/>
                      <a:pt x="36" y="8"/>
                      <a:pt x="37" y="8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0" y="10"/>
                      <a:pt x="39" y="10"/>
                      <a:pt x="40" y="11"/>
                    </a:cubicBezTo>
                    <a:cubicBezTo>
                      <a:pt x="42" y="11"/>
                      <a:pt x="42" y="12"/>
                      <a:pt x="42" y="13"/>
                    </a:cubicBezTo>
                    <a:cubicBezTo>
                      <a:pt x="43" y="14"/>
                      <a:pt x="43" y="15"/>
                      <a:pt x="43" y="16"/>
                    </a:cubicBezTo>
                    <a:cubicBezTo>
                      <a:pt x="43" y="17"/>
                      <a:pt x="43" y="18"/>
                      <a:pt x="43" y="19"/>
                    </a:cubicBezTo>
                    <a:cubicBezTo>
                      <a:pt x="43" y="19"/>
                      <a:pt x="43" y="21"/>
                      <a:pt x="43" y="22"/>
                    </a:cubicBezTo>
                    <a:cubicBezTo>
                      <a:pt x="42" y="23"/>
                      <a:pt x="43" y="24"/>
                      <a:pt x="42" y="25"/>
                    </a:cubicBezTo>
                    <a:cubicBezTo>
                      <a:pt x="42" y="26"/>
                      <a:pt x="42" y="28"/>
                      <a:pt x="43" y="28"/>
                    </a:cubicBezTo>
                    <a:cubicBezTo>
                      <a:pt x="43" y="28"/>
                      <a:pt x="43" y="30"/>
                      <a:pt x="43" y="30"/>
                    </a:cubicBezTo>
                    <a:cubicBezTo>
                      <a:pt x="43" y="32"/>
                      <a:pt x="42" y="34"/>
                      <a:pt x="42" y="35"/>
                    </a:cubicBezTo>
                    <a:cubicBezTo>
                      <a:pt x="42" y="37"/>
                      <a:pt x="41" y="37"/>
                      <a:pt x="41" y="38"/>
                    </a:cubicBezTo>
                    <a:cubicBezTo>
                      <a:pt x="40" y="38"/>
                      <a:pt x="41" y="38"/>
                      <a:pt x="39" y="40"/>
                    </a:cubicBezTo>
                    <a:cubicBezTo>
                      <a:pt x="39" y="40"/>
                      <a:pt x="36" y="44"/>
                      <a:pt x="35" y="45"/>
                    </a:cubicBezTo>
                    <a:cubicBezTo>
                      <a:pt x="35" y="45"/>
                      <a:pt x="33" y="46"/>
                      <a:pt x="33" y="46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1" y="46"/>
                      <a:pt x="30" y="46"/>
                      <a:pt x="2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4908551" y="3041650"/>
                <a:ext cx="325438" cy="395288"/>
              </a:xfrm>
              <a:custGeom>
                <a:avLst/>
                <a:gdLst>
                  <a:gd name="T0" fmla="*/ 6 w 86"/>
                  <a:gd name="T1" fmla="*/ 104 h 105"/>
                  <a:gd name="T2" fmla="*/ 2 w 86"/>
                  <a:gd name="T3" fmla="*/ 99 h 105"/>
                  <a:gd name="T4" fmla="*/ 2 w 86"/>
                  <a:gd name="T5" fmla="*/ 88 h 105"/>
                  <a:gd name="T6" fmla="*/ 8 w 86"/>
                  <a:gd name="T7" fmla="*/ 78 h 105"/>
                  <a:gd name="T8" fmla="*/ 15 w 86"/>
                  <a:gd name="T9" fmla="*/ 65 h 105"/>
                  <a:gd name="T10" fmla="*/ 16 w 86"/>
                  <a:gd name="T11" fmla="*/ 59 h 105"/>
                  <a:gd name="T12" fmla="*/ 13 w 86"/>
                  <a:gd name="T13" fmla="*/ 58 h 105"/>
                  <a:gd name="T14" fmla="*/ 7 w 86"/>
                  <a:gd name="T15" fmla="*/ 55 h 105"/>
                  <a:gd name="T16" fmla="*/ 3 w 86"/>
                  <a:gd name="T17" fmla="*/ 49 h 105"/>
                  <a:gd name="T18" fmla="*/ 4 w 86"/>
                  <a:gd name="T19" fmla="*/ 39 h 105"/>
                  <a:gd name="T20" fmla="*/ 9 w 86"/>
                  <a:gd name="T21" fmla="*/ 35 h 105"/>
                  <a:gd name="T22" fmla="*/ 13 w 86"/>
                  <a:gd name="T23" fmla="*/ 33 h 105"/>
                  <a:gd name="T24" fmla="*/ 26 w 86"/>
                  <a:gd name="T25" fmla="*/ 32 h 105"/>
                  <a:gd name="T26" fmla="*/ 28 w 86"/>
                  <a:gd name="T27" fmla="*/ 28 h 105"/>
                  <a:gd name="T28" fmla="*/ 27 w 86"/>
                  <a:gd name="T29" fmla="*/ 25 h 105"/>
                  <a:gd name="T30" fmla="*/ 24 w 86"/>
                  <a:gd name="T31" fmla="*/ 19 h 105"/>
                  <a:gd name="T32" fmla="*/ 28 w 86"/>
                  <a:gd name="T33" fmla="*/ 6 h 105"/>
                  <a:gd name="T34" fmla="*/ 32 w 86"/>
                  <a:gd name="T35" fmla="*/ 1 h 105"/>
                  <a:gd name="T36" fmla="*/ 40 w 86"/>
                  <a:gd name="T37" fmla="*/ 0 h 105"/>
                  <a:gd name="T38" fmla="*/ 44 w 86"/>
                  <a:gd name="T39" fmla="*/ 2 h 105"/>
                  <a:gd name="T40" fmla="*/ 51 w 86"/>
                  <a:gd name="T41" fmla="*/ 12 h 105"/>
                  <a:gd name="T42" fmla="*/ 52 w 86"/>
                  <a:gd name="T43" fmla="*/ 22 h 105"/>
                  <a:gd name="T44" fmla="*/ 55 w 86"/>
                  <a:gd name="T45" fmla="*/ 26 h 105"/>
                  <a:gd name="T46" fmla="*/ 58 w 86"/>
                  <a:gd name="T47" fmla="*/ 25 h 105"/>
                  <a:gd name="T48" fmla="*/ 61 w 86"/>
                  <a:gd name="T49" fmla="*/ 22 h 105"/>
                  <a:gd name="T50" fmla="*/ 64 w 86"/>
                  <a:gd name="T51" fmla="*/ 20 h 105"/>
                  <a:gd name="T52" fmla="*/ 67 w 86"/>
                  <a:gd name="T53" fmla="*/ 19 h 105"/>
                  <a:gd name="T54" fmla="*/ 71 w 86"/>
                  <a:gd name="T55" fmla="*/ 20 h 105"/>
                  <a:gd name="T56" fmla="*/ 74 w 86"/>
                  <a:gd name="T57" fmla="*/ 22 h 105"/>
                  <a:gd name="T58" fmla="*/ 76 w 86"/>
                  <a:gd name="T59" fmla="*/ 24 h 105"/>
                  <a:gd name="T60" fmla="*/ 78 w 86"/>
                  <a:gd name="T61" fmla="*/ 26 h 105"/>
                  <a:gd name="T62" fmla="*/ 82 w 86"/>
                  <a:gd name="T63" fmla="*/ 28 h 105"/>
                  <a:gd name="T64" fmla="*/ 86 w 86"/>
                  <a:gd name="T65" fmla="*/ 33 h 105"/>
                  <a:gd name="T66" fmla="*/ 85 w 86"/>
                  <a:gd name="T67" fmla="*/ 35 h 105"/>
                  <a:gd name="T68" fmla="*/ 85 w 86"/>
                  <a:gd name="T69" fmla="*/ 37 h 105"/>
                  <a:gd name="T70" fmla="*/ 85 w 86"/>
                  <a:gd name="T71" fmla="*/ 38 h 105"/>
                  <a:gd name="T72" fmla="*/ 84 w 86"/>
                  <a:gd name="T73" fmla="*/ 39 h 105"/>
                  <a:gd name="T74" fmla="*/ 80 w 86"/>
                  <a:gd name="T75" fmla="*/ 41 h 105"/>
                  <a:gd name="T76" fmla="*/ 78 w 86"/>
                  <a:gd name="T77" fmla="*/ 43 h 105"/>
                  <a:gd name="T78" fmla="*/ 76 w 86"/>
                  <a:gd name="T79" fmla="*/ 44 h 105"/>
                  <a:gd name="T80" fmla="*/ 70 w 86"/>
                  <a:gd name="T81" fmla="*/ 47 h 105"/>
                  <a:gd name="T82" fmla="*/ 66 w 86"/>
                  <a:gd name="T83" fmla="*/ 49 h 105"/>
                  <a:gd name="T84" fmla="*/ 51 w 86"/>
                  <a:gd name="T85" fmla="*/ 54 h 105"/>
                  <a:gd name="T86" fmla="*/ 46 w 86"/>
                  <a:gd name="T87" fmla="*/ 56 h 105"/>
                  <a:gd name="T88" fmla="*/ 41 w 86"/>
                  <a:gd name="T89" fmla="*/ 59 h 105"/>
                  <a:gd name="T90" fmla="*/ 37 w 86"/>
                  <a:gd name="T91" fmla="*/ 64 h 105"/>
                  <a:gd name="T92" fmla="*/ 36 w 86"/>
                  <a:gd name="T93" fmla="*/ 67 h 105"/>
                  <a:gd name="T94" fmla="*/ 35 w 86"/>
                  <a:gd name="T95" fmla="*/ 68 h 105"/>
                  <a:gd name="T96" fmla="*/ 32 w 86"/>
                  <a:gd name="T97" fmla="*/ 72 h 105"/>
                  <a:gd name="T98" fmla="*/ 29 w 86"/>
                  <a:gd name="T99" fmla="*/ 79 h 105"/>
                  <a:gd name="T100" fmla="*/ 25 w 86"/>
                  <a:gd name="T101" fmla="*/ 88 h 105"/>
                  <a:gd name="T102" fmla="*/ 19 w 86"/>
                  <a:gd name="T103" fmla="*/ 100 h 105"/>
                  <a:gd name="T104" fmla="*/ 12 w 86"/>
                  <a:gd name="T10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6" h="105">
                    <a:moveTo>
                      <a:pt x="9" y="105"/>
                    </a:moveTo>
                    <a:cubicBezTo>
                      <a:pt x="8" y="105"/>
                      <a:pt x="6" y="104"/>
                      <a:pt x="6" y="104"/>
                    </a:cubicBezTo>
                    <a:cubicBezTo>
                      <a:pt x="5" y="103"/>
                      <a:pt x="4" y="102"/>
                      <a:pt x="4" y="102"/>
                    </a:cubicBezTo>
                    <a:cubicBezTo>
                      <a:pt x="3" y="100"/>
                      <a:pt x="2" y="100"/>
                      <a:pt x="2" y="99"/>
                    </a:cubicBezTo>
                    <a:cubicBezTo>
                      <a:pt x="1" y="98"/>
                      <a:pt x="0" y="96"/>
                      <a:pt x="0" y="96"/>
                    </a:cubicBezTo>
                    <a:cubicBezTo>
                      <a:pt x="0" y="92"/>
                      <a:pt x="1" y="90"/>
                      <a:pt x="2" y="88"/>
                    </a:cubicBezTo>
                    <a:cubicBezTo>
                      <a:pt x="3" y="86"/>
                      <a:pt x="4" y="84"/>
                      <a:pt x="6" y="83"/>
                    </a:cubicBezTo>
                    <a:cubicBezTo>
                      <a:pt x="6" y="81"/>
                      <a:pt x="7" y="79"/>
                      <a:pt x="8" y="78"/>
                    </a:cubicBezTo>
                    <a:cubicBezTo>
                      <a:pt x="8" y="77"/>
                      <a:pt x="8" y="77"/>
                      <a:pt x="9" y="77"/>
                    </a:cubicBezTo>
                    <a:cubicBezTo>
                      <a:pt x="9" y="72"/>
                      <a:pt x="13" y="69"/>
                      <a:pt x="15" y="65"/>
                    </a:cubicBezTo>
                    <a:cubicBezTo>
                      <a:pt x="16" y="63"/>
                      <a:pt x="17" y="62"/>
                      <a:pt x="17" y="60"/>
                    </a:cubicBezTo>
                    <a:cubicBezTo>
                      <a:pt x="17" y="60"/>
                      <a:pt x="16" y="59"/>
                      <a:pt x="16" y="59"/>
                    </a:cubicBezTo>
                    <a:cubicBezTo>
                      <a:pt x="16" y="59"/>
                      <a:pt x="15" y="59"/>
                      <a:pt x="15" y="58"/>
                    </a:cubicBezTo>
                    <a:cubicBezTo>
                      <a:pt x="14" y="58"/>
                      <a:pt x="14" y="58"/>
                      <a:pt x="13" y="58"/>
                    </a:cubicBezTo>
                    <a:cubicBezTo>
                      <a:pt x="13" y="57"/>
                      <a:pt x="12" y="57"/>
                      <a:pt x="12" y="57"/>
                    </a:cubicBezTo>
                    <a:cubicBezTo>
                      <a:pt x="10" y="56"/>
                      <a:pt x="9" y="55"/>
                      <a:pt x="7" y="55"/>
                    </a:cubicBezTo>
                    <a:cubicBezTo>
                      <a:pt x="5" y="53"/>
                      <a:pt x="3" y="51"/>
                      <a:pt x="3" y="50"/>
                    </a:cubicBezTo>
                    <a:cubicBezTo>
                      <a:pt x="3" y="50"/>
                      <a:pt x="3" y="49"/>
                      <a:pt x="3" y="49"/>
                    </a:cubicBezTo>
                    <a:cubicBezTo>
                      <a:pt x="3" y="46"/>
                      <a:pt x="3" y="43"/>
                      <a:pt x="4" y="41"/>
                    </a:cubicBezTo>
                    <a:cubicBezTo>
                      <a:pt x="4" y="40"/>
                      <a:pt x="4" y="39"/>
                      <a:pt x="4" y="39"/>
                    </a:cubicBezTo>
                    <a:cubicBezTo>
                      <a:pt x="5" y="38"/>
                      <a:pt x="5" y="37"/>
                      <a:pt x="6" y="36"/>
                    </a:cubicBezTo>
                    <a:cubicBezTo>
                      <a:pt x="7" y="36"/>
                      <a:pt x="7" y="35"/>
                      <a:pt x="9" y="35"/>
                    </a:cubicBezTo>
                    <a:cubicBezTo>
                      <a:pt x="9" y="34"/>
                      <a:pt x="10" y="34"/>
                      <a:pt x="12" y="34"/>
                    </a:cubicBezTo>
                    <a:cubicBezTo>
                      <a:pt x="12" y="34"/>
                      <a:pt x="12" y="33"/>
                      <a:pt x="13" y="33"/>
                    </a:cubicBezTo>
                    <a:cubicBezTo>
                      <a:pt x="13" y="33"/>
                      <a:pt x="14" y="33"/>
                      <a:pt x="14" y="33"/>
                    </a:cubicBezTo>
                    <a:cubicBezTo>
                      <a:pt x="15" y="32"/>
                      <a:pt x="24" y="32"/>
                      <a:pt x="26" y="32"/>
                    </a:cubicBezTo>
                    <a:cubicBezTo>
                      <a:pt x="26" y="32"/>
                      <a:pt x="27" y="32"/>
                      <a:pt x="27" y="31"/>
                    </a:cubicBezTo>
                    <a:cubicBezTo>
                      <a:pt x="27" y="30"/>
                      <a:pt x="27" y="29"/>
                      <a:pt x="28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7" y="26"/>
                      <a:pt x="27" y="25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5" y="21"/>
                      <a:pt x="25" y="19"/>
                      <a:pt x="24" y="19"/>
                    </a:cubicBezTo>
                    <a:cubicBezTo>
                      <a:pt x="24" y="17"/>
                      <a:pt x="24" y="16"/>
                      <a:pt x="24" y="14"/>
                    </a:cubicBezTo>
                    <a:cubicBezTo>
                      <a:pt x="25" y="10"/>
                      <a:pt x="26" y="8"/>
                      <a:pt x="28" y="6"/>
                    </a:cubicBezTo>
                    <a:cubicBezTo>
                      <a:pt x="28" y="5"/>
                      <a:pt x="29" y="4"/>
                      <a:pt x="30" y="3"/>
                    </a:cubicBezTo>
                    <a:cubicBezTo>
                      <a:pt x="30" y="3"/>
                      <a:pt x="31" y="2"/>
                      <a:pt x="32" y="1"/>
                    </a:cubicBezTo>
                    <a:cubicBezTo>
                      <a:pt x="32" y="1"/>
                      <a:pt x="33" y="0"/>
                      <a:pt x="35" y="0"/>
                    </a:cubicBezTo>
                    <a:cubicBezTo>
                      <a:pt x="36" y="0"/>
                      <a:pt x="38" y="0"/>
                      <a:pt x="40" y="0"/>
                    </a:cubicBezTo>
                    <a:cubicBezTo>
                      <a:pt x="40" y="0"/>
                      <a:pt x="41" y="1"/>
                      <a:pt x="42" y="1"/>
                    </a:cubicBezTo>
                    <a:cubicBezTo>
                      <a:pt x="42" y="1"/>
                      <a:pt x="43" y="2"/>
                      <a:pt x="44" y="2"/>
                    </a:cubicBezTo>
                    <a:cubicBezTo>
                      <a:pt x="44" y="2"/>
                      <a:pt x="46" y="5"/>
                      <a:pt x="46" y="5"/>
                    </a:cubicBezTo>
                    <a:cubicBezTo>
                      <a:pt x="48" y="7"/>
                      <a:pt x="49" y="8"/>
                      <a:pt x="51" y="12"/>
                    </a:cubicBezTo>
                    <a:cubicBezTo>
                      <a:pt x="51" y="13"/>
                      <a:pt x="51" y="14"/>
                      <a:pt x="52" y="15"/>
                    </a:cubicBezTo>
                    <a:cubicBezTo>
                      <a:pt x="52" y="17"/>
                      <a:pt x="52" y="20"/>
                      <a:pt x="52" y="22"/>
                    </a:cubicBezTo>
                    <a:cubicBezTo>
                      <a:pt x="52" y="23"/>
                      <a:pt x="52" y="25"/>
                      <a:pt x="52" y="27"/>
                    </a:cubicBezTo>
                    <a:cubicBezTo>
                      <a:pt x="53" y="27"/>
                      <a:pt x="53" y="26"/>
                      <a:pt x="55" y="26"/>
                    </a:cubicBezTo>
                    <a:cubicBezTo>
                      <a:pt x="55" y="26"/>
                      <a:pt x="55" y="25"/>
                      <a:pt x="56" y="25"/>
                    </a:cubicBezTo>
                    <a:cubicBezTo>
                      <a:pt x="57" y="25"/>
                      <a:pt x="57" y="25"/>
                      <a:pt x="58" y="25"/>
                    </a:cubicBezTo>
                    <a:cubicBezTo>
                      <a:pt x="58" y="24"/>
                      <a:pt x="59" y="24"/>
                      <a:pt x="59" y="24"/>
                    </a:cubicBezTo>
                    <a:cubicBezTo>
                      <a:pt x="60" y="24"/>
                      <a:pt x="60" y="23"/>
                      <a:pt x="61" y="22"/>
                    </a:cubicBezTo>
                    <a:cubicBezTo>
                      <a:pt x="62" y="22"/>
                      <a:pt x="63" y="21"/>
                      <a:pt x="63" y="21"/>
                    </a:cubicBezTo>
                    <a:cubicBezTo>
                      <a:pt x="63" y="21"/>
                      <a:pt x="64" y="21"/>
                      <a:pt x="64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6" y="20"/>
                      <a:pt x="65" y="19"/>
                      <a:pt x="67" y="19"/>
                    </a:cubicBezTo>
                    <a:cubicBezTo>
                      <a:pt x="68" y="19"/>
                      <a:pt x="69" y="19"/>
                      <a:pt x="70" y="19"/>
                    </a:cubicBezTo>
                    <a:cubicBezTo>
                      <a:pt x="70" y="19"/>
                      <a:pt x="71" y="19"/>
                      <a:pt x="71" y="20"/>
                    </a:cubicBezTo>
                    <a:cubicBezTo>
                      <a:pt x="72" y="20"/>
                      <a:pt x="72" y="20"/>
                      <a:pt x="73" y="20"/>
                    </a:cubicBezTo>
                    <a:cubicBezTo>
                      <a:pt x="73" y="21"/>
                      <a:pt x="73" y="21"/>
                      <a:pt x="74" y="22"/>
                    </a:cubicBezTo>
                    <a:cubicBezTo>
                      <a:pt x="74" y="22"/>
                      <a:pt x="75" y="23"/>
                      <a:pt x="75" y="23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5"/>
                      <a:pt x="76" y="25"/>
                      <a:pt x="77" y="25"/>
                    </a:cubicBezTo>
                    <a:cubicBezTo>
                      <a:pt x="77" y="26"/>
                      <a:pt x="77" y="26"/>
                      <a:pt x="78" y="26"/>
                    </a:cubicBezTo>
                    <a:cubicBezTo>
                      <a:pt x="78" y="26"/>
                      <a:pt x="79" y="27"/>
                      <a:pt x="79" y="27"/>
                    </a:cubicBezTo>
                    <a:cubicBezTo>
                      <a:pt x="80" y="27"/>
                      <a:pt x="81" y="28"/>
                      <a:pt x="82" y="28"/>
                    </a:cubicBezTo>
                    <a:cubicBezTo>
                      <a:pt x="82" y="29"/>
                      <a:pt x="83" y="29"/>
                      <a:pt x="84" y="30"/>
                    </a:cubicBezTo>
                    <a:cubicBezTo>
                      <a:pt x="85" y="31"/>
                      <a:pt x="85" y="32"/>
                      <a:pt x="86" y="33"/>
                    </a:cubicBezTo>
                    <a:cubicBezTo>
                      <a:pt x="86" y="33"/>
                      <a:pt x="86" y="33"/>
                      <a:pt x="86" y="34"/>
                    </a:cubicBezTo>
                    <a:cubicBezTo>
                      <a:pt x="85" y="34"/>
                      <a:pt x="86" y="34"/>
                      <a:pt x="85" y="35"/>
                    </a:cubicBezTo>
                    <a:cubicBezTo>
                      <a:pt x="85" y="35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1" y="41"/>
                      <a:pt x="81" y="41"/>
                      <a:pt x="80" y="41"/>
                    </a:cubicBezTo>
                    <a:cubicBezTo>
                      <a:pt x="80" y="41"/>
                      <a:pt x="80" y="42"/>
                      <a:pt x="80" y="42"/>
                    </a:cubicBezTo>
                    <a:cubicBezTo>
                      <a:pt x="79" y="42"/>
                      <a:pt x="79" y="43"/>
                      <a:pt x="78" y="43"/>
                    </a:cubicBezTo>
                    <a:cubicBezTo>
                      <a:pt x="78" y="43"/>
                      <a:pt x="77" y="43"/>
                      <a:pt x="77" y="43"/>
                    </a:cubicBezTo>
                    <a:cubicBezTo>
                      <a:pt x="77" y="43"/>
                      <a:pt x="76" y="44"/>
                      <a:pt x="76" y="44"/>
                    </a:cubicBezTo>
                    <a:cubicBezTo>
                      <a:pt x="75" y="45"/>
                      <a:pt x="74" y="45"/>
                      <a:pt x="73" y="46"/>
                    </a:cubicBezTo>
                    <a:cubicBezTo>
                      <a:pt x="71" y="46"/>
                      <a:pt x="71" y="46"/>
                      <a:pt x="70" y="47"/>
                    </a:cubicBezTo>
                    <a:cubicBezTo>
                      <a:pt x="69" y="47"/>
                      <a:pt x="69" y="47"/>
                      <a:pt x="69" y="48"/>
                    </a:cubicBezTo>
                    <a:cubicBezTo>
                      <a:pt x="68" y="48"/>
                      <a:pt x="66" y="48"/>
                      <a:pt x="66" y="49"/>
                    </a:cubicBezTo>
                    <a:cubicBezTo>
                      <a:pt x="64" y="50"/>
                      <a:pt x="61" y="51"/>
                      <a:pt x="58" y="52"/>
                    </a:cubicBezTo>
                    <a:cubicBezTo>
                      <a:pt x="56" y="53"/>
                      <a:pt x="53" y="53"/>
                      <a:pt x="51" y="54"/>
                    </a:cubicBezTo>
                    <a:cubicBezTo>
                      <a:pt x="50" y="54"/>
                      <a:pt x="48" y="55"/>
                      <a:pt x="47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6"/>
                      <a:pt x="44" y="57"/>
                      <a:pt x="44" y="57"/>
                    </a:cubicBezTo>
                    <a:cubicBezTo>
                      <a:pt x="43" y="58"/>
                      <a:pt x="42" y="58"/>
                      <a:pt x="41" y="59"/>
                    </a:cubicBezTo>
                    <a:cubicBezTo>
                      <a:pt x="41" y="59"/>
                      <a:pt x="40" y="61"/>
                      <a:pt x="39" y="61"/>
                    </a:cubicBezTo>
                    <a:cubicBezTo>
                      <a:pt x="39" y="62"/>
                      <a:pt x="38" y="63"/>
                      <a:pt x="37" y="64"/>
                    </a:cubicBezTo>
                    <a:cubicBezTo>
                      <a:pt x="37" y="64"/>
                      <a:pt x="37" y="65"/>
                      <a:pt x="36" y="65"/>
                    </a:cubicBezTo>
                    <a:cubicBezTo>
                      <a:pt x="36" y="66"/>
                      <a:pt x="36" y="66"/>
                      <a:pt x="36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8"/>
                      <a:pt x="35" y="68"/>
                    </a:cubicBezTo>
                    <a:cubicBezTo>
                      <a:pt x="34" y="68"/>
                      <a:pt x="34" y="69"/>
                      <a:pt x="34" y="69"/>
                    </a:cubicBezTo>
                    <a:cubicBezTo>
                      <a:pt x="33" y="70"/>
                      <a:pt x="33" y="70"/>
                      <a:pt x="32" y="72"/>
                    </a:cubicBezTo>
                    <a:cubicBezTo>
                      <a:pt x="31" y="74"/>
                      <a:pt x="30" y="76"/>
                      <a:pt x="29" y="78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8" y="80"/>
                      <a:pt x="26" y="85"/>
                      <a:pt x="26" y="86"/>
                    </a:cubicBezTo>
                    <a:cubicBezTo>
                      <a:pt x="25" y="87"/>
                      <a:pt x="25" y="87"/>
                      <a:pt x="25" y="88"/>
                    </a:cubicBezTo>
                    <a:cubicBezTo>
                      <a:pt x="25" y="89"/>
                      <a:pt x="23" y="93"/>
                      <a:pt x="22" y="94"/>
                    </a:cubicBezTo>
                    <a:cubicBezTo>
                      <a:pt x="20" y="96"/>
                      <a:pt x="20" y="97"/>
                      <a:pt x="19" y="100"/>
                    </a:cubicBezTo>
                    <a:cubicBezTo>
                      <a:pt x="17" y="101"/>
                      <a:pt x="17" y="101"/>
                      <a:pt x="16" y="103"/>
                    </a:cubicBezTo>
                    <a:cubicBezTo>
                      <a:pt x="15" y="103"/>
                      <a:pt x="13" y="104"/>
                      <a:pt x="12" y="104"/>
                    </a:cubicBezTo>
                    <a:cubicBezTo>
                      <a:pt x="10" y="104"/>
                      <a:pt x="11" y="105"/>
                      <a:pt x="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14"/>
              <p:cNvSpPr>
                <a:spLocks noEditPoints="1"/>
              </p:cNvSpPr>
              <p:nvPr/>
            </p:nvSpPr>
            <p:spPr bwMode="auto">
              <a:xfrm>
                <a:off x="3297238" y="3686175"/>
                <a:ext cx="2543175" cy="158750"/>
              </a:xfrm>
              <a:custGeom>
                <a:avLst/>
                <a:gdLst>
                  <a:gd name="T0" fmla="*/ 22 w 675"/>
                  <a:gd name="T1" fmla="*/ 17 h 42"/>
                  <a:gd name="T2" fmla="*/ 1 w 675"/>
                  <a:gd name="T3" fmla="*/ 2 h 42"/>
                  <a:gd name="T4" fmla="*/ 0 w 675"/>
                  <a:gd name="T5" fmla="*/ 41 h 42"/>
                  <a:gd name="T6" fmla="*/ 26 w 675"/>
                  <a:gd name="T7" fmla="*/ 32 h 42"/>
                  <a:gd name="T8" fmla="*/ 36 w 675"/>
                  <a:gd name="T9" fmla="*/ 36 h 42"/>
                  <a:gd name="T10" fmla="*/ 65 w 675"/>
                  <a:gd name="T11" fmla="*/ 41 h 42"/>
                  <a:gd name="T12" fmla="*/ 65 w 675"/>
                  <a:gd name="T13" fmla="*/ 1 h 42"/>
                  <a:gd name="T14" fmla="*/ 47 w 675"/>
                  <a:gd name="T15" fmla="*/ 40 h 42"/>
                  <a:gd name="T16" fmla="*/ 78 w 675"/>
                  <a:gd name="T17" fmla="*/ 30 h 42"/>
                  <a:gd name="T18" fmla="*/ 78 w 675"/>
                  <a:gd name="T19" fmla="*/ 37 h 42"/>
                  <a:gd name="T20" fmla="*/ 97 w 675"/>
                  <a:gd name="T21" fmla="*/ 40 h 42"/>
                  <a:gd name="T22" fmla="*/ 82 w 675"/>
                  <a:gd name="T23" fmla="*/ 26 h 42"/>
                  <a:gd name="T24" fmla="*/ 122 w 675"/>
                  <a:gd name="T25" fmla="*/ 3 h 42"/>
                  <a:gd name="T26" fmla="*/ 131 w 675"/>
                  <a:gd name="T27" fmla="*/ 40 h 42"/>
                  <a:gd name="T28" fmla="*/ 157 w 675"/>
                  <a:gd name="T29" fmla="*/ 7 h 42"/>
                  <a:gd name="T30" fmla="*/ 168 w 675"/>
                  <a:gd name="T31" fmla="*/ 40 h 42"/>
                  <a:gd name="T32" fmla="*/ 209 w 675"/>
                  <a:gd name="T33" fmla="*/ 31 h 42"/>
                  <a:gd name="T34" fmla="*/ 194 w 675"/>
                  <a:gd name="T35" fmla="*/ 22 h 42"/>
                  <a:gd name="T36" fmla="*/ 194 w 675"/>
                  <a:gd name="T37" fmla="*/ 19 h 42"/>
                  <a:gd name="T38" fmla="*/ 206 w 675"/>
                  <a:gd name="T39" fmla="*/ 10 h 42"/>
                  <a:gd name="T40" fmla="*/ 178 w 675"/>
                  <a:gd name="T41" fmla="*/ 39 h 42"/>
                  <a:gd name="T42" fmla="*/ 241 w 675"/>
                  <a:gd name="T43" fmla="*/ 2 h 42"/>
                  <a:gd name="T44" fmla="*/ 213 w 675"/>
                  <a:gd name="T45" fmla="*/ 2 h 42"/>
                  <a:gd name="T46" fmla="*/ 228 w 675"/>
                  <a:gd name="T47" fmla="*/ 40 h 42"/>
                  <a:gd name="T48" fmla="*/ 250 w 675"/>
                  <a:gd name="T49" fmla="*/ 10 h 42"/>
                  <a:gd name="T50" fmla="*/ 320 w 675"/>
                  <a:gd name="T51" fmla="*/ 4 h 42"/>
                  <a:gd name="T52" fmla="*/ 300 w 675"/>
                  <a:gd name="T53" fmla="*/ 3 h 42"/>
                  <a:gd name="T54" fmla="*/ 293 w 675"/>
                  <a:gd name="T55" fmla="*/ 27 h 42"/>
                  <a:gd name="T56" fmla="*/ 376 w 675"/>
                  <a:gd name="T57" fmla="*/ 1 h 42"/>
                  <a:gd name="T58" fmla="*/ 344 w 675"/>
                  <a:gd name="T59" fmla="*/ 1 h 42"/>
                  <a:gd name="T60" fmla="*/ 334 w 675"/>
                  <a:gd name="T61" fmla="*/ 41 h 42"/>
                  <a:gd name="T62" fmla="*/ 369 w 675"/>
                  <a:gd name="T63" fmla="*/ 41 h 42"/>
                  <a:gd name="T64" fmla="*/ 399 w 675"/>
                  <a:gd name="T65" fmla="*/ 41 h 42"/>
                  <a:gd name="T66" fmla="*/ 399 w 675"/>
                  <a:gd name="T67" fmla="*/ 1 h 42"/>
                  <a:gd name="T68" fmla="*/ 381 w 675"/>
                  <a:gd name="T69" fmla="*/ 40 h 42"/>
                  <a:gd name="T70" fmla="*/ 436 w 675"/>
                  <a:gd name="T71" fmla="*/ 9 h 42"/>
                  <a:gd name="T72" fmla="*/ 404 w 675"/>
                  <a:gd name="T73" fmla="*/ 1 h 42"/>
                  <a:gd name="T74" fmla="*/ 442 w 675"/>
                  <a:gd name="T75" fmla="*/ 3 h 42"/>
                  <a:gd name="T76" fmla="*/ 463 w 675"/>
                  <a:gd name="T77" fmla="*/ 39 h 42"/>
                  <a:gd name="T78" fmla="*/ 479 w 675"/>
                  <a:gd name="T79" fmla="*/ 13 h 42"/>
                  <a:gd name="T80" fmla="*/ 472 w 675"/>
                  <a:gd name="T81" fmla="*/ 3 h 42"/>
                  <a:gd name="T82" fmla="*/ 454 w 675"/>
                  <a:gd name="T83" fmla="*/ 3 h 42"/>
                  <a:gd name="T84" fmla="*/ 485 w 675"/>
                  <a:gd name="T85" fmla="*/ 31 h 42"/>
                  <a:gd name="T86" fmla="*/ 490 w 675"/>
                  <a:gd name="T87" fmla="*/ 2 h 42"/>
                  <a:gd name="T88" fmla="*/ 507 w 675"/>
                  <a:gd name="T89" fmla="*/ 41 h 42"/>
                  <a:gd name="T90" fmla="*/ 529 w 675"/>
                  <a:gd name="T91" fmla="*/ 41 h 42"/>
                  <a:gd name="T92" fmla="*/ 559 w 675"/>
                  <a:gd name="T93" fmla="*/ 0 h 42"/>
                  <a:gd name="T94" fmla="*/ 554 w 675"/>
                  <a:gd name="T95" fmla="*/ 28 h 42"/>
                  <a:gd name="T96" fmla="*/ 540 w 675"/>
                  <a:gd name="T97" fmla="*/ 40 h 42"/>
                  <a:gd name="T98" fmla="*/ 559 w 675"/>
                  <a:gd name="T99" fmla="*/ 13 h 42"/>
                  <a:gd name="T100" fmla="*/ 582 w 675"/>
                  <a:gd name="T101" fmla="*/ 35 h 42"/>
                  <a:gd name="T102" fmla="*/ 575 w 675"/>
                  <a:gd name="T103" fmla="*/ 3 h 42"/>
                  <a:gd name="T104" fmla="*/ 615 w 675"/>
                  <a:gd name="T105" fmla="*/ 39 h 42"/>
                  <a:gd name="T106" fmla="*/ 628 w 675"/>
                  <a:gd name="T107" fmla="*/ 1 h 42"/>
                  <a:gd name="T108" fmla="*/ 608 w 675"/>
                  <a:gd name="T109" fmla="*/ 34 h 42"/>
                  <a:gd name="T110" fmla="*/ 661 w 675"/>
                  <a:gd name="T111" fmla="*/ 1 h 42"/>
                  <a:gd name="T112" fmla="*/ 650 w 675"/>
                  <a:gd name="T113" fmla="*/ 2 h 42"/>
                  <a:gd name="T114" fmla="*/ 651 w 675"/>
                  <a:gd name="T115" fmla="*/ 23 h 42"/>
                  <a:gd name="T116" fmla="*/ 659 w 675"/>
                  <a:gd name="T11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75" h="42">
                    <a:moveTo>
                      <a:pt x="42" y="1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1" y="3"/>
                      <a:pt x="32" y="3"/>
                      <a:pt x="32" y="4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6" y="8"/>
                      <a:pt x="14" y="5"/>
                      <a:pt x="15" y="4"/>
                    </a:cubicBezTo>
                    <a:cubicBezTo>
                      <a:pt x="14" y="3"/>
                      <a:pt x="16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5" y="3"/>
                      <a:pt x="6" y="4"/>
                    </a:cubicBezTo>
                    <a:cubicBezTo>
                      <a:pt x="7" y="5"/>
                      <a:pt x="9" y="8"/>
                      <a:pt x="12" y="1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6" y="37"/>
                      <a:pt x="5" y="39"/>
                      <a:pt x="4" y="39"/>
                    </a:cubicBezTo>
                    <a:cubicBezTo>
                      <a:pt x="3" y="40"/>
                      <a:pt x="2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1" y="40"/>
                      <a:pt x="10" y="39"/>
                      <a:pt x="10" y="38"/>
                    </a:cubicBezTo>
                    <a:cubicBezTo>
                      <a:pt x="10" y="37"/>
                      <a:pt x="11" y="36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8" y="35"/>
                      <a:pt x="29" y="37"/>
                      <a:pt x="29" y="38"/>
                    </a:cubicBezTo>
                    <a:cubicBezTo>
                      <a:pt x="29" y="39"/>
                      <a:pt x="28" y="40"/>
                      <a:pt x="25" y="40"/>
                    </a:cubicBezTo>
                    <a:cubicBezTo>
                      <a:pt x="25" y="40"/>
                      <a:pt x="25" y="40"/>
                      <a:pt x="24" y="40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0" y="40"/>
                      <a:pt x="38" y="39"/>
                      <a:pt x="36" y="36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6"/>
                      <a:pt x="36" y="4"/>
                      <a:pt x="37" y="3"/>
                    </a:cubicBezTo>
                    <a:cubicBezTo>
                      <a:pt x="38" y="3"/>
                      <a:pt x="40" y="2"/>
                      <a:pt x="42" y="2"/>
                    </a:cubicBezTo>
                    <a:cubicBezTo>
                      <a:pt x="42" y="1"/>
                      <a:pt x="42" y="1"/>
                      <a:pt x="42" y="1"/>
                    </a:cubicBezTo>
                    <a:close/>
                    <a:moveTo>
                      <a:pt x="47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3" y="40"/>
                      <a:pt x="61" y="40"/>
                      <a:pt x="61" y="39"/>
                    </a:cubicBezTo>
                    <a:cubicBezTo>
                      <a:pt x="60" y="38"/>
                      <a:pt x="60" y="37"/>
                      <a:pt x="60" y="35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5"/>
                      <a:pt x="60" y="4"/>
                      <a:pt x="61" y="3"/>
                    </a:cubicBezTo>
                    <a:cubicBezTo>
                      <a:pt x="61" y="3"/>
                      <a:pt x="63" y="2"/>
                      <a:pt x="65" y="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50" y="2"/>
                      <a:pt x="52" y="3"/>
                      <a:pt x="52" y="3"/>
                    </a:cubicBezTo>
                    <a:cubicBezTo>
                      <a:pt x="53" y="4"/>
                      <a:pt x="53" y="5"/>
                      <a:pt x="53" y="8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7"/>
                      <a:pt x="53" y="38"/>
                      <a:pt x="52" y="39"/>
                    </a:cubicBezTo>
                    <a:cubicBezTo>
                      <a:pt x="51" y="40"/>
                      <a:pt x="50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lose/>
                    <a:moveTo>
                      <a:pt x="112" y="40"/>
                    </a:moveTo>
                    <a:cubicBezTo>
                      <a:pt x="111" y="40"/>
                      <a:pt x="110" y="40"/>
                      <a:pt x="109" y="39"/>
                    </a:cubicBezTo>
                    <a:cubicBezTo>
                      <a:pt x="109" y="38"/>
                      <a:pt x="108" y="37"/>
                      <a:pt x="107" y="35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30"/>
                      <a:pt x="78" y="31"/>
                      <a:pt x="77" y="31"/>
                    </a:cubicBezTo>
                    <a:cubicBezTo>
                      <a:pt x="76" y="35"/>
                      <a:pt x="74" y="38"/>
                      <a:pt x="73" y="39"/>
                    </a:cubicBezTo>
                    <a:cubicBezTo>
                      <a:pt x="72" y="40"/>
                      <a:pt x="71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0" y="40"/>
                      <a:pt x="78" y="39"/>
                      <a:pt x="78" y="37"/>
                    </a:cubicBezTo>
                    <a:cubicBezTo>
                      <a:pt x="78" y="37"/>
                      <a:pt x="78" y="36"/>
                      <a:pt x="79" y="35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5"/>
                    </a:cubicBezTo>
                    <a:cubicBezTo>
                      <a:pt x="101" y="36"/>
                      <a:pt x="101" y="37"/>
                      <a:pt x="101" y="38"/>
                    </a:cubicBezTo>
                    <a:cubicBezTo>
                      <a:pt x="101" y="39"/>
                      <a:pt x="100" y="40"/>
                      <a:pt x="97" y="40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112" y="41"/>
                      <a:pt x="112" y="41"/>
                      <a:pt x="112" y="41"/>
                    </a:cubicBezTo>
                    <a:cubicBezTo>
                      <a:pt x="112" y="40"/>
                      <a:pt x="112" y="40"/>
                      <a:pt x="112" y="40"/>
                    </a:cubicBezTo>
                    <a:close/>
                    <a:moveTo>
                      <a:pt x="82" y="26"/>
                    </a:moveTo>
                    <a:cubicBezTo>
                      <a:pt x="90" y="9"/>
                      <a:pt x="90" y="9"/>
                      <a:pt x="90" y="9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82" y="26"/>
                      <a:pt x="82" y="26"/>
                      <a:pt x="82" y="26"/>
                    </a:cubicBezTo>
                    <a:close/>
                    <a:moveTo>
                      <a:pt x="168" y="1"/>
                    </a:moveTo>
                    <a:cubicBezTo>
                      <a:pt x="156" y="1"/>
                      <a:pt x="156" y="1"/>
                      <a:pt x="156" y="1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2"/>
                      <a:pt x="117" y="2"/>
                      <a:pt x="117" y="2"/>
                    </a:cubicBezTo>
                    <a:cubicBezTo>
                      <a:pt x="119" y="2"/>
                      <a:pt x="121" y="3"/>
                      <a:pt x="122" y="3"/>
                    </a:cubicBezTo>
                    <a:cubicBezTo>
                      <a:pt x="122" y="4"/>
                      <a:pt x="123" y="5"/>
                      <a:pt x="123" y="8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123" y="35"/>
                      <a:pt x="122" y="37"/>
                      <a:pt x="121" y="38"/>
                    </a:cubicBezTo>
                    <a:cubicBezTo>
                      <a:pt x="121" y="39"/>
                      <a:pt x="119" y="40"/>
                      <a:pt x="117" y="40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29" y="40"/>
                      <a:pt x="127" y="39"/>
                      <a:pt x="126" y="38"/>
                    </a:cubicBezTo>
                    <a:cubicBezTo>
                      <a:pt x="126" y="37"/>
                      <a:pt x="125" y="35"/>
                      <a:pt x="125" y="32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6"/>
                      <a:pt x="157" y="38"/>
                      <a:pt x="156" y="39"/>
                    </a:cubicBezTo>
                    <a:cubicBezTo>
                      <a:pt x="155" y="39"/>
                      <a:pt x="154" y="40"/>
                      <a:pt x="151" y="40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0"/>
                      <a:pt x="165" y="39"/>
                      <a:pt x="164" y="39"/>
                    </a:cubicBezTo>
                    <a:cubicBezTo>
                      <a:pt x="163" y="38"/>
                      <a:pt x="163" y="37"/>
                      <a:pt x="163" y="35"/>
                    </a:cubicBezTo>
                    <a:cubicBezTo>
                      <a:pt x="163" y="8"/>
                      <a:pt x="163" y="8"/>
                      <a:pt x="163" y="8"/>
                    </a:cubicBezTo>
                    <a:cubicBezTo>
                      <a:pt x="163" y="6"/>
                      <a:pt x="163" y="4"/>
                      <a:pt x="164" y="3"/>
                    </a:cubicBezTo>
                    <a:cubicBezTo>
                      <a:pt x="165" y="3"/>
                      <a:pt x="166" y="2"/>
                      <a:pt x="168" y="2"/>
                    </a:cubicBezTo>
                    <a:cubicBezTo>
                      <a:pt x="168" y="1"/>
                      <a:pt x="168" y="1"/>
                      <a:pt x="168" y="1"/>
                    </a:cubicBezTo>
                    <a:close/>
                    <a:moveTo>
                      <a:pt x="209" y="31"/>
                    </a:moveTo>
                    <a:cubicBezTo>
                      <a:pt x="207" y="31"/>
                      <a:pt x="207" y="31"/>
                      <a:pt x="207" y="31"/>
                    </a:cubicBezTo>
                    <a:cubicBezTo>
                      <a:pt x="206" y="34"/>
                      <a:pt x="204" y="36"/>
                      <a:pt x="203" y="37"/>
                    </a:cubicBezTo>
                    <a:cubicBezTo>
                      <a:pt x="201" y="38"/>
                      <a:pt x="198" y="39"/>
                      <a:pt x="194" y="39"/>
                    </a:cubicBezTo>
                    <a:cubicBezTo>
                      <a:pt x="189" y="39"/>
                      <a:pt x="186" y="39"/>
                      <a:pt x="186" y="39"/>
                    </a:cubicBezTo>
                    <a:cubicBezTo>
                      <a:pt x="185" y="38"/>
                      <a:pt x="185" y="38"/>
                      <a:pt x="185" y="36"/>
                    </a:cubicBezTo>
                    <a:cubicBezTo>
                      <a:pt x="185" y="21"/>
                      <a:pt x="185" y="21"/>
                      <a:pt x="185" y="21"/>
                    </a:cubicBezTo>
                    <a:cubicBezTo>
                      <a:pt x="194" y="22"/>
                      <a:pt x="194" y="22"/>
                      <a:pt x="194" y="22"/>
                    </a:cubicBezTo>
                    <a:cubicBezTo>
                      <a:pt x="197" y="22"/>
                      <a:pt x="198" y="22"/>
                      <a:pt x="199" y="23"/>
                    </a:cubicBezTo>
                    <a:cubicBezTo>
                      <a:pt x="200" y="23"/>
                      <a:pt x="201" y="25"/>
                      <a:pt x="201" y="27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13"/>
                      <a:pt x="202" y="13"/>
                      <a:pt x="202" y="13"/>
                    </a:cubicBezTo>
                    <a:cubicBezTo>
                      <a:pt x="201" y="13"/>
                      <a:pt x="201" y="13"/>
                      <a:pt x="201" y="13"/>
                    </a:cubicBezTo>
                    <a:cubicBezTo>
                      <a:pt x="201" y="16"/>
                      <a:pt x="200" y="17"/>
                      <a:pt x="199" y="18"/>
                    </a:cubicBezTo>
                    <a:cubicBezTo>
                      <a:pt x="198" y="19"/>
                      <a:pt x="197" y="19"/>
                      <a:pt x="194" y="19"/>
                    </a:cubicBezTo>
                    <a:cubicBezTo>
                      <a:pt x="185" y="19"/>
                      <a:pt x="185" y="19"/>
                      <a:pt x="185" y="19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5" y="4"/>
                      <a:pt x="186" y="3"/>
                      <a:pt x="187" y="3"/>
                    </a:cubicBezTo>
                    <a:cubicBezTo>
                      <a:pt x="195" y="3"/>
                      <a:pt x="195" y="3"/>
                      <a:pt x="195" y="3"/>
                    </a:cubicBezTo>
                    <a:cubicBezTo>
                      <a:pt x="199" y="3"/>
                      <a:pt x="201" y="4"/>
                      <a:pt x="202" y="5"/>
                    </a:cubicBezTo>
                    <a:cubicBezTo>
                      <a:pt x="203" y="5"/>
                      <a:pt x="204" y="7"/>
                      <a:pt x="204" y="10"/>
                    </a:cubicBezTo>
                    <a:cubicBezTo>
                      <a:pt x="206" y="10"/>
                      <a:pt x="206" y="10"/>
                      <a:pt x="206" y="10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173" y="1"/>
                      <a:pt x="173" y="1"/>
                      <a:pt x="173" y="1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6" y="2"/>
                      <a:pt x="177" y="3"/>
                      <a:pt x="178" y="3"/>
                    </a:cubicBezTo>
                    <a:cubicBezTo>
                      <a:pt x="178" y="4"/>
                      <a:pt x="179" y="6"/>
                      <a:pt x="179" y="8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9" y="37"/>
                      <a:pt x="178" y="38"/>
                      <a:pt x="178" y="39"/>
                    </a:cubicBezTo>
                    <a:cubicBezTo>
                      <a:pt x="177" y="39"/>
                      <a:pt x="176" y="40"/>
                      <a:pt x="173" y="40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9" y="31"/>
                      <a:pt x="209" y="31"/>
                      <a:pt x="209" y="31"/>
                    </a:cubicBezTo>
                    <a:close/>
                    <a:moveTo>
                      <a:pt x="255" y="1"/>
                    </a:moveTo>
                    <a:cubicBezTo>
                      <a:pt x="241" y="1"/>
                      <a:pt x="241" y="1"/>
                      <a:pt x="241" y="1"/>
                    </a:cubicBezTo>
                    <a:cubicBezTo>
                      <a:pt x="241" y="2"/>
                      <a:pt x="241" y="2"/>
                      <a:pt x="241" y="2"/>
                    </a:cubicBezTo>
                    <a:cubicBezTo>
                      <a:pt x="244" y="2"/>
                      <a:pt x="245" y="3"/>
                      <a:pt x="246" y="4"/>
                    </a:cubicBezTo>
                    <a:cubicBezTo>
                      <a:pt x="247" y="5"/>
                      <a:pt x="247" y="7"/>
                      <a:pt x="247" y="1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24" y="1"/>
                      <a:pt x="224" y="1"/>
                      <a:pt x="224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3" y="2"/>
                      <a:pt x="213" y="2"/>
                      <a:pt x="213" y="2"/>
                    </a:cubicBezTo>
                    <a:cubicBezTo>
                      <a:pt x="215" y="2"/>
                      <a:pt x="217" y="3"/>
                      <a:pt x="219" y="5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35"/>
                      <a:pt x="219" y="37"/>
                      <a:pt x="218" y="38"/>
                    </a:cubicBezTo>
                    <a:cubicBezTo>
                      <a:pt x="217" y="39"/>
                      <a:pt x="216" y="40"/>
                      <a:pt x="213" y="40"/>
                    </a:cubicBezTo>
                    <a:cubicBezTo>
                      <a:pt x="213" y="41"/>
                      <a:pt x="213" y="41"/>
                      <a:pt x="213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8" y="40"/>
                      <a:pt x="228" y="40"/>
                      <a:pt x="228" y="40"/>
                    </a:cubicBezTo>
                    <a:cubicBezTo>
                      <a:pt x="225" y="40"/>
                      <a:pt x="224" y="39"/>
                      <a:pt x="223" y="38"/>
                    </a:cubicBezTo>
                    <a:cubicBezTo>
                      <a:pt x="222" y="37"/>
                      <a:pt x="222" y="35"/>
                      <a:pt x="222" y="32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49" y="41"/>
                      <a:pt x="249" y="41"/>
                      <a:pt x="249" y="41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7"/>
                      <a:pt x="250" y="5"/>
                      <a:pt x="251" y="4"/>
                    </a:cubicBezTo>
                    <a:cubicBezTo>
                      <a:pt x="251" y="3"/>
                      <a:pt x="253" y="2"/>
                      <a:pt x="255" y="2"/>
                    </a:cubicBezTo>
                    <a:cubicBezTo>
                      <a:pt x="255" y="1"/>
                      <a:pt x="255" y="1"/>
                      <a:pt x="255" y="1"/>
                    </a:cubicBezTo>
                    <a:close/>
                    <a:moveTo>
                      <a:pt x="329" y="1"/>
                    </a:moveTo>
                    <a:cubicBezTo>
                      <a:pt x="315" y="1"/>
                      <a:pt x="315" y="1"/>
                      <a:pt x="315" y="1"/>
                    </a:cubicBezTo>
                    <a:cubicBezTo>
                      <a:pt x="315" y="2"/>
                      <a:pt x="315" y="2"/>
                      <a:pt x="315" y="2"/>
                    </a:cubicBezTo>
                    <a:cubicBezTo>
                      <a:pt x="317" y="2"/>
                      <a:pt x="319" y="3"/>
                      <a:pt x="320" y="4"/>
                    </a:cubicBezTo>
                    <a:cubicBezTo>
                      <a:pt x="320" y="5"/>
                      <a:pt x="321" y="7"/>
                      <a:pt x="321" y="10"/>
                    </a:cubicBezTo>
                    <a:cubicBezTo>
                      <a:pt x="321" y="26"/>
                      <a:pt x="321" y="26"/>
                      <a:pt x="321" y="26"/>
                    </a:cubicBezTo>
                    <a:cubicBezTo>
                      <a:pt x="321" y="31"/>
                      <a:pt x="320" y="33"/>
                      <a:pt x="319" y="35"/>
                    </a:cubicBezTo>
                    <a:cubicBezTo>
                      <a:pt x="317" y="38"/>
                      <a:pt x="314" y="39"/>
                      <a:pt x="309" y="39"/>
                    </a:cubicBezTo>
                    <a:cubicBezTo>
                      <a:pt x="302" y="39"/>
                      <a:pt x="299" y="35"/>
                      <a:pt x="299" y="27"/>
                    </a:cubicBezTo>
                    <a:cubicBezTo>
                      <a:pt x="299" y="8"/>
                      <a:pt x="299" y="8"/>
                      <a:pt x="299" y="8"/>
                    </a:cubicBezTo>
                    <a:cubicBezTo>
                      <a:pt x="299" y="5"/>
                      <a:pt x="299" y="4"/>
                      <a:pt x="300" y="3"/>
                    </a:cubicBezTo>
                    <a:cubicBezTo>
                      <a:pt x="301" y="3"/>
                      <a:pt x="302" y="2"/>
                      <a:pt x="304" y="2"/>
                    </a:cubicBezTo>
                    <a:cubicBezTo>
                      <a:pt x="304" y="1"/>
                      <a:pt x="304" y="1"/>
                      <a:pt x="304" y="1"/>
                    </a:cubicBezTo>
                    <a:cubicBezTo>
                      <a:pt x="287" y="1"/>
                      <a:pt x="287" y="1"/>
                      <a:pt x="287" y="1"/>
                    </a:cubicBezTo>
                    <a:cubicBezTo>
                      <a:pt x="287" y="2"/>
                      <a:pt x="287" y="2"/>
                      <a:pt x="287" y="2"/>
                    </a:cubicBezTo>
                    <a:cubicBezTo>
                      <a:pt x="290" y="2"/>
                      <a:pt x="291" y="3"/>
                      <a:pt x="292" y="3"/>
                    </a:cubicBezTo>
                    <a:cubicBezTo>
                      <a:pt x="293" y="4"/>
                      <a:pt x="293" y="5"/>
                      <a:pt x="293" y="8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3" y="37"/>
                      <a:pt x="298" y="42"/>
                      <a:pt x="308" y="42"/>
                    </a:cubicBezTo>
                    <a:cubicBezTo>
                      <a:pt x="318" y="42"/>
                      <a:pt x="324" y="36"/>
                      <a:pt x="323" y="26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3" y="7"/>
                      <a:pt x="324" y="5"/>
                      <a:pt x="325" y="4"/>
                    </a:cubicBezTo>
                    <a:cubicBezTo>
                      <a:pt x="325" y="3"/>
                      <a:pt x="327" y="2"/>
                      <a:pt x="329" y="2"/>
                    </a:cubicBezTo>
                    <a:cubicBezTo>
                      <a:pt x="329" y="1"/>
                      <a:pt x="329" y="1"/>
                      <a:pt x="329" y="1"/>
                    </a:cubicBezTo>
                    <a:close/>
                    <a:moveTo>
                      <a:pt x="376" y="1"/>
                    </a:moveTo>
                    <a:cubicBezTo>
                      <a:pt x="362" y="1"/>
                      <a:pt x="362" y="1"/>
                      <a:pt x="362" y="1"/>
                    </a:cubicBezTo>
                    <a:cubicBezTo>
                      <a:pt x="362" y="2"/>
                      <a:pt x="362" y="2"/>
                      <a:pt x="362" y="2"/>
                    </a:cubicBezTo>
                    <a:cubicBezTo>
                      <a:pt x="364" y="2"/>
                      <a:pt x="366" y="3"/>
                      <a:pt x="366" y="4"/>
                    </a:cubicBezTo>
                    <a:cubicBezTo>
                      <a:pt x="367" y="5"/>
                      <a:pt x="367" y="7"/>
                      <a:pt x="367" y="1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44" y="1"/>
                      <a:pt x="344" y="1"/>
                      <a:pt x="344" y="1"/>
                    </a:cubicBezTo>
                    <a:cubicBezTo>
                      <a:pt x="334" y="1"/>
                      <a:pt x="334" y="1"/>
                      <a:pt x="334" y="1"/>
                    </a:cubicBezTo>
                    <a:cubicBezTo>
                      <a:pt x="334" y="2"/>
                      <a:pt x="334" y="2"/>
                      <a:pt x="334" y="2"/>
                    </a:cubicBezTo>
                    <a:cubicBezTo>
                      <a:pt x="336" y="2"/>
                      <a:pt x="338" y="3"/>
                      <a:pt x="340" y="5"/>
                    </a:cubicBezTo>
                    <a:cubicBezTo>
                      <a:pt x="340" y="32"/>
                      <a:pt x="340" y="32"/>
                      <a:pt x="340" y="32"/>
                    </a:cubicBezTo>
                    <a:cubicBezTo>
                      <a:pt x="340" y="35"/>
                      <a:pt x="339" y="37"/>
                      <a:pt x="338" y="38"/>
                    </a:cubicBezTo>
                    <a:cubicBezTo>
                      <a:pt x="338" y="39"/>
                      <a:pt x="336" y="40"/>
                      <a:pt x="334" y="40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48" y="41"/>
                      <a:pt x="348" y="41"/>
                      <a:pt x="348" y="41"/>
                    </a:cubicBezTo>
                    <a:cubicBezTo>
                      <a:pt x="348" y="40"/>
                      <a:pt x="348" y="40"/>
                      <a:pt x="348" y="40"/>
                    </a:cubicBezTo>
                    <a:cubicBezTo>
                      <a:pt x="346" y="40"/>
                      <a:pt x="344" y="39"/>
                      <a:pt x="343" y="38"/>
                    </a:cubicBezTo>
                    <a:cubicBezTo>
                      <a:pt x="343" y="37"/>
                      <a:pt x="342" y="35"/>
                      <a:pt x="342" y="32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69" y="41"/>
                      <a:pt x="369" y="41"/>
                      <a:pt x="369" y="41"/>
                    </a:cubicBezTo>
                    <a:cubicBezTo>
                      <a:pt x="370" y="41"/>
                      <a:pt x="370" y="41"/>
                      <a:pt x="370" y="41"/>
                    </a:cubicBezTo>
                    <a:cubicBezTo>
                      <a:pt x="370" y="10"/>
                      <a:pt x="370" y="10"/>
                      <a:pt x="370" y="10"/>
                    </a:cubicBezTo>
                    <a:cubicBezTo>
                      <a:pt x="370" y="7"/>
                      <a:pt x="371" y="5"/>
                      <a:pt x="371" y="4"/>
                    </a:cubicBezTo>
                    <a:cubicBezTo>
                      <a:pt x="372" y="3"/>
                      <a:pt x="373" y="2"/>
                      <a:pt x="376" y="2"/>
                    </a:cubicBezTo>
                    <a:cubicBezTo>
                      <a:pt x="376" y="1"/>
                      <a:pt x="376" y="1"/>
                      <a:pt x="376" y="1"/>
                    </a:cubicBezTo>
                    <a:close/>
                    <a:moveTo>
                      <a:pt x="381" y="41"/>
                    </a:moveTo>
                    <a:cubicBezTo>
                      <a:pt x="399" y="41"/>
                      <a:pt x="399" y="41"/>
                      <a:pt x="399" y="41"/>
                    </a:cubicBezTo>
                    <a:cubicBezTo>
                      <a:pt x="399" y="40"/>
                      <a:pt x="399" y="40"/>
                      <a:pt x="399" y="40"/>
                    </a:cubicBezTo>
                    <a:cubicBezTo>
                      <a:pt x="396" y="40"/>
                      <a:pt x="395" y="40"/>
                      <a:pt x="394" y="39"/>
                    </a:cubicBezTo>
                    <a:cubicBezTo>
                      <a:pt x="393" y="38"/>
                      <a:pt x="393" y="37"/>
                      <a:pt x="393" y="35"/>
                    </a:cubicBezTo>
                    <a:cubicBezTo>
                      <a:pt x="393" y="8"/>
                      <a:pt x="393" y="8"/>
                      <a:pt x="393" y="8"/>
                    </a:cubicBezTo>
                    <a:cubicBezTo>
                      <a:pt x="393" y="5"/>
                      <a:pt x="393" y="4"/>
                      <a:pt x="394" y="3"/>
                    </a:cubicBezTo>
                    <a:cubicBezTo>
                      <a:pt x="395" y="3"/>
                      <a:pt x="396" y="2"/>
                      <a:pt x="399" y="2"/>
                    </a:cubicBezTo>
                    <a:cubicBezTo>
                      <a:pt x="399" y="1"/>
                      <a:pt x="399" y="1"/>
                      <a:pt x="399" y="1"/>
                    </a:cubicBezTo>
                    <a:cubicBezTo>
                      <a:pt x="381" y="1"/>
                      <a:pt x="381" y="1"/>
                      <a:pt x="381" y="1"/>
                    </a:cubicBezTo>
                    <a:cubicBezTo>
                      <a:pt x="381" y="2"/>
                      <a:pt x="381" y="2"/>
                      <a:pt x="381" y="2"/>
                    </a:cubicBezTo>
                    <a:cubicBezTo>
                      <a:pt x="383" y="2"/>
                      <a:pt x="385" y="3"/>
                      <a:pt x="385" y="3"/>
                    </a:cubicBezTo>
                    <a:cubicBezTo>
                      <a:pt x="386" y="4"/>
                      <a:pt x="386" y="5"/>
                      <a:pt x="386" y="8"/>
                    </a:cubicBezTo>
                    <a:cubicBezTo>
                      <a:pt x="386" y="35"/>
                      <a:pt x="386" y="35"/>
                      <a:pt x="386" y="35"/>
                    </a:cubicBezTo>
                    <a:cubicBezTo>
                      <a:pt x="386" y="37"/>
                      <a:pt x="386" y="38"/>
                      <a:pt x="385" y="39"/>
                    </a:cubicBezTo>
                    <a:cubicBezTo>
                      <a:pt x="385" y="40"/>
                      <a:pt x="383" y="40"/>
                      <a:pt x="381" y="40"/>
                    </a:cubicBezTo>
                    <a:cubicBezTo>
                      <a:pt x="381" y="41"/>
                      <a:pt x="381" y="41"/>
                      <a:pt x="381" y="41"/>
                    </a:cubicBezTo>
                    <a:close/>
                    <a:moveTo>
                      <a:pt x="445" y="1"/>
                    </a:moveTo>
                    <a:cubicBezTo>
                      <a:pt x="433" y="1"/>
                      <a:pt x="433" y="1"/>
                      <a:pt x="433" y="1"/>
                    </a:cubicBezTo>
                    <a:cubicBezTo>
                      <a:pt x="433" y="2"/>
                      <a:pt x="433" y="2"/>
                      <a:pt x="433" y="2"/>
                    </a:cubicBezTo>
                    <a:cubicBezTo>
                      <a:pt x="436" y="2"/>
                      <a:pt x="437" y="3"/>
                      <a:pt x="437" y="5"/>
                    </a:cubicBezTo>
                    <a:cubicBezTo>
                      <a:pt x="437" y="6"/>
                      <a:pt x="437" y="7"/>
                      <a:pt x="436" y="8"/>
                    </a:cubicBezTo>
                    <a:cubicBezTo>
                      <a:pt x="436" y="9"/>
                      <a:pt x="436" y="9"/>
                      <a:pt x="436" y="9"/>
                    </a:cubicBezTo>
                    <a:cubicBezTo>
                      <a:pt x="427" y="32"/>
                      <a:pt x="427" y="32"/>
                      <a:pt x="427" y="32"/>
                    </a:cubicBezTo>
                    <a:cubicBezTo>
                      <a:pt x="418" y="11"/>
                      <a:pt x="418" y="11"/>
                      <a:pt x="418" y="11"/>
                    </a:cubicBezTo>
                    <a:cubicBezTo>
                      <a:pt x="417" y="10"/>
                      <a:pt x="417" y="9"/>
                      <a:pt x="416" y="8"/>
                    </a:cubicBezTo>
                    <a:cubicBezTo>
                      <a:pt x="416" y="6"/>
                      <a:pt x="415" y="5"/>
                      <a:pt x="415" y="5"/>
                    </a:cubicBezTo>
                    <a:cubicBezTo>
                      <a:pt x="415" y="3"/>
                      <a:pt x="416" y="2"/>
                      <a:pt x="420" y="2"/>
                    </a:cubicBezTo>
                    <a:cubicBezTo>
                      <a:pt x="420" y="1"/>
                      <a:pt x="420" y="1"/>
                      <a:pt x="420" y="1"/>
                    </a:cubicBezTo>
                    <a:cubicBezTo>
                      <a:pt x="404" y="1"/>
                      <a:pt x="404" y="1"/>
                      <a:pt x="404" y="1"/>
                    </a:cubicBezTo>
                    <a:cubicBezTo>
                      <a:pt x="404" y="2"/>
                      <a:pt x="404" y="2"/>
                      <a:pt x="404" y="2"/>
                    </a:cubicBezTo>
                    <a:cubicBezTo>
                      <a:pt x="405" y="2"/>
                      <a:pt x="406" y="3"/>
                      <a:pt x="407" y="4"/>
                    </a:cubicBezTo>
                    <a:cubicBezTo>
                      <a:pt x="408" y="4"/>
                      <a:pt x="409" y="6"/>
                      <a:pt x="410" y="9"/>
                    </a:cubicBezTo>
                    <a:cubicBezTo>
                      <a:pt x="425" y="41"/>
                      <a:pt x="425" y="41"/>
                      <a:pt x="425" y="41"/>
                    </a:cubicBezTo>
                    <a:cubicBezTo>
                      <a:pt x="426" y="41"/>
                      <a:pt x="426" y="41"/>
                      <a:pt x="426" y="41"/>
                    </a:cubicBezTo>
                    <a:cubicBezTo>
                      <a:pt x="439" y="8"/>
                      <a:pt x="439" y="8"/>
                      <a:pt x="439" y="8"/>
                    </a:cubicBezTo>
                    <a:cubicBezTo>
                      <a:pt x="440" y="5"/>
                      <a:pt x="441" y="4"/>
                      <a:pt x="442" y="3"/>
                    </a:cubicBezTo>
                    <a:cubicBezTo>
                      <a:pt x="442" y="3"/>
                      <a:pt x="443" y="2"/>
                      <a:pt x="445" y="2"/>
                    </a:cubicBezTo>
                    <a:cubicBezTo>
                      <a:pt x="445" y="1"/>
                      <a:pt x="445" y="1"/>
                      <a:pt x="445" y="1"/>
                    </a:cubicBezTo>
                    <a:close/>
                    <a:moveTo>
                      <a:pt x="485" y="31"/>
                    </a:moveTo>
                    <a:cubicBezTo>
                      <a:pt x="484" y="31"/>
                      <a:pt x="484" y="31"/>
                      <a:pt x="484" y="31"/>
                    </a:cubicBezTo>
                    <a:cubicBezTo>
                      <a:pt x="482" y="34"/>
                      <a:pt x="481" y="36"/>
                      <a:pt x="479" y="37"/>
                    </a:cubicBezTo>
                    <a:cubicBezTo>
                      <a:pt x="477" y="38"/>
                      <a:pt x="474" y="39"/>
                      <a:pt x="471" y="39"/>
                    </a:cubicBezTo>
                    <a:cubicBezTo>
                      <a:pt x="466" y="39"/>
                      <a:pt x="463" y="39"/>
                      <a:pt x="463" y="39"/>
                    </a:cubicBezTo>
                    <a:cubicBezTo>
                      <a:pt x="462" y="38"/>
                      <a:pt x="461" y="38"/>
                      <a:pt x="461" y="36"/>
                    </a:cubicBezTo>
                    <a:cubicBezTo>
                      <a:pt x="461" y="21"/>
                      <a:pt x="461" y="21"/>
                      <a:pt x="461" y="21"/>
                    </a:cubicBezTo>
                    <a:cubicBezTo>
                      <a:pt x="471" y="22"/>
                      <a:pt x="471" y="22"/>
                      <a:pt x="471" y="22"/>
                    </a:cubicBezTo>
                    <a:cubicBezTo>
                      <a:pt x="473" y="22"/>
                      <a:pt x="475" y="22"/>
                      <a:pt x="476" y="23"/>
                    </a:cubicBezTo>
                    <a:cubicBezTo>
                      <a:pt x="477" y="23"/>
                      <a:pt x="477" y="25"/>
                      <a:pt x="477" y="27"/>
                    </a:cubicBezTo>
                    <a:cubicBezTo>
                      <a:pt x="479" y="27"/>
                      <a:pt x="479" y="27"/>
                      <a:pt x="479" y="27"/>
                    </a:cubicBezTo>
                    <a:cubicBezTo>
                      <a:pt x="479" y="13"/>
                      <a:pt x="479" y="13"/>
                      <a:pt x="479" y="13"/>
                    </a:cubicBezTo>
                    <a:cubicBezTo>
                      <a:pt x="477" y="13"/>
                      <a:pt x="477" y="13"/>
                      <a:pt x="477" y="13"/>
                    </a:cubicBezTo>
                    <a:cubicBezTo>
                      <a:pt x="477" y="16"/>
                      <a:pt x="477" y="17"/>
                      <a:pt x="476" y="18"/>
                    </a:cubicBezTo>
                    <a:cubicBezTo>
                      <a:pt x="475" y="19"/>
                      <a:pt x="473" y="19"/>
                      <a:pt x="471" y="19"/>
                    </a:cubicBezTo>
                    <a:cubicBezTo>
                      <a:pt x="461" y="19"/>
                      <a:pt x="461" y="19"/>
                      <a:pt x="461" y="19"/>
                    </a:cubicBezTo>
                    <a:cubicBezTo>
                      <a:pt x="461" y="5"/>
                      <a:pt x="461" y="5"/>
                      <a:pt x="461" y="5"/>
                    </a:cubicBezTo>
                    <a:cubicBezTo>
                      <a:pt x="461" y="4"/>
                      <a:pt x="462" y="3"/>
                      <a:pt x="463" y="3"/>
                    </a:cubicBezTo>
                    <a:cubicBezTo>
                      <a:pt x="472" y="3"/>
                      <a:pt x="472" y="3"/>
                      <a:pt x="472" y="3"/>
                    </a:cubicBezTo>
                    <a:cubicBezTo>
                      <a:pt x="475" y="3"/>
                      <a:pt x="477" y="4"/>
                      <a:pt x="478" y="5"/>
                    </a:cubicBezTo>
                    <a:cubicBezTo>
                      <a:pt x="480" y="5"/>
                      <a:pt x="480" y="7"/>
                      <a:pt x="481" y="10"/>
                    </a:cubicBezTo>
                    <a:cubicBezTo>
                      <a:pt x="482" y="10"/>
                      <a:pt x="482" y="10"/>
                      <a:pt x="482" y="10"/>
                    </a:cubicBezTo>
                    <a:cubicBezTo>
                      <a:pt x="482" y="1"/>
                      <a:pt x="482" y="1"/>
                      <a:pt x="482" y="1"/>
                    </a:cubicBezTo>
                    <a:cubicBezTo>
                      <a:pt x="450" y="1"/>
                      <a:pt x="450" y="1"/>
                      <a:pt x="450" y="1"/>
                    </a:cubicBezTo>
                    <a:cubicBezTo>
                      <a:pt x="450" y="2"/>
                      <a:pt x="450" y="2"/>
                      <a:pt x="450" y="2"/>
                    </a:cubicBezTo>
                    <a:cubicBezTo>
                      <a:pt x="452" y="2"/>
                      <a:pt x="454" y="3"/>
                      <a:pt x="454" y="3"/>
                    </a:cubicBezTo>
                    <a:cubicBezTo>
                      <a:pt x="455" y="4"/>
                      <a:pt x="455" y="6"/>
                      <a:pt x="455" y="8"/>
                    </a:cubicBezTo>
                    <a:cubicBezTo>
                      <a:pt x="455" y="35"/>
                      <a:pt x="455" y="35"/>
                      <a:pt x="455" y="35"/>
                    </a:cubicBezTo>
                    <a:cubicBezTo>
                      <a:pt x="455" y="37"/>
                      <a:pt x="455" y="38"/>
                      <a:pt x="454" y="39"/>
                    </a:cubicBezTo>
                    <a:cubicBezTo>
                      <a:pt x="454" y="39"/>
                      <a:pt x="452" y="40"/>
                      <a:pt x="450" y="40"/>
                    </a:cubicBezTo>
                    <a:cubicBezTo>
                      <a:pt x="450" y="41"/>
                      <a:pt x="450" y="41"/>
                      <a:pt x="450" y="41"/>
                    </a:cubicBezTo>
                    <a:cubicBezTo>
                      <a:pt x="483" y="41"/>
                      <a:pt x="483" y="41"/>
                      <a:pt x="483" y="41"/>
                    </a:cubicBezTo>
                    <a:cubicBezTo>
                      <a:pt x="485" y="31"/>
                      <a:pt x="485" y="31"/>
                      <a:pt x="485" y="31"/>
                    </a:cubicBezTo>
                    <a:close/>
                    <a:moveTo>
                      <a:pt x="529" y="40"/>
                    </a:moveTo>
                    <a:cubicBezTo>
                      <a:pt x="527" y="40"/>
                      <a:pt x="525" y="39"/>
                      <a:pt x="524" y="37"/>
                    </a:cubicBezTo>
                    <a:cubicBezTo>
                      <a:pt x="511" y="22"/>
                      <a:pt x="511" y="22"/>
                      <a:pt x="511" y="22"/>
                    </a:cubicBezTo>
                    <a:cubicBezTo>
                      <a:pt x="519" y="21"/>
                      <a:pt x="522" y="17"/>
                      <a:pt x="522" y="12"/>
                    </a:cubicBezTo>
                    <a:cubicBezTo>
                      <a:pt x="522" y="5"/>
                      <a:pt x="517" y="1"/>
                      <a:pt x="507" y="1"/>
                    </a:cubicBezTo>
                    <a:cubicBezTo>
                      <a:pt x="490" y="1"/>
                      <a:pt x="490" y="1"/>
                      <a:pt x="490" y="1"/>
                    </a:cubicBezTo>
                    <a:cubicBezTo>
                      <a:pt x="490" y="2"/>
                      <a:pt x="490" y="2"/>
                      <a:pt x="490" y="2"/>
                    </a:cubicBezTo>
                    <a:cubicBezTo>
                      <a:pt x="493" y="2"/>
                      <a:pt x="494" y="3"/>
                      <a:pt x="494" y="3"/>
                    </a:cubicBezTo>
                    <a:cubicBezTo>
                      <a:pt x="495" y="4"/>
                      <a:pt x="495" y="5"/>
                      <a:pt x="495" y="8"/>
                    </a:cubicBezTo>
                    <a:cubicBezTo>
                      <a:pt x="495" y="34"/>
                      <a:pt x="495" y="34"/>
                      <a:pt x="495" y="34"/>
                    </a:cubicBezTo>
                    <a:cubicBezTo>
                      <a:pt x="495" y="37"/>
                      <a:pt x="495" y="38"/>
                      <a:pt x="494" y="39"/>
                    </a:cubicBezTo>
                    <a:cubicBezTo>
                      <a:pt x="494" y="39"/>
                      <a:pt x="493" y="40"/>
                      <a:pt x="490" y="40"/>
                    </a:cubicBezTo>
                    <a:cubicBezTo>
                      <a:pt x="490" y="41"/>
                      <a:pt x="490" y="41"/>
                      <a:pt x="490" y="41"/>
                    </a:cubicBezTo>
                    <a:cubicBezTo>
                      <a:pt x="507" y="41"/>
                      <a:pt x="507" y="41"/>
                      <a:pt x="507" y="41"/>
                    </a:cubicBezTo>
                    <a:cubicBezTo>
                      <a:pt x="507" y="40"/>
                      <a:pt x="507" y="40"/>
                      <a:pt x="507" y="40"/>
                    </a:cubicBezTo>
                    <a:cubicBezTo>
                      <a:pt x="505" y="40"/>
                      <a:pt x="503" y="39"/>
                      <a:pt x="502" y="39"/>
                    </a:cubicBezTo>
                    <a:cubicBezTo>
                      <a:pt x="502" y="38"/>
                      <a:pt x="502" y="37"/>
                      <a:pt x="502" y="35"/>
                    </a:cubicBezTo>
                    <a:cubicBezTo>
                      <a:pt x="502" y="23"/>
                      <a:pt x="502" y="23"/>
                      <a:pt x="502" y="23"/>
                    </a:cubicBezTo>
                    <a:cubicBezTo>
                      <a:pt x="505" y="23"/>
                      <a:pt x="505" y="23"/>
                      <a:pt x="505" y="23"/>
                    </a:cubicBezTo>
                    <a:cubicBezTo>
                      <a:pt x="519" y="41"/>
                      <a:pt x="519" y="41"/>
                      <a:pt x="519" y="41"/>
                    </a:cubicBezTo>
                    <a:cubicBezTo>
                      <a:pt x="529" y="41"/>
                      <a:pt x="529" y="41"/>
                      <a:pt x="529" y="41"/>
                    </a:cubicBezTo>
                    <a:cubicBezTo>
                      <a:pt x="529" y="40"/>
                      <a:pt x="529" y="40"/>
                      <a:pt x="529" y="40"/>
                    </a:cubicBezTo>
                    <a:close/>
                    <a:moveTo>
                      <a:pt x="502" y="5"/>
                    </a:moveTo>
                    <a:cubicBezTo>
                      <a:pt x="501" y="4"/>
                      <a:pt x="502" y="3"/>
                      <a:pt x="505" y="3"/>
                    </a:cubicBezTo>
                    <a:cubicBezTo>
                      <a:pt x="512" y="3"/>
                      <a:pt x="516" y="6"/>
                      <a:pt x="516" y="12"/>
                    </a:cubicBezTo>
                    <a:cubicBezTo>
                      <a:pt x="516" y="18"/>
                      <a:pt x="511" y="21"/>
                      <a:pt x="502" y="20"/>
                    </a:cubicBezTo>
                    <a:cubicBezTo>
                      <a:pt x="502" y="5"/>
                      <a:pt x="502" y="5"/>
                      <a:pt x="502" y="5"/>
                    </a:cubicBezTo>
                    <a:close/>
                    <a:moveTo>
                      <a:pt x="559" y="0"/>
                    </a:moveTo>
                    <a:cubicBezTo>
                      <a:pt x="558" y="0"/>
                      <a:pt x="558" y="0"/>
                      <a:pt x="558" y="0"/>
                    </a:cubicBezTo>
                    <a:cubicBezTo>
                      <a:pt x="558" y="2"/>
                      <a:pt x="557" y="2"/>
                      <a:pt x="556" y="2"/>
                    </a:cubicBezTo>
                    <a:cubicBezTo>
                      <a:pt x="556" y="2"/>
                      <a:pt x="555" y="2"/>
                      <a:pt x="554" y="2"/>
                    </a:cubicBezTo>
                    <a:cubicBezTo>
                      <a:pt x="551" y="1"/>
                      <a:pt x="549" y="0"/>
                      <a:pt x="548" y="0"/>
                    </a:cubicBezTo>
                    <a:cubicBezTo>
                      <a:pt x="541" y="1"/>
                      <a:pt x="537" y="4"/>
                      <a:pt x="537" y="10"/>
                    </a:cubicBezTo>
                    <a:cubicBezTo>
                      <a:pt x="536" y="15"/>
                      <a:pt x="540" y="19"/>
                      <a:pt x="546" y="23"/>
                    </a:cubicBezTo>
                    <a:cubicBezTo>
                      <a:pt x="550" y="25"/>
                      <a:pt x="553" y="27"/>
                      <a:pt x="554" y="28"/>
                    </a:cubicBezTo>
                    <a:cubicBezTo>
                      <a:pt x="556" y="29"/>
                      <a:pt x="556" y="31"/>
                      <a:pt x="556" y="33"/>
                    </a:cubicBezTo>
                    <a:cubicBezTo>
                      <a:pt x="556" y="37"/>
                      <a:pt x="553" y="40"/>
                      <a:pt x="549" y="40"/>
                    </a:cubicBezTo>
                    <a:cubicBezTo>
                      <a:pt x="543" y="40"/>
                      <a:pt x="539" y="36"/>
                      <a:pt x="536" y="29"/>
                    </a:cubicBezTo>
                    <a:cubicBezTo>
                      <a:pt x="535" y="29"/>
                      <a:pt x="535" y="29"/>
                      <a:pt x="535" y="29"/>
                    </a:cubicBezTo>
                    <a:cubicBezTo>
                      <a:pt x="537" y="41"/>
                      <a:pt x="537" y="41"/>
                      <a:pt x="537" y="41"/>
                    </a:cubicBezTo>
                    <a:cubicBezTo>
                      <a:pt x="538" y="41"/>
                      <a:pt x="538" y="41"/>
                      <a:pt x="538" y="41"/>
                    </a:cubicBezTo>
                    <a:cubicBezTo>
                      <a:pt x="538" y="41"/>
                      <a:pt x="539" y="40"/>
                      <a:pt x="540" y="40"/>
                    </a:cubicBezTo>
                    <a:cubicBezTo>
                      <a:pt x="540" y="40"/>
                      <a:pt x="541" y="40"/>
                      <a:pt x="543" y="41"/>
                    </a:cubicBezTo>
                    <a:cubicBezTo>
                      <a:pt x="545" y="41"/>
                      <a:pt x="548" y="42"/>
                      <a:pt x="549" y="42"/>
                    </a:cubicBezTo>
                    <a:cubicBezTo>
                      <a:pt x="557" y="41"/>
                      <a:pt x="561" y="38"/>
                      <a:pt x="562" y="31"/>
                    </a:cubicBezTo>
                    <a:cubicBezTo>
                      <a:pt x="561" y="25"/>
                      <a:pt x="557" y="20"/>
                      <a:pt x="551" y="18"/>
                    </a:cubicBezTo>
                    <a:cubicBezTo>
                      <a:pt x="546" y="15"/>
                      <a:pt x="543" y="12"/>
                      <a:pt x="542" y="8"/>
                    </a:cubicBezTo>
                    <a:cubicBezTo>
                      <a:pt x="542" y="5"/>
                      <a:pt x="544" y="3"/>
                      <a:pt x="548" y="3"/>
                    </a:cubicBezTo>
                    <a:cubicBezTo>
                      <a:pt x="554" y="3"/>
                      <a:pt x="558" y="6"/>
                      <a:pt x="559" y="13"/>
                    </a:cubicBezTo>
                    <a:cubicBezTo>
                      <a:pt x="561" y="13"/>
                      <a:pt x="561" y="13"/>
                      <a:pt x="561" y="13"/>
                    </a:cubicBezTo>
                    <a:cubicBezTo>
                      <a:pt x="559" y="0"/>
                      <a:pt x="559" y="0"/>
                      <a:pt x="559" y="0"/>
                    </a:cubicBezTo>
                    <a:close/>
                    <a:moveTo>
                      <a:pt x="570" y="41"/>
                    </a:moveTo>
                    <a:cubicBezTo>
                      <a:pt x="588" y="41"/>
                      <a:pt x="588" y="41"/>
                      <a:pt x="588" y="41"/>
                    </a:cubicBezTo>
                    <a:cubicBezTo>
                      <a:pt x="588" y="40"/>
                      <a:pt x="588" y="40"/>
                      <a:pt x="588" y="40"/>
                    </a:cubicBezTo>
                    <a:cubicBezTo>
                      <a:pt x="586" y="40"/>
                      <a:pt x="584" y="40"/>
                      <a:pt x="583" y="39"/>
                    </a:cubicBezTo>
                    <a:cubicBezTo>
                      <a:pt x="583" y="38"/>
                      <a:pt x="582" y="37"/>
                      <a:pt x="582" y="35"/>
                    </a:cubicBezTo>
                    <a:cubicBezTo>
                      <a:pt x="582" y="8"/>
                      <a:pt x="582" y="8"/>
                      <a:pt x="582" y="8"/>
                    </a:cubicBezTo>
                    <a:cubicBezTo>
                      <a:pt x="582" y="5"/>
                      <a:pt x="583" y="4"/>
                      <a:pt x="583" y="3"/>
                    </a:cubicBezTo>
                    <a:cubicBezTo>
                      <a:pt x="584" y="3"/>
                      <a:pt x="586" y="2"/>
                      <a:pt x="588" y="2"/>
                    </a:cubicBezTo>
                    <a:cubicBezTo>
                      <a:pt x="588" y="1"/>
                      <a:pt x="588" y="1"/>
                      <a:pt x="588" y="1"/>
                    </a:cubicBezTo>
                    <a:cubicBezTo>
                      <a:pt x="570" y="1"/>
                      <a:pt x="570" y="1"/>
                      <a:pt x="570" y="1"/>
                    </a:cubicBezTo>
                    <a:cubicBezTo>
                      <a:pt x="570" y="2"/>
                      <a:pt x="570" y="2"/>
                      <a:pt x="570" y="2"/>
                    </a:cubicBezTo>
                    <a:cubicBezTo>
                      <a:pt x="573" y="2"/>
                      <a:pt x="574" y="3"/>
                      <a:pt x="575" y="3"/>
                    </a:cubicBezTo>
                    <a:cubicBezTo>
                      <a:pt x="576" y="4"/>
                      <a:pt x="576" y="5"/>
                      <a:pt x="576" y="8"/>
                    </a:cubicBezTo>
                    <a:cubicBezTo>
                      <a:pt x="576" y="35"/>
                      <a:pt x="576" y="35"/>
                      <a:pt x="576" y="35"/>
                    </a:cubicBezTo>
                    <a:cubicBezTo>
                      <a:pt x="576" y="37"/>
                      <a:pt x="576" y="38"/>
                      <a:pt x="575" y="39"/>
                    </a:cubicBezTo>
                    <a:cubicBezTo>
                      <a:pt x="574" y="40"/>
                      <a:pt x="573" y="40"/>
                      <a:pt x="570" y="40"/>
                    </a:cubicBezTo>
                    <a:cubicBezTo>
                      <a:pt x="570" y="41"/>
                      <a:pt x="570" y="41"/>
                      <a:pt x="570" y="41"/>
                    </a:cubicBezTo>
                    <a:close/>
                    <a:moveTo>
                      <a:pt x="620" y="40"/>
                    </a:moveTo>
                    <a:cubicBezTo>
                      <a:pt x="617" y="40"/>
                      <a:pt x="615" y="39"/>
                      <a:pt x="615" y="39"/>
                    </a:cubicBezTo>
                    <a:cubicBezTo>
                      <a:pt x="614" y="38"/>
                      <a:pt x="614" y="37"/>
                      <a:pt x="614" y="35"/>
                    </a:cubicBezTo>
                    <a:cubicBezTo>
                      <a:pt x="614" y="4"/>
                      <a:pt x="614" y="4"/>
                      <a:pt x="614" y="4"/>
                    </a:cubicBezTo>
                    <a:cubicBezTo>
                      <a:pt x="617" y="4"/>
                      <a:pt x="617" y="4"/>
                      <a:pt x="617" y="4"/>
                    </a:cubicBezTo>
                    <a:cubicBezTo>
                      <a:pt x="621" y="4"/>
                      <a:pt x="623" y="4"/>
                      <a:pt x="624" y="5"/>
                    </a:cubicBezTo>
                    <a:cubicBezTo>
                      <a:pt x="625" y="6"/>
                      <a:pt x="626" y="8"/>
                      <a:pt x="627" y="11"/>
                    </a:cubicBezTo>
                    <a:cubicBezTo>
                      <a:pt x="628" y="11"/>
                      <a:pt x="628" y="11"/>
                      <a:pt x="628" y="11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594" y="1"/>
                      <a:pt x="594" y="1"/>
                      <a:pt x="594" y="1"/>
                    </a:cubicBezTo>
                    <a:cubicBezTo>
                      <a:pt x="593" y="11"/>
                      <a:pt x="593" y="11"/>
                      <a:pt x="593" y="11"/>
                    </a:cubicBezTo>
                    <a:cubicBezTo>
                      <a:pt x="595" y="11"/>
                      <a:pt x="595" y="11"/>
                      <a:pt x="595" y="11"/>
                    </a:cubicBezTo>
                    <a:cubicBezTo>
                      <a:pt x="595" y="8"/>
                      <a:pt x="596" y="6"/>
                      <a:pt x="597" y="5"/>
                    </a:cubicBezTo>
                    <a:cubicBezTo>
                      <a:pt x="599" y="4"/>
                      <a:pt x="601" y="4"/>
                      <a:pt x="604" y="4"/>
                    </a:cubicBezTo>
                    <a:cubicBezTo>
                      <a:pt x="608" y="4"/>
                      <a:pt x="608" y="4"/>
                      <a:pt x="608" y="4"/>
                    </a:cubicBezTo>
                    <a:cubicBezTo>
                      <a:pt x="608" y="34"/>
                      <a:pt x="608" y="34"/>
                      <a:pt x="608" y="34"/>
                    </a:cubicBezTo>
                    <a:cubicBezTo>
                      <a:pt x="608" y="37"/>
                      <a:pt x="607" y="38"/>
                      <a:pt x="607" y="39"/>
                    </a:cubicBezTo>
                    <a:cubicBezTo>
                      <a:pt x="606" y="39"/>
                      <a:pt x="604" y="40"/>
                      <a:pt x="602" y="40"/>
                    </a:cubicBezTo>
                    <a:cubicBezTo>
                      <a:pt x="602" y="41"/>
                      <a:pt x="602" y="41"/>
                      <a:pt x="602" y="41"/>
                    </a:cubicBezTo>
                    <a:cubicBezTo>
                      <a:pt x="620" y="41"/>
                      <a:pt x="620" y="41"/>
                      <a:pt x="620" y="41"/>
                    </a:cubicBezTo>
                    <a:cubicBezTo>
                      <a:pt x="620" y="40"/>
                      <a:pt x="620" y="40"/>
                      <a:pt x="620" y="40"/>
                    </a:cubicBezTo>
                    <a:close/>
                    <a:moveTo>
                      <a:pt x="675" y="1"/>
                    </a:moveTo>
                    <a:cubicBezTo>
                      <a:pt x="661" y="1"/>
                      <a:pt x="661" y="1"/>
                      <a:pt x="661" y="1"/>
                    </a:cubicBezTo>
                    <a:cubicBezTo>
                      <a:pt x="661" y="2"/>
                      <a:pt x="661" y="2"/>
                      <a:pt x="661" y="2"/>
                    </a:cubicBezTo>
                    <a:cubicBezTo>
                      <a:pt x="664" y="2"/>
                      <a:pt x="666" y="3"/>
                      <a:pt x="666" y="4"/>
                    </a:cubicBezTo>
                    <a:cubicBezTo>
                      <a:pt x="666" y="5"/>
                      <a:pt x="665" y="6"/>
                      <a:pt x="665" y="6"/>
                    </a:cubicBezTo>
                    <a:cubicBezTo>
                      <a:pt x="656" y="20"/>
                      <a:pt x="656" y="20"/>
                      <a:pt x="656" y="20"/>
                    </a:cubicBezTo>
                    <a:cubicBezTo>
                      <a:pt x="647" y="7"/>
                      <a:pt x="647" y="7"/>
                      <a:pt x="647" y="7"/>
                    </a:cubicBezTo>
                    <a:cubicBezTo>
                      <a:pt x="646" y="6"/>
                      <a:pt x="646" y="5"/>
                      <a:pt x="646" y="4"/>
                    </a:cubicBezTo>
                    <a:cubicBezTo>
                      <a:pt x="646" y="3"/>
                      <a:pt x="647" y="2"/>
                      <a:pt x="650" y="2"/>
                    </a:cubicBezTo>
                    <a:cubicBezTo>
                      <a:pt x="650" y="2"/>
                      <a:pt x="650" y="2"/>
                      <a:pt x="650" y="2"/>
                    </a:cubicBezTo>
                    <a:cubicBezTo>
                      <a:pt x="650" y="1"/>
                      <a:pt x="650" y="1"/>
                      <a:pt x="650" y="1"/>
                    </a:cubicBezTo>
                    <a:cubicBezTo>
                      <a:pt x="634" y="1"/>
                      <a:pt x="634" y="1"/>
                      <a:pt x="634" y="1"/>
                    </a:cubicBezTo>
                    <a:cubicBezTo>
                      <a:pt x="634" y="2"/>
                      <a:pt x="634" y="2"/>
                      <a:pt x="634" y="2"/>
                    </a:cubicBezTo>
                    <a:cubicBezTo>
                      <a:pt x="635" y="2"/>
                      <a:pt x="636" y="3"/>
                      <a:pt x="637" y="4"/>
                    </a:cubicBezTo>
                    <a:cubicBezTo>
                      <a:pt x="638" y="5"/>
                      <a:pt x="640" y="8"/>
                      <a:pt x="643" y="12"/>
                    </a:cubicBezTo>
                    <a:cubicBezTo>
                      <a:pt x="651" y="23"/>
                      <a:pt x="651" y="23"/>
                      <a:pt x="651" y="23"/>
                    </a:cubicBezTo>
                    <a:cubicBezTo>
                      <a:pt x="651" y="34"/>
                      <a:pt x="651" y="34"/>
                      <a:pt x="651" y="34"/>
                    </a:cubicBezTo>
                    <a:cubicBezTo>
                      <a:pt x="651" y="37"/>
                      <a:pt x="651" y="38"/>
                      <a:pt x="650" y="39"/>
                    </a:cubicBezTo>
                    <a:cubicBezTo>
                      <a:pt x="650" y="40"/>
                      <a:pt x="648" y="40"/>
                      <a:pt x="645" y="40"/>
                    </a:cubicBezTo>
                    <a:cubicBezTo>
                      <a:pt x="645" y="41"/>
                      <a:pt x="645" y="41"/>
                      <a:pt x="645" y="41"/>
                    </a:cubicBezTo>
                    <a:cubicBezTo>
                      <a:pt x="664" y="41"/>
                      <a:pt x="664" y="41"/>
                      <a:pt x="664" y="41"/>
                    </a:cubicBezTo>
                    <a:cubicBezTo>
                      <a:pt x="664" y="40"/>
                      <a:pt x="664" y="40"/>
                      <a:pt x="664" y="40"/>
                    </a:cubicBezTo>
                    <a:cubicBezTo>
                      <a:pt x="661" y="40"/>
                      <a:pt x="659" y="40"/>
                      <a:pt x="659" y="39"/>
                    </a:cubicBezTo>
                    <a:cubicBezTo>
                      <a:pt x="658" y="38"/>
                      <a:pt x="657" y="37"/>
                      <a:pt x="657" y="35"/>
                    </a:cubicBezTo>
                    <a:cubicBezTo>
                      <a:pt x="657" y="23"/>
                      <a:pt x="657" y="23"/>
                      <a:pt x="657" y="23"/>
                    </a:cubicBezTo>
                    <a:cubicBezTo>
                      <a:pt x="666" y="9"/>
                      <a:pt x="666" y="9"/>
                      <a:pt x="666" y="9"/>
                    </a:cubicBezTo>
                    <a:cubicBezTo>
                      <a:pt x="669" y="4"/>
                      <a:pt x="672" y="2"/>
                      <a:pt x="675" y="2"/>
                    </a:cubicBezTo>
                    <a:cubicBezTo>
                      <a:pt x="675" y="1"/>
                      <a:pt x="675" y="1"/>
                      <a:pt x="67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763962" y="0"/>
              <a:ext cx="1069105" cy="1067923"/>
              <a:chOff x="3851276" y="1292225"/>
              <a:chExt cx="1435100" cy="1433513"/>
            </a:xfrm>
            <a:grpFill/>
          </p:grpSpPr>
          <p:sp>
            <p:nvSpPr>
              <p:cNvPr id="10" name="Freeform 15"/>
              <p:cNvSpPr>
                <a:spLocks noEditPoints="1"/>
              </p:cNvSpPr>
              <p:nvPr/>
            </p:nvSpPr>
            <p:spPr bwMode="auto">
              <a:xfrm>
                <a:off x="3956051" y="1852613"/>
                <a:ext cx="1228725" cy="158750"/>
              </a:xfrm>
              <a:custGeom>
                <a:avLst/>
                <a:gdLst>
                  <a:gd name="T0" fmla="*/ 50 w 774"/>
                  <a:gd name="T1" fmla="*/ 0 h 100"/>
                  <a:gd name="T2" fmla="*/ 59 w 774"/>
                  <a:gd name="T3" fmla="*/ 26 h 100"/>
                  <a:gd name="T4" fmla="*/ 83 w 774"/>
                  <a:gd name="T5" fmla="*/ 14 h 100"/>
                  <a:gd name="T6" fmla="*/ 74 w 774"/>
                  <a:gd name="T7" fmla="*/ 40 h 100"/>
                  <a:gd name="T8" fmla="*/ 97 w 774"/>
                  <a:gd name="T9" fmla="*/ 50 h 100"/>
                  <a:gd name="T10" fmla="*/ 74 w 774"/>
                  <a:gd name="T11" fmla="*/ 59 h 100"/>
                  <a:gd name="T12" fmla="*/ 83 w 774"/>
                  <a:gd name="T13" fmla="*/ 85 h 100"/>
                  <a:gd name="T14" fmla="*/ 59 w 774"/>
                  <a:gd name="T15" fmla="*/ 74 h 100"/>
                  <a:gd name="T16" fmla="*/ 50 w 774"/>
                  <a:gd name="T17" fmla="*/ 100 h 100"/>
                  <a:gd name="T18" fmla="*/ 40 w 774"/>
                  <a:gd name="T19" fmla="*/ 74 h 100"/>
                  <a:gd name="T20" fmla="*/ 14 w 774"/>
                  <a:gd name="T21" fmla="*/ 85 h 100"/>
                  <a:gd name="T22" fmla="*/ 26 w 774"/>
                  <a:gd name="T23" fmla="*/ 59 h 100"/>
                  <a:gd name="T24" fmla="*/ 0 w 774"/>
                  <a:gd name="T25" fmla="*/ 50 h 100"/>
                  <a:gd name="T26" fmla="*/ 26 w 774"/>
                  <a:gd name="T27" fmla="*/ 40 h 100"/>
                  <a:gd name="T28" fmla="*/ 14 w 774"/>
                  <a:gd name="T29" fmla="*/ 14 h 100"/>
                  <a:gd name="T30" fmla="*/ 40 w 774"/>
                  <a:gd name="T31" fmla="*/ 26 h 100"/>
                  <a:gd name="T32" fmla="*/ 50 w 774"/>
                  <a:gd name="T33" fmla="*/ 0 h 100"/>
                  <a:gd name="T34" fmla="*/ 50 w 774"/>
                  <a:gd name="T35" fmla="*/ 0 h 100"/>
                  <a:gd name="T36" fmla="*/ 724 w 774"/>
                  <a:gd name="T37" fmla="*/ 0 h 100"/>
                  <a:gd name="T38" fmla="*/ 733 w 774"/>
                  <a:gd name="T39" fmla="*/ 26 h 100"/>
                  <a:gd name="T40" fmla="*/ 757 w 774"/>
                  <a:gd name="T41" fmla="*/ 14 h 100"/>
                  <a:gd name="T42" fmla="*/ 748 w 774"/>
                  <a:gd name="T43" fmla="*/ 40 h 100"/>
                  <a:gd name="T44" fmla="*/ 774 w 774"/>
                  <a:gd name="T45" fmla="*/ 50 h 100"/>
                  <a:gd name="T46" fmla="*/ 748 w 774"/>
                  <a:gd name="T47" fmla="*/ 59 h 100"/>
                  <a:gd name="T48" fmla="*/ 757 w 774"/>
                  <a:gd name="T49" fmla="*/ 85 h 100"/>
                  <a:gd name="T50" fmla="*/ 733 w 774"/>
                  <a:gd name="T51" fmla="*/ 74 h 100"/>
                  <a:gd name="T52" fmla="*/ 724 w 774"/>
                  <a:gd name="T53" fmla="*/ 100 h 100"/>
                  <a:gd name="T54" fmla="*/ 714 w 774"/>
                  <a:gd name="T55" fmla="*/ 74 h 100"/>
                  <a:gd name="T56" fmla="*/ 688 w 774"/>
                  <a:gd name="T57" fmla="*/ 85 h 100"/>
                  <a:gd name="T58" fmla="*/ 700 w 774"/>
                  <a:gd name="T59" fmla="*/ 59 h 100"/>
                  <a:gd name="T60" fmla="*/ 674 w 774"/>
                  <a:gd name="T61" fmla="*/ 50 h 100"/>
                  <a:gd name="T62" fmla="*/ 700 w 774"/>
                  <a:gd name="T63" fmla="*/ 40 h 100"/>
                  <a:gd name="T64" fmla="*/ 688 w 774"/>
                  <a:gd name="T65" fmla="*/ 14 h 100"/>
                  <a:gd name="T66" fmla="*/ 714 w 774"/>
                  <a:gd name="T67" fmla="*/ 26 h 100"/>
                  <a:gd name="T68" fmla="*/ 724 w 774"/>
                  <a:gd name="T69" fmla="*/ 0 h 100"/>
                  <a:gd name="T70" fmla="*/ 724 w 774"/>
                  <a:gd name="T71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74" h="100">
                    <a:moveTo>
                      <a:pt x="50" y="0"/>
                    </a:moveTo>
                    <a:lnTo>
                      <a:pt x="59" y="26"/>
                    </a:lnTo>
                    <a:lnTo>
                      <a:pt x="83" y="14"/>
                    </a:lnTo>
                    <a:lnTo>
                      <a:pt x="74" y="40"/>
                    </a:lnTo>
                    <a:lnTo>
                      <a:pt x="97" y="50"/>
                    </a:lnTo>
                    <a:lnTo>
                      <a:pt x="74" y="59"/>
                    </a:lnTo>
                    <a:lnTo>
                      <a:pt x="83" y="85"/>
                    </a:lnTo>
                    <a:lnTo>
                      <a:pt x="59" y="74"/>
                    </a:lnTo>
                    <a:lnTo>
                      <a:pt x="50" y="100"/>
                    </a:lnTo>
                    <a:lnTo>
                      <a:pt x="40" y="74"/>
                    </a:lnTo>
                    <a:lnTo>
                      <a:pt x="14" y="85"/>
                    </a:lnTo>
                    <a:lnTo>
                      <a:pt x="26" y="59"/>
                    </a:lnTo>
                    <a:lnTo>
                      <a:pt x="0" y="50"/>
                    </a:lnTo>
                    <a:lnTo>
                      <a:pt x="26" y="40"/>
                    </a:lnTo>
                    <a:lnTo>
                      <a:pt x="14" y="14"/>
                    </a:lnTo>
                    <a:lnTo>
                      <a:pt x="40" y="2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724" y="0"/>
                    </a:moveTo>
                    <a:lnTo>
                      <a:pt x="733" y="26"/>
                    </a:lnTo>
                    <a:lnTo>
                      <a:pt x="757" y="14"/>
                    </a:lnTo>
                    <a:lnTo>
                      <a:pt x="748" y="40"/>
                    </a:lnTo>
                    <a:lnTo>
                      <a:pt x="774" y="50"/>
                    </a:lnTo>
                    <a:lnTo>
                      <a:pt x="748" y="59"/>
                    </a:lnTo>
                    <a:lnTo>
                      <a:pt x="757" y="85"/>
                    </a:lnTo>
                    <a:lnTo>
                      <a:pt x="733" y="74"/>
                    </a:lnTo>
                    <a:lnTo>
                      <a:pt x="724" y="100"/>
                    </a:lnTo>
                    <a:lnTo>
                      <a:pt x="714" y="74"/>
                    </a:lnTo>
                    <a:lnTo>
                      <a:pt x="688" y="85"/>
                    </a:lnTo>
                    <a:lnTo>
                      <a:pt x="700" y="59"/>
                    </a:lnTo>
                    <a:lnTo>
                      <a:pt x="674" y="50"/>
                    </a:lnTo>
                    <a:lnTo>
                      <a:pt x="700" y="40"/>
                    </a:lnTo>
                    <a:lnTo>
                      <a:pt x="688" y="14"/>
                    </a:lnTo>
                    <a:lnTo>
                      <a:pt x="714" y="26"/>
                    </a:lnTo>
                    <a:lnTo>
                      <a:pt x="724" y="0"/>
                    </a:lnTo>
                    <a:lnTo>
                      <a:pt x="7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16"/>
              <p:cNvSpPr>
                <a:spLocks noEditPoints="1"/>
              </p:cNvSpPr>
              <p:nvPr/>
            </p:nvSpPr>
            <p:spPr bwMode="auto">
              <a:xfrm>
                <a:off x="4035426" y="1404938"/>
                <a:ext cx="1058863" cy="390525"/>
              </a:xfrm>
              <a:custGeom>
                <a:avLst/>
                <a:gdLst>
                  <a:gd name="T0" fmla="*/ 250 w 281"/>
                  <a:gd name="T1" fmla="*/ 60 h 104"/>
                  <a:gd name="T2" fmla="*/ 241 w 281"/>
                  <a:gd name="T3" fmla="*/ 65 h 104"/>
                  <a:gd name="T4" fmla="*/ 277 w 281"/>
                  <a:gd name="T5" fmla="*/ 69 h 104"/>
                  <a:gd name="T6" fmla="*/ 171 w 281"/>
                  <a:gd name="T7" fmla="*/ 16 h 104"/>
                  <a:gd name="T8" fmla="*/ 186 w 281"/>
                  <a:gd name="T9" fmla="*/ 6 h 104"/>
                  <a:gd name="T10" fmla="*/ 172 w 281"/>
                  <a:gd name="T11" fmla="*/ 5 h 104"/>
                  <a:gd name="T12" fmla="*/ 168 w 281"/>
                  <a:gd name="T13" fmla="*/ 28 h 104"/>
                  <a:gd name="T14" fmla="*/ 178 w 281"/>
                  <a:gd name="T15" fmla="*/ 11 h 104"/>
                  <a:gd name="T16" fmla="*/ 182 w 281"/>
                  <a:gd name="T17" fmla="*/ 7 h 104"/>
                  <a:gd name="T18" fmla="*/ 193 w 281"/>
                  <a:gd name="T19" fmla="*/ 43 h 104"/>
                  <a:gd name="T20" fmla="*/ 197 w 281"/>
                  <a:gd name="T21" fmla="*/ 44 h 104"/>
                  <a:gd name="T22" fmla="*/ 192 w 281"/>
                  <a:gd name="T23" fmla="*/ 4 h 104"/>
                  <a:gd name="T24" fmla="*/ 191 w 281"/>
                  <a:gd name="T25" fmla="*/ 19 h 104"/>
                  <a:gd name="T26" fmla="*/ 199 w 281"/>
                  <a:gd name="T27" fmla="*/ 14 h 104"/>
                  <a:gd name="T28" fmla="*/ 202 w 281"/>
                  <a:gd name="T29" fmla="*/ 12 h 104"/>
                  <a:gd name="T30" fmla="*/ 121 w 281"/>
                  <a:gd name="T31" fmla="*/ 38 h 104"/>
                  <a:gd name="T32" fmla="*/ 104 w 281"/>
                  <a:gd name="T33" fmla="*/ 17 h 104"/>
                  <a:gd name="T34" fmla="*/ 86 w 281"/>
                  <a:gd name="T35" fmla="*/ 9 h 104"/>
                  <a:gd name="T36" fmla="*/ 76 w 281"/>
                  <a:gd name="T37" fmla="*/ 30 h 104"/>
                  <a:gd name="T38" fmla="*/ 79 w 281"/>
                  <a:gd name="T39" fmla="*/ 52 h 104"/>
                  <a:gd name="T40" fmla="*/ 12 w 281"/>
                  <a:gd name="T41" fmla="*/ 67 h 104"/>
                  <a:gd name="T42" fmla="*/ 9 w 281"/>
                  <a:gd name="T43" fmla="*/ 62 h 104"/>
                  <a:gd name="T44" fmla="*/ 5 w 281"/>
                  <a:gd name="T45" fmla="*/ 70 h 104"/>
                  <a:gd name="T46" fmla="*/ 17 w 281"/>
                  <a:gd name="T47" fmla="*/ 72 h 104"/>
                  <a:gd name="T48" fmla="*/ 16 w 281"/>
                  <a:gd name="T49" fmla="*/ 68 h 104"/>
                  <a:gd name="T50" fmla="*/ 12 w 281"/>
                  <a:gd name="T51" fmla="*/ 73 h 104"/>
                  <a:gd name="T52" fmla="*/ 17 w 281"/>
                  <a:gd name="T53" fmla="*/ 73 h 104"/>
                  <a:gd name="T54" fmla="*/ 29 w 281"/>
                  <a:gd name="T55" fmla="*/ 62 h 104"/>
                  <a:gd name="T56" fmla="*/ 25 w 281"/>
                  <a:gd name="T57" fmla="*/ 63 h 104"/>
                  <a:gd name="T58" fmla="*/ 12 w 281"/>
                  <a:gd name="T59" fmla="*/ 59 h 104"/>
                  <a:gd name="T60" fmla="*/ 14 w 281"/>
                  <a:gd name="T61" fmla="*/ 65 h 104"/>
                  <a:gd name="T62" fmla="*/ 19 w 281"/>
                  <a:gd name="T63" fmla="*/ 67 h 104"/>
                  <a:gd name="T64" fmla="*/ 14 w 281"/>
                  <a:gd name="T65" fmla="*/ 76 h 104"/>
                  <a:gd name="T66" fmla="*/ 9 w 281"/>
                  <a:gd name="T67" fmla="*/ 73 h 104"/>
                  <a:gd name="T68" fmla="*/ 4 w 281"/>
                  <a:gd name="T69" fmla="*/ 71 h 104"/>
                  <a:gd name="T70" fmla="*/ 2 w 281"/>
                  <a:gd name="T71" fmla="*/ 79 h 104"/>
                  <a:gd name="T72" fmla="*/ 11 w 281"/>
                  <a:gd name="T73" fmla="*/ 88 h 104"/>
                  <a:gd name="T74" fmla="*/ 17 w 281"/>
                  <a:gd name="T75" fmla="*/ 91 h 104"/>
                  <a:gd name="T76" fmla="*/ 37 w 281"/>
                  <a:gd name="T77" fmla="*/ 67 h 104"/>
                  <a:gd name="T78" fmla="*/ 24 w 281"/>
                  <a:gd name="T79" fmla="*/ 72 h 104"/>
                  <a:gd name="T80" fmla="*/ 27 w 281"/>
                  <a:gd name="T81" fmla="*/ 74 h 104"/>
                  <a:gd name="T82" fmla="*/ 26 w 281"/>
                  <a:gd name="T83" fmla="*/ 97 h 104"/>
                  <a:gd name="T84" fmla="*/ 38 w 281"/>
                  <a:gd name="T85" fmla="*/ 92 h 104"/>
                  <a:gd name="T86" fmla="*/ 252 w 281"/>
                  <a:gd name="T87" fmla="*/ 73 h 104"/>
                  <a:gd name="T88" fmla="*/ 270 w 281"/>
                  <a:gd name="T89" fmla="*/ 77 h 104"/>
                  <a:gd name="T90" fmla="*/ 266 w 281"/>
                  <a:gd name="T91" fmla="*/ 67 h 104"/>
                  <a:gd name="T92" fmla="*/ 275 w 281"/>
                  <a:gd name="T93" fmla="*/ 70 h 104"/>
                  <a:gd name="T94" fmla="*/ 263 w 281"/>
                  <a:gd name="T95" fmla="*/ 65 h 104"/>
                  <a:gd name="T96" fmla="*/ 255 w 281"/>
                  <a:gd name="T97" fmla="*/ 68 h 104"/>
                  <a:gd name="T98" fmla="*/ 253 w 281"/>
                  <a:gd name="T99" fmla="*/ 72 h 104"/>
                  <a:gd name="T100" fmla="*/ 256 w 281"/>
                  <a:gd name="T101" fmla="*/ 70 h 104"/>
                  <a:gd name="T102" fmla="*/ 259 w 281"/>
                  <a:gd name="T103" fmla="*/ 68 h 104"/>
                  <a:gd name="T104" fmla="*/ 260 w 281"/>
                  <a:gd name="T105" fmla="*/ 80 h 104"/>
                  <a:gd name="T106" fmla="*/ 245 w 281"/>
                  <a:gd name="T107" fmla="*/ 87 h 104"/>
                  <a:gd name="T108" fmla="*/ 248 w 281"/>
                  <a:gd name="T109" fmla="*/ 87 h 104"/>
                  <a:gd name="T110" fmla="*/ 251 w 281"/>
                  <a:gd name="T111" fmla="*/ 77 h 104"/>
                  <a:gd name="T112" fmla="*/ 234 w 281"/>
                  <a:gd name="T113" fmla="*/ 72 h 104"/>
                  <a:gd name="T114" fmla="*/ 253 w 281"/>
                  <a:gd name="T115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104">
                    <a:moveTo>
                      <a:pt x="265" y="55"/>
                    </a:moveTo>
                    <a:cubicBezTo>
                      <a:pt x="265" y="54"/>
                      <a:pt x="265" y="53"/>
                      <a:pt x="265" y="52"/>
                    </a:cubicBezTo>
                    <a:cubicBezTo>
                      <a:pt x="265" y="51"/>
                      <a:pt x="264" y="51"/>
                      <a:pt x="264" y="51"/>
                    </a:cubicBezTo>
                    <a:cubicBezTo>
                      <a:pt x="264" y="50"/>
                      <a:pt x="263" y="51"/>
                      <a:pt x="263" y="51"/>
                    </a:cubicBezTo>
                    <a:cubicBezTo>
                      <a:pt x="263" y="51"/>
                      <a:pt x="263" y="52"/>
                      <a:pt x="262" y="52"/>
                    </a:cubicBezTo>
                    <a:cubicBezTo>
                      <a:pt x="262" y="53"/>
                      <a:pt x="262" y="53"/>
                      <a:pt x="261" y="54"/>
                    </a:cubicBezTo>
                    <a:cubicBezTo>
                      <a:pt x="260" y="54"/>
                      <a:pt x="259" y="55"/>
                      <a:pt x="258" y="56"/>
                    </a:cubicBezTo>
                    <a:cubicBezTo>
                      <a:pt x="255" y="57"/>
                      <a:pt x="253" y="59"/>
                      <a:pt x="250" y="60"/>
                    </a:cubicBezTo>
                    <a:cubicBezTo>
                      <a:pt x="248" y="61"/>
                      <a:pt x="245" y="62"/>
                      <a:pt x="243" y="62"/>
                    </a:cubicBezTo>
                    <a:cubicBezTo>
                      <a:pt x="240" y="63"/>
                      <a:pt x="237" y="64"/>
                      <a:pt x="234" y="64"/>
                    </a:cubicBezTo>
                    <a:cubicBezTo>
                      <a:pt x="233" y="64"/>
                      <a:pt x="231" y="64"/>
                      <a:pt x="229" y="64"/>
                    </a:cubicBezTo>
                    <a:cubicBezTo>
                      <a:pt x="229" y="64"/>
                      <a:pt x="229" y="64"/>
                      <a:pt x="229" y="64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9" y="65"/>
                      <a:pt x="229" y="65"/>
                      <a:pt x="230" y="66"/>
                    </a:cubicBezTo>
                    <a:cubicBezTo>
                      <a:pt x="231" y="66"/>
                      <a:pt x="232" y="66"/>
                      <a:pt x="232" y="66"/>
                    </a:cubicBezTo>
                    <a:cubicBezTo>
                      <a:pt x="235" y="66"/>
                      <a:pt x="238" y="66"/>
                      <a:pt x="241" y="65"/>
                    </a:cubicBezTo>
                    <a:cubicBezTo>
                      <a:pt x="244" y="65"/>
                      <a:pt x="247" y="64"/>
                      <a:pt x="249" y="63"/>
                    </a:cubicBezTo>
                    <a:cubicBezTo>
                      <a:pt x="253" y="62"/>
                      <a:pt x="256" y="60"/>
                      <a:pt x="258" y="59"/>
                    </a:cubicBezTo>
                    <a:cubicBezTo>
                      <a:pt x="260" y="58"/>
                      <a:pt x="261" y="57"/>
                      <a:pt x="262" y="57"/>
                    </a:cubicBezTo>
                    <a:cubicBezTo>
                      <a:pt x="262" y="57"/>
                      <a:pt x="263" y="56"/>
                      <a:pt x="264" y="56"/>
                    </a:cubicBezTo>
                    <a:cubicBezTo>
                      <a:pt x="264" y="56"/>
                      <a:pt x="264" y="56"/>
                      <a:pt x="264" y="56"/>
                    </a:cubicBezTo>
                    <a:cubicBezTo>
                      <a:pt x="264" y="56"/>
                      <a:pt x="264" y="56"/>
                      <a:pt x="264" y="57"/>
                    </a:cubicBezTo>
                    <a:cubicBezTo>
                      <a:pt x="265" y="58"/>
                      <a:pt x="265" y="58"/>
                      <a:pt x="266" y="59"/>
                    </a:cubicBezTo>
                    <a:cubicBezTo>
                      <a:pt x="270" y="62"/>
                      <a:pt x="273" y="66"/>
                      <a:pt x="277" y="69"/>
                    </a:cubicBezTo>
                    <a:cubicBezTo>
                      <a:pt x="279" y="70"/>
                      <a:pt x="280" y="71"/>
                      <a:pt x="280" y="71"/>
                    </a:cubicBezTo>
                    <a:cubicBezTo>
                      <a:pt x="280" y="71"/>
                      <a:pt x="281" y="71"/>
                      <a:pt x="281" y="71"/>
                    </a:cubicBezTo>
                    <a:cubicBezTo>
                      <a:pt x="281" y="71"/>
                      <a:pt x="281" y="70"/>
                      <a:pt x="281" y="69"/>
                    </a:cubicBezTo>
                    <a:cubicBezTo>
                      <a:pt x="280" y="68"/>
                      <a:pt x="280" y="67"/>
                      <a:pt x="279" y="67"/>
                    </a:cubicBezTo>
                    <a:cubicBezTo>
                      <a:pt x="277" y="65"/>
                      <a:pt x="274" y="64"/>
                      <a:pt x="272" y="62"/>
                    </a:cubicBezTo>
                    <a:cubicBezTo>
                      <a:pt x="270" y="60"/>
                      <a:pt x="267" y="57"/>
                      <a:pt x="265" y="55"/>
                    </a:cubicBezTo>
                    <a:cubicBezTo>
                      <a:pt x="265" y="55"/>
                      <a:pt x="265" y="55"/>
                      <a:pt x="265" y="55"/>
                    </a:cubicBezTo>
                    <a:close/>
                    <a:moveTo>
                      <a:pt x="171" y="16"/>
                    </a:moveTo>
                    <a:cubicBezTo>
                      <a:pt x="171" y="16"/>
                      <a:pt x="172" y="16"/>
                      <a:pt x="172" y="16"/>
                    </a:cubicBezTo>
                    <a:cubicBezTo>
                      <a:pt x="173" y="16"/>
                      <a:pt x="175" y="16"/>
                      <a:pt x="178" y="17"/>
                    </a:cubicBezTo>
                    <a:cubicBezTo>
                      <a:pt x="178" y="17"/>
                      <a:pt x="178" y="17"/>
                      <a:pt x="178" y="18"/>
                    </a:cubicBezTo>
                    <a:cubicBezTo>
                      <a:pt x="178" y="19"/>
                      <a:pt x="179" y="19"/>
                      <a:pt x="180" y="19"/>
                    </a:cubicBezTo>
                    <a:cubicBezTo>
                      <a:pt x="181" y="18"/>
                      <a:pt x="181" y="18"/>
                      <a:pt x="181" y="17"/>
                    </a:cubicBezTo>
                    <a:cubicBezTo>
                      <a:pt x="182" y="15"/>
                      <a:pt x="183" y="13"/>
                      <a:pt x="183" y="11"/>
                    </a:cubicBezTo>
                    <a:cubicBezTo>
                      <a:pt x="184" y="10"/>
                      <a:pt x="185" y="9"/>
                      <a:pt x="186" y="8"/>
                    </a:cubicBezTo>
                    <a:cubicBezTo>
                      <a:pt x="186" y="7"/>
                      <a:pt x="187" y="7"/>
                      <a:pt x="186" y="6"/>
                    </a:cubicBezTo>
                    <a:cubicBezTo>
                      <a:pt x="186" y="5"/>
                      <a:pt x="185" y="4"/>
                      <a:pt x="184" y="4"/>
                    </a:cubicBezTo>
                    <a:cubicBezTo>
                      <a:pt x="184" y="3"/>
                      <a:pt x="183" y="3"/>
                      <a:pt x="183" y="3"/>
                    </a:cubicBezTo>
                    <a:cubicBezTo>
                      <a:pt x="180" y="3"/>
                      <a:pt x="178" y="3"/>
                      <a:pt x="175" y="3"/>
                    </a:cubicBezTo>
                    <a:cubicBezTo>
                      <a:pt x="175" y="3"/>
                      <a:pt x="175" y="3"/>
                      <a:pt x="175" y="3"/>
                    </a:cubicBezTo>
                    <a:cubicBezTo>
                      <a:pt x="174" y="2"/>
                      <a:pt x="174" y="1"/>
                      <a:pt x="173" y="1"/>
                    </a:cubicBezTo>
                    <a:cubicBezTo>
                      <a:pt x="172" y="0"/>
                      <a:pt x="172" y="0"/>
                      <a:pt x="172" y="1"/>
                    </a:cubicBezTo>
                    <a:cubicBezTo>
                      <a:pt x="172" y="1"/>
                      <a:pt x="172" y="1"/>
                      <a:pt x="172" y="2"/>
                    </a:cubicBezTo>
                    <a:cubicBezTo>
                      <a:pt x="172" y="3"/>
                      <a:pt x="172" y="4"/>
                      <a:pt x="172" y="5"/>
                    </a:cubicBezTo>
                    <a:cubicBezTo>
                      <a:pt x="172" y="6"/>
                      <a:pt x="171" y="8"/>
                      <a:pt x="171" y="9"/>
                    </a:cubicBezTo>
                    <a:cubicBezTo>
                      <a:pt x="170" y="15"/>
                      <a:pt x="168" y="19"/>
                      <a:pt x="167" y="23"/>
                    </a:cubicBezTo>
                    <a:cubicBezTo>
                      <a:pt x="166" y="26"/>
                      <a:pt x="164" y="28"/>
                      <a:pt x="162" y="31"/>
                    </a:cubicBezTo>
                    <a:cubicBezTo>
                      <a:pt x="162" y="32"/>
                      <a:pt x="161" y="33"/>
                      <a:pt x="161" y="34"/>
                    </a:cubicBezTo>
                    <a:cubicBezTo>
                      <a:pt x="161" y="35"/>
                      <a:pt x="162" y="36"/>
                      <a:pt x="162" y="37"/>
                    </a:cubicBezTo>
                    <a:cubicBezTo>
                      <a:pt x="162" y="37"/>
                      <a:pt x="162" y="37"/>
                      <a:pt x="163" y="37"/>
                    </a:cubicBezTo>
                    <a:cubicBezTo>
                      <a:pt x="164" y="37"/>
                      <a:pt x="164" y="36"/>
                      <a:pt x="165" y="35"/>
                    </a:cubicBezTo>
                    <a:cubicBezTo>
                      <a:pt x="166" y="33"/>
                      <a:pt x="167" y="30"/>
                      <a:pt x="168" y="28"/>
                    </a:cubicBezTo>
                    <a:cubicBezTo>
                      <a:pt x="169" y="25"/>
                      <a:pt x="170" y="22"/>
                      <a:pt x="171" y="19"/>
                    </a:cubicBezTo>
                    <a:cubicBezTo>
                      <a:pt x="171" y="18"/>
                      <a:pt x="171" y="17"/>
                      <a:pt x="171" y="16"/>
                    </a:cubicBezTo>
                    <a:close/>
                    <a:moveTo>
                      <a:pt x="178" y="15"/>
                    </a:moveTo>
                    <a:cubicBezTo>
                      <a:pt x="177" y="15"/>
                      <a:pt x="176" y="14"/>
                      <a:pt x="175" y="14"/>
                    </a:cubicBezTo>
                    <a:cubicBezTo>
                      <a:pt x="174" y="14"/>
                      <a:pt x="173" y="14"/>
                      <a:pt x="172" y="14"/>
                    </a:cubicBezTo>
                    <a:cubicBezTo>
                      <a:pt x="172" y="13"/>
                      <a:pt x="173" y="12"/>
                      <a:pt x="173" y="11"/>
                    </a:cubicBezTo>
                    <a:cubicBezTo>
                      <a:pt x="175" y="11"/>
                      <a:pt x="176" y="11"/>
                      <a:pt x="178" y="11"/>
                    </a:cubicBezTo>
                    <a:cubicBezTo>
                      <a:pt x="178" y="11"/>
                      <a:pt x="179" y="11"/>
                      <a:pt x="178" y="11"/>
                    </a:cubicBezTo>
                    <a:cubicBezTo>
                      <a:pt x="178" y="10"/>
                      <a:pt x="178" y="10"/>
                      <a:pt x="177" y="9"/>
                    </a:cubicBezTo>
                    <a:cubicBezTo>
                      <a:pt x="176" y="9"/>
                      <a:pt x="175" y="9"/>
                      <a:pt x="174" y="9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4" y="7"/>
                      <a:pt x="175" y="5"/>
                      <a:pt x="175" y="5"/>
                    </a:cubicBezTo>
                    <a:cubicBezTo>
                      <a:pt x="175" y="5"/>
                      <a:pt x="176" y="5"/>
                      <a:pt x="176" y="5"/>
                    </a:cubicBezTo>
                    <a:cubicBezTo>
                      <a:pt x="177" y="5"/>
                      <a:pt x="178" y="5"/>
                      <a:pt x="179" y="5"/>
                    </a:cubicBezTo>
                    <a:cubicBezTo>
                      <a:pt x="181" y="5"/>
                      <a:pt x="181" y="5"/>
                      <a:pt x="182" y="5"/>
                    </a:cubicBezTo>
                    <a:cubicBezTo>
                      <a:pt x="182" y="6"/>
                      <a:pt x="182" y="6"/>
                      <a:pt x="182" y="7"/>
                    </a:cubicBezTo>
                    <a:cubicBezTo>
                      <a:pt x="181" y="10"/>
                      <a:pt x="180" y="13"/>
                      <a:pt x="179" y="15"/>
                    </a:cubicBezTo>
                    <a:cubicBezTo>
                      <a:pt x="179" y="16"/>
                      <a:pt x="179" y="16"/>
                      <a:pt x="178" y="16"/>
                    </a:cubicBezTo>
                    <a:cubicBezTo>
                      <a:pt x="178" y="16"/>
                      <a:pt x="178" y="15"/>
                      <a:pt x="178" y="15"/>
                    </a:cubicBezTo>
                    <a:close/>
                    <a:moveTo>
                      <a:pt x="191" y="19"/>
                    </a:moveTo>
                    <a:cubicBezTo>
                      <a:pt x="191" y="19"/>
                      <a:pt x="192" y="20"/>
                      <a:pt x="192" y="20"/>
                    </a:cubicBezTo>
                    <a:cubicBezTo>
                      <a:pt x="194" y="20"/>
                      <a:pt x="196" y="20"/>
                      <a:pt x="200" y="21"/>
                    </a:cubicBezTo>
                    <a:cubicBezTo>
                      <a:pt x="198" y="29"/>
                      <a:pt x="195" y="36"/>
                      <a:pt x="194" y="42"/>
                    </a:cubicBezTo>
                    <a:cubicBezTo>
                      <a:pt x="193" y="42"/>
                      <a:pt x="193" y="43"/>
                      <a:pt x="193" y="43"/>
                    </a:cubicBezTo>
                    <a:cubicBezTo>
                      <a:pt x="192" y="44"/>
                      <a:pt x="192" y="43"/>
                      <a:pt x="191" y="43"/>
                    </a:cubicBezTo>
                    <a:cubicBezTo>
                      <a:pt x="190" y="43"/>
                      <a:pt x="190" y="42"/>
                      <a:pt x="189" y="42"/>
                    </a:cubicBezTo>
                    <a:cubicBezTo>
                      <a:pt x="188" y="41"/>
                      <a:pt x="188" y="41"/>
                      <a:pt x="188" y="41"/>
                    </a:cubicBezTo>
                    <a:cubicBezTo>
                      <a:pt x="189" y="44"/>
                      <a:pt x="190" y="46"/>
                      <a:pt x="191" y="47"/>
                    </a:cubicBezTo>
                    <a:cubicBezTo>
                      <a:pt x="191" y="48"/>
                      <a:pt x="191" y="49"/>
                      <a:pt x="192" y="49"/>
                    </a:cubicBezTo>
                    <a:cubicBezTo>
                      <a:pt x="192" y="49"/>
                      <a:pt x="193" y="49"/>
                      <a:pt x="193" y="49"/>
                    </a:cubicBezTo>
                    <a:cubicBezTo>
                      <a:pt x="194" y="49"/>
                      <a:pt x="194" y="48"/>
                      <a:pt x="195" y="47"/>
                    </a:cubicBezTo>
                    <a:cubicBezTo>
                      <a:pt x="196" y="46"/>
                      <a:pt x="196" y="45"/>
                      <a:pt x="197" y="44"/>
                    </a:cubicBezTo>
                    <a:cubicBezTo>
                      <a:pt x="198" y="37"/>
                      <a:pt x="201" y="27"/>
                      <a:pt x="204" y="15"/>
                    </a:cubicBezTo>
                    <a:cubicBezTo>
                      <a:pt x="205" y="13"/>
                      <a:pt x="206" y="11"/>
                      <a:pt x="206" y="11"/>
                    </a:cubicBezTo>
                    <a:cubicBezTo>
                      <a:pt x="207" y="10"/>
                      <a:pt x="207" y="9"/>
                      <a:pt x="207" y="9"/>
                    </a:cubicBezTo>
                    <a:cubicBezTo>
                      <a:pt x="206" y="8"/>
                      <a:pt x="205" y="7"/>
                      <a:pt x="204" y="6"/>
                    </a:cubicBezTo>
                    <a:cubicBezTo>
                      <a:pt x="204" y="6"/>
                      <a:pt x="203" y="6"/>
                      <a:pt x="202" y="6"/>
                    </a:cubicBezTo>
                    <a:cubicBezTo>
                      <a:pt x="201" y="6"/>
                      <a:pt x="200" y="6"/>
                      <a:pt x="199" y="6"/>
                    </a:cubicBezTo>
                    <a:cubicBezTo>
                      <a:pt x="198" y="6"/>
                      <a:pt x="196" y="6"/>
                      <a:pt x="194" y="6"/>
                    </a:cubicBezTo>
                    <a:cubicBezTo>
                      <a:pt x="194" y="5"/>
                      <a:pt x="193" y="4"/>
                      <a:pt x="192" y="4"/>
                    </a:cubicBezTo>
                    <a:cubicBezTo>
                      <a:pt x="192" y="4"/>
                      <a:pt x="192" y="3"/>
                      <a:pt x="192" y="4"/>
                    </a:cubicBezTo>
                    <a:cubicBezTo>
                      <a:pt x="191" y="4"/>
                      <a:pt x="191" y="4"/>
                      <a:pt x="192" y="4"/>
                    </a:cubicBezTo>
                    <a:cubicBezTo>
                      <a:pt x="192" y="6"/>
                      <a:pt x="192" y="7"/>
                      <a:pt x="191" y="9"/>
                    </a:cubicBezTo>
                    <a:cubicBezTo>
                      <a:pt x="191" y="11"/>
                      <a:pt x="190" y="13"/>
                      <a:pt x="190" y="15"/>
                    </a:cubicBezTo>
                    <a:cubicBezTo>
                      <a:pt x="189" y="16"/>
                      <a:pt x="189" y="18"/>
                      <a:pt x="189" y="19"/>
                    </a:cubicBezTo>
                    <a:cubicBezTo>
                      <a:pt x="189" y="20"/>
                      <a:pt x="189" y="20"/>
                      <a:pt x="190" y="20"/>
                    </a:cubicBezTo>
                    <a:cubicBezTo>
                      <a:pt x="190" y="21"/>
                      <a:pt x="191" y="21"/>
                      <a:pt x="191" y="20"/>
                    </a:cubicBezTo>
                    <a:cubicBezTo>
                      <a:pt x="191" y="19"/>
                      <a:pt x="191" y="19"/>
                      <a:pt x="191" y="19"/>
                    </a:cubicBezTo>
                    <a:close/>
                    <a:moveTo>
                      <a:pt x="200" y="19"/>
                    </a:moveTo>
                    <a:cubicBezTo>
                      <a:pt x="199" y="18"/>
                      <a:pt x="198" y="18"/>
                      <a:pt x="197" y="18"/>
                    </a:cubicBezTo>
                    <a:cubicBezTo>
                      <a:pt x="195" y="18"/>
                      <a:pt x="193" y="18"/>
                      <a:pt x="192" y="18"/>
                    </a:cubicBezTo>
                    <a:cubicBezTo>
                      <a:pt x="192" y="17"/>
                      <a:pt x="192" y="17"/>
                      <a:pt x="192" y="16"/>
                    </a:cubicBezTo>
                    <a:cubicBezTo>
                      <a:pt x="192" y="15"/>
                      <a:pt x="192" y="14"/>
                      <a:pt x="193" y="13"/>
                    </a:cubicBezTo>
                    <a:cubicBezTo>
                      <a:pt x="193" y="13"/>
                      <a:pt x="193" y="13"/>
                      <a:pt x="193" y="14"/>
                    </a:cubicBezTo>
                    <a:cubicBezTo>
                      <a:pt x="195" y="14"/>
                      <a:pt x="197" y="14"/>
                      <a:pt x="198" y="14"/>
                    </a:cubicBezTo>
                    <a:cubicBezTo>
                      <a:pt x="199" y="14"/>
                      <a:pt x="200" y="14"/>
                      <a:pt x="199" y="14"/>
                    </a:cubicBezTo>
                    <a:cubicBezTo>
                      <a:pt x="199" y="13"/>
                      <a:pt x="199" y="13"/>
                      <a:pt x="198" y="12"/>
                    </a:cubicBezTo>
                    <a:cubicBezTo>
                      <a:pt x="197" y="12"/>
                      <a:pt x="196" y="12"/>
                      <a:pt x="195" y="12"/>
                    </a:cubicBezTo>
                    <a:cubicBezTo>
                      <a:pt x="194" y="12"/>
                      <a:pt x="194" y="12"/>
                      <a:pt x="193" y="12"/>
                    </a:cubicBezTo>
                    <a:cubicBezTo>
                      <a:pt x="194" y="10"/>
                      <a:pt x="194" y="9"/>
                      <a:pt x="195" y="8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197" y="8"/>
                      <a:pt x="199" y="8"/>
                      <a:pt x="201" y="8"/>
                    </a:cubicBezTo>
                    <a:cubicBezTo>
                      <a:pt x="202" y="8"/>
                      <a:pt x="202" y="8"/>
                      <a:pt x="202" y="9"/>
                    </a:cubicBezTo>
                    <a:cubicBezTo>
                      <a:pt x="202" y="10"/>
                      <a:pt x="202" y="11"/>
                      <a:pt x="202" y="12"/>
                    </a:cubicBezTo>
                    <a:cubicBezTo>
                      <a:pt x="201" y="15"/>
                      <a:pt x="201" y="17"/>
                      <a:pt x="200" y="20"/>
                    </a:cubicBezTo>
                    <a:cubicBezTo>
                      <a:pt x="200" y="19"/>
                      <a:pt x="200" y="19"/>
                      <a:pt x="200" y="19"/>
                    </a:cubicBezTo>
                    <a:close/>
                    <a:moveTo>
                      <a:pt x="90" y="28"/>
                    </a:moveTo>
                    <a:cubicBezTo>
                      <a:pt x="91" y="29"/>
                      <a:pt x="94" y="31"/>
                      <a:pt x="98" y="34"/>
                    </a:cubicBezTo>
                    <a:cubicBezTo>
                      <a:pt x="102" y="37"/>
                      <a:pt x="105" y="39"/>
                      <a:pt x="108" y="41"/>
                    </a:cubicBezTo>
                    <a:cubicBezTo>
                      <a:pt x="110" y="42"/>
                      <a:pt x="111" y="42"/>
                      <a:pt x="112" y="42"/>
                    </a:cubicBezTo>
                    <a:cubicBezTo>
                      <a:pt x="114" y="41"/>
                      <a:pt x="117" y="39"/>
                      <a:pt x="119" y="39"/>
                    </a:cubicBezTo>
                    <a:cubicBezTo>
                      <a:pt x="120" y="38"/>
                      <a:pt x="121" y="38"/>
                      <a:pt x="121" y="38"/>
                    </a:cubicBezTo>
                    <a:cubicBezTo>
                      <a:pt x="120" y="37"/>
                      <a:pt x="120" y="37"/>
                      <a:pt x="119" y="37"/>
                    </a:cubicBezTo>
                    <a:cubicBezTo>
                      <a:pt x="117" y="37"/>
                      <a:pt x="115" y="37"/>
                      <a:pt x="113" y="36"/>
                    </a:cubicBezTo>
                    <a:cubicBezTo>
                      <a:pt x="111" y="36"/>
                      <a:pt x="109" y="36"/>
                      <a:pt x="108" y="36"/>
                    </a:cubicBezTo>
                    <a:cubicBezTo>
                      <a:pt x="106" y="35"/>
                      <a:pt x="103" y="34"/>
                      <a:pt x="100" y="32"/>
                    </a:cubicBezTo>
                    <a:cubicBezTo>
                      <a:pt x="95" y="29"/>
                      <a:pt x="92" y="27"/>
                      <a:pt x="90" y="26"/>
                    </a:cubicBezTo>
                    <a:cubicBezTo>
                      <a:pt x="90" y="25"/>
                      <a:pt x="90" y="24"/>
                      <a:pt x="90" y="24"/>
                    </a:cubicBezTo>
                    <a:cubicBezTo>
                      <a:pt x="93" y="22"/>
                      <a:pt x="97" y="20"/>
                      <a:pt x="102" y="18"/>
                    </a:cubicBezTo>
                    <a:cubicBezTo>
                      <a:pt x="103" y="18"/>
                      <a:pt x="104" y="18"/>
                      <a:pt x="104" y="17"/>
                    </a:cubicBezTo>
                    <a:cubicBezTo>
                      <a:pt x="105" y="17"/>
                      <a:pt x="105" y="17"/>
                      <a:pt x="106" y="16"/>
                    </a:cubicBezTo>
                    <a:cubicBezTo>
                      <a:pt x="105" y="16"/>
                      <a:pt x="105" y="15"/>
                      <a:pt x="104" y="15"/>
                    </a:cubicBezTo>
                    <a:cubicBezTo>
                      <a:pt x="103" y="15"/>
                      <a:pt x="102" y="15"/>
                      <a:pt x="101" y="15"/>
                    </a:cubicBezTo>
                    <a:cubicBezTo>
                      <a:pt x="100" y="15"/>
                      <a:pt x="99" y="15"/>
                      <a:pt x="99" y="15"/>
                    </a:cubicBezTo>
                    <a:cubicBezTo>
                      <a:pt x="96" y="17"/>
                      <a:pt x="93" y="19"/>
                      <a:pt x="89" y="21"/>
                    </a:cubicBezTo>
                    <a:cubicBezTo>
                      <a:pt x="89" y="20"/>
                      <a:pt x="88" y="19"/>
                      <a:pt x="88" y="17"/>
                    </a:cubicBezTo>
                    <a:cubicBezTo>
                      <a:pt x="88" y="16"/>
                      <a:pt x="87" y="15"/>
                      <a:pt x="87" y="14"/>
                    </a:cubicBezTo>
                    <a:cubicBezTo>
                      <a:pt x="87" y="12"/>
                      <a:pt x="86" y="11"/>
                      <a:pt x="86" y="9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7"/>
                      <a:pt x="83" y="7"/>
                      <a:pt x="82" y="7"/>
                    </a:cubicBezTo>
                    <a:cubicBezTo>
                      <a:pt x="81" y="7"/>
                      <a:pt x="80" y="7"/>
                      <a:pt x="80" y="8"/>
                    </a:cubicBezTo>
                    <a:cubicBezTo>
                      <a:pt x="79" y="8"/>
                      <a:pt x="79" y="9"/>
                      <a:pt x="80" y="9"/>
                    </a:cubicBezTo>
                    <a:cubicBezTo>
                      <a:pt x="81" y="10"/>
                      <a:pt x="82" y="11"/>
                      <a:pt x="83" y="12"/>
                    </a:cubicBezTo>
                    <a:cubicBezTo>
                      <a:pt x="84" y="16"/>
                      <a:pt x="85" y="20"/>
                      <a:pt x="86" y="23"/>
                    </a:cubicBezTo>
                    <a:cubicBezTo>
                      <a:pt x="83" y="25"/>
                      <a:pt x="79" y="27"/>
                      <a:pt x="76" y="29"/>
                    </a:cubicBezTo>
                    <a:cubicBezTo>
                      <a:pt x="75" y="29"/>
                      <a:pt x="75" y="30"/>
                      <a:pt x="76" y="30"/>
                    </a:cubicBezTo>
                    <a:cubicBezTo>
                      <a:pt x="76" y="30"/>
                      <a:pt x="77" y="30"/>
                      <a:pt x="78" y="30"/>
                    </a:cubicBezTo>
                    <a:cubicBezTo>
                      <a:pt x="79" y="30"/>
                      <a:pt x="79" y="30"/>
                      <a:pt x="80" y="30"/>
                    </a:cubicBezTo>
                    <a:cubicBezTo>
                      <a:pt x="82" y="28"/>
                      <a:pt x="84" y="27"/>
                      <a:pt x="87" y="25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30"/>
                      <a:pt x="88" y="33"/>
                      <a:pt x="87" y="36"/>
                    </a:cubicBezTo>
                    <a:cubicBezTo>
                      <a:pt x="87" y="38"/>
                      <a:pt x="86" y="41"/>
                      <a:pt x="85" y="43"/>
                    </a:cubicBezTo>
                    <a:cubicBezTo>
                      <a:pt x="84" y="45"/>
                      <a:pt x="82" y="48"/>
                      <a:pt x="79" y="51"/>
                    </a:cubicBezTo>
                    <a:cubicBezTo>
                      <a:pt x="79" y="51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80" y="52"/>
                    </a:cubicBezTo>
                    <a:cubicBezTo>
                      <a:pt x="80" y="52"/>
                      <a:pt x="81" y="51"/>
                      <a:pt x="83" y="49"/>
                    </a:cubicBezTo>
                    <a:cubicBezTo>
                      <a:pt x="84" y="48"/>
                      <a:pt x="86" y="46"/>
                      <a:pt x="88" y="44"/>
                    </a:cubicBezTo>
                    <a:cubicBezTo>
                      <a:pt x="89" y="42"/>
                      <a:pt x="90" y="40"/>
                      <a:pt x="90" y="38"/>
                    </a:cubicBezTo>
                    <a:cubicBezTo>
                      <a:pt x="91" y="36"/>
                      <a:pt x="91" y="33"/>
                      <a:pt x="91" y="30"/>
                    </a:cubicBezTo>
                    <a:cubicBezTo>
                      <a:pt x="90" y="29"/>
                      <a:pt x="90" y="29"/>
                      <a:pt x="90" y="28"/>
                    </a:cubicBezTo>
                    <a:close/>
                    <a:moveTo>
                      <a:pt x="10" y="68"/>
                    </a:moveTo>
                    <a:cubicBezTo>
                      <a:pt x="11" y="68"/>
                      <a:pt x="12" y="67"/>
                      <a:pt x="12" y="67"/>
                    </a:cubicBezTo>
                    <a:cubicBezTo>
                      <a:pt x="13" y="67"/>
                      <a:pt x="13" y="66"/>
                      <a:pt x="13" y="66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5"/>
                      <a:pt x="13" y="65"/>
                      <a:pt x="12" y="65"/>
                    </a:cubicBezTo>
                    <a:cubicBezTo>
                      <a:pt x="11" y="65"/>
                      <a:pt x="11" y="65"/>
                      <a:pt x="10" y="65"/>
                    </a:cubicBezTo>
                    <a:cubicBezTo>
                      <a:pt x="10" y="65"/>
                      <a:pt x="10" y="66"/>
                      <a:pt x="10" y="66"/>
                    </a:cubicBezTo>
                    <a:cubicBezTo>
                      <a:pt x="10" y="65"/>
                      <a:pt x="10" y="65"/>
                      <a:pt x="9" y="64"/>
                    </a:cubicBezTo>
                    <a:cubicBezTo>
                      <a:pt x="9" y="63"/>
                      <a:pt x="9" y="63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2"/>
                      <a:pt x="8" y="62"/>
                      <a:pt x="7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5" y="63"/>
                      <a:pt x="5" y="63"/>
                      <a:pt x="6" y="63"/>
                    </a:cubicBezTo>
                    <a:cubicBezTo>
                      <a:pt x="6" y="63"/>
                      <a:pt x="7" y="64"/>
                      <a:pt x="7" y="64"/>
                    </a:cubicBezTo>
                    <a:cubicBezTo>
                      <a:pt x="7" y="65"/>
                      <a:pt x="8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7" y="68"/>
                      <a:pt x="6" y="69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0"/>
                      <a:pt x="6" y="70"/>
                      <a:pt x="6" y="70"/>
                    </a:cubicBezTo>
                    <a:cubicBezTo>
                      <a:pt x="7" y="70"/>
                      <a:pt x="8" y="69"/>
                      <a:pt x="9" y="69"/>
                    </a:cubicBezTo>
                    <a:cubicBezTo>
                      <a:pt x="9" y="69"/>
                      <a:pt x="9" y="70"/>
                      <a:pt x="9" y="71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1"/>
                      <a:pt x="10" y="70"/>
                    </a:cubicBezTo>
                    <a:cubicBezTo>
                      <a:pt x="10" y="70"/>
                      <a:pt x="10" y="69"/>
                      <a:pt x="10" y="68"/>
                    </a:cubicBezTo>
                    <a:close/>
                    <a:moveTo>
                      <a:pt x="17" y="72"/>
                    </a:moveTo>
                    <a:cubicBezTo>
                      <a:pt x="18" y="71"/>
                      <a:pt x="18" y="71"/>
                      <a:pt x="19" y="71"/>
                    </a:cubicBezTo>
                    <a:cubicBezTo>
                      <a:pt x="20" y="71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69"/>
                      <a:pt x="20" y="69"/>
                      <a:pt x="19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7" y="69"/>
                      <a:pt x="17" y="70"/>
                      <a:pt x="16" y="70"/>
                    </a:cubicBezTo>
                    <a:cubicBezTo>
                      <a:pt x="16" y="70"/>
                      <a:pt x="16" y="69"/>
                      <a:pt x="16" y="69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4" y="67"/>
                    </a:cubicBezTo>
                    <a:cubicBezTo>
                      <a:pt x="13" y="67"/>
                      <a:pt x="13" y="67"/>
                      <a:pt x="12" y="68"/>
                    </a:cubicBezTo>
                    <a:cubicBezTo>
                      <a:pt x="12" y="68"/>
                      <a:pt x="12" y="68"/>
                      <a:pt x="13" y="68"/>
                    </a:cubicBezTo>
                    <a:cubicBezTo>
                      <a:pt x="13" y="69"/>
                      <a:pt x="14" y="69"/>
                      <a:pt x="14" y="69"/>
                    </a:cubicBezTo>
                    <a:cubicBezTo>
                      <a:pt x="14" y="70"/>
                      <a:pt x="14" y="70"/>
                      <a:pt x="15" y="71"/>
                    </a:cubicBezTo>
                    <a:cubicBezTo>
                      <a:pt x="14" y="72"/>
                      <a:pt x="13" y="72"/>
                      <a:pt x="12" y="73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2" y="74"/>
                      <a:pt x="13" y="74"/>
                      <a:pt x="13" y="73"/>
                    </a:cubicBezTo>
                    <a:cubicBezTo>
                      <a:pt x="14" y="73"/>
                      <a:pt x="15" y="73"/>
                      <a:pt x="15" y="72"/>
                    </a:cubicBezTo>
                    <a:cubicBezTo>
                      <a:pt x="15" y="72"/>
                      <a:pt x="15" y="72"/>
                      <a:pt x="15" y="73"/>
                    </a:cubicBezTo>
                    <a:cubicBezTo>
                      <a:pt x="16" y="74"/>
                      <a:pt x="16" y="75"/>
                      <a:pt x="17" y="76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6"/>
                      <a:pt x="17" y="76"/>
                    </a:cubicBezTo>
                    <a:cubicBezTo>
                      <a:pt x="17" y="75"/>
                      <a:pt x="17" y="74"/>
                      <a:pt x="17" y="73"/>
                    </a:cubicBezTo>
                    <a:cubicBezTo>
                      <a:pt x="17" y="73"/>
                      <a:pt x="17" y="72"/>
                      <a:pt x="17" y="72"/>
                    </a:cubicBezTo>
                    <a:close/>
                    <a:moveTo>
                      <a:pt x="14" y="88"/>
                    </a:moveTo>
                    <a:cubicBezTo>
                      <a:pt x="16" y="88"/>
                      <a:pt x="16" y="87"/>
                      <a:pt x="17" y="86"/>
                    </a:cubicBezTo>
                    <a:cubicBezTo>
                      <a:pt x="18" y="83"/>
                      <a:pt x="18" y="81"/>
                      <a:pt x="20" y="78"/>
                    </a:cubicBezTo>
                    <a:cubicBezTo>
                      <a:pt x="21" y="75"/>
                      <a:pt x="23" y="71"/>
                      <a:pt x="25" y="66"/>
                    </a:cubicBezTo>
                    <a:cubicBezTo>
                      <a:pt x="26" y="64"/>
                      <a:pt x="27" y="62"/>
                      <a:pt x="28" y="61"/>
                    </a:cubicBezTo>
                    <a:cubicBezTo>
                      <a:pt x="28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2"/>
                    </a:cubicBezTo>
                    <a:cubicBezTo>
                      <a:pt x="30" y="63"/>
                      <a:pt x="31" y="63"/>
                      <a:pt x="31" y="64"/>
                    </a:cubicBezTo>
                    <a:cubicBezTo>
                      <a:pt x="31" y="65"/>
                      <a:pt x="32" y="65"/>
                      <a:pt x="32" y="65"/>
                    </a:cubicBezTo>
                    <a:cubicBezTo>
                      <a:pt x="32" y="65"/>
                      <a:pt x="32" y="64"/>
                      <a:pt x="32" y="64"/>
                    </a:cubicBezTo>
                    <a:cubicBezTo>
                      <a:pt x="32" y="61"/>
                      <a:pt x="33" y="59"/>
                      <a:pt x="33" y="58"/>
                    </a:cubicBezTo>
                    <a:cubicBezTo>
                      <a:pt x="34" y="57"/>
                      <a:pt x="34" y="56"/>
                      <a:pt x="33" y="56"/>
                    </a:cubicBezTo>
                    <a:cubicBezTo>
                      <a:pt x="33" y="56"/>
                      <a:pt x="31" y="56"/>
                      <a:pt x="28" y="57"/>
                    </a:cubicBezTo>
                    <a:cubicBezTo>
                      <a:pt x="28" y="58"/>
                      <a:pt x="27" y="58"/>
                      <a:pt x="27" y="59"/>
                    </a:cubicBezTo>
                    <a:cubicBezTo>
                      <a:pt x="26" y="60"/>
                      <a:pt x="25" y="62"/>
                      <a:pt x="25" y="63"/>
                    </a:cubicBezTo>
                    <a:cubicBezTo>
                      <a:pt x="21" y="59"/>
                      <a:pt x="18" y="56"/>
                      <a:pt x="17" y="54"/>
                    </a:cubicBezTo>
                    <a:cubicBezTo>
                      <a:pt x="17" y="53"/>
                      <a:pt x="17" y="53"/>
                      <a:pt x="16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7"/>
                      <a:pt x="10" y="59"/>
                      <a:pt x="10" y="61"/>
                    </a:cubicBezTo>
                    <a:cubicBezTo>
                      <a:pt x="9" y="61"/>
                      <a:pt x="9" y="62"/>
                      <a:pt x="10" y="62"/>
                    </a:cubicBezTo>
                    <a:cubicBezTo>
                      <a:pt x="10" y="62"/>
                      <a:pt x="11" y="61"/>
                      <a:pt x="11" y="61"/>
                    </a:cubicBezTo>
                    <a:cubicBezTo>
                      <a:pt x="12" y="61"/>
                      <a:pt x="12" y="60"/>
                      <a:pt x="12" y="59"/>
                    </a:cubicBezTo>
                    <a:cubicBezTo>
                      <a:pt x="13" y="59"/>
                      <a:pt x="13" y="58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5" y="57"/>
                    </a:cubicBezTo>
                    <a:cubicBezTo>
                      <a:pt x="15" y="58"/>
                      <a:pt x="16" y="58"/>
                      <a:pt x="17" y="59"/>
                    </a:cubicBezTo>
                    <a:cubicBezTo>
                      <a:pt x="16" y="59"/>
                      <a:pt x="16" y="59"/>
                      <a:pt x="16" y="60"/>
                    </a:cubicBezTo>
                    <a:cubicBezTo>
                      <a:pt x="15" y="60"/>
                      <a:pt x="15" y="61"/>
                      <a:pt x="14" y="62"/>
                    </a:cubicBezTo>
                    <a:cubicBezTo>
                      <a:pt x="14" y="63"/>
                      <a:pt x="14" y="63"/>
                      <a:pt x="14" y="64"/>
                    </a:cubicBezTo>
                    <a:cubicBezTo>
                      <a:pt x="13" y="65"/>
                      <a:pt x="14" y="65"/>
                      <a:pt x="14" y="65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6" y="62"/>
                      <a:pt x="17" y="61"/>
                      <a:pt x="17" y="60"/>
                    </a:cubicBezTo>
                    <a:cubicBezTo>
                      <a:pt x="18" y="60"/>
                      <a:pt x="19" y="61"/>
                      <a:pt x="20" y="62"/>
                    </a:cubicBezTo>
                    <a:cubicBezTo>
                      <a:pt x="19" y="62"/>
                      <a:pt x="19" y="62"/>
                      <a:pt x="19" y="63"/>
                    </a:cubicBezTo>
                    <a:cubicBezTo>
                      <a:pt x="18" y="63"/>
                      <a:pt x="18" y="64"/>
                      <a:pt x="18" y="65"/>
                    </a:cubicBezTo>
                    <a:cubicBezTo>
                      <a:pt x="18" y="66"/>
                      <a:pt x="17" y="67"/>
                      <a:pt x="17" y="67"/>
                    </a:cubicBezTo>
                    <a:cubicBezTo>
                      <a:pt x="17" y="68"/>
                      <a:pt x="17" y="68"/>
                      <a:pt x="18" y="68"/>
                    </a:cubicBezTo>
                    <a:cubicBezTo>
                      <a:pt x="18" y="68"/>
                      <a:pt x="18" y="67"/>
                      <a:pt x="19" y="67"/>
                    </a:cubicBezTo>
                    <a:cubicBezTo>
                      <a:pt x="19" y="65"/>
                      <a:pt x="20" y="64"/>
                      <a:pt x="21" y="63"/>
                    </a:cubicBezTo>
                    <a:cubicBezTo>
                      <a:pt x="21" y="64"/>
                      <a:pt x="22" y="65"/>
                      <a:pt x="23" y="66"/>
                    </a:cubicBezTo>
                    <a:cubicBezTo>
                      <a:pt x="23" y="67"/>
                      <a:pt x="23" y="67"/>
                      <a:pt x="22" y="68"/>
                    </a:cubicBezTo>
                    <a:cubicBezTo>
                      <a:pt x="21" y="71"/>
                      <a:pt x="19" y="76"/>
                      <a:pt x="16" y="81"/>
                    </a:cubicBezTo>
                    <a:cubicBezTo>
                      <a:pt x="16" y="81"/>
                      <a:pt x="16" y="82"/>
                      <a:pt x="16" y="82"/>
                    </a:cubicBezTo>
                    <a:cubicBezTo>
                      <a:pt x="15" y="81"/>
                      <a:pt x="13" y="81"/>
                      <a:pt x="12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3" y="79"/>
                      <a:pt x="13" y="77"/>
                      <a:pt x="14" y="76"/>
                    </a:cubicBezTo>
                    <a:cubicBezTo>
                      <a:pt x="14" y="75"/>
                      <a:pt x="14" y="75"/>
                      <a:pt x="13" y="75"/>
                    </a:cubicBezTo>
                    <a:cubicBezTo>
                      <a:pt x="13" y="75"/>
                      <a:pt x="12" y="76"/>
                      <a:pt x="12" y="76"/>
                    </a:cubicBezTo>
                    <a:cubicBezTo>
                      <a:pt x="11" y="77"/>
                      <a:pt x="11" y="78"/>
                      <a:pt x="11" y="79"/>
                    </a:cubicBezTo>
                    <a:cubicBezTo>
                      <a:pt x="11" y="79"/>
                      <a:pt x="11" y="79"/>
                      <a:pt x="11" y="80"/>
                    </a:cubicBezTo>
                    <a:cubicBezTo>
                      <a:pt x="10" y="79"/>
                      <a:pt x="10" y="79"/>
                      <a:pt x="9" y="79"/>
                    </a:cubicBezTo>
                    <a:cubicBezTo>
                      <a:pt x="9" y="79"/>
                      <a:pt x="8" y="79"/>
                      <a:pt x="8" y="79"/>
                    </a:cubicBezTo>
                    <a:cubicBezTo>
                      <a:pt x="8" y="77"/>
                      <a:pt x="9" y="75"/>
                      <a:pt x="9" y="74"/>
                    </a:cubicBezTo>
                    <a:cubicBezTo>
                      <a:pt x="10" y="73"/>
                      <a:pt x="10" y="73"/>
                      <a:pt x="9" y="73"/>
                    </a:cubicBezTo>
                    <a:cubicBezTo>
                      <a:pt x="9" y="73"/>
                      <a:pt x="8" y="73"/>
                      <a:pt x="8" y="74"/>
                    </a:cubicBezTo>
                    <a:cubicBezTo>
                      <a:pt x="7" y="75"/>
                      <a:pt x="7" y="75"/>
                      <a:pt x="7" y="77"/>
                    </a:cubicBezTo>
                    <a:cubicBezTo>
                      <a:pt x="7" y="77"/>
                      <a:pt x="7" y="78"/>
                      <a:pt x="7" y="78"/>
                    </a:cubicBezTo>
                    <a:cubicBezTo>
                      <a:pt x="6" y="78"/>
                      <a:pt x="6" y="78"/>
                      <a:pt x="5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76"/>
                      <a:pt x="4" y="76"/>
                      <a:pt x="4" y="75"/>
                    </a:cubicBezTo>
                    <a:cubicBezTo>
                      <a:pt x="4" y="75"/>
                      <a:pt x="4" y="74"/>
                      <a:pt x="4" y="73"/>
                    </a:cubicBezTo>
                    <a:cubicBezTo>
                      <a:pt x="4" y="73"/>
                      <a:pt x="4" y="72"/>
                      <a:pt x="4" y="71"/>
                    </a:cubicBezTo>
                    <a:cubicBezTo>
                      <a:pt x="4" y="71"/>
                      <a:pt x="4" y="70"/>
                      <a:pt x="4" y="70"/>
                    </a:cubicBezTo>
                    <a:cubicBezTo>
                      <a:pt x="3" y="70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3"/>
                      <a:pt x="1" y="73"/>
                      <a:pt x="1" y="73"/>
                    </a:cubicBezTo>
                    <a:cubicBezTo>
                      <a:pt x="1" y="73"/>
                      <a:pt x="2" y="73"/>
                      <a:pt x="2" y="74"/>
                    </a:cubicBezTo>
                    <a:cubicBezTo>
                      <a:pt x="2" y="75"/>
                      <a:pt x="3" y="75"/>
                      <a:pt x="3" y="76"/>
                    </a:cubicBezTo>
                    <a:cubicBezTo>
                      <a:pt x="3" y="76"/>
                      <a:pt x="3" y="77"/>
                      <a:pt x="4" y="77"/>
                    </a:cubicBezTo>
                    <a:cubicBezTo>
                      <a:pt x="3" y="78"/>
                      <a:pt x="2" y="78"/>
                      <a:pt x="2" y="79"/>
                    </a:cubicBezTo>
                    <a:cubicBezTo>
                      <a:pt x="1" y="79"/>
                      <a:pt x="1" y="80"/>
                      <a:pt x="1" y="80"/>
                    </a:cubicBezTo>
                    <a:cubicBezTo>
                      <a:pt x="1" y="80"/>
                      <a:pt x="2" y="81"/>
                      <a:pt x="2" y="80"/>
                    </a:cubicBezTo>
                    <a:cubicBezTo>
                      <a:pt x="3" y="80"/>
                      <a:pt x="5" y="80"/>
                      <a:pt x="6" y="81"/>
                    </a:cubicBezTo>
                    <a:cubicBezTo>
                      <a:pt x="7" y="81"/>
                      <a:pt x="11" y="82"/>
                      <a:pt x="15" y="84"/>
                    </a:cubicBezTo>
                    <a:cubicBezTo>
                      <a:pt x="15" y="85"/>
                      <a:pt x="14" y="86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2" y="88"/>
                      <a:pt x="12" y="88"/>
                      <a:pt x="11" y="88"/>
                    </a:cubicBezTo>
                    <a:cubicBezTo>
                      <a:pt x="10" y="88"/>
                      <a:pt x="10" y="89"/>
                      <a:pt x="11" y="89"/>
                    </a:cubicBezTo>
                    <a:cubicBezTo>
                      <a:pt x="11" y="89"/>
                      <a:pt x="12" y="89"/>
                      <a:pt x="12" y="89"/>
                    </a:cubicBezTo>
                    <a:cubicBezTo>
                      <a:pt x="12" y="90"/>
                      <a:pt x="13" y="90"/>
                      <a:pt x="13" y="91"/>
                    </a:cubicBezTo>
                    <a:cubicBezTo>
                      <a:pt x="13" y="92"/>
                      <a:pt x="14" y="93"/>
                      <a:pt x="14" y="94"/>
                    </a:cubicBezTo>
                    <a:cubicBezTo>
                      <a:pt x="14" y="95"/>
                      <a:pt x="15" y="95"/>
                      <a:pt x="15" y="95"/>
                    </a:cubicBezTo>
                    <a:cubicBezTo>
                      <a:pt x="16" y="96"/>
                      <a:pt x="17" y="96"/>
                      <a:pt x="18" y="96"/>
                    </a:cubicBezTo>
                    <a:cubicBezTo>
                      <a:pt x="19" y="96"/>
                      <a:pt x="19" y="95"/>
                      <a:pt x="19" y="94"/>
                    </a:cubicBezTo>
                    <a:cubicBezTo>
                      <a:pt x="18" y="93"/>
                      <a:pt x="18" y="92"/>
                      <a:pt x="17" y="91"/>
                    </a:cubicBezTo>
                    <a:cubicBezTo>
                      <a:pt x="16" y="90"/>
                      <a:pt x="15" y="89"/>
                      <a:pt x="14" y="88"/>
                    </a:cubicBezTo>
                    <a:close/>
                    <a:moveTo>
                      <a:pt x="34" y="79"/>
                    </a:moveTo>
                    <a:cubicBezTo>
                      <a:pt x="36" y="76"/>
                      <a:pt x="38" y="72"/>
                      <a:pt x="41" y="68"/>
                    </a:cubicBezTo>
                    <a:cubicBezTo>
                      <a:pt x="41" y="67"/>
                      <a:pt x="42" y="66"/>
                      <a:pt x="42" y="66"/>
                    </a:cubicBezTo>
                    <a:cubicBezTo>
                      <a:pt x="43" y="65"/>
                      <a:pt x="43" y="64"/>
                      <a:pt x="43" y="64"/>
                    </a:cubicBezTo>
                    <a:cubicBezTo>
                      <a:pt x="43" y="64"/>
                      <a:pt x="42" y="64"/>
                      <a:pt x="41" y="64"/>
                    </a:cubicBezTo>
                    <a:cubicBezTo>
                      <a:pt x="40" y="64"/>
                      <a:pt x="39" y="65"/>
                      <a:pt x="38" y="65"/>
                    </a:cubicBezTo>
                    <a:cubicBezTo>
                      <a:pt x="38" y="66"/>
                      <a:pt x="37" y="67"/>
                      <a:pt x="37" y="67"/>
                    </a:cubicBezTo>
                    <a:cubicBezTo>
                      <a:pt x="36" y="70"/>
                      <a:pt x="34" y="74"/>
                      <a:pt x="32" y="79"/>
                    </a:cubicBezTo>
                    <a:cubicBezTo>
                      <a:pt x="32" y="79"/>
                      <a:pt x="32" y="78"/>
                      <a:pt x="32" y="78"/>
                    </a:cubicBezTo>
                    <a:cubicBezTo>
                      <a:pt x="31" y="78"/>
                      <a:pt x="31" y="78"/>
                      <a:pt x="30" y="79"/>
                    </a:cubicBezTo>
                    <a:cubicBezTo>
                      <a:pt x="30" y="77"/>
                      <a:pt x="30" y="76"/>
                      <a:pt x="30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0" y="70"/>
                      <a:pt x="30" y="69"/>
                      <a:pt x="30" y="69"/>
                    </a:cubicBezTo>
                    <a:cubicBezTo>
                      <a:pt x="29" y="69"/>
                      <a:pt x="28" y="70"/>
                      <a:pt x="25" y="71"/>
                    </a:cubicBezTo>
                    <a:cubicBezTo>
                      <a:pt x="25" y="71"/>
                      <a:pt x="24" y="72"/>
                      <a:pt x="24" y="72"/>
                    </a:cubicBezTo>
                    <a:cubicBezTo>
                      <a:pt x="24" y="75"/>
                      <a:pt x="23" y="77"/>
                      <a:pt x="22" y="81"/>
                    </a:cubicBezTo>
                    <a:cubicBezTo>
                      <a:pt x="22" y="82"/>
                      <a:pt x="21" y="83"/>
                      <a:pt x="20" y="84"/>
                    </a:cubicBezTo>
                    <a:cubicBezTo>
                      <a:pt x="19" y="85"/>
                      <a:pt x="19" y="86"/>
                      <a:pt x="20" y="86"/>
                    </a:cubicBezTo>
                    <a:cubicBezTo>
                      <a:pt x="21" y="86"/>
                      <a:pt x="21" y="86"/>
                      <a:pt x="22" y="85"/>
                    </a:cubicBezTo>
                    <a:cubicBezTo>
                      <a:pt x="23" y="85"/>
                      <a:pt x="23" y="84"/>
                      <a:pt x="23" y="82"/>
                    </a:cubicBezTo>
                    <a:cubicBezTo>
                      <a:pt x="24" y="82"/>
                      <a:pt x="24" y="79"/>
                      <a:pt x="25" y="75"/>
                    </a:cubicBezTo>
                    <a:cubicBezTo>
                      <a:pt x="25" y="74"/>
                      <a:pt x="26" y="74"/>
                      <a:pt x="26" y="74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8" y="76"/>
                      <a:pt x="29" y="77"/>
                      <a:pt x="29" y="79"/>
                    </a:cubicBezTo>
                    <a:cubicBezTo>
                      <a:pt x="29" y="79"/>
                      <a:pt x="29" y="79"/>
                      <a:pt x="28" y="80"/>
                    </a:cubicBezTo>
                    <a:cubicBezTo>
                      <a:pt x="28" y="80"/>
                      <a:pt x="27" y="81"/>
                      <a:pt x="27" y="81"/>
                    </a:cubicBezTo>
                    <a:cubicBezTo>
                      <a:pt x="27" y="82"/>
                      <a:pt x="28" y="82"/>
                      <a:pt x="28" y="82"/>
                    </a:cubicBezTo>
                    <a:cubicBezTo>
                      <a:pt x="29" y="81"/>
                      <a:pt x="30" y="81"/>
                      <a:pt x="31" y="81"/>
                    </a:cubicBezTo>
                    <a:cubicBezTo>
                      <a:pt x="29" y="86"/>
                      <a:pt x="26" y="92"/>
                      <a:pt x="24" y="97"/>
                    </a:cubicBezTo>
                    <a:cubicBezTo>
                      <a:pt x="23" y="98"/>
                      <a:pt x="23" y="98"/>
                      <a:pt x="24" y="98"/>
                    </a:cubicBezTo>
                    <a:cubicBezTo>
                      <a:pt x="25" y="98"/>
                      <a:pt x="26" y="98"/>
                      <a:pt x="26" y="97"/>
                    </a:cubicBezTo>
                    <a:cubicBezTo>
                      <a:pt x="27" y="97"/>
                      <a:pt x="27" y="96"/>
                      <a:pt x="27" y="95"/>
                    </a:cubicBezTo>
                    <a:cubicBezTo>
                      <a:pt x="28" y="92"/>
                      <a:pt x="30" y="88"/>
                      <a:pt x="32" y="84"/>
                    </a:cubicBezTo>
                    <a:cubicBezTo>
                      <a:pt x="32" y="83"/>
                      <a:pt x="33" y="83"/>
                      <a:pt x="33" y="82"/>
                    </a:cubicBezTo>
                    <a:cubicBezTo>
                      <a:pt x="35" y="82"/>
                      <a:pt x="36" y="83"/>
                      <a:pt x="37" y="84"/>
                    </a:cubicBezTo>
                    <a:cubicBezTo>
                      <a:pt x="38" y="85"/>
                      <a:pt x="39" y="86"/>
                      <a:pt x="40" y="87"/>
                    </a:cubicBezTo>
                    <a:cubicBezTo>
                      <a:pt x="40" y="87"/>
                      <a:pt x="40" y="88"/>
                      <a:pt x="40" y="89"/>
                    </a:cubicBezTo>
                    <a:cubicBezTo>
                      <a:pt x="39" y="90"/>
                      <a:pt x="38" y="91"/>
                      <a:pt x="37" y="92"/>
                    </a:cubicBezTo>
                    <a:cubicBezTo>
                      <a:pt x="37" y="92"/>
                      <a:pt x="37" y="92"/>
                      <a:pt x="38" y="92"/>
                    </a:cubicBezTo>
                    <a:cubicBezTo>
                      <a:pt x="38" y="92"/>
                      <a:pt x="38" y="92"/>
                      <a:pt x="39" y="92"/>
                    </a:cubicBezTo>
                    <a:cubicBezTo>
                      <a:pt x="41" y="91"/>
                      <a:pt x="42" y="91"/>
                      <a:pt x="43" y="91"/>
                    </a:cubicBezTo>
                    <a:cubicBezTo>
                      <a:pt x="44" y="91"/>
                      <a:pt x="45" y="91"/>
                      <a:pt x="45" y="90"/>
                    </a:cubicBezTo>
                    <a:cubicBezTo>
                      <a:pt x="45" y="90"/>
                      <a:pt x="45" y="89"/>
                      <a:pt x="45" y="87"/>
                    </a:cubicBezTo>
                    <a:cubicBezTo>
                      <a:pt x="44" y="86"/>
                      <a:pt x="44" y="85"/>
                      <a:pt x="43" y="84"/>
                    </a:cubicBezTo>
                    <a:cubicBezTo>
                      <a:pt x="41" y="83"/>
                      <a:pt x="40" y="82"/>
                      <a:pt x="37" y="80"/>
                    </a:cubicBezTo>
                    <a:cubicBezTo>
                      <a:pt x="36" y="80"/>
                      <a:pt x="35" y="79"/>
                      <a:pt x="34" y="79"/>
                    </a:cubicBezTo>
                    <a:close/>
                    <a:moveTo>
                      <a:pt x="252" y="73"/>
                    </a:moveTo>
                    <a:cubicBezTo>
                      <a:pt x="252" y="73"/>
                      <a:pt x="252" y="74"/>
                      <a:pt x="252" y="74"/>
                    </a:cubicBezTo>
                    <a:cubicBezTo>
                      <a:pt x="255" y="77"/>
                      <a:pt x="257" y="79"/>
                      <a:pt x="259" y="81"/>
                    </a:cubicBezTo>
                    <a:cubicBezTo>
                      <a:pt x="259" y="82"/>
                      <a:pt x="258" y="82"/>
                      <a:pt x="259" y="82"/>
                    </a:cubicBezTo>
                    <a:cubicBezTo>
                      <a:pt x="259" y="83"/>
                      <a:pt x="260" y="83"/>
                      <a:pt x="261" y="83"/>
                    </a:cubicBezTo>
                    <a:cubicBezTo>
                      <a:pt x="261" y="83"/>
                      <a:pt x="262" y="82"/>
                      <a:pt x="262" y="82"/>
                    </a:cubicBezTo>
                    <a:cubicBezTo>
                      <a:pt x="262" y="82"/>
                      <a:pt x="262" y="82"/>
                      <a:pt x="262" y="82"/>
                    </a:cubicBezTo>
                    <a:cubicBezTo>
                      <a:pt x="264" y="81"/>
                      <a:pt x="265" y="79"/>
                      <a:pt x="268" y="78"/>
                    </a:cubicBezTo>
                    <a:cubicBezTo>
                      <a:pt x="268" y="77"/>
                      <a:pt x="269" y="77"/>
                      <a:pt x="270" y="77"/>
                    </a:cubicBezTo>
                    <a:cubicBezTo>
                      <a:pt x="270" y="77"/>
                      <a:pt x="271" y="77"/>
                      <a:pt x="271" y="76"/>
                    </a:cubicBezTo>
                    <a:cubicBezTo>
                      <a:pt x="271" y="75"/>
                      <a:pt x="271" y="74"/>
                      <a:pt x="270" y="72"/>
                    </a:cubicBezTo>
                    <a:cubicBezTo>
                      <a:pt x="270" y="72"/>
                      <a:pt x="270" y="71"/>
                      <a:pt x="269" y="71"/>
                    </a:cubicBezTo>
                    <a:cubicBezTo>
                      <a:pt x="268" y="70"/>
                      <a:pt x="266" y="69"/>
                      <a:pt x="265" y="68"/>
                    </a:cubicBezTo>
                    <a:cubicBezTo>
                      <a:pt x="264" y="68"/>
                      <a:pt x="264" y="67"/>
                      <a:pt x="263" y="67"/>
                    </a:cubicBezTo>
                    <a:cubicBezTo>
                      <a:pt x="263" y="67"/>
                      <a:pt x="263" y="67"/>
                      <a:pt x="263" y="67"/>
                    </a:cubicBezTo>
                    <a:cubicBezTo>
                      <a:pt x="264" y="67"/>
                      <a:pt x="265" y="67"/>
                      <a:pt x="265" y="67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7" y="67"/>
                      <a:pt x="268" y="67"/>
                      <a:pt x="268" y="66"/>
                    </a:cubicBezTo>
                    <a:cubicBezTo>
                      <a:pt x="269" y="67"/>
                      <a:pt x="270" y="68"/>
                      <a:pt x="271" y="69"/>
                    </a:cubicBezTo>
                    <a:cubicBezTo>
                      <a:pt x="272" y="71"/>
                      <a:pt x="274" y="72"/>
                      <a:pt x="275" y="73"/>
                    </a:cubicBezTo>
                    <a:cubicBezTo>
                      <a:pt x="275" y="74"/>
                      <a:pt x="275" y="74"/>
                      <a:pt x="276" y="74"/>
                    </a:cubicBezTo>
                    <a:cubicBezTo>
                      <a:pt x="276" y="74"/>
                      <a:pt x="276" y="73"/>
                      <a:pt x="276" y="72"/>
                    </a:cubicBezTo>
                    <a:cubicBezTo>
                      <a:pt x="276" y="72"/>
                      <a:pt x="276" y="72"/>
                      <a:pt x="276" y="71"/>
                    </a:cubicBezTo>
                    <a:cubicBezTo>
                      <a:pt x="276" y="71"/>
                      <a:pt x="275" y="70"/>
                      <a:pt x="275" y="70"/>
                    </a:cubicBezTo>
                    <a:cubicBezTo>
                      <a:pt x="273" y="69"/>
                      <a:pt x="272" y="67"/>
                      <a:pt x="270" y="66"/>
                    </a:cubicBezTo>
                    <a:cubicBezTo>
                      <a:pt x="269" y="65"/>
                      <a:pt x="267" y="63"/>
                      <a:pt x="266" y="62"/>
                    </a:cubicBezTo>
                    <a:cubicBezTo>
                      <a:pt x="265" y="61"/>
                      <a:pt x="264" y="60"/>
                      <a:pt x="263" y="59"/>
                    </a:cubicBezTo>
                    <a:cubicBezTo>
                      <a:pt x="262" y="58"/>
                      <a:pt x="262" y="58"/>
                      <a:pt x="262" y="59"/>
                    </a:cubicBezTo>
                    <a:cubicBezTo>
                      <a:pt x="262" y="60"/>
                      <a:pt x="262" y="60"/>
                      <a:pt x="262" y="61"/>
                    </a:cubicBezTo>
                    <a:cubicBezTo>
                      <a:pt x="262" y="61"/>
                      <a:pt x="262" y="62"/>
                      <a:pt x="263" y="62"/>
                    </a:cubicBezTo>
                    <a:cubicBezTo>
                      <a:pt x="264" y="63"/>
                      <a:pt x="265" y="64"/>
                      <a:pt x="266" y="65"/>
                    </a:cubicBezTo>
                    <a:cubicBezTo>
                      <a:pt x="265" y="65"/>
                      <a:pt x="264" y="65"/>
                      <a:pt x="263" y="65"/>
                    </a:cubicBezTo>
                    <a:cubicBezTo>
                      <a:pt x="262" y="65"/>
                      <a:pt x="262" y="66"/>
                      <a:pt x="262" y="66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61" y="65"/>
                      <a:pt x="261" y="64"/>
                      <a:pt x="261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3"/>
                      <a:pt x="260" y="63"/>
                      <a:pt x="260" y="64"/>
                    </a:cubicBezTo>
                    <a:cubicBezTo>
                      <a:pt x="260" y="64"/>
                      <a:pt x="260" y="64"/>
                      <a:pt x="260" y="65"/>
                    </a:cubicBezTo>
                    <a:cubicBezTo>
                      <a:pt x="259" y="65"/>
                      <a:pt x="259" y="65"/>
                      <a:pt x="259" y="66"/>
                    </a:cubicBezTo>
                    <a:cubicBezTo>
                      <a:pt x="257" y="67"/>
                      <a:pt x="256" y="68"/>
                      <a:pt x="255" y="68"/>
                    </a:cubicBezTo>
                    <a:cubicBezTo>
                      <a:pt x="254" y="69"/>
                      <a:pt x="254" y="69"/>
                      <a:pt x="253" y="70"/>
                    </a:cubicBezTo>
                    <a:cubicBezTo>
                      <a:pt x="252" y="70"/>
                      <a:pt x="251" y="70"/>
                      <a:pt x="251" y="71"/>
                    </a:cubicBezTo>
                    <a:cubicBezTo>
                      <a:pt x="251" y="72"/>
                      <a:pt x="250" y="72"/>
                      <a:pt x="250" y="73"/>
                    </a:cubicBezTo>
                    <a:cubicBezTo>
                      <a:pt x="250" y="73"/>
                      <a:pt x="250" y="73"/>
                      <a:pt x="251" y="73"/>
                    </a:cubicBezTo>
                    <a:cubicBezTo>
                      <a:pt x="251" y="73"/>
                      <a:pt x="251" y="73"/>
                      <a:pt x="252" y="73"/>
                    </a:cubicBezTo>
                    <a:close/>
                    <a:moveTo>
                      <a:pt x="260" y="79"/>
                    </a:moveTo>
                    <a:cubicBezTo>
                      <a:pt x="260" y="79"/>
                      <a:pt x="259" y="78"/>
                      <a:pt x="258" y="77"/>
                    </a:cubicBezTo>
                    <a:cubicBezTo>
                      <a:pt x="256" y="75"/>
                      <a:pt x="254" y="74"/>
                      <a:pt x="253" y="72"/>
                    </a:cubicBezTo>
                    <a:cubicBezTo>
                      <a:pt x="253" y="72"/>
                      <a:pt x="254" y="72"/>
                      <a:pt x="255" y="71"/>
                    </a:cubicBezTo>
                    <a:cubicBezTo>
                      <a:pt x="255" y="71"/>
                      <a:pt x="255" y="71"/>
                      <a:pt x="255" y="71"/>
                    </a:cubicBezTo>
                    <a:cubicBezTo>
                      <a:pt x="255" y="71"/>
                      <a:pt x="255" y="72"/>
                      <a:pt x="256" y="72"/>
                    </a:cubicBezTo>
                    <a:cubicBezTo>
                      <a:pt x="258" y="74"/>
                      <a:pt x="259" y="75"/>
                      <a:pt x="261" y="76"/>
                    </a:cubicBezTo>
                    <a:cubicBezTo>
                      <a:pt x="261" y="77"/>
                      <a:pt x="261" y="77"/>
                      <a:pt x="262" y="76"/>
                    </a:cubicBezTo>
                    <a:cubicBezTo>
                      <a:pt x="262" y="76"/>
                      <a:pt x="262" y="75"/>
                      <a:pt x="261" y="75"/>
                    </a:cubicBezTo>
                    <a:cubicBezTo>
                      <a:pt x="261" y="74"/>
                      <a:pt x="260" y="74"/>
                      <a:pt x="259" y="73"/>
                    </a:cubicBezTo>
                    <a:cubicBezTo>
                      <a:pt x="258" y="72"/>
                      <a:pt x="257" y="71"/>
                      <a:pt x="256" y="70"/>
                    </a:cubicBezTo>
                    <a:cubicBezTo>
                      <a:pt x="256" y="70"/>
                      <a:pt x="257" y="70"/>
                      <a:pt x="257" y="69"/>
                    </a:cubicBezTo>
                    <a:cubicBezTo>
                      <a:pt x="257" y="69"/>
                      <a:pt x="258" y="69"/>
                      <a:pt x="258" y="69"/>
                    </a:cubicBezTo>
                    <a:cubicBezTo>
                      <a:pt x="258" y="69"/>
                      <a:pt x="258" y="69"/>
                      <a:pt x="259" y="70"/>
                    </a:cubicBezTo>
                    <a:cubicBezTo>
                      <a:pt x="260" y="71"/>
                      <a:pt x="262" y="73"/>
                      <a:pt x="263" y="74"/>
                    </a:cubicBezTo>
                    <a:cubicBezTo>
                      <a:pt x="264" y="74"/>
                      <a:pt x="264" y="74"/>
                      <a:pt x="264" y="74"/>
                    </a:cubicBezTo>
                    <a:cubicBezTo>
                      <a:pt x="264" y="73"/>
                      <a:pt x="264" y="73"/>
                      <a:pt x="264" y="72"/>
                    </a:cubicBezTo>
                    <a:cubicBezTo>
                      <a:pt x="264" y="72"/>
                      <a:pt x="263" y="71"/>
                      <a:pt x="262" y="70"/>
                    </a:cubicBezTo>
                    <a:cubicBezTo>
                      <a:pt x="261" y="69"/>
                      <a:pt x="260" y="69"/>
                      <a:pt x="259" y="68"/>
                    </a:cubicBezTo>
                    <a:cubicBezTo>
                      <a:pt x="260" y="67"/>
                      <a:pt x="260" y="67"/>
                      <a:pt x="261" y="67"/>
                    </a:cubicBezTo>
                    <a:cubicBezTo>
                      <a:pt x="261" y="67"/>
                      <a:pt x="261" y="67"/>
                      <a:pt x="261" y="67"/>
                    </a:cubicBezTo>
                    <a:cubicBezTo>
                      <a:pt x="263" y="68"/>
                      <a:pt x="264" y="69"/>
                      <a:pt x="265" y="70"/>
                    </a:cubicBezTo>
                    <a:cubicBezTo>
                      <a:pt x="267" y="72"/>
                      <a:pt x="268" y="73"/>
                      <a:pt x="268" y="73"/>
                    </a:cubicBezTo>
                    <a:cubicBezTo>
                      <a:pt x="268" y="73"/>
                      <a:pt x="268" y="73"/>
                      <a:pt x="268" y="73"/>
                    </a:cubicBezTo>
                    <a:cubicBezTo>
                      <a:pt x="268" y="74"/>
                      <a:pt x="267" y="75"/>
                      <a:pt x="266" y="75"/>
                    </a:cubicBezTo>
                    <a:cubicBezTo>
                      <a:pt x="263" y="78"/>
                      <a:pt x="261" y="79"/>
                      <a:pt x="260" y="80"/>
                    </a:cubicBezTo>
                    <a:cubicBezTo>
                      <a:pt x="260" y="80"/>
                      <a:pt x="260" y="80"/>
                      <a:pt x="260" y="80"/>
                    </a:cubicBezTo>
                    <a:cubicBezTo>
                      <a:pt x="260" y="80"/>
                      <a:pt x="260" y="80"/>
                      <a:pt x="260" y="79"/>
                    </a:cubicBezTo>
                    <a:close/>
                    <a:moveTo>
                      <a:pt x="245" y="84"/>
                    </a:moveTo>
                    <a:cubicBezTo>
                      <a:pt x="244" y="84"/>
                      <a:pt x="242" y="84"/>
                      <a:pt x="241" y="83"/>
                    </a:cubicBezTo>
                    <a:cubicBezTo>
                      <a:pt x="239" y="82"/>
                      <a:pt x="236" y="80"/>
                      <a:pt x="234" y="78"/>
                    </a:cubicBezTo>
                    <a:cubicBezTo>
                      <a:pt x="234" y="78"/>
                      <a:pt x="234" y="78"/>
                      <a:pt x="233" y="79"/>
                    </a:cubicBezTo>
                    <a:cubicBezTo>
                      <a:pt x="234" y="79"/>
                      <a:pt x="234" y="80"/>
                      <a:pt x="235" y="81"/>
                    </a:cubicBezTo>
                    <a:cubicBezTo>
                      <a:pt x="236" y="82"/>
                      <a:pt x="238" y="84"/>
                      <a:pt x="240" y="85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5" y="90"/>
                      <a:pt x="245" y="93"/>
                      <a:pt x="245" y="96"/>
                    </a:cubicBezTo>
                    <a:cubicBezTo>
                      <a:pt x="245" y="97"/>
                      <a:pt x="246" y="98"/>
                      <a:pt x="247" y="99"/>
                    </a:cubicBezTo>
                    <a:cubicBezTo>
                      <a:pt x="248" y="101"/>
                      <a:pt x="250" y="102"/>
                      <a:pt x="252" y="104"/>
                    </a:cubicBezTo>
                    <a:cubicBezTo>
                      <a:pt x="253" y="104"/>
                      <a:pt x="253" y="104"/>
                      <a:pt x="253" y="104"/>
                    </a:cubicBezTo>
                    <a:cubicBezTo>
                      <a:pt x="253" y="104"/>
                      <a:pt x="253" y="104"/>
                      <a:pt x="253" y="103"/>
                    </a:cubicBezTo>
                    <a:cubicBezTo>
                      <a:pt x="252" y="101"/>
                      <a:pt x="251" y="99"/>
                      <a:pt x="250" y="97"/>
                    </a:cubicBezTo>
                    <a:cubicBezTo>
                      <a:pt x="249" y="95"/>
                      <a:pt x="249" y="92"/>
                      <a:pt x="248" y="90"/>
                    </a:cubicBezTo>
                    <a:cubicBezTo>
                      <a:pt x="248" y="89"/>
                      <a:pt x="248" y="88"/>
                      <a:pt x="248" y="87"/>
                    </a:cubicBezTo>
                    <a:cubicBezTo>
                      <a:pt x="249" y="87"/>
                      <a:pt x="251" y="86"/>
                      <a:pt x="253" y="86"/>
                    </a:cubicBezTo>
                    <a:cubicBezTo>
                      <a:pt x="254" y="86"/>
                      <a:pt x="255" y="86"/>
                      <a:pt x="256" y="86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57" y="85"/>
                      <a:pt x="257" y="84"/>
                      <a:pt x="257" y="83"/>
                    </a:cubicBezTo>
                    <a:cubicBezTo>
                      <a:pt x="257" y="83"/>
                      <a:pt x="256" y="82"/>
                      <a:pt x="256" y="81"/>
                    </a:cubicBezTo>
                    <a:cubicBezTo>
                      <a:pt x="255" y="81"/>
                      <a:pt x="254" y="80"/>
                      <a:pt x="253" y="80"/>
                    </a:cubicBezTo>
                    <a:cubicBezTo>
                      <a:pt x="252" y="79"/>
                      <a:pt x="252" y="78"/>
                      <a:pt x="251" y="78"/>
                    </a:cubicBezTo>
                    <a:cubicBezTo>
                      <a:pt x="251" y="77"/>
                      <a:pt x="251" y="77"/>
                      <a:pt x="251" y="77"/>
                    </a:cubicBezTo>
                    <a:cubicBezTo>
                      <a:pt x="251" y="76"/>
                      <a:pt x="251" y="76"/>
                      <a:pt x="251" y="75"/>
                    </a:cubicBezTo>
                    <a:cubicBezTo>
                      <a:pt x="251" y="75"/>
                      <a:pt x="251" y="74"/>
                      <a:pt x="251" y="74"/>
                    </a:cubicBezTo>
                    <a:cubicBezTo>
                      <a:pt x="251" y="74"/>
                      <a:pt x="250" y="74"/>
                      <a:pt x="250" y="74"/>
                    </a:cubicBezTo>
                    <a:cubicBezTo>
                      <a:pt x="250" y="74"/>
                      <a:pt x="249" y="74"/>
                      <a:pt x="249" y="75"/>
                    </a:cubicBezTo>
                    <a:cubicBezTo>
                      <a:pt x="247" y="75"/>
                      <a:pt x="246" y="75"/>
                      <a:pt x="245" y="75"/>
                    </a:cubicBezTo>
                    <a:cubicBezTo>
                      <a:pt x="243" y="75"/>
                      <a:pt x="242" y="74"/>
                      <a:pt x="240" y="74"/>
                    </a:cubicBezTo>
                    <a:cubicBezTo>
                      <a:pt x="239" y="74"/>
                      <a:pt x="237" y="73"/>
                      <a:pt x="234" y="72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72"/>
                      <a:pt x="234" y="73"/>
                      <a:pt x="235" y="73"/>
                    </a:cubicBezTo>
                    <a:cubicBezTo>
                      <a:pt x="236" y="74"/>
                      <a:pt x="237" y="74"/>
                      <a:pt x="238" y="75"/>
                    </a:cubicBezTo>
                    <a:cubicBezTo>
                      <a:pt x="239" y="76"/>
                      <a:pt x="240" y="76"/>
                      <a:pt x="242" y="77"/>
                    </a:cubicBezTo>
                    <a:cubicBezTo>
                      <a:pt x="243" y="77"/>
                      <a:pt x="244" y="77"/>
                      <a:pt x="246" y="77"/>
                    </a:cubicBezTo>
                    <a:cubicBezTo>
                      <a:pt x="246" y="77"/>
                      <a:pt x="246" y="77"/>
                      <a:pt x="246" y="77"/>
                    </a:cubicBezTo>
                    <a:cubicBezTo>
                      <a:pt x="246" y="80"/>
                      <a:pt x="246" y="82"/>
                      <a:pt x="245" y="84"/>
                    </a:cubicBezTo>
                    <a:close/>
                    <a:moveTo>
                      <a:pt x="251" y="80"/>
                    </a:moveTo>
                    <a:cubicBezTo>
                      <a:pt x="252" y="81"/>
                      <a:pt x="253" y="82"/>
                      <a:pt x="253" y="82"/>
                    </a:cubicBezTo>
                    <a:cubicBezTo>
                      <a:pt x="254" y="82"/>
                      <a:pt x="253" y="83"/>
                      <a:pt x="253" y="83"/>
                    </a:cubicBezTo>
                    <a:cubicBezTo>
                      <a:pt x="251" y="84"/>
                      <a:pt x="249" y="84"/>
                      <a:pt x="247" y="84"/>
                    </a:cubicBezTo>
                    <a:cubicBezTo>
                      <a:pt x="247" y="83"/>
                      <a:pt x="247" y="82"/>
                      <a:pt x="247" y="82"/>
                    </a:cubicBezTo>
                    <a:cubicBezTo>
                      <a:pt x="247" y="80"/>
                      <a:pt x="247" y="78"/>
                      <a:pt x="247" y="77"/>
                    </a:cubicBezTo>
                    <a:cubicBezTo>
                      <a:pt x="248" y="77"/>
                      <a:pt x="248" y="77"/>
                      <a:pt x="249" y="78"/>
                    </a:cubicBezTo>
                    <a:cubicBezTo>
                      <a:pt x="249" y="78"/>
                      <a:pt x="250" y="79"/>
                      <a:pt x="251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Freeform 17"/>
              <p:cNvSpPr>
                <a:spLocks noEditPoints="1"/>
              </p:cNvSpPr>
              <p:nvPr/>
            </p:nvSpPr>
            <p:spPr bwMode="auto">
              <a:xfrm>
                <a:off x="3970338" y="2078038"/>
                <a:ext cx="1195388" cy="534988"/>
              </a:xfrm>
              <a:custGeom>
                <a:avLst/>
                <a:gdLst>
                  <a:gd name="T0" fmla="*/ 287 w 317"/>
                  <a:gd name="T1" fmla="*/ 63 h 142"/>
                  <a:gd name="T2" fmla="*/ 293 w 317"/>
                  <a:gd name="T3" fmla="*/ 69 h 142"/>
                  <a:gd name="T4" fmla="*/ 290 w 317"/>
                  <a:gd name="T5" fmla="*/ 73 h 142"/>
                  <a:gd name="T6" fmla="*/ 312 w 317"/>
                  <a:gd name="T7" fmla="*/ 10 h 142"/>
                  <a:gd name="T8" fmla="*/ 301 w 317"/>
                  <a:gd name="T9" fmla="*/ 14 h 142"/>
                  <a:gd name="T10" fmla="*/ 298 w 317"/>
                  <a:gd name="T11" fmla="*/ 0 h 142"/>
                  <a:gd name="T12" fmla="*/ 295 w 317"/>
                  <a:gd name="T13" fmla="*/ 9 h 142"/>
                  <a:gd name="T14" fmla="*/ 309 w 317"/>
                  <a:gd name="T15" fmla="*/ 2 h 142"/>
                  <a:gd name="T16" fmla="*/ 306 w 317"/>
                  <a:gd name="T17" fmla="*/ 17 h 142"/>
                  <a:gd name="T18" fmla="*/ 293 w 317"/>
                  <a:gd name="T19" fmla="*/ 52 h 142"/>
                  <a:gd name="T20" fmla="*/ 300 w 317"/>
                  <a:gd name="T21" fmla="*/ 44 h 142"/>
                  <a:gd name="T22" fmla="*/ 284 w 317"/>
                  <a:gd name="T23" fmla="*/ 47 h 142"/>
                  <a:gd name="T24" fmla="*/ 289 w 317"/>
                  <a:gd name="T25" fmla="*/ 39 h 142"/>
                  <a:gd name="T26" fmla="*/ 291 w 317"/>
                  <a:gd name="T27" fmla="*/ 40 h 142"/>
                  <a:gd name="T28" fmla="*/ 306 w 317"/>
                  <a:gd name="T29" fmla="*/ 42 h 142"/>
                  <a:gd name="T30" fmla="*/ 253 w 317"/>
                  <a:gd name="T31" fmla="*/ 76 h 142"/>
                  <a:gd name="T32" fmla="*/ 273 w 317"/>
                  <a:gd name="T33" fmla="*/ 78 h 142"/>
                  <a:gd name="T34" fmla="*/ 261 w 317"/>
                  <a:gd name="T35" fmla="*/ 105 h 142"/>
                  <a:gd name="T36" fmla="*/ 241 w 317"/>
                  <a:gd name="T37" fmla="*/ 111 h 142"/>
                  <a:gd name="T38" fmla="*/ 236 w 317"/>
                  <a:gd name="T39" fmla="*/ 97 h 142"/>
                  <a:gd name="T40" fmla="*/ 231 w 317"/>
                  <a:gd name="T41" fmla="*/ 93 h 142"/>
                  <a:gd name="T42" fmla="*/ 241 w 317"/>
                  <a:gd name="T43" fmla="*/ 118 h 142"/>
                  <a:gd name="T44" fmla="*/ 213 w 317"/>
                  <a:gd name="T45" fmla="*/ 113 h 142"/>
                  <a:gd name="T46" fmla="*/ 221 w 317"/>
                  <a:gd name="T47" fmla="*/ 100 h 142"/>
                  <a:gd name="T48" fmla="*/ 218 w 317"/>
                  <a:gd name="T49" fmla="*/ 112 h 142"/>
                  <a:gd name="T50" fmla="*/ 207 w 317"/>
                  <a:gd name="T51" fmla="*/ 110 h 142"/>
                  <a:gd name="T52" fmla="*/ 185 w 317"/>
                  <a:gd name="T53" fmla="*/ 112 h 142"/>
                  <a:gd name="T54" fmla="*/ 190 w 317"/>
                  <a:gd name="T55" fmla="*/ 138 h 142"/>
                  <a:gd name="T56" fmla="*/ 189 w 317"/>
                  <a:gd name="T57" fmla="*/ 116 h 142"/>
                  <a:gd name="T58" fmla="*/ 159 w 317"/>
                  <a:gd name="T59" fmla="*/ 135 h 142"/>
                  <a:gd name="T60" fmla="*/ 161 w 317"/>
                  <a:gd name="T61" fmla="*/ 132 h 142"/>
                  <a:gd name="T62" fmla="*/ 162 w 317"/>
                  <a:gd name="T63" fmla="*/ 115 h 142"/>
                  <a:gd name="T64" fmla="*/ 163 w 317"/>
                  <a:gd name="T65" fmla="*/ 120 h 142"/>
                  <a:gd name="T66" fmla="*/ 164 w 317"/>
                  <a:gd name="T67" fmla="*/ 127 h 142"/>
                  <a:gd name="T68" fmla="*/ 155 w 317"/>
                  <a:gd name="T69" fmla="*/ 140 h 142"/>
                  <a:gd name="T70" fmla="*/ 147 w 317"/>
                  <a:gd name="T71" fmla="*/ 141 h 142"/>
                  <a:gd name="T72" fmla="*/ 137 w 317"/>
                  <a:gd name="T73" fmla="*/ 131 h 142"/>
                  <a:gd name="T74" fmla="*/ 139 w 317"/>
                  <a:gd name="T75" fmla="*/ 123 h 142"/>
                  <a:gd name="T76" fmla="*/ 129 w 317"/>
                  <a:gd name="T77" fmla="*/ 112 h 142"/>
                  <a:gd name="T78" fmla="*/ 105 w 317"/>
                  <a:gd name="T79" fmla="*/ 104 h 142"/>
                  <a:gd name="T80" fmla="*/ 82 w 317"/>
                  <a:gd name="T81" fmla="*/ 115 h 142"/>
                  <a:gd name="T82" fmla="*/ 85 w 317"/>
                  <a:gd name="T83" fmla="*/ 113 h 142"/>
                  <a:gd name="T84" fmla="*/ 95 w 317"/>
                  <a:gd name="T85" fmla="*/ 99 h 142"/>
                  <a:gd name="T86" fmla="*/ 93 w 317"/>
                  <a:gd name="T87" fmla="*/ 104 h 142"/>
                  <a:gd name="T88" fmla="*/ 91 w 317"/>
                  <a:gd name="T89" fmla="*/ 110 h 142"/>
                  <a:gd name="T90" fmla="*/ 76 w 317"/>
                  <a:gd name="T91" fmla="*/ 117 h 142"/>
                  <a:gd name="T92" fmla="*/ 73 w 317"/>
                  <a:gd name="T93" fmla="*/ 94 h 142"/>
                  <a:gd name="T94" fmla="*/ 70 w 317"/>
                  <a:gd name="T95" fmla="*/ 82 h 142"/>
                  <a:gd name="T96" fmla="*/ 75 w 317"/>
                  <a:gd name="T97" fmla="*/ 100 h 142"/>
                  <a:gd name="T98" fmla="*/ 66 w 317"/>
                  <a:gd name="T99" fmla="*/ 113 h 142"/>
                  <a:gd name="T100" fmla="*/ 66 w 317"/>
                  <a:gd name="T101" fmla="*/ 98 h 142"/>
                  <a:gd name="T102" fmla="*/ 62 w 317"/>
                  <a:gd name="T103" fmla="*/ 82 h 142"/>
                  <a:gd name="T104" fmla="*/ 45 w 317"/>
                  <a:gd name="T105" fmla="*/ 88 h 142"/>
                  <a:gd name="T106" fmla="*/ 48 w 317"/>
                  <a:gd name="T107" fmla="*/ 57 h 142"/>
                  <a:gd name="T108" fmla="*/ 50 w 317"/>
                  <a:gd name="T109" fmla="*/ 60 h 142"/>
                  <a:gd name="T110" fmla="*/ 42 w 317"/>
                  <a:gd name="T111" fmla="*/ 47 h 142"/>
                  <a:gd name="T112" fmla="*/ 24 w 317"/>
                  <a:gd name="T113" fmla="*/ 33 h 142"/>
                  <a:gd name="T114" fmla="*/ 36 w 317"/>
                  <a:gd name="T115" fmla="*/ 36 h 142"/>
                  <a:gd name="T116" fmla="*/ 20 w 317"/>
                  <a:gd name="T117" fmla="*/ 30 h 142"/>
                  <a:gd name="T118" fmla="*/ 6 w 317"/>
                  <a:gd name="T119" fmla="*/ 9 h 142"/>
                  <a:gd name="T120" fmla="*/ 10 w 317"/>
                  <a:gd name="T121" fmla="*/ 18 h 142"/>
                  <a:gd name="T122" fmla="*/ 27 w 317"/>
                  <a:gd name="T123" fmla="*/ 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7" h="142">
                    <a:moveTo>
                      <a:pt x="287" y="78"/>
                    </a:moveTo>
                    <a:cubicBezTo>
                      <a:pt x="265" y="62"/>
                      <a:pt x="265" y="62"/>
                      <a:pt x="265" y="62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80" y="60"/>
                      <a:pt x="280" y="60"/>
                      <a:pt x="280" y="60"/>
                    </a:cubicBezTo>
                    <a:cubicBezTo>
                      <a:pt x="281" y="61"/>
                      <a:pt x="282" y="61"/>
                      <a:pt x="284" y="62"/>
                    </a:cubicBezTo>
                    <a:cubicBezTo>
                      <a:pt x="285" y="62"/>
                      <a:pt x="286" y="63"/>
                      <a:pt x="287" y="63"/>
                    </a:cubicBezTo>
                    <a:cubicBezTo>
                      <a:pt x="286" y="63"/>
                      <a:pt x="285" y="62"/>
                      <a:pt x="284" y="61"/>
                    </a:cubicBezTo>
                    <a:cubicBezTo>
                      <a:pt x="283" y="61"/>
                      <a:pt x="282" y="60"/>
                      <a:pt x="280" y="59"/>
                    </a:cubicBezTo>
                    <a:cubicBezTo>
                      <a:pt x="272" y="53"/>
                      <a:pt x="272" y="53"/>
                      <a:pt x="272" y="53"/>
                    </a:cubicBezTo>
                    <a:cubicBezTo>
                      <a:pt x="276" y="48"/>
                      <a:pt x="276" y="48"/>
                      <a:pt x="276" y="48"/>
                    </a:cubicBezTo>
                    <a:cubicBezTo>
                      <a:pt x="297" y="64"/>
                      <a:pt x="297" y="64"/>
                      <a:pt x="297" y="64"/>
                    </a:cubicBezTo>
                    <a:cubicBezTo>
                      <a:pt x="293" y="69"/>
                      <a:pt x="293" y="69"/>
                      <a:pt x="293" y="69"/>
                    </a:cubicBezTo>
                    <a:cubicBezTo>
                      <a:pt x="282" y="65"/>
                      <a:pt x="282" y="65"/>
                      <a:pt x="282" y="65"/>
                    </a:cubicBezTo>
                    <a:cubicBezTo>
                      <a:pt x="281" y="65"/>
                      <a:pt x="280" y="64"/>
                      <a:pt x="278" y="64"/>
                    </a:cubicBezTo>
                    <a:cubicBezTo>
                      <a:pt x="277" y="63"/>
                      <a:pt x="276" y="63"/>
                      <a:pt x="275" y="62"/>
                    </a:cubicBezTo>
                    <a:cubicBezTo>
                      <a:pt x="276" y="63"/>
                      <a:pt x="278" y="64"/>
                      <a:pt x="279" y="65"/>
                    </a:cubicBezTo>
                    <a:cubicBezTo>
                      <a:pt x="281" y="66"/>
                      <a:pt x="282" y="67"/>
                      <a:pt x="283" y="68"/>
                    </a:cubicBezTo>
                    <a:cubicBezTo>
                      <a:pt x="290" y="73"/>
                      <a:pt x="290" y="73"/>
                      <a:pt x="290" y="73"/>
                    </a:cubicBezTo>
                    <a:cubicBezTo>
                      <a:pt x="287" y="78"/>
                      <a:pt x="287" y="78"/>
                      <a:pt x="287" y="78"/>
                    </a:cubicBezTo>
                    <a:close/>
                    <a:moveTo>
                      <a:pt x="306" y="17"/>
                    </a:moveTo>
                    <a:cubicBezTo>
                      <a:pt x="307" y="11"/>
                      <a:pt x="307" y="11"/>
                      <a:pt x="307" y="11"/>
                    </a:cubicBezTo>
                    <a:cubicBezTo>
                      <a:pt x="309" y="12"/>
                      <a:pt x="309" y="12"/>
                      <a:pt x="309" y="12"/>
                    </a:cubicBezTo>
                    <a:cubicBezTo>
                      <a:pt x="310" y="12"/>
                      <a:pt x="311" y="12"/>
                      <a:pt x="311" y="12"/>
                    </a:cubicBezTo>
                    <a:cubicBezTo>
                      <a:pt x="312" y="11"/>
                      <a:pt x="312" y="11"/>
                      <a:pt x="312" y="10"/>
                    </a:cubicBezTo>
                    <a:cubicBezTo>
                      <a:pt x="312" y="10"/>
                      <a:pt x="312" y="9"/>
                      <a:pt x="312" y="9"/>
                    </a:cubicBezTo>
                    <a:cubicBezTo>
                      <a:pt x="311" y="8"/>
                      <a:pt x="311" y="8"/>
                      <a:pt x="310" y="8"/>
                    </a:cubicBezTo>
                    <a:cubicBezTo>
                      <a:pt x="310" y="8"/>
                      <a:pt x="309" y="8"/>
                      <a:pt x="309" y="8"/>
                    </a:cubicBezTo>
                    <a:cubicBezTo>
                      <a:pt x="308" y="9"/>
                      <a:pt x="307" y="9"/>
                      <a:pt x="307" y="10"/>
                    </a:cubicBezTo>
                    <a:cubicBezTo>
                      <a:pt x="306" y="10"/>
                      <a:pt x="306" y="10"/>
                      <a:pt x="305" y="11"/>
                    </a:cubicBezTo>
                    <a:cubicBezTo>
                      <a:pt x="304" y="12"/>
                      <a:pt x="302" y="13"/>
                      <a:pt x="301" y="14"/>
                    </a:cubicBezTo>
                    <a:cubicBezTo>
                      <a:pt x="300" y="15"/>
                      <a:pt x="300" y="15"/>
                      <a:pt x="299" y="15"/>
                    </a:cubicBezTo>
                    <a:cubicBezTo>
                      <a:pt x="298" y="15"/>
                      <a:pt x="297" y="15"/>
                      <a:pt x="295" y="15"/>
                    </a:cubicBezTo>
                    <a:cubicBezTo>
                      <a:pt x="293" y="15"/>
                      <a:pt x="292" y="14"/>
                      <a:pt x="291" y="12"/>
                    </a:cubicBezTo>
                    <a:cubicBezTo>
                      <a:pt x="290" y="11"/>
                      <a:pt x="289" y="9"/>
                      <a:pt x="290" y="6"/>
                    </a:cubicBezTo>
                    <a:cubicBezTo>
                      <a:pt x="290" y="4"/>
                      <a:pt x="291" y="2"/>
                      <a:pt x="292" y="1"/>
                    </a:cubicBezTo>
                    <a:cubicBezTo>
                      <a:pt x="294" y="0"/>
                      <a:pt x="296" y="0"/>
                      <a:pt x="298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299" y="6"/>
                      <a:pt x="299" y="6"/>
                      <a:pt x="299" y="6"/>
                    </a:cubicBezTo>
                    <a:cubicBezTo>
                      <a:pt x="297" y="6"/>
                      <a:pt x="297" y="6"/>
                      <a:pt x="297" y="6"/>
                    </a:cubicBezTo>
                    <a:cubicBezTo>
                      <a:pt x="296" y="6"/>
                      <a:pt x="296" y="6"/>
                      <a:pt x="295" y="6"/>
                    </a:cubicBezTo>
                    <a:cubicBezTo>
                      <a:pt x="295" y="6"/>
                      <a:pt x="294" y="7"/>
                      <a:pt x="294" y="7"/>
                    </a:cubicBezTo>
                    <a:cubicBezTo>
                      <a:pt x="294" y="8"/>
                      <a:pt x="294" y="8"/>
                      <a:pt x="295" y="9"/>
                    </a:cubicBezTo>
                    <a:cubicBezTo>
                      <a:pt x="295" y="9"/>
                      <a:pt x="295" y="9"/>
                      <a:pt x="296" y="9"/>
                    </a:cubicBezTo>
                    <a:cubicBezTo>
                      <a:pt x="297" y="9"/>
                      <a:pt x="299" y="8"/>
                      <a:pt x="301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4" y="4"/>
                      <a:pt x="306" y="3"/>
                      <a:pt x="307" y="2"/>
                    </a:cubicBezTo>
                    <a:cubicBezTo>
                      <a:pt x="307" y="2"/>
                      <a:pt x="308" y="2"/>
                      <a:pt x="309" y="2"/>
                    </a:cubicBezTo>
                    <a:cubicBezTo>
                      <a:pt x="309" y="2"/>
                      <a:pt x="310" y="2"/>
                      <a:pt x="311" y="2"/>
                    </a:cubicBezTo>
                    <a:cubicBezTo>
                      <a:pt x="313" y="2"/>
                      <a:pt x="315" y="3"/>
                      <a:pt x="316" y="5"/>
                    </a:cubicBezTo>
                    <a:cubicBezTo>
                      <a:pt x="317" y="7"/>
                      <a:pt x="317" y="9"/>
                      <a:pt x="317" y="11"/>
                    </a:cubicBezTo>
                    <a:cubicBezTo>
                      <a:pt x="316" y="14"/>
                      <a:pt x="315" y="16"/>
                      <a:pt x="314" y="17"/>
                    </a:cubicBezTo>
                    <a:cubicBezTo>
                      <a:pt x="312" y="18"/>
                      <a:pt x="310" y="18"/>
                      <a:pt x="308" y="18"/>
                    </a:cubicBezTo>
                    <a:cubicBezTo>
                      <a:pt x="306" y="17"/>
                      <a:pt x="306" y="17"/>
                      <a:pt x="306" y="17"/>
                    </a:cubicBezTo>
                    <a:close/>
                    <a:moveTo>
                      <a:pt x="311" y="33"/>
                    </a:moveTo>
                    <a:cubicBezTo>
                      <a:pt x="286" y="25"/>
                      <a:pt x="286" y="25"/>
                      <a:pt x="286" y="25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313" y="28"/>
                      <a:pt x="313" y="28"/>
                      <a:pt x="313" y="28"/>
                    </a:cubicBezTo>
                    <a:cubicBezTo>
                      <a:pt x="311" y="33"/>
                      <a:pt x="311" y="33"/>
                      <a:pt x="311" y="33"/>
                    </a:cubicBezTo>
                    <a:close/>
                    <a:moveTo>
                      <a:pt x="293" y="52"/>
                    </a:moveTo>
                    <a:cubicBezTo>
                      <a:pt x="296" y="46"/>
                      <a:pt x="296" y="46"/>
                      <a:pt x="296" y="46"/>
                    </a:cubicBezTo>
                    <a:cubicBezTo>
                      <a:pt x="298" y="47"/>
                      <a:pt x="298" y="47"/>
                      <a:pt x="298" y="47"/>
                    </a:cubicBezTo>
                    <a:cubicBezTo>
                      <a:pt x="298" y="48"/>
                      <a:pt x="299" y="48"/>
                      <a:pt x="300" y="48"/>
                    </a:cubicBezTo>
                    <a:cubicBezTo>
                      <a:pt x="300" y="47"/>
                      <a:pt x="301" y="47"/>
                      <a:pt x="301" y="46"/>
                    </a:cubicBezTo>
                    <a:cubicBezTo>
                      <a:pt x="301" y="46"/>
                      <a:pt x="301" y="45"/>
                      <a:pt x="301" y="45"/>
                    </a:cubicBezTo>
                    <a:cubicBezTo>
                      <a:pt x="301" y="44"/>
                      <a:pt x="300" y="44"/>
                      <a:pt x="300" y="44"/>
                    </a:cubicBezTo>
                    <a:cubicBezTo>
                      <a:pt x="299" y="44"/>
                      <a:pt x="299" y="43"/>
                      <a:pt x="298" y="44"/>
                    </a:cubicBezTo>
                    <a:cubicBezTo>
                      <a:pt x="297" y="44"/>
                      <a:pt x="297" y="44"/>
                      <a:pt x="296" y="44"/>
                    </a:cubicBezTo>
                    <a:cubicBezTo>
                      <a:pt x="295" y="44"/>
                      <a:pt x="295" y="45"/>
                      <a:pt x="294" y="45"/>
                    </a:cubicBezTo>
                    <a:cubicBezTo>
                      <a:pt x="292" y="46"/>
                      <a:pt x="291" y="47"/>
                      <a:pt x="289" y="47"/>
                    </a:cubicBezTo>
                    <a:cubicBezTo>
                      <a:pt x="289" y="48"/>
                      <a:pt x="288" y="48"/>
                      <a:pt x="287" y="48"/>
                    </a:cubicBezTo>
                    <a:cubicBezTo>
                      <a:pt x="286" y="48"/>
                      <a:pt x="285" y="48"/>
                      <a:pt x="284" y="47"/>
                    </a:cubicBezTo>
                    <a:cubicBezTo>
                      <a:pt x="282" y="46"/>
                      <a:pt x="280" y="45"/>
                      <a:pt x="280" y="43"/>
                    </a:cubicBezTo>
                    <a:cubicBezTo>
                      <a:pt x="279" y="41"/>
                      <a:pt x="279" y="39"/>
                      <a:pt x="280" y="37"/>
                    </a:cubicBezTo>
                    <a:cubicBezTo>
                      <a:pt x="281" y="35"/>
                      <a:pt x="283" y="33"/>
                      <a:pt x="284" y="33"/>
                    </a:cubicBezTo>
                    <a:cubicBezTo>
                      <a:pt x="286" y="32"/>
                      <a:pt x="287" y="32"/>
                      <a:pt x="290" y="33"/>
                    </a:cubicBezTo>
                    <a:cubicBezTo>
                      <a:pt x="292" y="34"/>
                      <a:pt x="292" y="34"/>
                      <a:pt x="292" y="34"/>
                    </a:cubicBezTo>
                    <a:cubicBezTo>
                      <a:pt x="289" y="39"/>
                      <a:pt x="289" y="39"/>
                      <a:pt x="289" y="39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7" y="38"/>
                      <a:pt x="286" y="38"/>
                      <a:pt x="286" y="38"/>
                    </a:cubicBezTo>
                    <a:cubicBezTo>
                      <a:pt x="285" y="38"/>
                      <a:pt x="285" y="38"/>
                      <a:pt x="284" y="39"/>
                    </a:cubicBezTo>
                    <a:cubicBezTo>
                      <a:pt x="284" y="40"/>
                      <a:pt x="284" y="40"/>
                      <a:pt x="284" y="40"/>
                    </a:cubicBezTo>
                    <a:cubicBezTo>
                      <a:pt x="285" y="41"/>
                      <a:pt x="285" y="41"/>
                      <a:pt x="286" y="41"/>
                    </a:cubicBezTo>
                    <a:cubicBezTo>
                      <a:pt x="286" y="42"/>
                      <a:pt x="288" y="41"/>
                      <a:pt x="291" y="40"/>
                    </a:cubicBezTo>
                    <a:cubicBezTo>
                      <a:pt x="292" y="40"/>
                      <a:pt x="292" y="40"/>
                      <a:pt x="292" y="40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95" y="38"/>
                      <a:pt x="297" y="37"/>
                      <a:pt x="298" y="37"/>
                    </a:cubicBezTo>
                    <a:cubicBezTo>
                      <a:pt x="298" y="37"/>
                      <a:pt x="299" y="37"/>
                      <a:pt x="300" y="37"/>
                    </a:cubicBezTo>
                    <a:cubicBezTo>
                      <a:pt x="300" y="38"/>
                      <a:pt x="301" y="38"/>
                      <a:pt x="302" y="38"/>
                    </a:cubicBezTo>
                    <a:cubicBezTo>
                      <a:pt x="304" y="39"/>
                      <a:pt x="305" y="40"/>
                      <a:pt x="306" y="42"/>
                    </a:cubicBezTo>
                    <a:cubicBezTo>
                      <a:pt x="306" y="44"/>
                      <a:pt x="306" y="46"/>
                      <a:pt x="305" y="49"/>
                    </a:cubicBezTo>
                    <a:cubicBezTo>
                      <a:pt x="304" y="51"/>
                      <a:pt x="303" y="52"/>
                      <a:pt x="301" y="53"/>
                    </a:cubicBezTo>
                    <a:cubicBezTo>
                      <a:pt x="299" y="54"/>
                      <a:pt x="297" y="54"/>
                      <a:pt x="295" y="53"/>
                    </a:cubicBezTo>
                    <a:cubicBezTo>
                      <a:pt x="293" y="52"/>
                      <a:pt x="293" y="52"/>
                      <a:pt x="293" y="52"/>
                    </a:cubicBezTo>
                    <a:close/>
                    <a:moveTo>
                      <a:pt x="272" y="95"/>
                    </a:moveTo>
                    <a:cubicBezTo>
                      <a:pt x="253" y="76"/>
                      <a:pt x="253" y="76"/>
                      <a:pt x="253" y="76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61" y="75"/>
                      <a:pt x="261" y="75"/>
                      <a:pt x="261" y="75"/>
                    </a:cubicBezTo>
                    <a:cubicBezTo>
                      <a:pt x="265" y="79"/>
                      <a:pt x="265" y="79"/>
                      <a:pt x="265" y="79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73" y="78"/>
                      <a:pt x="273" y="78"/>
                      <a:pt x="273" y="78"/>
                    </a:cubicBezTo>
                    <a:cubicBezTo>
                      <a:pt x="269" y="83"/>
                      <a:pt x="269" y="83"/>
                      <a:pt x="269" y="83"/>
                    </a:cubicBezTo>
                    <a:cubicBezTo>
                      <a:pt x="273" y="87"/>
                      <a:pt x="273" y="87"/>
                      <a:pt x="273" y="87"/>
                    </a:cubicBezTo>
                    <a:cubicBezTo>
                      <a:pt x="278" y="81"/>
                      <a:pt x="278" y="81"/>
                      <a:pt x="278" y="81"/>
                    </a:cubicBezTo>
                    <a:cubicBezTo>
                      <a:pt x="282" y="85"/>
                      <a:pt x="282" y="85"/>
                      <a:pt x="282" y="85"/>
                    </a:cubicBezTo>
                    <a:cubicBezTo>
                      <a:pt x="272" y="95"/>
                      <a:pt x="272" y="95"/>
                      <a:pt x="272" y="95"/>
                    </a:cubicBezTo>
                    <a:close/>
                    <a:moveTo>
                      <a:pt x="261" y="105"/>
                    </a:moveTo>
                    <a:cubicBezTo>
                      <a:pt x="243" y="85"/>
                      <a:pt x="243" y="85"/>
                      <a:pt x="243" y="85"/>
                    </a:cubicBezTo>
                    <a:cubicBezTo>
                      <a:pt x="248" y="81"/>
                      <a:pt x="248" y="81"/>
                      <a:pt x="248" y="81"/>
                    </a:cubicBezTo>
                    <a:cubicBezTo>
                      <a:pt x="266" y="101"/>
                      <a:pt x="266" y="101"/>
                      <a:pt x="266" y="101"/>
                    </a:cubicBezTo>
                    <a:cubicBezTo>
                      <a:pt x="261" y="105"/>
                      <a:pt x="261" y="105"/>
                      <a:pt x="261" y="105"/>
                    </a:cubicBezTo>
                    <a:close/>
                    <a:moveTo>
                      <a:pt x="234" y="100"/>
                    </a:moveTo>
                    <a:cubicBezTo>
                      <a:pt x="241" y="111"/>
                      <a:pt x="241" y="111"/>
                      <a:pt x="241" y="111"/>
                    </a:cubicBezTo>
                    <a:cubicBezTo>
                      <a:pt x="242" y="112"/>
                      <a:pt x="242" y="112"/>
                      <a:pt x="243" y="112"/>
                    </a:cubicBezTo>
                    <a:cubicBezTo>
                      <a:pt x="243" y="112"/>
                      <a:pt x="244" y="112"/>
                      <a:pt x="244" y="112"/>
                    </a:cubicBezTo>
                    <a:cubicBezTo>
                      <a:pt x="245" y="112"/>
                      <a:pt x="245" y="111"/>
                      <a:pt x="245" y="111"/>
                    </a:cubicBezTo>
                    <a:cubicBezTo>
                      <a:pt x="245" y="110"/>
                      <a:pt x="245" y="110"/>
                      <a:pt x="244" y="109"/>
                    </a:cubicBezTo>
                    <a:cubicBezTo>
                      <a:pt x="237" y="98"/>
                      <a:pt x="237" y="98"/>
                      <a:pt x="237" y="98"/>
                    </a:cubicBezTo>
                    <a:cubicBezTo>
                      <a:pt x="237" y="97"/>
                      <a:pt x="236" y="97"/>
                      <a:pt x="236" y="97"/>
                    </a:cubicBezTo>
                    <a:cubicBezTo>
                      <a:pt x="235" y="97"/>
                      <a:pt x="235" y="97"/>
                      <a:pt x="234" y="97"/>
                    </a:cubicBezTo>
                    <a:cubicBezTo>
                      <a:pt x="234" y="97"/>
                      <a:pt x="233" y="98"/>
                      <a:pt x="233" y="98"/>
                    </a:cubicBezTo>
                    <a:cubicBezTo>
                      <a:pt x="233" y="99"/>
                      <a:pt x="233" y="99"/>
                      <a:pt x="234" y="100"/>
                    </a:cubicBezTo>
                    <a:close/>
                    <a:moveTo>
                      <a:pt x="229" y="104"/>
                    </a:moveTo>
                    <a:cubicBezTo>
                      <a:pt x="228" y="102"/>
                      <a:pt x="227" y="100"/>
                      <a:pt x="228" y="98"/>
                    </a:cubicBezTo>
                    <a:cubicBezTo>
                      <a:pt x="228" y="96"/>
                      <a:pt x="229" y="95"/>
                      <a:pt x="231" y="93"/>
                    </a:cubicBezTo>
                    <a:cubicBezTo>
                      <a:pt x="234" y="92"/>
                      <a:pt x="236" y="91"/>
                      <a:pt x="238" y="92"/>
                    </a:cubicBezTo>
                    <a:cubicBezTo>
                      <a:pt x="239" y="92"/>
                      <a:pt x="241" y="93"/>
                      <a:pt x="243" y="96"/>
                    </a:cubicBezTo>
                    <a:cubicBezTo>
                      <a:pt x="249" y="105"/>
                      <a:pt x="249" y="105"/>
                      <a:pt x="249" y="105"/>
                    </a:cubicBezTo>
                    <a:cubicBezTo>
                      <a:pt x="250" y="107"/>
                      <a:pt x="251" y="109"/>
                      <a:pt x="251" y="111"/>
                    </a:cubicBezTo>
                    <a:cubicBezTo>
                      <a:pt x="250" y="113"/>
                      <a:pt x="249" y="114"/>
                      <a:pt x="247" y="116"/>
                    </a:cubicBezTo>
                    <a:cubicBezTo>
                      <a:pt x="245" y="117"/>
                      <a:pt x="243" y="118"/>
                      <a:pt x="241" y="118"/>
                    </a:cubicBezTo>
                    <a:cubicBezTo>
                      <a:pt x="239" y="117"/>
                      <a:pt x="237" y="116"/>
                      <a:pt x="236" y="114"/>
                    </a:cubicBezTo>
                    <a:cubicBezTo>
                      <a:pt x="229" y="104"/>
                      <a:pt x="229" y="104"/>
                      <a:pt x="229" y="104"/>
                    </a:cubicBezTo>
                    <a:close/>
                    <a:moveTo>
                      <a:pt x="210" y="134"/>
                    </a:move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13" y="113"/>
                      <a:pt x="213" y="113"/>
                      <a:pt x="213" y="113"/>
                    </a:cubicBezTo>
                    <a:cubicBezTo>
                      <a:pt x="214" y="114"/>
                      <a:pt x="214" y="115"/>
                      <a:pt x="215" y="116"/>
                    </a:cubicBezTo>
                    <a:cubicBezTo>
                      <a:pt x="215" y="117"/>
                      <a:pt x="216" y="118"/>
                      <a:pt x="216" y="119"/>
                    </a:cubicBezTo>
                    <a:cubicBezTo>
                      <a:pt x="216" y="118"/>
                      <a:pt x="215" y="116"/>
                      <a:pt x="215" y="115"/>
                    </a:cubicBezTo>
                    <a:cubicBezTo>
                      <a:pt x="215" y="114"/>
                      <a:pt x="214" y="113"/>
                      <a:pt x="214" y="113"/>
                    </a:cubicBezTo>
                    <a:cubicBezTo>
                      <a:pt x="212" y="104"/>
                      <a:pt x="212" y="104"/>
                      <a:pt x="212" y="104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31" y="125"/>
                      <a:pt x="231" y="125"/>
                      <a:pt x="231" y="125"/>
                    </a:cubicBezTo>
                    <a:cubicBezTo>
                      <a:pt x="226" y="127"/>
                      <a:pt x="226" y="127"/>
                      <a:pt x="226" y="127"/>
                    </a:cubicBezTo>
                    <a:cubicBezTo>
                      <a:pt x="222" y="118"/>
                      <a:pt x="222" y="118"/>
                      <a:pt x="222" y="118"/>
                    </a:cubicBezTo>
                    <a:cubicBezTo>
                      <a:pt x="221" y="116"/>
                      <a:pt x="220" y="114"/>
                      <a:pt x="219" y="112"/>
                    </a:cubicBezTo>
                    <a:cubicBezTo>
                      <a:pt x="219" y="110"/>
                      <a:pt x="218" y="108"/>
                      <a:pt x="217" y="106"/>
                    </a:cubicBezTo>
                    <a:cubicBezTo>
                      <a:pt x="218" y="109"/>
                      <a:pt x="218" y="110"/>
                      <a:pt x="218" y="112"/>
                    </a:cubicBezTo>
                    <a:cubicBezTo>
                      <a:pt x="219" y="113"/>
                      <a:pt x="219" y="114"/>
                      <a:pt x="219" y="115"/>
                    </a:cubicBezTo>
                    <a:cubicBezTo>
                      <a:pt x="222" y="129"/>
                      <a:pt x="222" y="129"/>
                      <a:pt x="222" y="129"/>
                    </a:cubicBezTo>
                    <a:cubicBezTo>
                      <a:pt x="219" y="130"/>
                      <a:pt x="219" y="130"/>
                      <a:pt x="219" y="130"/>
                    </a:cubicBezTo>
                    <a:cubicBezTo>
                      <a:pt x="212" y="119"/>
                      <a:pt x="212" y="119"/>
                      <a:pt x="212" y="119"/>
                    </a:cubicBezTo>
                    <a:cubicBezTo>
                      <a:pt x="211" y="117"/>
                      <a:pt x="210" y="116"/>
                      <a:pt x="209" y="114"/>
                    </a:cubicBezTo>
                    <a:cubicBezTo>
                      <a:pt x="208" y="113"/>
                      <a:pt x="207" y="112"/>
                      <a:pt x="207" y="110"/>
                    </a:cubicBezTo>
                    <a:cubicBezTo>
                      <a:pt x="208" y="112"/>
                      <a:pt x="208" y="114"/>
                      <a:pt x="209" y="116"/>
                    </a:cubicBezTo>
                    <a:cubicBezTo>
                      <a:pt x="210" y="118"/>
                      <a:pt x="211" y="120"/>
                      <a:pt x="212" y="122"/>
                    </a:cubicBezTo>
                    <a:cubicBezTo>
                      <a:pt x="216" y="131"/>
                      <a:pt x="216" y="131"/>
                      <a:pt x="216" y="131"/>
                    </a:cubicBezTo>
                    <a:cubicBezTo>
                      <a:pt x="210" y="134"/>
                      <a:pt x="210" y="134"/>
                      <a:pt x="210" y="134"/>
                    </a:cubicBezTo>
                    <a:close/>
                    <a:moveTo>
                      <a:pt x="184" y="139"/>
                    </a:move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93" y="111"/>
                      <a:pt x="193" y="111"/>
                      <a:pt x="193" y="111"/>
                    </a:cubicBezTo>
                    <a:cubicBezTo>
                      <a:pt x="202" y="137"/>
                      <a:pt x="202" y="137"/>
                      <a:pt x="202" y="137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194" y="133"/>
                      <a:pt x="194" y="133"/>
                      <a:pt x="194" y="133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90" y="138"/>
                      <a:pt x="190" y="138"/>
                      <a:pt x="190" y="138"/>
                    </a:cubicBezTo>
                    <a:cubicBezTo>
                      <a:pt x="184" y="139"/>
                      <a:pt x="184" y="139"/>
                      <a:pt x="184" y="139"/>
                    </a:cubicBezTo>
                    <a:close/>
                    <a:moveTo>
                      <a:pt x="190" y="129"/>
                    </a:moveTo>
                    <a:cubicBezTo>
                      <a:pt x="193" y="128"/>
                      <a:pt x="193" y="128"/>
                      <a:pt x="193" y="128"/>
                    </a:cubicBezTo>
                    <a:cubicBezTo>
                      <a:pt x="191" y="120"/>
                      <a:pt x="191" y="120"/>
                      <a:pt x="191" y="120"/>
                    </a:cubicBezTo>
                    <a:cubicBezTo>
                      <a:pt x="190" y="120"/>
                      <a:pt x="190" y="119"/>
                      <a:pt x="190" y="119"/>
                    </a:cubicBezTo>
                    <a:cubicBezTo>
                      <a:pt x="190" y="118"/>
                      <a:pt x="190" y="117"/>
                      <a:pt x="189" y="116"/>
                    </a:cubicBezTo>
                    <a:cubicBezTo>
                      <a:pt x="189" y="117"/>
                      <a:pt x="190" y="117"/>
                      <a:pt x="190" y="118"/>
                    </a:cubicBezTo>
                    <a:cubicBezTo>
                      <a:pt x="190" y="119"/>
                      <a:pt x="190" y="120"/>
                      <a:pt x="190" y="120"/>
                    </a:cubicBezTo>
                    <a:cubicBezTo>
                      <a:pt x="190" y="129"/>
                      <a:pt x="190" y="129"/>
                      <a:pt x="190" y="129"/>
                    </a:cubicBezTo>
                    <a:close/>
                    <a:moveTo>
                      <a:pt x="153" y="132"/>
                    </a:move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9" y="135"/>
                      <a:pt x="159" y="135"/>
                      <a:pt x="159" y="135"/>
                    </a:cubicBezTo>
                    <a:cubicBezTo>
                      <a:pt x="159" y="136"/>
                      <a:pt x="159" y="136"/>
                      <a:pt x="159" y="137"/>
                    </a:cubicBezTo>
                    <a:cubicBezTo>
                      <a:pt x="160" y="137"/>
                      <a:pt x="160" y="137"/>
                      <a:pt x="161" y="137"/>
                    </a:cubicBezTo>
                    <a:cubicBezTo>
                      <a:pt x="162" y="138"/>
                      <a:pt x="162" y="137"/>
                      <a:pt x="162" y="137"/>
                    </a:cubicBezTo>
                    <a:cubicBezTo>
                      <a:pt x="163" y="137"/>
                      <a:pt x="163" y="136"/>
                      <a:pt x="163" y="135"/>
                    </a:cubicBezTo>
                    <a:cubicBezTo>
                      <a:pt x="163" y="135"/>
                      <a:pt x="163" y="134"/>
                      <a:pt x="163" y="134"/>
                    </a:cubicBezTo>
                    <a:cubicBezTo>
                      <a:pt x="162" y="133"/>
                      <a:pt x="162" y="133"/>
                      <a:pt x="161" y="132"/>
                    </a:cubicBezTo>
                    <a:cubicBezTo>
                      <a:pt x="161" y="132"/>
                      <a:pt x="160" y="131"/>
                      <a:pt x="160" y="131"/>
                    </a:cubicBezTo>
                    <a:cubicBezTo>
                      <a:pt x="158" y="129"/>
                      <a:pt x="157" y="128"/>
                      <a:pt x="156" y="127"/>
                    </a:cubicBezTo>
                    <a:cubicBezTo>
                      <a:pt x="155" y="126"/>
                      <a:pt x="155" y="126"/>
                      <a:pt x="155" y="125"/>
                    </a:cubicBezTo>
                    <a:cubicBezTo>
                      <a:pt x="154" y="124"/>
                      <a:pt x="154" y="123"/>
                      <a:pt x="154" y="122"/>
                    </a:cubicBezTo>
                    <a:cubicBezTo>
                      <a:pt x="154" y="119"/>
                      <a:pt x="155" y="118"/>
                      <a:pt x="156" y="116"/>
                    </a:cubicBezTo>
                    <a:cubicBezTo>
                      <a:pt x="158" y="115"/>
                      <a:pt x="160" y="115"/>
                      <a:pt x="162" y="115"/>
                    </a:cubicBezTo>
                    <a:cubicBezTo>
                      <a:pt x="165" y="115"/>
                      <a:pt x="167" y="116"/>
                      <a:pt x="168" y="117"/>
                    </a:cubicBezTo>
                    <a:cubicBezTo>
                      <a:pt x="169" y="118"/>
                      <a:pt x="170" y="120"/>
                      <a:pt x="169" y="122"/>
                    </a:cubicBezTo>
                    <a:cubicBezTo>
                      <a:pt x="169" y="124"/>
                      <a:pt x="169" y="124"/>
                      <a:pt x="169" y="124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3" y="120"/>
                    </a:cubicBezTo>
                    <a:cubicBezTo>
                      <a:pt x="163" y="120"/>
                      <a:pt x="163" y="120"/>
                      <a:pt x="162" y="120"/>
                    </a:cubicBezTo>
                    <a:cubicBezTo>
                      <a:pt x="161" y="119"/>
                      <a:pt x="161" y="120"/>
                      <a:pt x="161" y="120"/>
                    </a:cubicBezTo>
                    <a:cubicBezTo>
                      <a:pt x="160" y="120"/>
                      <a:pt x="160" y="121"/>
                      <a:pt x="160" y="121"/>
                    </a:cubicBezTo>
                    <a:cubicBezTo>
                      <a:pt x="160" y="122"/>
                      <a:pt x="161" y="124"/>
                      <a:pt x="164" y="126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7" y="129"/>
                      <a:pt x="168" y="130"/>
                      <a:pt x="168" y="131"/>
                    </a:cubicBezTo>
                    <a:cubicBezTo>
                      <a:pt x="169" y="132"/>
                      <a:pt x="169" y="133"/>
                      <a:pt x="169" y="133"/>
                    </a:cubicBezTo>
                    <a:cubicBezTo>
                      <a:pt x="169" y="134"/>
                      <a:pt x="169" y="135"/>
                      <a:pt x="169" y="135"/>
                    </a:cubicBezTo>
                    <a:cubicBezTo>
                      <a:pt x="169" y="138"/>
                      <a:pt x="168" y="139"/>
                      <a:pt x="167" y="141"/>
                    </a:cubicBezTo>
                    <a:cubicBezTo>
                      <a:pt x="165" y="142"/>
                      <a:pt x="163" y="142"/>
                      <a:pt x="161" y="142"/>
                    </a:cubicBezTo>
                    <a:cubicBezTo>
                      <a:pt x="158" y="142"/>
                      <a:pt x="156" y="141"/>
                      <a:pt x="155" y="140"/>
                    </a:cubicBezTo>
                    <a:cubicBezTo>
                      <a:pt x="154" y="139"/>
                      <a:pt x="153" y="137"/>
                      <a:pt x="153" y="134"/>
                    </a:cubicBezTo>
                    <a:cubicBezTo>
                      <a:pt x="153" y="132"/>
                      <a:pt x="153" y="132"/>
                      <a:pt x="153" y="132"/>
                    </a:cubicBezTo>
                    <a:close/>
                    <a:moveTo>
                      <a:pt x="129" y="140"/>
                    </a:move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44" y="114"/>
                      <a:pt x="144" y="114"/>
                      <a:pt x="144" y="114"/>
                    </a:cubicBezTo>
                    <a:cubicBezTo>
                      <a:pt x="147" y="141"/>
                      <a:pt x="147" y="141"/>
                      <a:pt x="147" y="141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136"/>
                      <a:pt x="140" y="136"/>
                      <a:pt x="140" y="136"/>
                    </a:cubicBezTo>
                    <a:cubicBezTo>
                      <a:pt x="136" y="135"/>
                      <a:pt x="136" y="135"/>
                      <a:pt x="136" y="135"/>
                    </a:cubicBezTo>
                    <a:cubicBezTo>
                      <a:pt x="135" y="140"/>
                      <a:pt x="135" y="140"/>
                      <a:pt x="135" y="140"/>
                    </a:cubicBezTo>
                    <a:cubicBezTo>
                      <a:pt x="129" y="140"/>
                      <a:pt x="129" y="140"/>
                      <a:pt x="129" y="140"/>
                    </a:cubicBezTo>
                    <a:close/>
                    <a:moveTo>
                      <a:pt x="137" y="131"/>
                    </a:moveTo>
                    <a:cubicBezTo>
                      <a:pt x="140" y="131"/>
                      <a:pt x="140" y="131"/>
                      <a:pt x="140" y="131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40" y="122"/>
                      <a:pt x="140" y="121"/>
                      <a:pt x="140" y="121"/>
                    </a:cubicBezTo>
                    <a:cubicBezTo>
                      <a:pt x="140" y="120"/>
                      <a:pt x="140" y="119"/>
                      <a:pt x="140" y="118"/>
                    </a:cubicBezTo>
                    <a:cubicBezTo>
                      <a:pt x="140" y="119"/>
                      <a:pt x="140" y="119"/>
                      <a:pt x="139" y="120"/>
                    </a:cubicBezTo>
                    <a:cubicBezTo>
                      <a:pt x="139" y="121"/>
                      <a:pt x="139" y="122"/>
                      <a:pt x="139" y="123"/>
                    </a:cubicBezTo>
                    <a:cubicBezTo>
                      <a:pt x="137" y="131"/>
                      <a:pt x="137" y="131"/>
                      <a:pt x="137" y="131"/>
                    </a:cubicBezTo>
                    <a:close/>
                    <a:moveTo>
                      <a:pt x="113" y="136"/>
                    </a:move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4" y="114"/>
                      <a:pt x="114" y="114"/>
                      <a:pt x="114" y="114"/>
                    </a:cubicBezTo>
                    <a:cubicBezTo>
                      <a:pt x="115" y="109"/>
                      <a:pt x="115" y="109"/>
                      <a:pt x="115" y="109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8" y="117"/>
                      <a:pt x="128" y="117"/>
                      <a:pt x="128" y="117"/>
                    </a:cubicBezTo>
                    <a:cubicBezTo>
                      <a:pt x="124" y="116"/>
                      <a:pt x="124" y="116"/>
                      <a:pt x="124" y="116"/>
                    </a:cubicBezTo>
                    <a:cubicBezTo>
                      <a:pt x="119" y="137"/>
                      <a:pt x="119" y="137"/>
                      <a:pt x="119" y="137"/>
                    </a:cubicBezTo>
                    <a:cubicBezTo>
                      <a:pt x="113" y="136"/>
                      <a:pt x="113" y="136"/>
                      <a:pt x="113" y="136"/>
                    </a:cubicBezTo>
                    <a:close/>
                    <a:moveTo>
                      <a:pt x="95" y="129"/>
                    </a:moveTo>
                    <a:cubicBezTo>
                      <a:pt x="105" y="104"/>
                      <a:pt x="105" y="104"/>
                      <a:pt x="105" y="104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01" y="131"/>
                      <a:pt x="101" y="131"/>
                      <a:pt x="101" y="131"/>
                    </a:cubicBezTo>
                    <a:cubicBezTo>
                      <a:pt x="95" y="129"/>
                      <a:pt x="95" y="129"/>
                      <a:pt x="95" y="129"/>
                    </a:cubicBezTo>
                    <a:close/>
                    <a:moveTo>
                      <a:pt x="78" y="110"/>
                    </a:moveTo>
                    <a:cubicBezTo>
                      <a:pt x="83" y="113"/>
                      <a:pt x="83" y="113"/>
                      <a:pt x="83" y="113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2" y="115"/>
                      <a:pt x="81" y="116"/>
                      <a:pt x="82" y="117"/>
                    </a:cubicBezTo>
                    <a:cubicBezTo>
                      <a:pt x="82" y="117"/>
                      <a:pt x="82" y="118"/>
                      <a:pt x="82" y="118"/>
                    </a:cubicBezTo>
                    <a:cubicBezTo>
                      <a:pt x="83" y="118"/>
                      <a:pt x="83" y="118"/>
                      <a:pt x="84" y="118"/>
                    </a:cubicBezTo>
                    <a:cubicBezTo>
                      <a:pt x="84" y="118"/>
                      <a:pt x="85" y="118"/>
                      <a:pt x="85" y="117"/>
                    </a:cubicBezTo>
                    <a:cubicBezTo>
                      <a:pt x="86" y="117"/>
                      <a:pt x="86" y="116"/>
                      <a:pt x="86" y="115"/>
                    </a:cubicBezTo>
                    <a:cubicBezTo>
                      <a:pt x="86" y="115"/>
                      <a:pt x="86" y="114"/>
                      <a:pt x="85" y="113"/>
                    </a:cubicBezTo>
                    <a:cubicBezTo>
                      <a:pt x="85" y="113"/>
                      <a:pt x="85" y="112"/>
                      <a:pt x="85" y="112"/>
                    </a:cubicBezTo>
                    <a:cubicBezTo>
                      <a:pt x="84" y="109"/>
                      <a:pt x="83" y="108"/>
                      <a:pt x="83" y="106"/>
                    </a:cubicBezTo>
                    <a:cubicBezTo>
                      <a:pt x="83" y="106"/>
                      <a:pt x="83" y="105"/>
                      <a:pt x="83" y="104"/>
                    </a:cubicBezTo>
                    <a:cubicBezTo>
                      <a:pt x="83" y="103"/>
                      <a:pt x="84" y="102"/>
                      <a:pt x="84" y="101"/>
                    </a:cubicBezTo>
                    <a:cubicBezTo>
                      <a:pt x="85" y="99"/>
                      <a:pt x="87" y="98"/>
                      <a:pt x="89" y="97"/>
                    </a:cubicBezTo>
                    <a:cubicBezTo>
                      <a:pt x="91" y="97"/>
                      <a:pt x="93" y="97"/>
                      <a:pt x="95" y="99"/>
                    </a:cubicBezTo>
                    <a:cubicBezTo>
                      <a:pt x="97" y="100"/>
                      <a:pt x="98" y="102"/>
                      <a:pt x="98" y="103"/>
                    </a:cubicBezTo>
                    <a:cubicBezTo>
                      <a:pt x="99" y="105"/>
                      <a:pt x="99" y="107"/>
                      <a:pt x="97" y="108"/>
                    </a:cubicBezTo>
                    <a:cubicBezTo>
                      <a:pt x="96" y="110"/>
                      <a:pt x="96" y="110"/>
                      <a:pt x="96" y="110"/>
                    </a:cubicBezTo>
                    <a:cubicBezTo>
                      <a:pt x="91" y="107"/>
                      <a:pt x="91" y="107"/>
                      <a:pt x="91" y="107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3" y="105"/>
                      <a:pt x="93" y="104"/>
                      <a:pt x="93" y="104"/>
                    </a:cubicBezTo>
                    <a:cubicBezTo>
                      <a:pt x="93" y="103"/>
                      <a:pt x="93" y="103"/>
                      <a:pt x="92" y="103"/>
                    </a:cubicBezTo>
                    <a:cubicBezTo>
                      <a:pt x="92" y="102"/>
                      <a:pt x="91" y="102"/>
                      <a:pt x="91" y="102"/>
                    </a:cubicBezTo>
                    <a:cubicBezTo>
                      <a:pt x="90" y="103"/>
                      <a:pt x="90" y="103"/>
                      <a:pt x="89" y="103"/>
                    </a:cubicBezTo>
                    <a:cubicBezTo>
                      <a:pt x="89" y="104"/>
                      <a:pt x="89" y="106"/>
                      <a:pt x="90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2" y="113"/>
                      <a:pt x="92" y="115"/>
                      <a:pt x="92" y="116"/>
                    </a:cubicBezTo>
                    <a:cubicBezTo>
                      <a:pt x="92" y="117"/>
                      <a:pt x="92" y="117"/>
                      <a:pt x="91" y="118"/>
                    </a:cubicBezTo>
                    <a:cubicBezTo>
                      <a:pt x="91" y="119"/>
                      <a:pt x="91" y="119"/>
                      <a:pt x="91" y="120"/>
                    </a:cubicBezTo>
                    <a:cubicBezTo>
                      <a:pt x="89" y="122"/>
                      <a:pt x="88" y="123"/>
                      <a:pt x="86" y="123"/>
                    </a:cubicBezTo>
                    <a:cubicBezTo>
                      <a:pt x="84" y="124"/>
                      <a:pt x="82" y="123"/>
                      <a:pt x="80" y="122"/>
                    </a:cubicBezTo>
                    <a:cubicBezTo>
                      <a:pt x="78" y="120"/>
                      <a:pt x="76" y="119"/>
                      <a:pt x="76" y="117"/>
                    </a:cubicBezTo>
                    <a:cubicBezTo>
                      <a:pt x="75" y="115"/>
                      <a:pt x="76" y="113"/>
                      <a:pt x="77" y="111"/>
                    </a:cubicBezTo>
                    <a:cubicBezTo>
                      <a:pt x="78" y="110"/>
                      <a:pt x="78" y="110"/>
                      <a:pt x="78" y="110"/>
                    </a:cubicBezTo>
                    <a:close/>
                    <a:moveTo>
                      <a:pt x="68" y="95"/>
                    </a:moveTo>
                    <a:cubicBezTo>
                      <a:pt x="69" y="95"/>
                      <a:pt x="70" y="96"/>
                      <a:pt x="71" y="96"/>
                    </a:cubicBezTo>
                    <a:cubicBezTo>
                      <a:pt x="71" y="96"/>
                      <a:pt x="72" y="96"/>
                      <a:pt x="72" y="95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4" y="93"/>
                      <a:pt x="74" y="92"/>
                      <a:pt x="74" y="92"/>
                    </a:cubicBezTo>
                    <a:cubicBezTo>
                      <a:pt x="74" y="91"/>
                      <a:pt x="73" y="91"/>
                      <a:pt x="72" y="90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68" y="95"/>
                      <a:pt x="68" y="95"/>
                      <a:pt x="68" y="95"/>
                    </a:cubicBezTo>
                    <a:close/>
                    <a:moveTo>
                      <a:pt x="54" y="103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9" y="89"/>
                      <a:pt x="80" y="91"/>
                      <a:pt x="80" y="92"/>
                    </a:cubicBezTo>
                    <a:cubicBezTo>
                      <a:pt x="80" y="94"/>
                      <a:pt x="80" y="95"/>
                      <a:pt x="79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7" y="99"/>
                      <a:pt x="76" y="100"/>
                      <a:pt x="75" y="100"/>
                    </a:cubicBezTo>
                    <a:cubicBezTo>
                      <a:pt x="74" y="100"/>
                      <a:pt x="73" y="100"/>
                      <a:pt x="72" y="100"/>
                    </a:cubicBezTo>
                    <a:cubicBezTo>
                      <a:pt x="72" y="101"/>
                      <a:pt x="73" y="102"/>
                      <a:pt x="73" y="103"/>
                    </a:cubicBezTo>
                    <a:cubicBezTo>
                      <a:pt x="73" y="104"/>
                      <a:pt x="72" y="105"/>
                      <a:pt x="71" y="106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67" y="111"/>
                      <a:pt x="66" y="112"/>
                      <a:pt x="66" y="112"/>
                    </a:cubicBezTo>
                    <a:cubicBezTo>
                      <a:pt x="66" y="112"/>
                      <a:pt x="66" y="113"/>
                      <a:pt x="66" y="113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2" y="108"/>
                    </a:cubicBezTo>
                    <a:cubicBezTo>
                      <a:pt x="62" y="108"/>
                      <a:pt x="62" y="107"/>
                      <a:pt x="63" y="107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1"/>
                      <a:pt x="67" y="100"/>
                    </a:cubicBezTo>
                    <a:cubicBezTo>
                      <a:pt x="67" y="99"/>
                      <a:pt x="67" y="99"/>
                      <a:pt x="66" y="98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4" y="103"/>
                      <a:pt x="54" y="103"/>
                      <a:pt x="54" y="103"/>
                    </a:cubicBezTo>
                    <a:close/>
                    <a:moveTo>
                      <a:pt x="37" y="87"/>
                    </a:moveTo>
                    <a:cubicBezTo>
                      <a:pt x="57" y="69"/>
                      <a:pt x="57" y="69"/>
                      <a:pt x="57" y="69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47" y="97"/>
                      <a:pt x="47" y="97"/>
                      <a:pt x="47" y="97"/>
                    </a:cubicBezTo>
                    <a:cubicBezTo>
                      <a:pt x="37" y="87"/>
                      <a:pt x="37" y="87"/>
                      <a:pt x="37" y="87"/>
                    </a:cubicBezTo>
                    <a:close/>
                    <a:moveTo>
                      <a:pt x="25" y="70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4"/>
                      <a:pt x="38" y="65"/>
                      <a:pt x="37" y="66"/>
                    </a:cubicBezTo>
                    <a:cubicBezTo>
                      <a:pt x="36" y="67"/>
                      <a:pt x="34" y="68"/>
                      <a:pt x="32" y="69"/>
                    </a:cubicBezTo>
                    <a:cubicBezTo>
                      <a:pt x="34" y="68"/>
                      <a:pt x="37" y="67"/>
                      <a:pt x="39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5" y="70"/>
                      <a:pt x="25" y="70"/>
                      <a:pt x="25" y="70"/>
                    </a:cubicBezTo>
                    <a:close/>
                    <a:moveTo>
                      <a:pt x="15" y="53"/>
                    </a:move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5" y="53"/>
                      <a:pt x="15" y="53"/>
                      <a:pt x="15" y="53"/>
                    </a:cubicBezTo>
                    <a:close/>
                    <a:moveTo>
                      <a:pt x="5" y="29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3"/>
                      <a:pt x="22" y="34"/>
                      <a:pt x="20" y="35"/>
                    </a:cubicBezTo>
                    <a:cubicBezTo>
                      <a:pt x="19" y="36"/>
                      <a:pt x="18" y="36"/>
                      <a:pt x="17" y="37"/>
                    </a:cubicBezTo>
                    <a:cubicBezTo>
                      <a:pt x="18" y="37"/>
                      <a:pt x="19" y="36"/>
                      <a:pt x="21" y="35"/>
                    </a:cubicBezTo>
                    <a:cubicBezTo>
                      <a:pt x="22" y="35"/>
                      <a:pt x="23" y="34"/>
                      <a:pt x="2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0" y="31"/>
                      <a:pt x="21" y="30"/>
                      <a:pt x="22" y="29"/>
                    </a:cubicBezTo>
                    <a:cubicBezTo>
                      <a:pt x="23" y="29"/>
                      <a:pt x="24" y="28"/>
                      <a:pt x="25" y="27"/>
                    </a:cubicBezTo>
                    <a:cubicBezTo>
                      <a:pt x="23" y="28"/>
                      <a:pt x="22" y="29"/>
                      <a:pt x="20" y="30"/>
                    </a:cubicBezTo>
                    <a:cubicBezTo>
                      <a:pt x="18" y="30"/>
                      <a:pt x="17" y="31"/>
                      <a:pt x="15" y="31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29"/>
                      <a:pt x="5" y="29"/>
                      <a:pt x="5" y="29"/>
                    </a:cubicBezTo>
                    <a:close/>
                    <a:moveTo>
                      <a:pt x="27" y="6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6" y="8"/>
                      <a:pt x="6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6" y="11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7" y="18"/>
                      <a:pt x="5" y="18"/>
                      <a:pt x="3" y="16"/>
                    </a:cubicBezTo>
                    <a:cubicBezTo>
                      <a:pt x="2" y="15"/>
                      <a:pt x="1" y="13"/>
                      <a:pt x="1" y="11"/>
                    </a:cubicBezTo>
                    <a:cubicBezTo>
                      <a:pt x="0" y="8"/>
                      <a:pt x="1" y="6"/>
                      <a:pt x="2" y="5"/>
                    </a:cubicBezTo>
                    <a:cubicBezTo>
                      <a:pt x="3" y="3"/>
                      <a:pt x="5" y="2"/>
                      <a:pt x="8" y="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3851276" y="1292225"/>
                <a:ext cx="1435100" cy="1433513"/>
              </a:xfrm>
              <a:custGeom>
                <a:avLst/>
                <a:gdLst>
                  <a:gd name="T0" fmla="*/ 191 w 381"/>
                  <a:gd name="T1" fmla="*/ 0 h 381"/>
                  <a:gd name="T2" fmla="*/ 381 w 381"/>
                  <a:gd name="T3" fmla="*/ 191 h 381"/>
                  <a:gd name="T4" fmla="*/ 191 w 381"/>
                  <a:gd name="T5" fmla="*/ 381 h 381"/>
                  <a:gd name="T6" fmla="*/ 0 w 381"/>
                  <a:gd name="T7" fmla="*/ 191 h 381"/>
                  <a:gd name="T8" fmla="*/ 191 w 381"/>
                  <a:gd name="T9" fmla="*/ 0 h 381"/>
                  <a:gd name="T10" fmla="*/ 191 w 381"/>
                  <a:gd name="T11" fmla="*/ 17 h 381"/>
                  <a:gd name="T12" fmla="*/ 365 w 381"/>
                  <a:gd name="T13" fmla="*/ 191 h 381"/>
                  <a:gd name="T14" fmla="*/ 191 w 381"/>
                  <a:gd name="T15" fmla="*/ 365 h 381"/>
                  <a:gd name="T16" fmla="*/ 16 w 381"/>
                  <a:gd name="T17" fmla="*/ 191 h 381"/>
                  <a:gd name="T18" fmla="*/ 191 w 381"/>
                  <a:gd name="T19" fmla="*/ 17 h 381"/>
                  <a:gd name="T20" fmla="*/ 191 w 381"/>
                  <a:gd name="T21" fmla="*/ 21 h 381"/>
                  <a:gd name="T22" fmla="*/ 361 w 381"/>
                  <a:gd name="T23" fmla="*/ 191 h 381"/>
                  <a:gd name="T24" fmla="*/ 191 w 381"/>
                  <a:gd name="T25" fmla="*/ 361 h 381"/>
                  <a:gd name="T26" fmla="*/ 20 w 381"/>
                  <a:gd name="T27" fmla="*/ 191 h 381"/>
                  <a:gd name="T28" fmla="*/ 191 w 381"/>
                  <a:gd name="T29" fmla="*/ 21 h 381"/>
                  <a:gd name="T30" fmla="*/ 191 w 381"/>
                  <a:gd name="T31" fmla="*/ 73 h 381"/>
                  <a:gd name="T32" fmla="*/ 309 w 381"/>
                  <a:gd name="T33" fmla="*/ 191 h 381"/>
                  <a:gd name="T34" fmla="*/ 191 w 381"/>
                  <a:gd name="T35" fmla="*/ 309 h 381"/>
                  <a:gd name="T36" fmla="*/ 72 w 381"/>
                  <a:gd name="T37" fmla="*/ 191 h 381"/>
                  <a:gd name="T38" fmla="*/ 191 w 381"/>
                  <a:gd name="T39" fmla="*/ 73 h 381"/>
                  <a:gd name="T40" fmla="*/ 191 w 381"/>
                  <a:gd name="T41" fmla="*/ 76 h 381"/>
                  <a:gd name="T42" fmla="*/ 305 w 381"/>
                  <a:gd name="T43" fmla="*/ 191 h 381"/>
                  <a:gd name="T44" fmla="*/ 191 w 381"/>
                  <a:gd name="T45" fmla="*/ 306 h 381"/>
                  <a:gd name="T46" fmla="*/ 76 w 381"/>
                  <a:gd name="T47" fmla="*/ 191 h 381"/>
                  <a:gd name="T48" fmla="*/ 191 w 381"/>
                  <a:gd name="T49" fmla="*/ 76 h 381"/>
                  <a:gd name="T50" fmla="*/ 191 w 381"/>
                  <a:gd name="T51" fmla="*/ 9 h 381"/>
                  <a:gd name="T52" fmla="*/ 372 w 381"/>
                  <a:gd name="T53" fmla="*/ 191 h 381"/>
                  <a:gd name="T54" fmla="*/ 191 w 381"/>
                  <a:gd name="T55" fmla="*/ 373 h 381"/>
                  <a:gd name="T56" fmla="*/ 9 w 381"/>
                  <a:gd name="T57" fmla="*/ 191 h 381"/>
                  <a:gd name="T58" fmla="*/ 191 w 381"/>
                  <a:gd name="T59" fmla="*/ 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1" h="381">
                    <a:moveTo>
                      <a:pt x="191" y="0"/>
                    </a:moveTo>
                    <a:cubicBezTo>
                      <a:pt x="296" y="0"/>
                      <a:pt x="381" y="86"/>
                      <a:pt x="381" y="191"/>
                    </a:cubicBezTo>
                    <a:cubicBezTo>
                      <a:pt x="381" y="296"/>
                      <a:pt x="296" y="381"/>
                      <a:pt x="191" y="381"/>
                    </a:cubicBezTo>
                    <a:cubicBezTo>
                      <a:pt x="86" y="381"/>
                      <a:pt x="0" y="296"/>
                      <a:pt x="0" y="191"/>
                    </a:cubicBezTo>
                    <a:cubicBezTo>
                      <a:pt x="0" y="86"/>
                      <a:pt x="86" y="0"/>
                      <a:pt x="191" y="0"/>
                    </a:cubicBezTo>
                    <a:close/>
                    <a:moveTo>
                      <a:pt x="191" y="17"/>
                    </a:moveTo>
                    <a:cubicBezTo>
                      <a:pt x="286" y="17"/>
                      <a:pt x="365" y="95"/>
                      <a:pt x="365" y="191"/>
                    </a:cubicBezTo>
                    <a:cubicBezTo>
                      <a:pt x="365" y="287"/>
                      <a:pt x="286" y="365"/>
                      <a:pt x="191" y="365"/>
                    </a:cubicBezTo>
                    <a:cubicBezTo>
                      <a:pt x="95" y="365"/>
                      <a:pt x="16" y="287"/>
                      <a:pt x="16" y="191"/>
                    </a:cubicBezTo>
                    <a:cubicBezTo>
                      <a:pt x="16" y="95"/>
                      <a:pt x="95" y="17"/>
                      <a:pt x="191" y="17"/>
                    </a:cubicBezTo>
                    <a:close/>
                    <a:moveTo>
                      <a:pt x="191" y="21"/>
                    </a:moveTo>
                    <a:cubicBezTo>
                      <a:pt x="284" y="21"/>
                      <a:pt x="361" y="97"/>
                      <a:pt x="361" y="191"/>
                    </a:cubicBezTo>
                    <a:cubicBezTo>
                      <a:pt x="361" y="285"/>
                      <a:pt x="284" y="361"/>
                      <a:pt x="191" y="361"/>
                    </a:cubicBezTo>
                    <a:cubicBezTo>
                      <a:pt x="97" y="361"/>
                      <a:pt x="20" y="285"/>
                      <a:pt x="20" y="191"/>
                    </a:cubicBezTo>
                    <a:cubicBezTo>
                      <a:pt x="20" y="97"/>
                      <a:pt x="97" y="21"/>
                      <a:pt x="191" y="21"/>
                    </a:cubicBezTo>
                    <a:close/>
                    <a:moveTo>
                      <a:pt x="191" y="73"/>
                    </a:moveTo>
                    <a:cubicBezTo>
                      <a:pt x="256" y="73"/>
                      <a:pt x="309" y="126"/>
                      <a:pt x="309" y="191"/>
                    </a:cubicBezTo>
                    <a:cubicBezTo>
                      <a:pt x="309" y="256"/>
                      <a:pt x="256" y="309"/>
                      <a:pt x="191" y="309"/>
                    </a:cubicBezTo>
                    <a:cubicBezTo>
                      <a:pt x="126" y="309"/>
                      <a:pt x="72" y="256"/>
                      <a:pt x="72" y="191"/>
                    </a:cubicBezTo>
                    <a:cubicBezTo>
                      <a:pt x="72" y="126"/>
                      <a:pt x="126" y="73"/>
                      <a:pt x="191" y="73"/>
                    </a:cubicBezTo>
                    <a:close/>
                    <a:moveTo>
                      <a:pt x="191" y="76"/>
                    </a:moveTo>
                    <a:cubicBezTo>
                      <a:pt x="254" y="76"/>
                      <a:pt x="305" y="128"/>
                      <a:pt x="305" y="191"/>
                    </a:cubicBezTo>
                    <a:cubicBezTo>
                      <a:pt x="305" y="254"/>
                      <a:pt x="254" y="306"/>
                      <a:pt x="191" y="306"/>
                    </a:cubicBezTo>
                    <a:cubicBezTo>
                      <a:pt x="127" y="306"/>
                      <a:pt x="76" y="254"/>
                      <a:pt x="76" y="191"/>
                    </a:cubicBezTo>
                    <a:cubicBezTo>
                      <a:pt x="76" y="128"/>
                      <a:pt x="127" y="76"/>
                      <a:pt x="191" y="76"/>
                    </a:cubicBezTo>
                    <a:close/>
                    <a:moveTo>
                      <a:pt x="191" y="9"/>
                    </a:moveTo>
                    <a:cubicBezTo>
                      <a:pt x="291" y="9"/>
                      <a:pt x="372" y="91"/>
                      <a:pt x="372" y="191"/>
                    </a:cubicBezTo>
                    <a:cubicBezTo>
                      <a:pt x="372" y="291"/>
                      <a:pt x="291" y="373"/>
                      <a:pt x="191" y="373"/>
                    </a:cubicBezTo>
                    <a:cubicBezTo>
                      <a:pt x="90" y="373"/>
                      <a:pt x="9" y="291"/>
                      <a:pt x="9" y="191"/>
                    </a:cubicBezTo>
                    <a:cubicBezTo>
                      <a:pt x="9" y="91"/>
                      <a:pt x="90" y="9"/>
                      <a:pt x="19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4416426" y="1778000"/>
                <a:ext cx="304800" cy="225425"/>
              </a:xfrm>
              <a:custGeom>
                <a:avLst/>
                <a:gdLst>
                  <a:gd name="T0" fmla="*/ 70 w 81"/>
                  <a:gd name="T1" fmla="*/ 19 h 60"/>
                  <a:gd name="T2" fmla="*/ 79 w 81"/>
                  <a:gd name="T3" fmla="*/ 14 h 60"/>
                  <a:gd name="T4" fmla="*/ 61 w 81"/>
                  <a:gd name="T5" fmla="*/ 19 h 60"/>
                  <a:gd name="T6" fmla="*/ 46 w 81"/>
                  <a:gd name="T7" fmla="*/ 34 h 60"/>
                  <a:gd name="T8" fmla="*/ 49 w 81"/>
                  <a:gd name="T9" fmla="*/ 37 h 60"/>
                  <a:gd name="T10" fmla="*/ 51 w 81"/>
                  <a:gd name="T11" fmla="*/ 43 h 60"/>
                  <a:gd name="T12" fmla="*/ 30 w 81"/>
                  <a:gd name="T13" fmla="*/ 43 h 60"/>
                  <a:gd name="T14" fmla="*/ 25 w 81"/>
                  <a:gd name="T15" fmla="*/ 41 h 60"/>
                  <a:gd name="T16" fmla="*/ 33 w 81"/>
                  <a:gd name="T17" fmla="*/ 36 h 60"/>
                  <a:gd name="T18" fmla="*/ 35 w 81"/>
                  <a:gd name="T19" fmla="*/ 30 h 60"/>
                  <a:gd name="T20" fmla="*/ 55 w 81"/>
                  <a:gd name="T21" fmla="*/ 35 h 60"/>
                  <a:gd name="T22" fmla="*/ 21 w 81"/>
                  <a:gd name="T23" fmla="*/ 39 h 60"/>
                  <a:gd name="T24" fmla="*/ 27 w 81"/>
                  <a:gd name="T25" fmla="*/ 34 h 60"/>
                  <a:gd name="T26" fmla="*/ 55 w 81"/>
                  <a:gd name="T27" fmla="*/ 50 h 60"/>
                  <a:gd name="T28" fmla="*/ 52 w 81"/>
                  <a:gd name="T29" fmla="*/ 59 h 60"/>
                  <a:gd name="T30" fmla="*/ 29 w 81"/>
                  <a:gd name="T31" fmla="*/ 43 h 60"/>
                  <a:gd name="T32" fmla="*/ 25 w 81"/>
                  <a:gd name="T33" fmla="*/ 53 h 60"/>
                  <a:gd name="T34" fmla="*/ 20 w 81"/>
                  <a:gd name="T35" fmla="*/ 46 h 60"/>
                  <a:gd name="T36" fmla="*/ 18 w 81"/>
                  <a:gd name="T37" fmla="*/ 52 h 60"/>
                  <a:gd name="T38" fmla="*/ 13 w 81"/>
                  <a:gd name="T39" fmla="*/ 59 h 60"/>
                  <a:gd name="T40" fmla="*/ 13 w 81"/>
                  <a:gd name="T41" fmla="*/ 41 h 60"/>
                  <a:gd name="T42" fmla="*/ 25 w 81"/>
                  <a:gd name="T43" fmla="*/ 29 h 60"/>
                  <a:gd name="T44" fmla="*/ 6 w 81"/>
                  <a:gd name="T45" fmla="*/ 35 h 60"/>
                  <a:gd name="T46" fmla="*/ 79 w 81"/>
                  <a:gd name="T47" fmla="*/ 29 h 60"/>
                  <a:gd name="T48" fmla="*/ 64 w 81"/>
                  <a:gd name="T49" fmla="*/ 35 h 60"/>
                  <a:gd name="T50" fmla="*/ 12 w 81"/>
                  <a:gd name="T51" fmla="*/ 24 h 60"/>
                  <a:gd name="T52" fmla="*/ 30 w 81"/>
                  <a:gd name="T53" fmla="*/ 28 h 60"/>
                  <a:gd name="T54" fmla="*/ 41 w 81"/>
                  <a:gd name="T55" fmla="*/ 28 h 60"/>
                  <a:gd name="T56" fmla="*/ 51 w 81"/>
                  <a:gd name="T57" fmla="*/ 28 h 60"/>
                  <a:gd name="T58" fmla="*/ 69 w 81"/>
                  <a:gd name="T59" fmla="*/ 24 h 60"/>
                  <a:gd name="T60" fmla="*/ 69 w 81"/>
                  <a:gd name="T61" fmla="*/ 59 h 60"/>
                  <a:gd name="T62" fmla="*/ 52 w 81"/>
                  <a:gd name="T63" fmla="*/ 60 h 60"/>
                  <a:gd name="T64" fmla="*/ 25 w 81"/>
                  <a:gd name="T65" fmla="*/ 60 h 60"/>
                  <a:gd name="T66" fmla="*/ 0 w 81"/>
                  <a:gd name="T67" fmla="*/ 35 h 60"/>
                  <a:gd name="T68" fmla="*/ 6 w 81"/>
                  <a:gd name="T69" fmla="*/ 18 h 60"/>
                  <a:gd name="T70" fmla="*/ 15 w 81"/>
                  <a:gd name="T71" fmla="*/ 12 h 60"/>
                  <a:gd name="T72" fmla="*/ 23 w 81"/>
                  <a:gd name="T73" fmla="*/ 0 h 60"/>
                  <a:gd name="T74" fmla="*/ 32 w 81"/>
                  <a:gd name="T75" fmla="*/ 6 h 60"/>
                  <a:gd name="T76" fmla="*/ 39 w 81"/>
                  <a:gd name="T77" fmla="*/ 6 h 60"/>
                  <a:gd name="T78" fmla="*/ 48 w 81"/>
                  <a:gd name="T79" fmla="*/ 1 h 60"/>
                  <a:gd name="T80" fmla="*/ 58 w 81"/>
                  <a:gd name="T81" fmla="*/ 0 h 60"/>
                  <a:gd name="T82" fmla="*/ 66 w 81"/>
                  <a:gd name="T83" fmla="*/ 18 h 60"/>
                  <a:gd name="T84" fmla="*/ 72 w 81"/>
                  <a:gd name="T85" fmla="*/ 18 h 60"/>
                  <a:gd name="T86" fmla="*/ 81 w 81"/>
                  <a:gd name="T87" fmla="*/ 14 h 60"/>
                  <a:gd name="T88" fmla="*/ 23 w 81"/>
                  <a:gd name="T89" fmla="*/ 14 h 60"/>
                  <a:gd name="T90" fmla="*/ 14 w 81"/>
                  <a:gd name="T91" fmla="*/ 18 h 60"/>
                  <a:gd name="T92" fmla="*/ 5 w 81"/>
                  <a:gd name="T93" fmla="*/ 19 h 60"/>
                  <a:gd name="T94" fmla="*/ 23 w 81"/>
                  <a:gd name="T95" fmla="*/ 18 h 60"/>
                  <a:gd name="T96" fmla="*/ 36 w 81"/>
                  <a:gd name="T97" fmla="*/ 22 h 60"/>
                  <a:gd name="T98" fmla="*/ 49 w 81"/>
                  <a:gd name="T99" fmla="*/ 18 h 60"/>
                  <a:gd name="T100" fmla="*/ 57 w 81"/>
                  <a:gd name="T101" fmla="*/ 59 h 60"/>
                  <a:gd name="T102" fmla="*/ 24 w 81"/>
                  <a:gd name="T103" fmla="*/ 1 h 60"/>
                  <a:gd name="T104" fmla="*/ 37 w 81"/>
                  <a:gd name="T105" fmla="*/ 1 h 60"/>
                  <a:gd name="T106" fmla="*/ 47 w 81"/>
                  <a:gd name="T107" fmla="*/ 6 h 60"/>
                  <a:gd name="T108" fmla="*/ 24 w 81"/>
                  <a:gd name="T109" fmla="*/ 10 h 60"/>
                  <a:gd name="T110" fmla="*/ 41 w 81"/>
                  <a:gd name="T111" fmla="*/ 16 h 60"/>
                  <a:gd name="T112" fmla="*/ 51 w 81"/>
                  <a:gd name="T113" fmla="*/ 16 h 60"/>
                  <a:gd name="T114" fmla="*/ 65 w 81"/>
                  <a:gd name="T115" fmla="*/ 45 h 60"/>
                  <a:gd name="T116" fmla="*/ 57 w 81"/>
                  <a:gd name="T117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1" h="60">
                    <a:moveTo>
                      <a:pt x="63" y="19"/>
                    </a:moveTo>
                    <a:cubicBezTo>
                      <a:pt x="66" y="19"/>
                      <a:pt x="66" y="19"/>
                      <a:pt x="66" y="19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19"/>
                      <a:pt x="63" y="19"/>
                      <a:pt x="63" y="19"/>
                    </a:cubicBezTo>
                    <a:close/>
                    <a:moveTo>
                      <a:pt x="41" y="33"/>
                    </a:moveTo>
                    <a:cubicBezTo>
                      <a:pt x="42" y="33"/>
                      <a:pt x="43" y="33"/>
                      <a:pt x="44" y="33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4" y="30"/>
                      <a:pt x="43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33"/>
                      <a:pt x="41" y="33"/>
                      <a:pt x="41" y="33"/>
                    </a:cubicBezTo>
                    <a:close/>
                    <a:moveTo>
                      <a:pt x="46" y="34"/>
                    </a:moveTo>
                    <a:cubicBezTo>
                      <a:pt x="46" y="34"/>
                      <a:pt x="47" y="35"/>
                      <a:pt x="48" y="36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49" y="32"/>
                      <a:pt x="48" y="31"/>
                      <a:pt x="47" y="31"/>
                    </a:cubicBezTo>
                    <a:cubicBezTo>
                      <a:pt x="46" y="34"/>
                      <a:pt x="46" y="34"/>
                      <a:pt x="46" y="34"/>
                    </a:cubicBezTo>
                    <a:close/>
                    <a:moveTo>
                      <a:pt x="49" y="37"/>
                    </a:moveTo>
                    <a:cubicBezTo>
                      <a:pt x="50" y="37"/>
                      <a:pt x="50" y="38"/>
                      <a:pt x="50" y="38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3" y="36"/>
                      <a:pt x="53" y="35"/>
                      <a:pt x="52" y="34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  <a:moveTo>
                      <a:pt x="51" y="40"/>
                    </a:moveTo>
                    <a:cubicBezTo>
                      <a:pt x="51" y="40"/>
                      <a:pt x="52" y="41"/>
                      <a:pt x="52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1" y="40"/>
                      <a:pt x="51" y="40"/>
                      <a:pt x="51" y="40"/>
                    </a:cubicBezTo>
                    <a:close/>
                    <a:moveTo>
                      <a:pt x="51" y="43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50" y="42"/>
                      <a:pt x="50" y="41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9" y="39"/>
                      <a:pt x="48" y="38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5" y="35"/>
                      <a:pt x="43" y="34"/>
                      <a:pt x="40" y="34"/>
                    </a:cubicBezTo>
                    <a:cubicBezTo>
                      <a:pt x="35" y="34"/>
                      <a:pt x="31" y="38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43"/>
                      <a:pt x="51" y="43"/>
                      <a:pt x="51" y="43"/>
                    </a:cubicBezTo>
                    <a:close/>
                    <a:moveTo>
                      <a:pt x="29" y="42"/>
                    </a:moveTo>
                    <a:cubicBezTo>
                      <a:pt x="29" y="41"/>
                      <a:pt x="29" y="40"/>
                      <a:pt x="30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9" y="42"/>
                      <a:pt x="29" y="42"/>
                      <a:pt x="29" y="42"/>
                    </a:cubicBezTo>
                    <a:close/>
                    <a:moveTo>
                      <a:pt x="30" y="38"/>
                    </a:moveTo>
                    <a:cubicBezTo>
                      <a:pt x="31" y="38"/>
                      <a:pt x="31" y="37"/>
                      <a:pt x="32" y="3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8" y="35"/>
                      <a:pt x="27" y="36"/>
                      <a:pt x="27" y="37"/>
                    </a:cubicBezTo>
                    <a:cubicBezTo>
                      <a:pt x="30" y="38"/>
                      <a:pt x="30" y="38"/>
                      <a:pt x="30" y="38"/>
                    </a:cubicBezTo>
                    <a:close/>
                    <a:moveTo>
                      <a:pt x="33" y="36"/>
                    </a:moveTo>
                    <a:cubicBezTo>
                      <a:pt x="33" y="35"/>
                      <a:pt x="34" y="34"/>
                      <a:pt x="3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2" y="31"/>
                      <a:pt x="31" y="32"/>
                      <a:pt x="30" y="33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6" y="33"/>
                    </a:moveTo>
                    <a:cubicBezTo>
                      <a:pt x="37" y="33"/>
                      <a:pt x="39" y="33"/>
                      <a:pt x="40" y="33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8" y="29"/>
                      <a:pt x="36" y="30"/>
                      <a:pt x="35" y="30"/>
                    </a:cubicBezTo>
                    <a:cubicBezTo>
                      <a:pt x="36" y="33"/>
                      <a:pt x="36" y="33"/>
                      <a:pt x="36" y="33"/>
                    </a:cubicBezTo>
                    <a:close/>
                    <a:moveTo>
                      <a:pt x="47" y="29"/>
                    </a:moveTo>
                    <a:cubicBezTo>
                      <a:pt x="50" y="30"/>
                      <a:pt x="52" y="32"/>
                      <a:pt x="54" y="3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55" y="35"/>
                    </a:move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lose/>
                    <a:moveTo>
                      <a:pt x="55" y="36"/>
                    </a:moveTo>
                    <a:cubicBezTo>
                      <a:pt x="56" y="37"/>
                      <a:pt x="56" y="38"/>
                      <a:pt x="57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55" y="36"/>
                      <a:pt x="55" y="36"/>
                      <a:pt x="55" y="36"/>
                    </a:cubicBezTo>
                    <a:close/>
                    <a:moveTo>
                      <a:pt x="24" y="39"/>
                    </a:moveTo>
                    <a:cubicBezTo>
                      <a:pt x="24" y="38"/>
                      <a:pt x="25" y="37"/>
                      <a:pt x="26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4" y="39"/>
                      <a:pt x="24" y="39"/>
                      <a:pt x="24" y="39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27" y="34"/>
                    </a:moveTo>
                    <a:cubicBezTo>
                      <a:pt x="29" y="32"/>
                      <a:pt x="31" y="30"/>
                      <a:pt x="33" y="29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34"/>
                      <a:pt x="27" y="34"/>
                      <a:pt x="27" y="34"/>
                    </a:cubicBezTo>
                    <a:close/>
                    <a:moveTo>
                      <a:pt x="55" y="43"/>
                    </a:move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3"/>
                      <a:pt x="55" y="43"/>
                      <a:pt x="55" y="43"/>
                    </a:cubicBezTo>
                    <a:close/>
                    <a:moveTo>
                      <a:pt x="55" y="48"/>
                    </a:move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8"/>
                      <a:pt x="55" y="48"/>
                      <a:pt x="55" y="48"/>
                    </a:cubicBezTo>
                    <a:close/>
                    <a:moveTo>
                      <a:pt x="55" y="52"/>
                    </a:move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2"/>
                      <a:pt x="55" y="52"/>
                      <a:pt x="55" y="52"/>
                    </a:cubicBezTo>
                    <a:close/>
                    <a:moveTo>
                      <a:pt x="55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6"/>
                      <a:pt x="55" y="56"/>
                      <a:pt x="55" y="56"/>
                    </a:cubicBezTo>
                    <a:close/>
                    <a:moveTo>
                      <a:pt x="29" y="43"/>
                    </a:move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3"/>
                      <a:pt x="29" y="43"/>
                      <a:pt x="29" y="43"/>
                    </a:cubicBezTo>
                    <a:close/>
                    <a:moveTo>
                      <a:pt x="29" y="48"/>
                    </a:move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48"/>
                      <a:pt x="29" y="48"/>
                      <a:pt x="29" y="48"/>
                    </a:cubicBezTo>
                    <a:close/>
                    <a:moveTo>
                      <a:pt x="29" y="52"/>
                    </a:move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2"/>
                      <a:pt x="29" y="52"/>
                      <a:pt x="29" y="52"/>
                    </a:cubicBezTo>
                    <a:close/>
                    <a:moveTo>
                      <a:pt x="29" y="56"/>
                    </a:move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6"/>
                      <a:pt x="29" y="56"/>
                      <a:pt x="29" y="56"/>
                    </a:cubicBezTo>
                    <a:close/>
                    <a:moveTo>
                      <a:pt x="20" y="46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6"/>
                      <a:pt x="20" y="46"/>
                      <a:pt x="20" y="46"/>
                    </a:cubicBezTo>
                    <a:close/>
                    <a:moveTo>
                      <a:pt x="18" y="52"/>
                    </a:moveTo>
                    <a:cubicBezTo>
                      <a:pt x="18" y="46"/>
                      <a:pt x="18" y="46"/>
                      <a:pt x="18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8" y="52"/>
                      <a:pt x="18" y="52"/>
                      <a:pt x="18" y="52"/>
                    </a:cubicBezTo>
                    <a:close/>
                    <a:moveTo>
                      <a:pt x="17" y="53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17" y="53"/>
                      <a:pt x="17" y="53"/>
                      <a:pt x="17" y="53"/>
                    </a:cubicBezTo>
                    <a:close/>
                    <a:moveTo>
                      <a:pt x="16" y="59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7" y="41"/>
                    </a:moveTo>
                    <a:cubicBezTo>
                      <a:pt x="17" y="45"/>
                      <a:pt x="17" y="45"/>
                      <a:pt x="17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16" y="45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6" y="45"/>
                      <a:pt x="16" y="45"/>
                      <a:pt x="16" y="45"/>
                    </a:cubicBezTo>
                    <a:close/>
                    <a:moveTo>
                      <a:pt x="19" y="39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9" y="39"/>
                      <a:pt x="19" y="39"/>
                      <a:pt x="19" y="39"/>
                    </a:cubicBezTo>
                    <a:close/>
                    <a:moveTo>
                      <a:pt x="25" y="35"/>
                    </a:moveTo>
                    <a:cubicBezTo>
                      <a:pt x="25" y="29"/>
                      <a:pt x="25" y="29"/>
                      <a:pt x="25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5" y="35"/>
                      <a:pt x="25" y="35"/>
                      <a:pt x="25" y="35"/>
                    </a:cubicBezTo>
                    <a:close/>
                    <a:moveTo>
                      <a:pt x="16" y="35"/>
                    </a:moveTo>
                    <a:cubicBezTo>
                      <a:pt x="16" y="29"/>
                      <a:pt x="16" y="29"/>
                      <a:pt x="16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6" y="35"/>
                    </a:move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6" y="35"/>
                      <a:pt x="6" y="35"/>
                      <a:pt x="6" y="35"/>
                    </a:cubicBezTo>
                    <a:close/>
                    <a:moveTo>
                      <a:pt x="79" y="29"/>
                    </a:moveTo>
                    <a:cubicBezTo>
                      <a:pt x="74" y="29"/>
                      <a:pt x="74" y="29"/>
                      <a:pt x="74" y="29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79" y="29"/>
                      <a:pt x="79" y="29"/>
                      <a:pt x="79" y="29"/>
                    </a:cubicBezTo>
                    <a:close/>
                    <a:moveTo>
                      <a:pt x="73" y="29"/>
                    </a:move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73" y="29"/>
                      <a:pt x="73" y="29"/>
                    </a:cubicBezTo>
                    <a:close/>
                    <a:moveTo>
                      <a:pt x="64" y="29"/>
                    </a:moveTo>
                    <a:cubicBezTo>
                      <a:pt x="55" y="29"/>
                      <a:pt x="55" y="29"/>
                      <a:pt x="55" y="29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4" y="29"/>
                      <a:pt x="64" y="29"/>
                      <a:pt x="64" y="29"/>
                    </a:cubicBezTo>
                    <a:close/>
                    <a:moveTo>
                      <a:pt x="2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8"/>
                      <a:pt x="2" y="28"/>
                      <a:pt x="2" y="28"/>
                    </a:cubicBezTo>
                    <a:close/>
                    <a:moveTo>
                      <a:pt x="6" y="28"/>
                    </a:move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lose/>
                    <a:moveTo>
                      <a:pt x="13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8"/>
                      <a:pt x="13" y="28"/>
                      <a:pt x="13" y="28"/>
                    </a:cubicBezTo>
                    <a:close/>
                    <a:moveTo>
                      <a:pt x="20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8"/>
                      <a:pt x="20" y="28"/>
                      <a:pt x="20" y="28"/>
                    </a:cubicBezTo>
                    <a:close/>
                    <a:moveTo>
                      <a:pt x="31" y="28"/>
                    </a:move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8"/>
                      <a:pt x="31" y="28"/>
                      <a:pt x="31" y="28"/>
                    </a:cubicBezTo>
                    <a:close/>
                    <a:moveTo>
                      <a:pt x="41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8"/>
                      <a:pt x="41" y="28"/>
                      <a:pt x="41" y="28"/>
                    </a:cubicBezTo>
                    <a:close/>
                    <a:moveTo>
                      <a:pt x="51" y="28"/>
                    </a:moveTo>
                    <a:cubicBezTo>
                      <a:pt x="61" y="28"/>
                      <a:pt x="61" y="28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8"/>
                      <a:pt x="51" y="28"/>
                      <a:pt x="51" y="28"/>
                    </a:cubicBezTo>
                    <a:close/>
                    <a:moveTo>
                      <a:pt x="63" y="28"/>
                    </a:move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69" y="28"/>
                    </a:move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69" y="28"/>
                      <a:pt x="69" y="28"/>
                      <a:pt x="69" y="28"/>
                    </a:cubicBezTo>
                    <a:close/>
                    <a:moveTo>
                      <a:pt x="76" y="28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8"/>
                      <a:pt x="76" y="28"/>
                      <a:pt x="76" y="28"/>
                    </a:cubicBezTo>
                    <a:close/>
                    <a:moveTo>
                      <a:pt x="79" y="36"/>
                    </a:moveTo>
                    <a:cubicBezTo>
                      <a:pt x="69" y="36"/>
                      <a:pt x="69" y="36"/>
                      <a:pt x="69" y="36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79" y="36"/>
                      <a:pt x="79" y="36"/>
                      <a:pt x="79" y="36"/>
                    </a:cubicBezTo>
                    <a:close/>
                    <a:moveTo>
                      <a:pt x="68" y="36"/>
                    </a:move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6"/>
                      <a:pt x="68" y="36"/>
                      <a:pt x="68" y="36"/>
                    </a:cubicBezTo>
                    <a:close/>
                    <a:moveTo>
                      <a:pt x="23" y="14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lose/>
                    <a:moveTo>
                      <a:pt x="26" y="22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26" y="22"/>
                      <a:pt x="26" y="22"/>
                      <a:pt x="26" y="22"/>
                    </a:cubicBezTo>
                    <a:close/>
                    <a:moveTo>
                      <a:pt x="36" y="22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36" y="22"/>
                      <a:pt x="36" y="22"/>
                      <a:pt x="36" y="22"/>
                    </a:cubicBezTo>
                    <a:close/>
                    <a:moveTo>
                      <a:pt x="46" y="22"/>
                    </a:moveTo>
                    <a:cubicBezTo>
                      <a:pt x="46" y="18"/>
                      <a:pt x="46" y="18"/>
                      <a:pt x="46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46" y="22"/>
                      <a:pt x="46" y="22"/>
                      <a:pt x="46" y="22"/>
                    </a:cubicBezTo>
                    <a:close/>
                    <a:moveTo>
                      <a:pt x="57" y="59"/>
                    </a:move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9"/>
                      <a:pt x="57" y="59"/>
                      <a:pt x="57" y="59"/>
                    </a:cubicBezTo>
                    <a:close/>
                    <a:moveTo>
                      <a:pt x="65" y="59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9"/>
                      <a:pt x="65" y="59"/>
                      <a:pt x="65" y="59"/>
                    </a:cubicBezTo>
                    <a:close/>
                    <a:moveTo>
                      <a:pt x="57" y="1"/>
                    </a:moveTo>
                    <a:cubicBezTo>
                      <a:pt x="57" y="9"/>
                      <a:pt x="57" y="9"/>
                      <a:pt x="57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7" y="1"/>
                      <a:pt x="57" y="1"/>
                      <a:pt x="57" y="1"/>
                    </a:cubicBezTo>
                    <a:close/>
                    <a:moveTo>
                      <a:pt x="24" y="16"/>
                    </a:moveTo>
                    <a:cubicBezTo>
                      <a:pt x="24" y="10"/>
                      <a:pt x="24" y="10"/>
                      <a:pt x="24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24" y="16"/>
                      <a:pt x="24" y="16"/>
                      <a:pt x="24" y="16"/>
                    </a:cubicBezTo>
                    <a:close/>
                    <a:moveTo>
                      <a:pt x="32" y="16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2" y="16"/>
                      <a:pt x="32" y="16"/>
                      <a:pt x="32" y="16"/>
                    </a:cubicBezTo>
                    <a:close/>
                    <a:moveTo>
                      <a:pt x="41" y="16"/>
                    </a:moveTo>
                    <a:cubicBezTo>
                      <a:pt x="41" y="10"/>
                      <a:pt x="41" y="10"/>
                      <a:pt x="41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1" y="16"/>
                      <a:pt x="41" y="16"/>
                      <a:pt x="41" y="16"/>
                    </a:cubicBezTo>
                    <a:close/>
                    <a:moveTo>
                      <a:pt x="51" y="16"/>
                    </a:moveTo>
                    <a:cubicBezTo>
                      <a:pt x="51" y="10"/>
                      <a:pt x="51" y="10"/>
                      <a:pt x="51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1" y="16"/>
                      <a:pt x="51" y="16"/>
                      <a:pt x="51" y="16"/>
                    </a:cubicBezTo>
                    <a:close/>
                    <a:moveTo>
                      <a:pt x="68" y="52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8" y="52"/>
                      <a:pt x="68" y="52"/>
                      <a:pt x="68" y="52"/>
                    </a:cubicBezTo>
                    <a:close/>
                    <a:moveTo>
                      <a:pt x="68" y="45"/>
                    </a:moveTo>
                    <a:cubicBezTo>
                      <a:pt x="68" y="41"/>
                      <a:pt x="68" y="41"/>
                      <a:pt x="68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8" y="45"/>
                      <a:pt x="68" y="45"/>
                      <a:pt x="68" y="45"/>
                    </a:cubicBezTo>
                    <a:close/>
                    <a:moveTo>
                      <a:pt x="61" y="46"/>
                    </a:moveTo>
                    <a:cubicBezTo>
                      <a:pt x="61" y="52"/>
                      <a:pt x="61" y="52"/>
                      <a:pt x="61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61" y="46"/>
                      <a:pt x="61" y="46"/>
                      <a:pt x="61" y="46"/>
                    </a:cubicBezTo>
                    <a:close/>
                    <a:moveTo>
                      <a:pt x="64" y="41"/>
                    </a:moveTo>
                    <a:cubicBezTo>
                      <a:pt x="64" y="45"/>
                      <a:pt x="64" y="45"/>
                      <a:pt x="64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4" y="41"/>
                      <a:pt x="64" y="41"/>
                      <a:pt x="6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4348163" y="1792288"/>
                <a:ext cx="441325" cy="260350"/>
              </a:xfrm>
              <a:custGeom>
                <a:avLst/>
                <a:gdLst>
                  <a:gd name="T0" fmla="*/ 97 w 278"/>
                  <a:gd name="T1" fmla="*/ 0 h 164"/>
                  <a:gd name="T2" fmla="*/ 0 w 278"/>
                  <a:gd name="T3" fmla="*/ 7 h 164"/>
                  <a:gd name="T4" fmla="*/ 0 w 278"/>
                  <a:gd name="T5" fmla="*/ 0 h 164"/>
                  <a:gd name="T6" fmla="*/ 278 w 278"/>
                  <a:gd name="T7" fmla="*/ 0 h 164"/>
                  <a:gd name="T8" fmla="*/ 180 w 278"/>
                  <a:gd name="T9" fmla="*/ 7 h 164"/>
                  <a:gd name="T10" fmla="*/ 180 w 278"/>
                  <a:gd name="T11" fmla="*/ 0 h 164"/>
                  <a:gd name="T12" fmla="*/ 45 w 278"/>
                  <a:gd name="T13" fmla="*/ 59 h 164"/>
                  <a:gd name="T14" fmla="*/ 2 w 278"/>
                  <a:gd name="T15" fmla="*/ 64 h 164"/>
                  <a:gd name="T16" fmla="*/ 2 w 278"/>
                  <a:gd name="T17" fmla="*/ 59 h 164"/>
                  <a:gd name="T18" fmla="*/ 275 w 278"/>
                  <a:gd name="T19" fmla="*/ 59 h 164"/>
                  <a:gd name="T20" fmla="*/ 232 w 278"/>
                  <a:gd name="T21" fmla="*/ 64 h 164"/>
                  <a:gd name="T22" fmla="*/ 232 w 278"/>
                  <a:gd name="T23" fmla="*/ 59 h 164"/>
                  <a:gd name="T24" fmla="*/ 69 w 278"/>
                  <a:gd name="T25" fmla="*/ 102 h 164"/>
                  <a:gd name="T26" fmla="*/ 7 w 278"/>
                  <a:gd name="T27" fmla="*/ 109 h 164"/>
                  <a:gd name="T28" fmla="*/ 7 w 278"/>
                  <a:gd name="T29" fmla="*/ 102 h 164"/>
                  <a:gd name="T30" fmla="*/ 164 w 278"/>
                  <a:gd name="T31" fmla="*/ 102 h 164"/>
                  <a:gd name="T32" fmla="*/ 114 w 278"/>
                  <a:gd name="T33" fmla="*/ 109 h 164"/>
                  <a:gd name="T34" fmla="*/ 114 w 278"/>
                  <a:gd name="T35" fmla="*/ 102 h 164"/>
                  <a:gd name="T36" fmla="*/ 270 w 278"/>
                  <a:gd name="T37" fmla="*/ 102 h 164"/>
                  <a:gd name="T38" fmla="*/ 206 w 278"/>
                  <a:gd name="T39" fmla="*/ 109 h 164"/>
                  <a:gd name="T40" fmla="*/ 206 w 278"/>
                  <a:gd name="T41" fmla="*/ 102 h 164"/>
                  <a:gd name="T42" fmla="*/ 81 w 278"/>
                  <a:gd name="T43" fmla="*/ 159 h 164"/>
                  <a:gd name="T44" fmla="*/ 111 w 278"/>
                  <a:gd name="T45" fmla="*/ 133 h 164"/>
                  <a:gd name="T46" fmla="*/ 114 w 278"/>
                  <a:gd name="T47" fmla="*/ 133 h 164"/>
                  <a:gd name="T48" fmla="*/ 185 w 278"/>
                  <a:gd name="T49" fmla="*/ 159 h 164"/>
                  <a:gd name="T50" fmla="*/ 164 w 278"/>
                  <a:gd name="T51" fmla="*/ 131 h 164"/>
                  <a:gd name="T52" fmla="*/ 164 w 278"/>
                  <a:gd name="T53" fmla="*/ 133 h 164"/>
                  <a:gd name="T54" fmla="*/ 166 w 278"/>
                  <a:gd name="T55" fmla="*/ 133 h 164"/>
                  <a:gd name="T56" fmla="*/ 194 w 278"/>
                  <a:gd name="T57" fmla="*/ 159 h 164"/>
                  <a:gd name="T58" fmla="*/ 261 w 278"/>
                  <a:gd name="T59" fmla="*/ 164 h 164"/>
                  <a:gd name="T60" fmla="*/ 16 w 278"/>
                  <a:gd name="T61" fmla="*/ 159 h 164"/>
                  <a:gd name="T62" fmla="*/ 114 w 278"/>
                  <a:gd name="T63" fmla="*/ 131 h 164"/>
                  <a:gd name="T64" fmla="*/ 114 w 278"/>
                  <a:gd name="T65" fmla="*/ 133 h 164"/>
                  <a:gd name="T66" fmla="*/ 114 w 278"/>
                  <a:gd name="T67" fmla="*/ 13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8" h="164">
                    <a:moveTo>
                      <a:pt x="0" y="0"/>
                    </a:moveTo>
                    <a:lnTo>
                      <a:pt x="97" y="0"/>
                    </a:lnTo>
                    <a:lnTo>
                      <a:pt x="9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80" y="0"/>
                    </a:moveTo>
                    <a:lnTo>
                      <a:pt x="278" y="0"/>
                    </a:lnTo>
                    <a:lnTo>
                      <a:pt x="278" y="7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2" y="59"/>
                    </a:moveTo>
                    <a:lnTo>
                      <a:pt x="45" y="59"/>
                    </a:lnTo>
                    <a:lnTo>
                      <a:pt x="45" y="64"/>
                    </a:lnTo>
                    <a:lnTo>
                      <a:pt x="2" y="64"/>
                    </a:lnTo>
                    <a:lnTo>
                      <a:pt x="2" y="59"/>
                    </a:lnTo>
                    <a:lnTo>
                      <a:pt x="2" y="59"/>
                    </a:lnTo>
                    <a:close/>
                    <a:moveTo>
                      <a:pt x="232" y="59"/>
                    </a:moveTo>
                    <a:lnTo>
                      <a:pt x="275" y="59"/>
                    </a:lnTo>
                    <a:lnTo>
                      <a:pt x="275" y="64"/>
                    </a:lnTo>
                    <a:lnTo>
                      <a:pt x="232" y="64"/>
                    </a:lnTo>
                    <a:lnTo>
                      <a:pt x="232" y="59"/>
                    </a:lnTo>
                    <a:lnTo>
                      <a:pt x="232" y="59"/>
                    </a:lnTo>
                    <a:close/>
                    <a:moveTo>
                      <a:pt x="7" y="102"/>
                    </a:moveTo>
                    <a:lnTo>
                      <a:pt x="69" y="102"/>
                    </a:lnTo>
                    <a:lnTo>
                      <a:pt x="69" y="109"/>
                    </a:lnTo>
                    <a:lnTo>
                      <a:pt x="7" y="109"/>
                    </a:lnTo>
                    <a:lnTo>
                      <a:pt x="7" y="102"/>
                    </a:lnTo>
                    <a:lnTo>
                      <a:pt x="7" y="102"/>
                    </a:lnTo>
                    <a:close/>
                    <a:moveTo>
                      <a:pt x="114" y="102"/>
                    </a:moveTo>
                    <a:lnTo>
                      <a:pt x="164" y="102"/>
                    </a:lnTo>
                    <a:lnTo>
                      <a:pt x="164" y="109"/>
                    </a:lnTo>
                    <a:lnTo>
                      <a:pt x="114" y="109"/>
                    </a:lnTo>
                    <a:lnTo>
                      <a:pt x="114" y="102"/>
                    </a:lnTo>
                    <a:lnTo>
                      <a:pt x="114" y="102"/>
                    </a:lnTo>
                    <a:close/>
                    <a:moveTo>
                      <a:pt x="206" y="102"/>
                    </a:moveTo>
                    <a:lnTo>
                      <a:pt x="270" y="102"/>
                    </a:lnTo>
                    <a:lnTo>
                      <a:pt x="270" y="109"/>
                    </a:lnTo>
                    <a:lnTo>
                      <a:pt x="206" y="109"/>
                    </a:lnTo>
                    <a:lnTo>
                      <a:pt x="206" y="102"/>
                    </a:lnTo>
                    <a:lnTo>
                      <a:pt x="206" y="102"/>
                    </a:lnTo>
                    <a:close/>
                    <a:moveTo>
                      <a:pt x="16" y="159"/>
                    </a:moveTo>
                    <a:lnTo>
                      <a:pt x="81" y="159"/>
                    </a:lnTo>
                    <a:lnTo>
                      <a:pt x="107" y="133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4" y="133"/>
                    </a:lnTo>
                    <a:lnTo>
                      <a:pt x="88" y="159"/>
                    </a:lnTo>
                    <a:lnTo>
                      <a:pt x="185" y="159"/>
                    </a:lnTo>
                    <a:lnTo>
                      <a:pt x="159" y="131"/>
                    </a:lnTo>
                    <a:lnTo>
                      <a:pt x="164" y="131"/>
                    </a:lnTo>
                    <a:lnTo>
                      <a:pt x="164" y="133"/>
                    </a:lnTo>
                    <a:lnTo>
                      <a:pt x="164" y="133"/>
                    </a:lnTo>
                    <a:lnTo>
                      <a:pt x="166" y="133"/>
                    </a:lnTo>
                    <a:lnTo>
                      <a:pt x="166" y="133"/>
                    </a:lnTo>
                    <a:lnTo>
                      <a:pt x="168" y="133"/>
                    </a:lnTo>
                    <a:lnTo>
                      <a:pt x="194" y="159"/>
                    </a:lnTo>
                    <a:lnTo>
                      <a:pt x="261" y="159"/>
                    </a:lnTo>
                    <a:lnTo>
                      <a:pt x="261" y="164"/>
                    </a:lnTo>
                    <a:lnTo>
                      <a:pt x="16" y="164"/>
                    </a:lnTo>
                    <a:lnTo>
                      <a:pt x="16" y="159"/>
                    </a:lnTo>
                    <a:lnTo>
                      <a:pt x="16" y="159"/>
                    </a:lnTo>
                    <a:close/>
                    <a:moveTo>
                      <a:pt x="114" y="131"/>
                    </a:moveTo>
                    <a:lnTo>
                      <a:pt x="116" y="131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4295776" y="1660525"/>
                <a:ext cx="546100" cy="508000"/>
              </a:xfrm>
              <a:custGeom>
                <a:avLst/>
                <a:gdLst>
                  <a:gd name="T0" fmla="*/ 31 w 145"/>
                  <a:gd name="T1" fmla="*/ 0 h 135"/>
                  <a:gd name="T2" fmla="*/ 0 w 145"/>
                  <a:gd name="T3" fmla="*/ 27 h 135"/>
                  <a:gd name="T4" fmla="*/ 14 w 145"/>
                  <a:gd name="T5" fmla="*/ 45 h 135"/>
                  <a:gd name="T6" fmla="*/ 14 w 145"/>
                  <a:gd name="T7" fmla="*/ 63 h 135"/>
                  <a:gd name="T8" fmla="*/ 33 w 145"/>
                  <a:gd name="T9" fmla="*/ 116 h 135"/>
                  <a:gd name="T10" fmla="*/ 61 w 145"/>
                  <a:gd name="T11" fmla="*/ 125 h 135"/>
                  <a:gd name="T12" fmla="*/ 73 w 145"/>
                  <a:gd name="T13" fmla="*/ 135 h 135"/>
                  <a:gd name="T14" fmla="*/ 83 w 145"/>
                  <a:gd name="T15" fmla="*/ 126 h 135"/>
                  <a:gd name="T16" fmla="*/ 112 w 145"/>
                  <a:gd name="T17" fmla="*/ 116 h 135"/>
                  <a:gd name="T18" fmla="*/ 131 w 145"/>
                  <a:gd name="T19" fmla="*/ 63 h 135"/>
                  <a:gd name="T20" fmla="*/ 131 w 145"/>
                  <a:gd name="T21" fmla="*/ 46 h 135"/>
                  <a:gd name="T22" fmla="*/ 145 w 145"/>
                  <a:gd name="T23" fmla="*/ 27 h 135"/>
                  <a:gd name="T24" fmla="*/ 115 w 145"/>
                  <a:gd name="T25" fmla="*/ 0 h 135"/>
                  <a:gd name="T26" fmla="*/ 73 w 145"/>
                  <a:gd name="T27" fmla="*/ 14 h 135"/>
                  <a:gd name="T28" fmla="*/ 31 w 145"/>
                  <a:gd name="T29" fmla="*/ 0 h 135"/>
                  <a:gd name="T30" fmla="*/ 31 w 145"/>
                  <a:gd name="T31" fmla="*/ 4 h 135"/>
                  <a:gd name="T32" fmla="*/ 6 w 145"/>
                  <a:gd name="T33" fmla="*/ 26 h 135"/>
                  <a:gd name="T34" fmla="*/ 16 w 145"/>
                  <a:gd name="T35" fmla="*/ 38 h 135"/>
                  <a:gd name="T36" fmla="*/ 17 w 145"/>
                  <a:gd name="T37" fmla="*/ 51 h 135"/>
                  <a:gd name="T38" fmla="*/ 17 w 145"/>
                  <a:gd name="T39" fmla="*/ 64 h 135"/>
                  <a:gd name="T40" fmla="*/ 34 w 145"/>
                  <a:gd name="T41" fmla="*/ 113 h 135"/>
                  <a:gd name="T42" fmla="*/ 60 w 145"/>
                  <a:gd name="T43" fmla="*/ 122 h 135"/>
                  <a:gd name="T44" fmla="*/ 73 w 145"/>
                  <a:gd name="T45" fmla="*/ 130 h 135"/>
                  <a:gd name="T46" fmla="*/ 83 w 145"/>
                  <a:gd name="T47" fmla="*/ 123 h 135"/>
                  <a:gd name="T48" fmla="*/ 111 w 145"/>
                  <a:gd name="T49" fmla="*/ 113 h 135"/>
                  <a:gd name="T50" fmla="*/ 128 w 145"/>
                  <a:gd name="T51" fmla="*/ 63 h 135"/>
                  <a:gd name="T52" fmla="*/ 128 w 145"/>
                  <a:gd name="T53" fmla="*/ 52 h 135"/>
                  <a:gd name="T54" fmla="*/ 129 w 145"/>
                  <a:gd name="T55" fmla="*/ 38 h 135"/>
                  <a:gd name="T56" fmla="*/ 139 w 145"/>
                  <a:gd name="T57" fmla="*/ 26 h 135"/>
                  <a:gd name="T58" fmla="*/ 114 w 145"/>
                  <a:gd name="T59" fmla="*/ 4 h 135"/>
                  <a:gd name="T60" fmla="*/ 73 w 145"/>
                  <a:gd name="T61" fmla="*/ 16 h 135"/>
                  <a:gd name="T62" fmla="*/ 31 w 145"/>
                  <a:gd name="T63" fmla="*/ 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135">
                    <a:moveTo>
                      <a:pt x="31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9" y="28"/>
                      <a:pt x="14" y="37"/>
                      <a:pt x="14" y="45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80"/>
                      <a:pt x="15" y="109"/>
                      <a:pt x="33" y="116"/>
                    </a:cubicBezTo>
                    <a:cubicBezTo>
                      <a:pt x="36" y="117"/>
                      <a:pt x="53" y="121"/>
                      <a:pt x="61" y="125"/>
                    </a:cubicBezTo>
                    <a:cubicBezTo>
                      <a:pt x="70" y="130"/>
                      <a:pt x="71" y="135"/>
                      <a:pt x="73" y="135"/>
                    </a:cubicBezTo>
                    <a:cubicBezTo>
                      <a:pt x="74" y="134"/>
                      <a:pt x="76" y="130"/>
                      <a:pt x="83" y="126"/>
                    </a:cubicBezTo>
                    <a:cubicBezTo>
                      <a:pt x="92" y="122"/>
                      <a:pt x="107" y="118"/>
                      <a:pt x="112" y="116"/>
                    </a:cubicBezTo>
                    <a:cubicBezTo>
                      <a:pt x="130" y="109"/>
                      <a:pt x="131" y="80"/>
                      <a:pt x="131" y="63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38"/>
                      <a:pt x="136" y="28"/>
                      <a:pt x="145" y="27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00" y="9"/>
                      <a:pt x="90" y="13"/>
                      <a:pt x="73" y="14"/>
                    </a:cubicBezTo>
                    <a:cubicBezTo>
                      <a:pt x="55" y="14"/>
                      <a:pt x="45" y="10"/>
                      <a:pt x="31" y="0"/>
                    </a:cubicBezTo>
                    <a:close/>
                    <a:moveTo>
                      <a:pt x="31" y="4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13" y="29"/>
                      <a:pt x="16" y="38"/>
                    </a:cubicBezTo>
                    <a:cubicBezTo>
                      <a:pt x="17" y="42"/>
                      <a:pt x="17" y="47"/>
                      <a:pt x="17" y="51"/>
                    </a:cubicBezTo>
                    <a:cubicBezTo>
                      <a:pt x="17" y="56"/>
                      <a:pt x="17" y="60"/>
                      <a:pt x="17" y="64"/>
                    </a:cubicBezTo>
                    <a:cubicBezTo>
                      <a:pt x="17" y="79"/>
                      <a:pt x="18" y="106"/>
                      <a:pt x="34" y="113"/>
                    </a:cubicBezTo>
                    <a:cubicBezTo>
                      <a:pt x="37" y="115"/>
                      <a:pt x="53" y="118"/>
                      <a:pt x="60" y="122"/>
                    </a:cubicBezTo>
                    <a:cubicBezTo>
                      <a:pt x="70" y="126"/>
                      <a:pt x="72" y="130"/>
                      <a:pt x="73" y="130"/>
                    </a:cubicBezTo>
                    <a:cubicBezTo>
                      <a:pt x="74" y="129"/>
                      <a:pt x="76" y="126"/>
                      <a:pt x="83" y="123"/>
                    </a:cubicBezTo>
                    <a:cubicBezTo>
                      <a:pt x="91" y="119"/>
                      <a:pt x="106" y="115"/>
                      <a:pt x="111" y="113"/>
                    </a:cubicBezTo>
                    <a:cubicBezTo>
                      <a:pt x="127" y="107"/>
                      <a:pt x="127" y="79"/>
                      <a:pt x="128" y="63"/>
                    </a:cubicBezTo>
                    <a:cubicBezTo>
                      <a:pt x="128" y="52"/>
                      <a:pt x="128" y="52"/>
                      <a:pt x="128" y="52"/>
                    </a:cubicBezTo>
                    <a:cubicBezTo>
                      <a:pt x="128" y="47"/>
                      <a:pt x="127" y="43"/>
                      <a:pt x="129" y="38"/>
                    </a:cubicBezTo>
                    <a:cubicBezTo>
                      <a:pt x="131" y="33"/>
                      <a:pt x="134" y="28"/>
                      <a:pt x="139" y="26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00" y="13"/>
                      <a:pt x="90" y="16"/>
                      <a:pt x="73" y="16"/>
                    </a:cubicBezTo>
                    <a:cubicBezTo>
                      <a:pt x="56" y="16"/>
                      <a:pt x="45" y="13"/>
                      <a:pt x="3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22"/>
              <p:cNvSpPr>
                <a:spLocks noEditPoints="1"/>
              </p:cNvSpPr>
              <p:nvPr/>
            </p:nvSpPr>
            <p:spPr bwMode="auto">
              <a:xfrm>
                <a:off x="4373563" y="1701800"/>
                <a:ext cx="388938" cy="430213"/>
              </a:xfrm>
              <a:custGeom>
                <a:avLst/>
                <a:gdLst>
                  <a:gd name="T0" fmla="*/ 226 w 245"/>
                  <a:gd name="T1" fmla="*/ 17 h 271"/>
                  <a:gd name="T2" fmla="*/ 233 w 245"/>
                  <a:gd name="T3" fmla="*/ 31 h 271"/>
                  <a:gd name="T4" fmla="*/ 219 w 245"/>
                  <a:gd name="T5" fmla="*/ 40 h 271"/>
                  <a:gd name="T6" fmla="*/ 207 w 245"/>
                  <a:gd name="T7" fmla="*/ 31 h 271"/>
                  <a:gd name="T8" fmla="*/ 212 w 245"/>
                  <a:gd name="T9" fmla="*/ 17 h 271"/>
                  <a:gd name="T10" fmla="*/ 219 w 245"/>
                  <a:gd name="T11" fmla="*/ 0 h 271"/>
                  <a:gd name="T12" fmla="*/ 131 w 245"/>
                  <a:gd name="T13" fmla="*/ 240 h 271"/>
                  <a:gd name="T14" fmla="*/ 136 w 245"/>
                  <a:gd name="T15" fmla="*/ 254 h 271"/>
                  <a:gd name="T16" fmla="*/ 121 w 245"/>
                  <a:gd name="T17" fmla="*/ 263 h 271"/>
                  <a:gd name="T18" fmla="*/ 110 w 245"/>
                  <a:gd name="T19" fmla="*/ 254 h 271"/>
                  <a:gd name="T20" fmla="*/ 114 w 245"/>
                  <a:gd name="T21" fmla="*/ 240 h 271"/>
                  <a:gd name="T22" fmla="*/ 121 w 245"/>
                  <a:gd name="T23" fmla="*/ 223 h 271"/>
                  <a:gd name="T24" fmla="*/ 126 w 245"/>
                  <a:gd name="T25" fmla="*/ 242 h 271"/>
                  <a:gd name="T26" fmla="*/ 129 w 245"/>
                  <a:gd name="T27" fmla="*/ 252 h 271"/>
                  <a:gd name="T28" fmla="*/ 121 w 245"/>
                  <a:gd name="T29" fmla="*/ 256 h 271"/>
                  <a:gd name="T30" fmla="*/ 114 w 245"/>
                  <a:gd name="T31" fmla="*/ 252 h 271"/>
                  <a:gd name="T32" fmla="*/ 117 w 245"/>
                  <a:gd name="T33" fmla="*/ 242 h 271"/>
                  <a:gd name="T34" fmla="*/ 121 w 245"/>
                  <a:gd name="T35" fmla="*/ 235 h 271"/>
                  <a:gd name="T36" fmla="*/ 34 w 245"/>
                  <a:gd name="T37" fmla="*/ 17 h 271"/>
                  <a:gd name="T38" fmla="*/ 38 w 245"/>
                  <a:gd name="T39" fmla="*/ 31 h 271"/>
                  <a:gd name="T40" fmla="*/ 27 w 245"/>
                  <a:gd name="T41" fmla="*/ 40 h 271"/>
                  <a:gd name="T42" fmla="*/ 15 w 245"/>
                  <a:gd name="T43" fmla="*/ 31 h 271"/>
                  <a:gd name="T44" fmla="*/ 19 w 245"/>
                  <a:gd name="T45" fmla="*/ 17 h 271"/>
                  <a:gd name="T46" fmla="*/ 27 w 245"/>
                  <a:gd name="T47" fmla="*/ 0 h 271"/>
                  <a:gd name="T48" fmla="*/ 31 w 245"/>
                  <a:gd name="T49" fmla="*/ 22 h 271"/>
                  <a:gd name="T50" fmla="*/ 34 w 245"/>
                  <a:gd name="T51" fmla="*/ 29 h 271"/>
                  <a:gd name="T52" fmla="*/ 27 w 245"/>
                  <a:gd name="T53" fmla="*/ 33 h 271"/>
                  <a:gd name="T54" fmla="*/ 19 w 245"/>
                  <a:gd name="T55" fmla="*/ 29 h 271"/>
                  <a:gd name="T56" fmla="*/ 22 w 245"/>
                  <a:gd name="T57" fmla="*/ 22 h 271"/>
                  <a:gd name="T58" fmla="*/ 27 w 245"/>
                  <a:gd name="T59" fmla="*/ 12 h 271"/>
                  <a:gd name="T60" fmla="*/ 224 w 245"/>
                  <a:gd name="T61" fmla="*/ 22 h 271"/>
                  <a:gd name="T62" fmla="*/ 226 w 245"/>
                  <a:gd name="T63" fmla="*/ 29 h 271"/>
                  <a:gd name="T64" fmla="*/ 219 w 245"/>
                  <a:gd name="T65" fmla="*/ 33 h 271"/>
                  <a:gd name="T66" fmla="*/ 212 w 245"/>
                  <a:gd name="T67" fmla="*/ 29 h 271"/>
                  <a:gd name="T68" fmla="*/ 214 w 245"/>
                  <a:gd name="T69" fmla="*/ 22 h 271"/>
                  <a:gd name="T70" fmla="*/ 219 w 245"/>
                  <a:gd name="T71" fmla="*/ 1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5" h="271">
                    <a:moveTo>
                      <a:pt x="219" y="0"/>
                    </a:moveTo>
                    <a:lnTo>
                      <a:pt x="226" y="17"/>
                    </a:lnTo>
                    <a:lnTo>
                      <a:pt x="245" y="19"/>
                    </a:lnTo>
                    <a:lnTo>
                      <a:pt x="233" y="31"/>
                    </a:lnTo>
                    <a:lnTo>
                      <a:pt x="235" y="48"/>
                    </a:lnTo>
                    <a:lnTo>
                      <a:pt x="219" y="40"/>
                    </a:lnTo>
                    <a:lnTo>
                      <a:pt x="205" y="48"/>
                    </a:lnTo>
                    <a:lnTo>
                      <a:pt x="207" y="31"/>
                    </a:lnTo>
                    <a:lnTo>
                      <a:pt x="193" y="19"/>
                    </a:lnTo>
                    <a:lnTo>
                      <a:pt x="212" y="17"/>
                    </a:lnTo>
                    <a:lnTo>
                      <a:pt x="219" y="0"/>
                    </a:lnTo>
                    <a:lnTo>
                      <a:pt x="219" y="0"/>
                    </a:lnTo>
                    <a:close/>
                    <a:moveTo>
                      <a:pt x="121" y="223"/>
                    </a:moveTo>
                    <a:lnTo>
                      <a:pt x="131" y="240"/>
                    </a:lnTo>
                    <a:lnTo>
                      <a:pt x="148" y="242"/>
                    </a:lnTo>
                    <a:lnTo>
                      <a:pt x="136" y="254"/>
                    </a:lnTo>
                    <a:lnTo>
                      <a:pt x="138" y="271"/>
                    </a:lnTo>
                    <a:lnTo>
                      <a:pt x="121" y="263"/>
                    </a:lnTo>
                    <a:lnTo>
                      <a:pt x="107" y="271"/>
                    </a:lnTo>
                    <a:lnTo>
                      <a:pt x="110" y="254"/>
                    </a:lnTo>
                    <a:lnTo>
                      <a:pt x="98" y="242"/>
                    </a:lnTo>
                    <a:lnTo>
                      <a:pt x="114" y="240"/>
                    </a:lnTo>
                    <a:lnTo>
                      <a:pt x="121" y="223"/>
                    </a:lnTo>
                    <a:lnTo>
                      <a:pt x="121" y="223"/>
                    </a:lnTo>
                    <a:close/>
                    <a:moveTo>
                      <a:pt x="121" y="235"/>
                    </a:moveTo>
                    <a:lnTo>
                      <a:pt x="126" y="242"/>
                    </a:lnTo>
                    <a:lnTo>
                      <a:pt x="136" y="244"/>
                    </a:lnTo>
                    <a:lnTo>
                      <a:pt x="129" y="252"/>
                    </a:lnTo>
                    <a:lnTo>
                      <a:pt x="131" y="261"/>
                    </a:lnTo>
                    <a:lnTo>
                      <a:pt x="121" y="256"/>
                    </a:lnTo>
                    <a:lnTo>
                      <a:pt x="112" y="261"/>
                    </a:lnTo>
                    <a:lnTo>
                      <a:pt x="114" y="252"/>
                    </a:lnTo>
                    <a:lnTo>
                      <a:pt x="107" y="244"/>
                    </a:lnTo>
                    <a:lnTo>
                      <a:pt x="117" y="242"/>
                    </a:lnTo>
                    <a:lnTo>
                      <a:pt x="121" y="235"/>
                    </a:lnTo>
                    <a:lnTo>
                      <a:pt x="121" y="235"/>
                    </a:lnTo>
                    <a:close/>
                    <a:moveTo>
                      <a:pt x="27" y="0"/>
                    </a:moveTo>
                    <a:lnTo>
                      <a:pt x="34" y="17"/>
                    </a:lnTo>
                    <a:lnTo>
                      <a:pt x="53" y="19"/>
                    </a:lnTo>
                    <a:lnTo>
                      <a:pt x="38" y="31"/>
                    </a:lnTo>
                    <a:lnTo>
                      <a:pt x="41" y="48"/>
                    </a:lnTo>
                    <a:lnTo>
                      <a:pt x="27" y="40"/>
                    </a:lnTo>
                    <a:lnTo>
                      <a:pt x="10" y="48"/>
                    </a:lnTo>
                    <a:lnTo>
                      <a:pt x="15" y="31"/>
                    </a:lnTo>
                    <a:lnTo>
                      <a:pt x="0" y="19"/>
                    </a:lnTo>
                    <a:lnTo>
                      <a:pt x="19" y="17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  <a:moveTo>
                      <a:pt x="27" y="12"/>
                    </a:moveTo>
                    <a:lnTo>
                      <a:pt x="31" y="22"/>
                    </a:lnTo>
                    <a:lnTo>
                      <a:pt x="41" y="22"/>
                    </a:lnTo>
                    <a:lnTo>
                      <a:pt x="34" y="29"/>
                    </a:lnTo>
                    <a:lnTo>
                      <a:pt x="36" y="38"/>
                    </a:lnTo>
                    <a:lnTo>
                      <a:pt x="27" y="33"/>
                    </a:lnTo>
                    <a:lnTo>
                      <a:pt x="17" y="38"/>
                    </a:lnTo>
                    <a:lnTo>
                      <a:pt x="19" y="29"/>
                    </a:lnTo>
                    <a:lnTo>
                      <a:pt x="12" y="22"/>
                    </a:lnTo>
                    <a:lnTo>
                      <a:pt x="22" y="22"/>
                    </a:lnTo>
                    <a:lnTo>
                      <a:pt x="27" y="12"/>
                    </a:lnTo>
                    <a:lnTo>
                      <a:pt x="27" y="12"/>
                    </a:lnTo>
                    <a:close/>
                    <a:moveTo>
                      <a:pt x="219" y="12"/>
                    </a:moveTo>
                    <a:lnTo>
                      <a:pt x="224" y="22"/>
                    </a:lnTo>
                    <a:lnTo>
                      <a:pt x="233" y="22"/>
                    </a:lnTo>
                    <a:lnTo>
                      <a:pt x="226" y="29"/>
                    </a:lnTo>
                    <a:lnTo>
                      <a:pt x="228" y="38"/>
                    </a:lnTo>
                    <a:lnTo>
                      <a:pt x="219" y="33"/>
                    </a:lnTo>
                    <a:lnTo>
                      <a:pt x="209" y="38"/>
                    </a:lnTo>
                    <a:lnTo>
                      <a:pt x="212" y="29"/>
                    </a:lnTo>
                    <a:lnTo>
                      <a:pt x="205" y="22"/>
                    </a:lnTo>
                    <a:lnTo>
                      <a:pt x="214" y="22"/>
                    </a:lnTo>
                    <a:lnTo>
                      <a:pt x="219" y="12"/>
                    </a:lnTo>
                    <a:lnTo>
                      <a:pt x="2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23"/>
              <p:cNvSpPr>
                <a:spLocks noEditPoints="1"/>
              </p:cNvSpPr>
              <p:nvPr/>
            </p:nvSpPr>
            <p:spPr bwMode="auto">
              <a:xfrm>
                <a:off x="4392613" y="2220913"/>
                <a:ext cx="350838" cy="79375"/>
              </a:xfrm>
              <a:custGeom>
                <a:avLst/>
                <a:gdLst>
                  <a:gd name="T0" fmla="*/ 11 w 93"/>
                  <a:gd name="T1" fmla="*/ 4 h 21"/>
                  <a:gd name="T2" fmla="*/ 11 w 93"/>
                  <a:gd name="T3" fmla="*/ 4 h 21"/>
                  <a:gd name="T4" fmla="*/ 11 w 93"/>
                  <a:gd name="T5" fmla="*/ 2 h 21"/>
                  <a:gd name="T6" fmla="*/ 29 w 93"/>
                  <a:gd name="T7" fmla="*/ 3 h 21"/>
                  <a:gd name="T8" fmla="*/ 28 w 93"/>
                  <a:gd name="T9" fmla="*/ 8 h 21"/>
                  <a:gd name="T10" fmla="*/ 38 w 93"/>
                  <a:gd name="T11" fmla="*/ 7 h 21"/>
                  <a:gd name="T12" fmla="*/ 37 w 93"/>
                  <a:gd name="T13" fmla="*/ 5 h 21"/>
                  <a:gd name="T14" fmla="*/ 33 w 93"/>
                  <a:gd name="T15" fmla="*/ 4 h 21"/>
                  <a:gd name="T16" fmla="*/ 39 w 93"/>
                  <a:gd name="T17" fmla="*/ 1 h 21"/>
                  <a:gd name="T18" fmla="*/ 63 w 93"/>
                  <a:gd name="T19" fmla="*/ 3 h 21"/>
                  <a:gd name="T20" fmla="*/ 65 w 93"/>
                  <a:gd name="T21" fmla="*/ 8 h 21"/>
                  <a:gd name="T22" fmla="*/ 71 w 93"/>
                  <a:gd name="T23" fmla="*/ 10 h 21"/>
                  <a:gd name="T24" fmla="*/ 65 w 93"/>
                  <a:gd name="T25" fmla="*/ 2 h 21"/>
                  <a:gd name="T26" fmla="*/ 88 w 93"/>
                  <a:gd name="T27" fmla="*/ 12 h 21"/>
                  <a:gd name="T28" fmla="*/ 87 w 93"/>
                  <a:gd name="T29" fmla="*/ 11 h 21"/>
                  <a:gd name="T30" fmla="*/ 87 w 93"/>
                  <a:gd name="T31" fmla="*/ 5 h 21"/>
                  <a:gd name="T32" fmla="*/ 83 w 93"/>
                  <a:gd name="T33" fmla="*/ 18 h 21"/>
                  <a:gd name="T34" fmla="*/ 80 w 93"/>
                  <a:gd name="T35" fmla="*/ 11 h 21"/>
                  <a:gd name="T36" fmla="*/ 78 w 93"/>
                  <a:gd name="T37" fmla="*/ 11 h 21"/>
                  <a:gd name="T38" fmla="*/ 75 w 93"/>
                  <a:gd name="T39" fmla="*/ 19 h 21"/>
                  <a:gd name="T40" fmla="*/ 93 w 93"/>
                  <a:gd name="T41" fmla="*/ 20 h 21"/>
                  <a:gd name="T42" fmla="*/ 85 w 93"/>
                  <a:gd name="T43" fmla="*/ 12 h 21"/>
                  <a:gd name="T44" fmla="*/ 55 w 93"/>
                  <a:gd name="T45" fmla="*/ 2 h 21"/>
                  <a:gd name="T46" fmla="*/ 50 w 93"/>
                  <a:gd name="T47" fmla="*/ 7 h 21"/>
                  <a:gd name="T48" fmla="*/ 50 w 93"/>
                  <a:gd name="T49" fmla="*/ 15 h 21"/>
                  <a:gd name="T50" fmla="*/ 57 w 93"/>
                  <a:gd name="T51" fmla="*/ 10 h 21"/>
                  <a:gd name="T52" fmla="*/ 53 w 93"/>
                  <a:gd name="T53" fmla="*/ 14 h 21"/>
                  <a:gd name="T54" fmla="*/ 57 w 93"/>
                  <a:gd name="T55" fmla="*/ 14 h 21"/>
                  <a:gd name="T56" fmla="*/ 57 w 93"/>
                  <a:gd name="T57" fmla="*/ 9 h 21"/>
                  <a:gd name="T58" fmla="*/ 55 w 93"/>
                  <a:gd name="T59" fmla="*/ 7 h 21"/>
                  <a:gd name="T60" fmla="*/ 62 w 93"/>
                  <a:gd name="T61" fmla="*/ 11 h 21"/>
                  <a:gd name="T62" fmla="*/ 62 w 93"/>
                  <a:gd name="T63" fmla="*/ 11 h 21"/>
                  <a:gd name="T64" fmla="*/ 62 w 93"/>
                  <a:gd name="T65" fmla="*/ 14 h 21"/>
                  <a:gd name="T66" fmla="*/ 39 w 93"/>
                  <a:gd name="T67" fmla="*/ 11 h 21"/>
                  <a:gd name="T68" fmla="*/ 36 w 93"/>
                  <a:gd name="T69" fmla="*/ 10 h 21"/>
                  <a:gd name="T70" fmla="*/ 34 w 93"/>
                  <a:gd name="T71" fmla="*/ 12 h 21"/>
                  <a:gd name="T72" fmla="*/ 34 w 93"/>
                  <a:gd name="T73" fmla="*/ 13 h 21"/>
                  <a:gd name="T74" fmla="*/ 26 w 93"/>
                  <a:gd name="T75" fmla="*/ 17 h 21"/>
                  <a:gd name="T76" fmla="*/ 44 w 93"/>
                  <a:gd name="T77" fmla="*/ 15 h 21"/>
                  <a:gd name="T78" fmla="*/ 35 w 93"/>
                  <a:gd name="T79" fmla="*/ 12 h 21"/>
                  <a:gd name="T80" fmla="*/ 7 w 93"/>
                  <a:gd name="T81" fmla="*/ 6 h 21"/>
                  <a:gd name="T82" fmla="*/ 12 w 93"/>
                  <a:gd name="T83" fmla="*/ 8 h 21"/>
                  <a:gd name="T84" fmla="*/ 10 w 93"/>
                  <a:gd name="T85" fmla="*/ 8 h 21"/>
                  <a:gd name="T86" fmla="*/ 13 w 93"/>
                  <a:gd name="T87" fmla="*/ 5 h 21"/>
                  <a:gd name="T88" fmla="*/ 5 w 93"/>
                  <a:gd name="T89" fmla="*/ 7 h 21"/>
                  <a:gd name="T90" fmla="*/ 6 w 93"/>
                  <a:gd name="T91" fmla="*/ 9 h 21"/>
                  <a:gd name="T92" fmla="*/ 4 w 93"/>
                  <a:gd name="T93" fmla="*/ 11 h 21"/>
                  <a:gd name="T94" fmla="*/ 8 w 93"/>
                  <a:gd name="T95" fmla="*/ 11 h 21"/>
                  <a:gd name="T96" fmla="*/ 0 w 93"/>
                  <a:gd name="T97" fmla="*/ 16 h 21"/>
                  <a:gd name="T98" fmla="*/ 18 w 93"/>
                  <a:gd name="T99" fmla="*/ 14 h 21"/>
                  <a:gd name="T100" fmla="*/ 14 w 93"/>
                  <a:gd name="T101" fmla="*/ 13 h 21"/>
                  <a:gd name="T102" fmla="*/ 12 w 93"/>
                  <a:gd name="T103" fmla="*/ 11 h 21"/>
                  <a:gd name="T104" fmla="*/ 10 w 93"/>
                  <a:gd name="T105" fmla="*/ 14 h 21"/>
                  <a:gd name="T106" fmla="*/ 14 w 93"/>
                  <a:gd name="T107" fmla="*/ 10 h 21"/>
                  <a:gd name="T108" fmla="*/ 10 w 93"/>
                  <a:gd name="T109" fmla="*/ 9 h 21"/>
                  <a:gd name="T110" fmla="*/ 6 w 93"/>
                  <a:gd name="T111" fmla="*/ 14 h 21"/>
                  <a:gd name="T112" fmla="*/ 7 w 93"/>
                  <a:gd name="T113" fmla="*/ 17 h 21"/>
                  <a:gd name="T114" fmla="*/ 7 w 93"/>
                  <a:gd name="T115" fmla="*/ 21 h 21"/>
                  <a:gd name="T116" fmla="*/ 14 w 93"/>
                  <a:gd name="T117" fmla="*/ 20 h 21"/>
                  <a:gd name="T118" fmla="*/ 15 w 93"/>
                  <a:gd name="T119" fmla="*/ 16 h 21"/>
                  <a:gd name="T120" fmla="*/ 12 w 93"/>
                  <a:gd name="T121" fmla="*/ 17 h 21"/>
                  <a:gd name="T122" fmla="*/ 7 w 93"/>
                  <a:gd name="T123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3" h="21">
                    <a:moveTo>
                      <a:pt x="11" y="2"/>
                    </a:moveTo>
                    <a:cubicBezTo>
                      <a:pt x="11" y="2"/>
                      <a:pt x="11" y="2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4"/>
                      <a:pt x="13" y="3"/>
                    </a:cubicBezTo>
                    <a:cubicBezTo>
                      <a:pt x="13" y="3"/>
                      <a:pt x="14" y="3"/>
                      <a:pt x="13" y="3"/>
                    </a:cubicBezTo>
                    <a:cubicBezTo>
                      <a:pt x="13" y="2"/>
                      <a:pt x="12" y="2"/>
                      <a:pt x="11" y="2"/>
                    </a:cubicBezTo>
                    <a:close/>
                    <a:moveTo>
                      <a:pt x="38" y="1"/>
                    </a:moveTo>
                    <a:cubicBezTo>
                      <a:pt x="38" y="1"/>
                      <a:pt x="38" y="1"/>
                      <a:pt x="37" y="1"/>
                    </a:cubicBezTo>
                    <a:cubicBezTo>
                      <a:pt x="36" y="1"/>
                      <a:pt x="33" y="2"/>
                      <a:pt x="29" y="2"/>
                    </a:cubicBezTo>
                    <a:cubicBezTo>
                      <a:pt x="28" y="2"/>
                      <a:pt x="28" y="3"/>
                      <a:pt x="29" y="3"/>
                    </a:cubicBezTo>
                    <a:cubicBezTo>
                      <a:pt x="30" y="3"/>
                      <a:pt x="31" y="3"/>
                      <a:pt x="32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1" y="6"/>
                      <a:pt x="30" y="7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9"/>
                      <a:pt x="28" y="9"/>
                    </a:cubicBezTo>
                    <a:cubicBezTo>
                      <a:pt x="28" y="9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30" y="9"/>
                    </a:cubicBezTo>
                    <a:cubicBezTo>
                      <a:pt x="30" y="9"/>
                      <a:pt x="33" y="8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40" y="8"/>
                      <a:pt x="40" y="7"/>
                      <a:pt x="39" y="6"/>
                    </a:cubicBezTo>
                    <a:cubicBezTo>
                      <a:pt x="39" y="5"/>
                      <a:pt x="38" y="5"/>
                      <a:pt x="37" y="5"/>
                    </a:cubicBezTo>
                    <a:cubicBezTo>
                      <a:pt x="35" y="4"/>
                      <a:pt x="35" y="4"/>
                      <a:pt x="36" y="5"/>
                    </a:cubicBezTo>
                    <a:cubicBezTo>
                      <a:pt x="36" y="5"/>
                      <a:pt x="36" y="6"/>
                      <a:pt x="37" y="7"/>
                    </a:cubicBezTo>
                    <a:cubicBezTo>
                      <a:pt x="34" y="7"/>
                      <a:pt x="32" y="8"/>
                      <a:pt x="30" y="8"/>
                    </a:cubicBezTo>
                    <a:cubicBezTo>
                      <a:pt x="31" y="7"/>
                      <a:pt x="32" y="6"/>
                      <a:pt x="33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5" y="3"/>
                      <a:pt x="33" y="3"/>
                    </a:cubicBezTo>
                    <a:cubicBezTo>
                      <a:pt x="36" y="2"/>
                      <a:pt x="38" y="2"/>
                      <a:pt x="39" y="2"/>
                    </a:cubicBezTo>
                    <a:cubicBezTo>
                      <a:pt x="39" y="2"/>
                      <a:pt x="39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lose/>
                    <a:moveTo>
                      <a:pt x="63" y="0"/>
                    </a:moveTo>
                    <a:cubicBezTo>
                      <a:pt x="63" y="0"/>
                      <a:pt x="63" y="1"/>
                      <a:pt x="63" y="1"/>
                    </a:cubicBezTo>
                    <a:cubicBezTo>
                      <a:pt x="63" y="1"/>
                      <a:pt x="63" y="2"/>
                      <a:pt x="63" y="3"/>
                    </a:cubicBezTo>
                    <a:cubicBezTo>
                      <a:pt x="62" y="7"/>
                      <a:pt x="61" y="9"/>
                      <a:pt x="59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1" y="10"/>
                      <a:pt x="62" y="8"/>
                      <a:pt x="63" y="5"/>
                    </a:cubicBezTo>
                    <a:cubicBezTo>
                      <a:pt x="64" y="5"/>
                      <a:pt x="64" y="6"/>
                      <a:pt x="65" y="8"/>
                    </a:cubicBezTo>
                    <a:cubicBezTo>
                      <a:pt x="66" y="9"/>
                      <a:pt x="66" y="9"/>
                      <a:pt x="66" y="10"/>
                    </a:cubicBezTo>
                    <a:cubicBezTo>
                      <a:pt x="66" y="10"/>
                      <a:pt x="67" y="11"/>
                      <a:pt x="69" y="11"/>
                    </a:cubicBezTo>
                    <a:cubicBezTo>
                      <a:pt x="69" y="11"/>
                      <a:pt x="69" y="11"/>
                      <a:pt x="70" y="11"/>
                    </a:cubicBezTo>
                    <a:cubicBezTo>
                      <a:pt x="70" y="11"/>
                      <a:pt x="71" y="11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68" y="8"/>
                      <a:pt x="66" y="7"/>
                      <a:pt x="65" y="5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3"/>
                      <a:pt x="64" y="2"/>
                      <a:pt x="65" y="2"/>
                    </a:cubicBezTo>
                    <a:cubicBezTo>
                      <a:pt x="65" y="2"/>
                      <a:pt x="65" y="2"/>
                      <a:pt x="65" y="1"/>
                    </a:cubicBezTo>
                    <a:cubicBezTo>
                      <a:pt x="64" y="1"/>
                      <a:pt x="64" y="1"/>
                      <a:pt x="63" y="0"/>
                    </a:cubicBezTo>
                    <a:close/>
                    <a:moveTo>
                      <a:pt x="85" y="12"/>
                    </a:moveTo>
                    <a:cubicBezTo>
                      <a:pt x="86" y="12"/>
                      <a:pt x="87" y="12"/>
                      <a:pt x="88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0" y="12"/>
                      <a:pt x="90" y="12"/>
                      <a:pt x="91" y="11"/>
                    </a:cubicBezTo>
                    <a:cubicBezTo>
                      <a:pt x="91" y="11"/>
                      <a:pt x="90" y="11"/>
                      <a:pt x="90" y="11"/>
                    </a:cubicBezTo>
                    <a:cubicBezTo>
                      <a:pt x="89" y="10"/>
                      <a:pt x="88" y="11"/>
                      <a:pt x="87" y="11"/>
                    </a:cubicBezTo>
                    <a:cubicBezTo>
                      <a:pt x="86" y="11"/>
                      <a:pt x="86" y="11"/>
                      <a:pt x="85" y="11"/>
                    </a:cubicBezTo>
                    <a:cubicBezTo>
                      <a:pt x="86" y="9"/>
                      <a:pt x="86" y="7"/>
                      <a:pt x="86" y="7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5"/>
                      <a:pt x="87" y="5"/>
                      <a:pt x="87" y="5"/>
                    </a:cubicBezTo>
                    <a:cubicBezTo>
                      <a:pt x="86" y="5"/>
                      <a:pt x="85" y="4"/>
                      <a:pt x="84" y="4"/>
                    </a:cubicBezTo>
                    <a:cubicBezTo>
                      <a:pt x="84" y="4"/>
                      <a:pt x="84" y="4"/>
                      <a:pt x="84" y="5"/>
                    </a:cubicBezTo>
                    <a:cubicBezTo>
                      <a:pt x="84" y="5"/>
                      <a:pt x="84" y="6"/>
                      <a:pt x="84" y="6"/>
                    </a:cubicBezTo>
                    <a:cubicBezTo>
                      <a:pt x="84" y="8"/>
                      <a:pt x="84" y="12"/>
                      <a:pt x="83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18"/>
                      <a:pt x="80" y="17"/>
                      <a:pt x="80" y="16"/>
                    </a:cubicBezTo>
                    <a:cubicBezTo>
                      <a:pt x="80" y="14"/>
                      <a:pt x="80" y="12"/>
                      <a:pt x="80" y="12"/>
                    </a:cubicBezTo>
                    <a:cubicBezTo>
                      <a:pt x="80" y="12"/>
                      <a:pt x="80" y="11"/>
                      <a:pt x="80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0"/>
                      <a:pt x="79" y="10"/>
                      <a:pt x="78" y="9"/>
                    </a:cubicBezTo>
                    <a:cubicBezTo>
                      <a:pt x="78" y="9"/>
                      <a:pt x="78" y="10"/>
                      <a:pt x="78" y="10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9" y="12"/>
                      <a:pt x="79" y="15"/>
                      <a:pt x="78" y="18"/>
                    </a:cubicBezTo>
                    <a:cubicBezTo>
                      <a:pt x="77" y="18"/>
                      <a:pt x="76" y="18"/>
                      <a:pt x="74" y="18"/>
                    </a:cubicBezTo>
                    <a:cubicBezTo>
                      <a:pt x="74" y="18"/>
                      <a:pt x="73" y="18"/>
                      <a:pt x="74" y="18"/>
                    </a:cubicBezTo>
                    <a:cubicBezTo>
                      <a:pt x="74" y="19"/>
                      <a:pt x="74" y="19"/>
                      <a:pt x="75" y="19"/>
                    </a:cubicBezTo>
                    <a:cubicBezTo>
                      <a:pt x="78" y="19"/>
                      <a:pt x="81" y="19"/>
                      <a:pt x="84" y="19"/>
                    </a:cubicBezTo>
                    <a:cubicBezTo>
                      <a:pt x="85" y="19"/>
                      <a:pt x="87" y="19"/>
                      <a:pt x="88" y="20"/>
                    </a:cubicBezTo>
                    <a:cubicBezTo>
                      <a:pt x="89" y="20"/>
                      <a:pt x="91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2" y="18"/>
                      <a:pt x="91" y="18"/>
                    </a:cubicBezTo>
                    <a:cubicBezTo>
                      <a:pt x="91" y="18"/>
                      <a:pt x="90" y="18"/>
                      <a:pt x="89" y="18"/>
                    </a:cubicBezTo>
                    <a:cubicBezTo>
                      <a:pt x="87" y="18"/>
                      <a:pt x="85" y="18"/>
                      <a:pt x="84" y="18"/>
                    </a:cubicBezTo>
                    <a:cubicBezTo>
                      <a:pt x="85" y="12"/>
                      <a:pt x="85" y="12"/>
                      <a:pt x="85" y="12"/>
                    </a:cubicBezTo>
                    <a:close/>
                    <a:moveTo>
                      <a:pt x="55" y="2"/>
                    </a:moveTo>
                    <a:cubicBezTo>
                      <a:pt x="56" y="3"/>
                      <a:pt x="57" y="4"/>
                      <a:pt x="58" y="4"/>
                    </a:cubicBezTo>
                    <a:cubicBezTo>
                      <a:pt x="59" y="3"/>
                      <a:pt x="59" y="3"/>
                      <a:pt x="58" y="2"/>
                    </a:cubicBezTo>
                    <a:cubicBezTo>
                      <a:pt x="56" y="1"/>
                      <a:pt x="55" y="1"/>
                      <a:pt x="55" y="2"/>
                    </a:cubicBezTo>
                    <a:close/>
                    <a:moveTo>
                      <a:pt x="59" y="5"/>
                    </a:moveTo>
                    <a:cubicBezTo>
                      <a:pt x="59" y="5"/>
                      <a:pt x="58" y="5"/>
                      <a:pt x="57" y="5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50" y="6"/>
                      <a:pt x="50" y="6"/>
                      <a:pt x="50" y="7"/>
                    </a:cubicBezTo>
                    <a:cubicBezTo>
                      <a:pt x="51" y="7"/>
                      <a:pt x="51" y="7"/>
                      <a:pt x="52" y="8"/>
                    </a:cubicBezTo>
                    <a:cubicBezTo>
                      <a:pt x="52" y="8"/>
                      <a:pt x="53" y="7"/>
                      <a:pt x="55" y="7"/>
                    </a:cubicBezTo>
                    <a:cubicBezTo>
                      <a:pt x="55" y="9"/>
                      <a:pt x="53" y="12"/>
                      <a:pt x="50" y="15"/>
                    </a:cubicBezTo>
                    <a:cubicBezTo>
                      <a:pt x="49" y="15"/>
                      <a:pt x="49" y="15"/>
                      <a:pt x="50" y="15"/>
                    </a:cubicBezTo>
                    <a:cubicBezTo>
                      <a:pt x="50" y="15"/>
                      <a:pt x="51" y="15"/>
                      <a:pt x="51" y="15"/>
                    </a:cubicBezTo>
                    <a:cubicBezTo>
                      <a:pt x="53" y="13"/>
                      <a:pt x="55" y="12"/>
                      <a:pt x="55" y="10"/>
                    </a:cubicBezTo>
                    <a:cubicBezTo>
                      <a:pt x="55" y="10"/>
                      <a:pt x="55" y="10"/>
                      <a:pt x="56" y="10"/>
                    </a:cubicBezTo>
                    <a:cubicBezTo>
                      <a:pt x="56" y="10"/>
                      <a:pt x="57" y="10"/>
                      <a:pt x="57" y="10"/>
                    </a:cubicBezTo>
                    <a:cubicBezTo>
                      <a:pt x="57" y="11"/>
                      <a:pt x="57" y="12"/>
                      <a:pt x="56" y="13"/>
                    </a:cubicBezTo>
                    <a:cubicBezTo>
                      <a:pt x="56" y="14"/>
                      <a:pt x="55" y="15"/>
                      <a:pt x="55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4" y="14"/>
                      <a:pt x="53" y="14"/>
                      <a:pt x="53" y="14"/>
                    </a:cubicBezTo>
                    <a:cubicBezTo>
                      <a:pt x="54" y="15"/>
                      <a:pt x="54" y="16"/>
                      <a:pt x="54" y="16"/>
                    </a:cubicBezTo>
                    <a:cubicBezTo>
                      <a:pt x="54" y="16"/>
                      <a:pt x="54" y="17"/>
                      <a:pt x="54" y="17"/>
                    </a:cubicBezTo>
                    <a:cubicBezTo>
                      <a:pt x="55" y="17"/>
                      <a:pt x="55" y="17"/>
                      <a:pt x="56" y="16"/>
                    </a:cubicBezTo>
                    <a:cubicBezTo>
                      <a:pt x="57" y="15"/>
                      <a:pt x="57" y="15"/>
                      <a:pt x="57" y="14"/>
                    </a:cubicBezTo>
                    <a:cubicBezTo>
                      <a:pt x="58" y="12"/>
                      <a:pt x="58" y="11"/>
                      <a:pt x="58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10"/>
                      <a:pt x="58" y="9"/>
                      <a:pt x="58" y="9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7"/>
                      <a:pt x="55" y="7"/>
                    </a:cubicBezTo>
                    <a:cubicBezTo>
                      <a:pt x="57" y="6"/>
                      <a:pt x="58" y="6"/>
                      <a:pt x="59" y="6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5"/>
                      <a:pt x="59" y="5"/>
                      <a:pt x="59" y="5"/>
                    </a:cubicBezTo>
                    <a:close/>
                    <a:moveTo>
                      <a:pt x="62" y="11"/>
                    </a:moveTo>
                    <a:cubicBezTo>
                      <a:pt x="62" y="11"/>
                      <a:pt x="62" y="11"/>
                      <a:pt x="62" y="11"/>
                    </a:cubicBezTo>
                    <a:cubicBezTo>
                      <a:pt x="63" y="12"/>
                      <a:pt x="64" y="13"/>
                      <a:pt x="64" y="13"/>
                    </a:cubicBezTo>
                    <a:cubicBezTo>
                      <a:pt x="65" y="13"/>
                      <a:pt x="65" y="12"/>
                      <a:pt x="64" y="11"/>
                    </a:cubicBezTo>
                    <a:cubicBezTo>
                      <a:pt x="63" y="11"/>
                      <a:pt x="62" y="10"/>
                      <a:pt x="62" y="11"/>
                    </a:cubicBezTo>
                    <a:close/>
                    <a:moveTo>
                      <a:pt x="61" y="15"/>
                    </a:moveTo>
                    <a:cubicBezTo>
                      <a:pt x="62" y="16"/>
                      <a:pt x="63" y="17"/>
                      <a:pt x="64" y="18"/>
                    </a:cubicBezTo>
                    <a:cubicBezTo>
                      <a:pt x="65" y="17"/>
                      <a:pt x="65" y="17"/>
                      <a:pt x="65" y="16"/>
                    </a:cubicBezTo>
                    <a:cubicBezTo>
                      <a:pt x="64" y="15"/>
                      <a:pt x="63" y="15"/>
                      <a:pt x="62" y="14"/>
                    </a:cubicBezTo>
                    <a:cubicBezTo>
                      <a:pt x="61" y="14"/>
                      <a:pt x="61" y="14"/>
                      <a:pt x="61" y="15"/>
                    </a:cubicBezTo>
                    <a:close/>
                    <a:moveTo>
                      <a:pt x="35" y="12"/>
                    </a:moveTo>
                    <a:cubicBezTo>
                      <a:pt x="36" y="12"/>
                      <a:pt x="37" y="12"/>
                      <a:pt x="38" y="12"/>
                    </a:cubicBezTo>
                    <a:cubicBezTo>
                      <a:pt x="39" y="12"/>
                      <a:pt x="39" y="12"/>
                      <a:pt x="39" y="11"/>
                    </a:cubicBezTo>
                    <a:cubicBezTo>
                      <a:pt x="39" y="11"/>
                      <a:pt x="39" y="11"/>
                      <a:pt x="38" y="11"/>
                    </a:cubicBezTo>
                    <a:cubicBezTo>
                      <a:pt x="38" y="11"/>
                      <a:pt x="38" y="11"/>
                      <a:pt x="37" y="11"/>
                    </a:cubicBezTo>
                    <a:cubicBezTo>
                      <a:pt x="37" y="11"/>
                      <a:pt x="36" y="11"/>
                      <a:pt x="35" y="11"/>
                    </a:cubicBezTo>
                    <a:cubicBezTo>
                      <a:pt x="35" y="11"/>
                      <a:pt x="35" y="10"/>
                      <a:pt x="36" y="10"/>
                    </a:cubicBezTo>
                    <a:cubicBezTo>
                      <a:pt x="36" y="10"/>
                      <a:pt x="36" y="10"/>
                      <a:pt x="35" y="10"/>
                    </a:cubicBezTo>
                    <a:cubicBezTo>
                      <a:pt x="34" y="9"/>
                      <a:pt x="34" y="9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4" y="10"/>
                      <a:pt x="34" y="11"/>
                      <a:pt x="34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1" y="12"/>
                      <a:pt x="30" y="12"/>
                      <a:pt x="30" y="12"/>
                    </a:cubicBezTo>
                    <a:cubicBezTo>
                      <a:pt x="29" y="13"/>
                      <a:pt x="30" y="13"/>
                      <a:pt x="31" y="13"/>
                    </a:cubicBezTo>
                    <a:cubicBezTo>
                      <a:pt x="32" y="13"/>
                      <a:pt x="33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2" y="16"/>
                      <a:pt x="30" y="16"/>
                      <a:pt x="27" y="1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7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33" y="16"/>
                      <a:pt x="38" y="16"/>
                      <a:pt x="43" y="16"/>
                    </a:cubicBezTo>
                    <a:cubicBezTo>
                      <a:pt x="44" y="16"/>
                      <a:pt x="44" y="16"/>
                      <a:pt x="44" y="15"/>
                    </a:cubicBezTo>
                    <a:cubicBezTo>
                      <a:pt x="44" y="15"/>
                      <a:pt x="43" y="14"/>
                      <a:pt x="42" y="14"/>
                    </a:cubicBezTo>
                    <a:cubicBezTo>
                      <a:pt x="42" y="14"/>
                      <a:pt x="41" y="14"/>
                      <a:pt x="41" y="14"/>
                    </a:cubicBezTo>
                    <a:cubicBezTo>
                      <a:pt x="39" y="15"/>
                      <a:pt x="38" y="15"/>
                      <a:pt x="35" y="15"/>
                    </a:cubicBezTo>
                    <a:cubicBezTo>
                      <a:pt x="35" y="12"/>
                      <a:pt x="35" y="12"/>
                      <a:pt x="35" y="12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6" y="5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6" y="4"/>
                      <a:pt x="5" y="4"/>
                    </a:cubicBezTo>
                    <a:close/>
                    <a:moveTo>
                      <a:pt x="10" y="9"/>
                    </a:moveTo>
                    <a:cubicBezTo>
                      <a:pt x="11" y="9"/>
                      <a:pt x="12" y="9"/>
                      <a:pt x="12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11" y="6"/>
                      <a:pt x="13" y="6"/>
                      <a:pt x="13" y="6"/>
                    </a:cubicBezTo>
                    <a:cubicBezTo>
                      <a:pt x="14" y="6"/>
                      <a:pt x="14" y="6"/>
                      <a:pt x="13" y="5"/>
                    </a:cubicBezTo>
                    <a:cubicBezTo>
                      <a:pt x="13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6"/>
                      <a:pt x="7" y="6"/>
                      <a:pt x="5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7" y="9"/>
                      <a:pt x="7" y="9"/>
                      <a:pt x="6" y="9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5" y="11"/>
                      <a:pt x="4" y="11"/>
                    </a:cubicBezTo>
                    <a:cubicBezTo>
                      <a:pt x="4" y="11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4" y="15"/>
                      <a:pt x="1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2" y="17"/>
                    </a:cubicBezTo>
                    <a:cubicBezTo>
                      <a:pt x="2" y="17"/>
                      <a:pt x="2" y="16"/>
                      <a:pt x="2" y="16"/>
                    </a:cubicBezTo>
                    <a:cubicBezTo>
                      <a:pt x="4" y="16"/>
                      <a:pt x="7" y="15"/>
                      <a:pt x="13" y="14"/>
                    </a:cubicBezTo>
                    <a:cubicBezTo>
                      <a:pt x="14" y="14"/>
                      <a:pt x="16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8" y="13"/>
                      <a:pt x="17" y="13"/>
                      <a:pt x="17" y="13"/>
                    </a:cubicBezTo>
                    <a:cubicBezTo>
                      <a:pt x="16" y="13"/>
                      <a:pt x="16" y="13"/>
                      <a:pt x="14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1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3"/>
                      <a:pt x="12" y="14"/>
                      <a:pt x="12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1" y="11"/>
                      <a:pt x="12" y="11"/>
                    </a:cubicBezTo>
                    <a:cubicBezTo>
                      <a:pt x="13" y="11"/>
                      <a:pt x="14" y="11"/>
                      <a:pt x="14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4" y="10"/>
                      <a:pt x="14" y="10"/>
                      <a:pt x="13" y="10"/>
                    </a:cubicBezTo>
                    <a:cubicBezTo>
                      <a:pt x="13" y="10"/>
                      <a:pt x="13" y="10"/>
                      <a:pt x="12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6" y="12"/>
                      <a:pt x="5" y="12"/>
                    </a:cubicBezTo>
                    <a:cubicBezTo>
                      <a:pt x="5" y="12"/>
                      <a:pt x="5" y="13"/>
                      <a:pt x="5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2" y="16"/>
                      <a:pt x="11" y="16"/>
                    </a:cubicBezTo>
                    <a:cubicBezTo>
                      <a:pt x="9" y="17"/>
                      <a:pt x="8" y="17"/>
                      <a:pt x="7" y="17"/>
                    </a:cubicBezTo>
                    <a:cubicBezTo>
                      <a:pt x="6" y="17"/>
                      <a:pt x="6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8"/>
                      <a:pt x="6" y="18"/>
                      <a:pt x="6" y="19"/>
                    </a:cubicBezTo>
                    <a:cubicBezTo>
                      <a:pt x="6" y="20"/>
                      <a:pt x="6" y="20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8" y="21"/>
                      <a:pt x="7" y="21"/>
                    </a:cubicBezTo>
                    <a:cubicBezTo>
                      <a:pt x="8" y="21"/>
                      <a:pt x="8" y="21"/>
                      <a:pt x="9" y="20"/>
                    </a:cubicBezTo>
                    <a:cubicBezTo>
                      <a:pt x="12" y="20"/>
                      <a:pt x="14" y="20"/>
                      <a:pt x="14" y="20"/>
                    </a:cubicBezTo>
                    <a:cubicBezTo>
                      <a:pt x="14" y="20"/>
                      <a:pt x="15" y="20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6"/>
                    </a:cubicBezTo>
                    <a:cubicBezTo>
                      <a:pt x="14" y="16"/>
                      <a:pt x="13" y="16"/>
                      <a:pt x="13" y="16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8" y="18"/>
                    </a:cubicBezTo>
                    <a:cubicBezTo>
                      <a:pt x="9" y="17"/>
                      <a:pt x="11" y="17"/>
                      <a:pt x="12" y="17"/>
                    </a:cubicBezTo>
                    <a:cubicBezTo>
                      <a:pt x="12" y="17"/>
                      <a:pt x="13" y="17"/>
                      <a:pt x="13" y="18"/>
                    </a:cubicBezTo>
                    <a:cubicBezTo>
                      <a:pt x="13" y="18"/>
                      <a:pt x="12" y="19"/>
                      <a:pt x="12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4200526" y="1946275"/>
                <a:ext cx="735013" cy="388938"/>
              </a:xfrm>
              <a:custGeom>
                <a:avLst/>
                <a:gdLst>
                  <a:gd name="T0" fmla="*/ 152 w 195"/>
                  <a:gd name="T1" fmla="*/ 59 h 103"/>
                  <a:gd name="T2" fmla="*/ 160 w 195"/>
                  <a:gd name="T3" fmla="*/ 39 h 103"/>
                  <a:gd name="T4" fmla="*/ 168 w 195"/>
                  <a:gd name="T5" fmla="*/ 23 h 103"/>
                  <a:gd name="T6" fmla="*/ 167 w 195"/>
                  <a:gd name="T7" fmla="*/ 0 h 103"/>
                  <a:gd name="T8" fmla="*/ 193 w 195"/>
                  <a:gd name="T9" fmla="*/ 9 h 103"/>
                  <a:gd name="T10" fmla="*/ 189 w 195"/>
                  <a:gd name="T11" fmla="*/ 30 h 103"/>
                  <a:gd name="T12" fmla="*/ 178 w 195"/>
                  <a:gd name="T13" fmla="*/ 69 h 103"/>
                  <a:gd name="T14" fmla="*/ 174 w 195"/>
                  <a:gd name="T15" fmla="*/ 83 h 103"/>
                  <a:gd name="T16" fmla="*/ 158 w 195"/>
                  <a:gd name="T17" fmla="*/ 94 h 103"/>
                  <a:gd name="T18" fmla="*/ 147 w 195"/>
                  <a:gd name="T19" fmla="*/ 103 h 103"/>
                  <a:gd name="T20" fmla="*/ 42 w 195"/>
                  <a:gd name="T21" fmla="*/ 101 h 103"/>
                  <a:gd name="T22" fmla="*/ 31 w 195"/>
                  <a:gd name="T23" fmla="*/ 79 h 103"/>
                  <a:gd name="T24" fmla="*/ 17 w 195"/>
                  <a:gd name="T25" fmla="*/ 78 h 103"/>
                  <a:gd name="T26" fmla="*/ 3 w 195"/>
                  <a:gd name="T27" fmla="*/ 34 h 103"/>
                  <a:gd name="T28" fmla="*/ 6 w 195"/>
                  <a:gd name="T29" fmla="*/ 15 h 103"/>
                  <a:gd name="T30" fmla="*/ 24 w 195"/>
                  <a:gd name="T31" fmla="*/ 7 h 103"/>
                  <a:gd name="T32" fmla="*/ 28 w 195"/>
                  <a:gd name="T33" fmla="*/ 15 h 103"/>
                  <a:gd name="T34" fmla="*/ 24 w 195"/>
                  <a:gd name="T35" fmla="*/ 39 h 103"/>
                  <a:gd name="T36" fmla="*/ 47 w 195"/>
                  <a:gd name="T37" fmla="*/ 54 h 103"/>
                  <a:gd name="T38" fmla="*/ 44 w 195"/>
                  <a:gd name="T39" fmla="*/ 72 h 103"/>
                  <a:gd name="T40" fmla="*/ 149 w 195"/>
                  <a:gd name="T41" fmla="*/ 99 h 103"/>
                  <a:gd name="T42" fmla="*/ 45 w 195"/>
                  <a:gd name="T43" fmla="*/ 74 h 103"/>
                  <a:gd name="T44" fmla="*/ 49 w 195"/>
                  <a:gd name="T45" fmla="*/ 100 h 103"/>
                  <a:gd name="T46" fmla="*/ 43 w 195"/>
                  <a:gd name="T47" fmla="*/ 89 h 103"/>
                  <a:gd name="T48" fmla="*/ 40 w 195"/>
                  <a:gd name="T49" fmla="*/ 60 h 103"/>
                  <a:gd name="T50" fmla="*/ 23 w 195"/>
                  <a:gd name="T51" fmla="*/ 41 h 103"/>
                  <a:gd name="T52" fmla="*/ 28 w 195"/>
                  <a:gd name="T53" fmla="*/ 77 h 103"/>
                  <a:gd name="T54" fmla="*/ 37 w 195"/>
                  <a:gd name="T55" fmla="*/ 89 h 103"/>
                  <a:gd name="T56" fmla="*/ 21 w 195"/>
                  <a:gd name="T57" fmla="*/ 41 h 103"/>
                  <a:gd name="T58" fmla="*/ 26 w 195"/>
                  <a:gd name="T59" fmla="*/ 16 h 103"/>
                  <a:gd name="T60" fmla="*/ 5 w 195"/>
                  <a:gd name="T61" fmla="*/ 34 h 103"/>
                  <a:gd name="T62" fmla="*/ 6 w 195"/>
                  <a:gd name="T63" fmla="*/ 49 h 103"/>
                  <a:gd name="T64" fmla="*/ 20 w 195"/>
                  <a:gd name="T65" fmla="*/ 69 h 103"/>
                  <a:gd name="T66" fmla="*/ 26 w 195"/>
                  <a:gd name="T67" fmla="*/ 78 h 103"/>
                  <a:gd name="T68" fmla="*/ 20 w 195"/>
                  <a:gd name="T69" fmla="*/ 46 h 103"/>
                  <a:gd name="T70" fmla="*/ 15 w 195"/>
                  <a:gd name="T71" fmla="*/ 19 h 103"/>
                  <a:gd name="T72" fmla="*/ 8 w 195"/>
                  <a:gd name="T73" fmla="*/ 27 h 103"/>
                  <a:gd name="T74" fmla="*/ 13 w 195"/>
                  <a:gd name="T75" fmla="*/ 4 h 103"/>
                  <a:gd name="T76" fmla="*/ 8 w 195"/>
                  <a:gd name="T77" fmla="*/ 13 h 103"/>
                  <a:gd name="T78" fmla="*/ 151 w 195"/>
                  <a:gd name="T79" fmla="*/ 100 h 103"/>
                  <a:gd name="T80" fmla="*/ 154 w 195"/>
                  <a:gd name="T81" fmla="*/ 73 h 103"/>
                  <a:gd name="T82" fmla="*/ 158 w 195"/>
                  <a:gd name="T83" fmla="*/ 41 h 103"/>
                  <a:gd name="T84" fmla="*/ 167 w 195"/>
                  <a:gd name="T85" fmla="*/ 67 h 103"/>
                  <a:gd name="T86" fmla="*/ 160 w 195"/>
                  <a:gd name="T87" fmla="*/ 80 h 103"/>
                  <a:gd name="T88" fmla="*/ 151 w 195"/>
                  <a:gd name="T89" fmla="*/ 100 h 103"/>
                  <a:gd name="T90" fmla="*/ 171 w 195"/>
                  <a:gd name="T91" fmla="*/ 23 h 103"/>
                  <a:gd name="T92" fmla="*/ 179 w 195"/>
                  <a:gd name="T93" fmla="*/ 22 h 103"/>
                  <a:gd name="T94" fmla="*/ 189 w 195"/>
                  <a:gd name="T95" fmla="*/ 49 h 103"/>
                  <a:gd name="T96" fmla="*/ 187 w 195"/>
                  <a:gd name="T97" fmla="*/ 51 h 103"/>
                  <a:gd name="T98" fmla="*/ 173 w 195"/>
                  <a:gd name="T99" fmla="*/ 80 h 103"/>
                  <a:gd name="T100" fmla="*/ 173 w 195"/>
                  <a:gd name="T101" fmla="*/ 56 h 103"/>
                  <a:gd name="T102" fmla="*/ 187 w 195"/>
                  <a:gd name="T103" fmla="*/ 27 h 103"/>
                  <a:gd name="T104" fmla="*/ 187 w 195"/>
                  <a:gd name="T105" fmla="*/ 15 h 103"/>
                  <a:gd name="T106" fmla="*/ 172 w 195"/>
                  <a:gd name="T107" fmla="*/ 9 h 103"/>
                  <a:gd name="T108" fmla="*/ 189 w 195"/>
                  <a:gd name="T109" fmla="*/ 13 h 103"/>
                  <a:gd name="T110" fmla="*/ 175 w 195"/>
                  <a:gd name="T111" fmla="*/ 1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103">
                    <a:moveTo>
                      <a:pt x="151" y="72"/>
                    </a:moveTo>
                    <a:cubicBezTo>
                      <a:pt x="154" y="69"/>
                      <a:pt x="154" y="67"/>
                      <a:pt x="154" y="65"/>
                    </a:cubicBezTo>
                    <a:cubicBezTo>
                      <a:pt x="154" y="62"/>
                      <a:pt x="153" y="61"/>
                      <a:pt x="152" y="59"/>
                    </a:cubicBezTo>
                    <a:cubicBezTo>
                      <a:pt x="150" y="57"/>
                      <a:pt x="149" y="56"/>
                      <a:pt x="148" y="54"/>
                    </a:cubicBezTo>
                    <a:cubicBezTo>
                      <a:pt x="148" y="52"/>
                      <a:pt x="148" y="50"/>
                      <a:pt x="149" y="47"/>
                    </a:cubicBezTo>
                    <a:cubicBezTo>
                      <a:pt x="150" y="42"/>
                      <a:pt x="155" y="39"/>
                      <a:pt x="160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2" y="33"/>
                      <a:pt x="172" y="33"/>
                      <a:pt x="172" y="33"/>
                    </a:cubicBezTo>
                    <a:cubicBezTo>
                      <a:pt x="172" y="29"/>
                      <a:pt x="170" y="26"/>
                      <a:pt x="168" y="23"/>
                    </a:cubicBezTo>
                    <a:cubicBezTo>
                      <a:pt x="167" y="20"/>
                      <a:pt x="167" y="18"/>
                      <a:pt x="167" y="15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8" y="3"/>
                      <a:pt x="170" y="5"/>
                      <a:pt x="171" y="7"/>
                    </a:cubicBezTo>
                    <a:cubicBezTo>
                      <a:pt x="173" y="4"/>
                      <a:pt x="177" y="2"/>
                      <a:pt x="182" y="2"/>
                    </a:cubicBezTo>
                    <a:cubicBezTo>
                      <a:pt x="188" y="2"/>
                      <a:pt x="193" y="5"/>
                      <a:pt x="193" y="9"/>
                    </a:cubicBezTo>
                    <a:cubicBezTo>
                      <a:pt x="193" y="11"/>
                      <a:pt x="192" y="13"/>
                      <a:pt x="189" y="15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90" y="31"/>
                      <a:pt x="191" y="32"/>
                      <a:pt x="192" y="34"/>
                    </a:cubicBezTo>
                    <a:cubicBezTo>
                      <a:pt x="194" y="37"/>
                      <a:pt x="195" y="40"/>
                      <a:pt x="194" y="43"/>
                    </a:cubicBezTo>
                    <a:cubicBezTo>
                      <a:pt x="192" y="52"/>
                      <a:pt x="178" y="60"/>
                      <a:pt x="178" y="69"/>
                    </a:cubicBezTo>
                    <a:cubicBezTo>
                      <a:pt x="178" y="71"/>
                      <a:pt x="178" y="75"/>
                      <a:pt x="178" y="78"/>
                    </a:cubicBezTo>
                    <a:cubicBezTo>
                      <a:pt x="178" y="80"/>
                      <a:pt x="178" y="81"/>
                      <a:pt x="177" y="82"/>
                    </a:cubicBezTo>
                    <a:cubicBezTo>
                      <a:pt x="177" y="83"/>
                      <a:pt x="175" y="83"/>
                      <a:pt x="174" y="83"/>
                    </a:cubicBezTo>
                    <a:cubicBezTo>
                      <a:pt x="171" y="82"/>
                      <a:pt x="167" y="78"/>
                      <a:pt x="165" y="79"/>
                    </a:cubicBezTo>
                    <a:cubicBezTo>
                      <a:pt x="162" y="80"/>
                      <a:pt x="162" y="82"/>
                      <a:pt x="161" y="84"/>
                    </a:cubicBezTo>
                    <a:cubicBezTo>
                      <a:pt x="161" y="88"/>
                      <a:pt x="160" y="91"/>
                      <a:pt x="158" y="94"/>
                    </a:cubicBezTo>
                    <a:cubicBezTo>
                      <a:pt x="157" y="97"/>
                      <a:pt x="155" y="99"/>
                      <a:pt x="154" y="101"/>
                    </a:cubicBezTo>
                    <a:cubicBezTo>
                      <a:pt x="153" y="102"/>
                      <a:pt x="152" y="103"/>
                      <a:pt x="151" y="103"/>
                    </a:cubicBezTo>
                    <a:cubicBezTo>
                      <a:pt x="150" y="103"/>
                      <a:pt x="148" y="103"/>
                      <a:pt x="147" y="103"/>
                    </a:cubicBezTo>
                    <a:cubicBezTo>
                      <a:pt x="116" y="94"/>
                      <a:pt x="79" y="94"/>
                      <a:pt x="48" y="103"/>
                    </a:cubicBezTo>
                    <a:cubicBezTo>
                      <a:pt x="47" y="103"/>
                      <a:pt x="46" y="103"/>
                      <a:pt x="45" y="103"/>
                    </a:cubicBezTo>
                    <a:cubicBezTo>
                      <a:pt x="44" y="103"/>
                      <a:pt x="43" y="102"/>
                      <a:pt x="42" y="101"/>
                    </a:cubicBezTo>
                    <a:cubicBezTo>
                      <a:pt x="40" y="99"/>
                      <a:pt x="39" y="97"/>
                      <a:pt x="37" y="94"/>
                    </a:cubicBezTo>
                    <a:cubicBezTo>
                      <a:pt x="36" y="91"/>
                      <a:pt x="35" y="88"/>
                      <a:pt x="34" y="84"/>
                    </a:cubicBezTo>
                    <a:cubicBezTo>
                      <a:pt x="34" y="82"/>
                      <a:pt x="33" y="80"/>
                      <a:pt x="31" y="79"/>
                    </a:cubicBezTo>
                    <a:cubicBezTo>
                      <a:pt x="28" y="78"/>
                      <a:pt x="24" y="82"/>
                      <a:pt x="21" y="83"/>
                    </a:cubicBezTo>
                    <a:cubicBezTo>
                      <a:pt x="20" y="83"/>
                      <a:pt x="19" y="83"/>
                      <a:pt x="18" y="82"/>
                    </a:cubicBezTo>
                    <a:cubicBezTo>
                      <a:pt x="18" y="81"/>
                      <a:pt x="18" y="80"/>
                      <a:pt x="17" y="78"/>
                    </a:cubicBezTo>
                    <a:cubicBezTo>
                      <a:pt x="17" y="75"/>
                      <a:pt x="17" y="71"/>
                      <a:pt x="17" y="69"/>
                    </a:cubicBezTo>
                    <a:cubicBezTo>
                      <a:pt x="17" y="60"/>
                      <a:pt x="3" y="52"/>
                      <a:pt x="1" y="43"/>
                    </a:cubicBezTo>
                    <a:cubicBezTo>
                      <a:pt x="0" y="40"/>
                      <a:pt x="1" y="37"/>
                      <a:pt x="3" y="34"/>
                    </a:cubicBezTo>
                    <a:cubicBezTo>
                      <a:pt x="4" y="32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3" y="13"/>
                      <a:pt x="2" y="11"/>
                      <a:pt x="2" y="9"/>
                    </a:cubicBezTo>
                    <a:cubicBezTo>
                      <a:pt x="2" y="5"/>
                      <a:pt x="7" y="2"/>
                      <a:pt x="13" y="2"/>
                    </a:cubicBezTo>
                    <a:cubicBezTo>
                      <a:pt x="18" y="2"/>
                      <a:pt x="22" y="4"/>
                      <a:pt x="24" y="7"/>
                    </a:cubicBezTo>
                    <a:cubicBezTo>
                      <a:pt x="25" y="5"/>
                      <a:pt x="27" y="3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8"/>
                      <a:pt x="28" y="20"/>
                      <a:pt x="27" y="23"/>
                    </a:cubicBezTo>
                    <a:cubicBezTo>
                      <a:pt x="25" y="26"/>
                      <a:pt x="24" y="29"/>
                      <a:pt x="24" y="33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0" y="39"/>
                      <a:pt x="45" y="42"/>
                      <a:pt x="46" y="47"/>
                    </a:cubicBezTo>
                    <a:cubicBezTo>
                      <a:pt x="47" y="50"/>
                      <a:pt x="47" y="52"/>
                      <a:pt x="47" y="54"/>
                    </a:cubicBezTo>
                    <a:cubicBezTo>
                      <a:pt x="46" y="56"/>
                      <a:pt x="45" y="57"/>
                      <a:pt x="43" y="59"/>
                    </a:cubicBezTo>
                    <a:cubicBezTo>
                      <a:pt x="42" y="61"/>
                      <a:pt x="41" y="62"/>
                      <a:pt x="41" y="65"/>
                    </a:cubicBezTo>
                    <a:cubicBezTo>
                      <a:pt x="41" y="67"/>
                      <a:pt x="41" y="69"/>
                      <a:pt x="44" y="72"/>
                    </a:cubicBezTo>
                    <a:cubicBezTo>
                      <a:pt x="82" y="64"/>
                      <a:pt x="112" y="64"/>
                      <a:pt x="151" y="72"/>
                    </a:cubicBezTo>
                    <a:close/>
                    <a:moveTo>
                      <a:pt x="146" y="100"/>
                    </a:moveTo>
                    <a:cubicBezTo>
                      <a:pt x="148" y="101"/>
                      <a:pt x="149" y="101"/>
                      <a:pt x="149" y="99"/>
                    </a:cubicBezTo>
                    <a:cubicBezTo>
                      <a:pt x="151" y="93"/>
                      <a:pt x="149" y="85"/>
                      <a:pt x="149" y="79"/>
                    </a:cubicBezTo>
                    <a:cubicBezTo>
                      <a:pt x="149" y="77"/>
                      <a:pt x="149" y="76"/>
                      <a:pt x="150" y="74"/>
                    </a:cubicBezTo>
                    <a:cubicBezTo>
                      <a:pt x="114" y="66"/>
                      <a:pt x="81" y="66"/>
                      <a:pt x="45" y="74"/>
                    </a:cubicBezTo>
                    <a:cubicBezTo>
                      <a:pt x="46" y="76"/>
                      <a:pt x="46" y="77"/>
                      <a:pt x="46" y="79"/>
                    </a:cubicBezTo>
                    <a:cubicBezTo>
                      <a:pt x="46" y="85"/>
                      <a:pt x="44" y="93"/>
                      <a:pt x="46" y="99"/>
                    </a:cubicBezTo>
                    <a:cubicBezTo>
                      <a:pt x="46" y="101"/>
                      <a:pt x="48" y="101"/>
                      <a:pt x="49" y="100"/>
                    </a:cubicBezTo>
                    <a:cubicBezTo>
                      <a:pt x="80" y="92"/>
                      <a:pt x="115" y="92"/>
                      <a:pt x="146" y="100"/>
                    </a:cubicBezTo>
                    <a:close/>
                    <a:moveTo>
                      <a:pt x="44" y="100"/>
                    </a:moveTo>
                    <a:cubicBezTo>
                      <a:pt x="43" y="97"/>
                      <a:pt x="43" y="93"/>
                      <a:pt x="43" y="89"/>
                    </a:cubicBezTo>
                    <a:cubicBezTo>
                      <a:pt x="43" y="84"/>
                      <a:pt x="44" y="80"/>
                      <a:pt x="44" y="77"/>
                    </a:cubicBezTo>
                    <a:cubicBezTo>
                      <a:pt x="43" y="75"/>
                      <a:pt x="42" y="74"/>
                      <a:pt x="41" y="73"/>
                    </a:cubicBezTo>
                    <a:cubicBezTo>
                      <a:pt x="38" y="69"/>
                      <a:pt x="37" y="64"/>
                      <a:pt x="40" y="60"/>
                    </a:cubicBezTo>
                    <a:cubicBezTo>
                      <a:pt x="42" y="57"/>
                      <a:pt x="45" y="55"/>
                      <a:pt x="45" y="52"/>
                    </a:cubicBezTo>
                    <a:cubicBezTo>
                      <a:pt x="45" y="49"/>
                      <a:pt x="44" y="43"/>
                      <a:pt x="37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4"/>
                      <a:pt x="22" y="50"/>
                      <a:pt x="23" y="53"/>
                    </a:cubicBezTo>
                    <a:cubicBezTo>
                      <a:pt x="25" y="57"/>
                      <a:pt x="28" y="61"/>
                      <a:pt x="28" y="6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33" y="75"/>
                      <a:pt x="35" y="80"/>
                    </a:cubicBezTo>
                    <a:cubicBezTo>
                      <a:pt x="36" y="82"/>
                      <a:pt x="36" y="86"/>
                      <a:pt x="37" y="89"/>
                    </a:cubicBezTo>
                    <a:cubicBezTo>
                      <a:pt x="38" y="92"/>
                      <a:pt x="40" y="95"/>
                      <a:pt x="41" y="97"/>
                    </a:cubicBezTo>
                    <a:cubicBezTo>
                      <a:pt x="42" y="98"/>
                      <a:pt x="43" y="100"/>
                      <a:pt x="44" y="100"/>
                    </a:cubicBezTo>
                    <a:close/>
                    <a:moveTo>
                      <a:pt x="21" y="41"/>
                    </a:moveTo>
                    <a:cubicBezTo>
                      <a:pt x="21" y="40"/>
                      <a:pt x="21" y="34"/>
                      <a:pt x="21" y="31"/>
                    </a:cubicBezTo>
                    <a:cubicBezTo>
                      <a:pt x="22" y="28"/>
                      <a:pt x="23" y="25"/>
                      <a:pt x="25" y="23"/>
                    </a:cubicBezTo>
                    <a:cubicBezTo>
                      <a:pt x="26" y="20"/>
                      <a:pt x="26" y="18"/>
                      <a:pt x="26" y="16"/>
                    </a:cubicBezTo>
                    <a:cubicBezTo>
                      <a:pt x="26" y="13"/>
                      <a:pt x="26" y="10"/>
                      <a:pt x="26" y="7"/>
                    </a:cubicBezTo>
                    <a:cubicBezTo>
                      <a:pt x="26" y="7"/>
                      <a:pt x="22" y="14"/>
                      <a:pt x="16" y="22"/>
                    </a:cubicBezTo>
                    <a:cubicBezTo>
                      <a:pt x="13" y="26"/>
                      <a:pt x="8" y="30"/>
                      <a:pt x="5" y="34"/>
                    </a:cubicBezTo>
                    <a:cubicBezTo>
                      <a:pt x="4" y="37"/>
                      <a:pt x="2" y="41"/>
                      <a:pt x="4" y="45"/>
                    </a:cubicBezTo>
                    <a:cubicBezTo>
                      <a:pt x="5" y="46"/>
                      <a:pt x="5" y="48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15" y="49"/>
                      <a:pt x="21" y="41"/>
                    </a:cubicBezTo>
                    <a:close/>
                    <a:moveTo>
                      <a:pt x="8" y="51"/>
                    </a:moveTo>
                    <a:cubicBezTo>
                      <a:pt x="13" y="56"/>
                      <a:pt x="19" y="62"/>
                      <a:pt x="20" y="69"/>
                    </a:cubicBezTo>
                    <a:cubicBezTo>
                      <a:pt x="20" y="71"/>
                      <a:pt x="19" y="80"/>
                      <a:pt x="20" y="80"/>
                    </a:cubicBezTo>
                    <a:cubicBezTo>
                      <a:pt x="20" y="81"/>
                      <a:pt x="21" y="81"/>
                      <a:pt x="22" y="80"/>
                    </a:cubicBezTo>
                    <a:cubicBezTo>
                      <a:pt x="22" y="80"/>
                      <a:pt x="24" y="79"/>
                      <a:pt x="26" y="78"/>
                    </a:cubicBezTo>
                    <a:cubicBezTo>
                      <a:pt x="26" y="76"/>
                      <a:pt x="26" y="72"/>
                      <a:pt x="26" y="67"/>
                    </a:cubicBezTo>
                    <a:cubicBezTo>
                      <a:pt x="26" y="64"/>
                      <a:pt x="24" y="59"/>
                      <a:pt x="22" y="56"/>
                    </a:cubicBezTo>
                    <a:cubicBezTo>
                      <a:pt x="20" y="53"/>
                      <a:pt x="20" y="49"/>
                      <a:pt x="20" y="46"/>
                    </a:cubicBezTo>
                    <a:cubicBezTo>
                      <a:pt x="20" y="46"/>
                      <a:pt x="14" y="50"/>
                      <a:pt x="8" y="51"/>
                    </a:cubicBezTo>
                    <a:close/>
                    <a:moveTo>
                      <a:pt x="8" y="27"/>
                    </a:moveTo>
                    <a:cubicBezTo>
                      <a:pt x="11" y="24"/>
                      <a:pt x="13" y="22"/>
                      <a:pt x="15" y="19"/>
                    </a:cubicBezTo>
                    <a:cubicBezTo>
                      <a:pt x="16" y="18"/>
                      <a:pt x="17" y="17"/>
                      <a:pt x="1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7"/>
                      <a:pt x="8" y="27"/>
                      <a:pt x="8" y="27"/>
                    </a:cubicBezTo>
                    <a:close/>
                    <a:moveTo>
                      <a:pt x="20" y="13"/>
                    </a:moveTo>
                    <a:cubicBezTo>
                      <a:pt x="21" y="12"/>
                      <a:pt x="22" y="10"/>
                      <a:pt x="23" y="9"/>
                    </a:cubicBezTo>
                    <a:cubicBezTo>
                      <a:pt x="22" y="6"/>
                      <a:pt x="18" y="4"/>
                      <a:pt x="13" y="4"/>
                    </a:cubicBezTo>
                    <a:cubicBezTo>
                      <a:pt x="8" y="4"/>
                      <a:pt x="4" y="6"/>
                      <a:pt x="4" y="9"/>
                    </a:cubicBezTo>
                    <a:cubicBezTo>
                      <a:pt x="4" y="11"/>
                      <a:pt x="5" y="12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151" y="100"/>
                    </a:moveTo>
                    <a:cubicBezTo>
                      <a:pt x="153" y="97"/>
                      <a:pt x="152" y="93"/>
                      <a:pt x="152" y="89"/>
                    </a:cubicBezTo>
                    <a:cubicBezTo>
                      <a:pt x="152" y="84"/>
                      <a:pt x="151" y="80"/>
                      <a:pt x="152" y="77"/>
                    </a:cubicBezTo>
                    <a:cubicBezTo>
                      <a:pt x="152" y="75"/>
                      <a:pt x="153" y="74"/>
                      <a:pt x="154" y="73"/>
                    </a:cubicBezTo>
                    <a:cubicBezTo>
                      <a:pt x="157" y="69"/>
                      <a:pt x="158" y="64"/>
                      <a:pt x="155" y="60"/>
                    </a:cubicBezTo>
                    <a:cubicBezTo>
                      <a:pt x="153" y="57"/>
                      <a:pt x="150" y="55"/>
                      <a:pt x="150" y="52"/>
                    </a:cubicBezTo>
                    <a:cubicBezTo>
                      <a:pt x="150" y="49"/>
                      <a:pt x="151" y="43"/>
                      <a:pt x="158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3" y="44"/>
                      <a:pt x="174" y="50"/>
                      <a:pt x="172" y="53"/>
                    </a:cubicBezTo>
                    <a:cubicBezTo>
                      <a:pt x="170" y="57"/>
                      <a:pt x="167" y="61"/>
                      <a:pt x="167" y="67"/>
                    </a:cubicBez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6" y="77"/>
                      <a:pt x="166" y="77"/>
                    </a:cubicBezTo>
                    <a:cubicBezTo>
                      <a:pt x="166" y="77"/>
                      <a:pt x="162" y="75"/>
                      <a:pt x="160" y="80"/>
                    </a:cubicBezTo>
                    <a:cubicBezTo>
                      <a:pt x="159" y="82"/>
                      <a:pt x="159" y="86"/>
                      <a:pt x="158" y="89"/>
                    </a:cubicBezTo>
                    <a:cubicBezTo>
                      <a:pt x="157" y="92"/>
                      <a:pt x="155" y="95"/>
                      <a:pt x="154" y="97"/>
                    </a:cubicBezTo>
                    <a:cubicBezTo>
                      <a:pt x="153" y="98"/>
                      <a:pt x="152" y="100"/>
                      <a:pt x="151" y="100"/>
                    </a:cubicBezTo>
                    <a:close/>
                    <a:moveTo>
                      <a:pt x="174" y="41"/>
                    </a:moveTo>
                    <a:cubicBezTo>
                      <a:pt x="174" y="40"/>
                      <a:pt x="174" y="34"/>
                      <a:pt x="174" y="31"/>
                    </a:cubicBezTo>
                    <a:cubicBezTo>
                      <a:pt x="174" y="28"/>
                      <a:pt x="172" y="25"/>
                      <a:pt x="171" y="23"/>
                    </a:cubicBezTo>
                    <a:cubicBezTo>
                      <a:pt x="170" y="20"/>
                      <a:pt x="169" y="18"/>
                      <a:pt x="169" y="16"/>
                    </a:cubicBezTo>
                    <a:cubicBezTo>
                      <a:pt x="169" y="13"/>
                      <a:pt x="169" y="10"/>
                      <a:pt x="169" y="7"/>
                    </a:cubicBezTo>
                    <a:cubicBezTo>
                      <a:pt x="169" y="7"/>
                      <a:pt x="173" y="14"/>
                      <a:pt x="179" y="22"/>
                    </a:cubicBezTo>
                    <a:cubicBezTo>
                      <a:pt x="183" y="26"/>
                      <a:pt x="187" y="30"/>
                      <a:pt x="190" y="34"/>
                    </a:cubicBezTo>
                    <a:cubicBezTo>
                      <a:pt x="192" y="37"/>
                      <a:pt x="193" y="41"/>
                      <a:pt x="191" y="45"/>
                    </a:cubicBezTo>
                    <a:cubicBezTo>
                      <a:pt x="191" y="46"/>
                      <a:pt x="190" y="48"/>
                      <a:pt x="189" y="49"/>
                    </a:cubicBezTo>
                    <a:cubicBezTo>
                      <a:pt x="189" y="49"/>
                      <a:pt x="189" y="49"/>
                      <a:pt x="189" y="49"/>
                    </a:cubicBezTo>
                    <a:cubicBezTo>
                      <a:pt x="189" y="49"/>
                      <a:pt x="180" y="49"/>
                      <a:pt x="174" y="41"/>
                    </a:cubicBezTo>
                    <a:close/>
                    <a:moveTo>
                      <a:pt x="187" y="51"/>
                    </a:moveTo>
                    <a:cubicBezTo>
                      <a:pt x="182" y="56"/>
                      <a:pt x="176" y="62"/>
                      <a:pt x="176" y="69"/>
                    </a:cubicBezTo>
                    <a:cubicBezTo>
                      <a:pt x="176" y="71"/>
                      <a:pt x="176" y="80"/>
                      <a:pt x="175" y="80"/>
                    </a:cubicBezTo>
                    <a:cubicBezTo>
                      <a:pt x="175" y="81"/>
                      <a:pt x="174" y="81"/>
                      <a:pt x="173" y="80"/>
                    </a:cubicBezTo>
                    <a:cubicBezTo>
                      <a:pt x="173" y="80"/>
                      <a:pt x="171" y="79"/>
                      <a:pt x="169" y="78"/>
                    </a:cubicBezTo>
                    <a:cubicBezTo>
                      <a:pt x="169" y="76"/>
                      <a:pt x="169" y="72"/>
                      <a:pt x="169" y="67"/>
                    </a:cubicBezTo>
                    <a:cubicBezTo>
                      <a:pt x="169" y="64"/>
                      <a:pt x="171" y="59"/>
                      <a:pt x="173" y="56"/>
                    </a:cubicBezTo>
                    <a:cubicBezTo>
                      <a:pt x="175" y="53"/>
                      <a:pt x="176" y="49"/>
                      <a:pt x="175" y="46"/>
                    </a:cubicBezTo>
                    <a:cubicBezTo>
                      <a:pt x="175" y="46"/>
                      <a:pt x="181" y="50"/>
                      <a:pt x="187" y="51"/>
                    </a:cubicBezTo>
                    <a:close/>
                    <a:moveTo>
                      <a:pt x="187" y="27"/>
                    </a:moveTo>
                    <a:cubicBezTo>
                      <a:pt x="184" y="24"/>
                      <a:pt x="182" y="22"/>
                      <a:pt x="180" y="19"/>
                    </a:cubicBezTo>
                    <a:cubicBezTo>
                      <a:pt x="179" y="18"/>
                      <a:pt x="178" y="17"/>
                      <a:pt x="177" y="15"/>
                    </a:cubicBezTo>
                    <a:cubicBezTo>
                      <a:pt x="187" y="15"/>
                      <a:pt x="187" y="15"/>
                      <a:pt x="187" y="15"/>
                    </a:cubicBezTo>
                    <a:cubicBezTo>
                      <a:pt x="187" y="27"/>
                      <a:pt x="187" y="27"/>
                      <a:pt x="187" y="27"/>
                    </a:cubicBezTo>
                    <a:close/>
                    <a:moveTo>
                      <a:pt x="175" y="13"/>
                    </a:moveTo>
                    <a:cubicBezTo>
                      <a:pt x="174" y="12"/>
                      <a:pt x="173" y="10"/>
                      <a:pt x="172" y="9"/>
                    </a:cubicBezTo>
                    <a:cubicBezTo>
                      <a:pt x="173" y="6"/>
                      <a:pt x="177" y="4"/>
                      <a:pt x="182" y="4"/>
                    </a:cubicBezTo>
                    <a:cubicBezTo>
                      <a:pt x="187" y="4"/>
                      <a:pt x="191" y="6"/>
                      <a:pt x="191" y="9"/>
                    </a:cubicBezTo>
                    <a:cubicBezTo>
                      <a:pt x="191" y="11"/>
                      <a:pt x="190" y="12"/>
                      <a:pt x="189" y="13"/>
                    </a:cubicBezTo>
                    <a:cubicBezTo>
                      <a:pt x="188" y="13"/>
                      <a:pt x="187" y="13"/>
                      <a:pt x="187" y="13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3"/>
                      <a:pt x="175" y="13"/>
                      <a:pt x="17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3090" y="1229219"/>
            <a:ext cx="3020292" cy="1768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061854" y="1219983"/>
            <a:ext cx="3020292" cy="1768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100618" y="1219983"/>
            <a:ext cx="3020292" cy="1768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09860" y="1106583"/>
            <a:ext cx="2446752" cy="1587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348624" y="1106583"/>
            <a:ext cx="2446752" cy="1587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87388" y="1106583"/>
            <a:ext cx="2446752" cy="1587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>
            <a:off x="309860" y="2805681"/>
            <a:ext cx="2446752" cy="15872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3348624" y="2805680"/>
            <a:ext cx="2446752" cy="15872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6387388" y="2805680"/>
            <a:ext cx="2446752" cy="15872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8147154" y="105427"/>
            <a:ext cx="819654" cy="692361"/>
            <a:chOff x="2992437" y="0"/>
            <a:chExt cx="2543175" cy="2148217"/>
          </a:xfrm>
          <a:solidFill>
            <a:srgbClr val="304371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2992437" y="1183017"/>
              <a:ext cx="2543175" cy="965200"/>
              <a:chOff x="3297238" y="2879725"/>
              <a:chExt cx="2543175" cy="965200"/>
            </a:xfrm>
            <a:grpFill/>
          </p:grpSpPr>
          <p:sp>
            <p:nvSpPr>
              <p:cNvPr id="27" name="Freeform 5"/>
              <p:cNvSpPr/>
              <p:nvPr/>
            </p:nvSpPr>
            <p:spPr bwMode="auto">
              <a:xfrm>
                <a:off x="3303588" y="2997200"/>
                <a:ext cx="573088" cy="647700"/>
              </a:xfrm>
              <a:custGeom>
                <a:avLst/>
                <a:gdLst>
                  <a:gd name="T0" fmla="*/ 139 w 152"/>
                  <a:gd name="T1" fmla="*/ 70 h 172"/>
                  <a:gd name="T2" fmla="*/ 120 w 152"/>
                  <a:gd name="T3" fmla="*/ 78 h 172"/>
                  <a:gd name="T4" fmla="*/ 130 w 152"/>
                  <a:gd name="T5" fmla="*/ 91 h 172"/>
                  <a:gd name="T6" fmla="*/ 124 w 152"/>
                  <a:gd name="T7" fmla="*/ 118 h 172"/>
                  <a:gd name="T8" fmla="*/ 136 w 152"/>
                  <a:gd name="T9" fmla="*/ 123 h 172"/>
                  <a:gd name="T10" fmla="*/ 140 w 152"/>
                  <a:gd name="T11" fmla="*/ 137 h 172"/>
                  <a:gd name="T12" fmla="*/ 139 w 152"/>
                  <a:gd name="T13" fmla="*/ 155 h 172"/>
                  <a:gd name="T14" fmla="*/ 119 w 152"/>
                  <a:gd name="T15" fmla="*/ 149 h 172"/>
                  <a:gd name="T16" fmla="*/ 94 w 152"/>
                  <a:gd name="T17" fmla="*/ 136 h 172"/>
                  <a:gd name="T18" fmla="*/ 73 w 152"/>
                  <a:gd name="T19" fmla="*/ 134 h 172"/>
                  <a:gd name="T20" fmla="*/ 69 w 152"/>
                  <a:gd name="T21" fmla="*/ 118 h 172"/>
                  <a:gd name="T22" fmla="*/ 93 w 152"/>
                  <a:gd name="T23" fmla="*/ 110 h 172"/>
                  <a:gd name="T24" fmla="*/ 105 w 152"/>
                  <a:gd name="T25" fmla="*/ 106 h 172"/>
                  <a:gd name="T26" fmla="*/ 110 w 152"/>
                  <a:gd name="T27" fmla="*/ 100 h 172"/>
                  <a:gd name="T28" fmla="*/ 98 w 152"/>
                  <a:gd name="T29" fmla="*/ 100 h 172"/>
                  <a:gd name="T30" fmla="*/ 86 w 152"/>
                  <a:gd name="T31" fmla="*/ 108 h 172"/>
                  <a:gd name="T32" fmla="*/ 81 w 152"/>
                  <a:gd name="T33" fmla="*/ 89 h 172"/>
                  <a:gd name="T34" fmla="*/ 100 w 152"/>
                  <a:gd name="T35" fmla="*/ 72 h 172"/>
                  <a:gd name="T36" fmla="*/ 123 w 152"/>
                  <a:gd name="T37" fmla="*/ 60 h 172"/>
                  <a:gd name="T38" fmla="*/ 110 w 152"/>
                  <a:gd name="T39" fmla="*/ 55 h 172"/>
                  <a:gd name="T40" fmla="*/ 90 w 152"/>
                  <a:gd name="T41" fmla="*/ 70 h 172"/>
                  <a:gd name="T42" fmla="*/ 79 w 152"/>
                  <a:gd name="T43" fmla="*/ 80 h 172"/>
                  <a:gd name="T44" fmla="*/ 67 w 152"/>
                  <a:gd name="T45" fmla="*/ 71 h 172"/>
                  <a:gd name="T46" fmla="*/ 73 w 152"/>
                  <a:gd name="T47" fmla="*/ 58 h 172"/>
                  <a:gd name="T48" fmla="*/ 87 w 152"/>
                  <a:gd name="T49" fmla="*/ 38 h 172"/>
                  <a:gd name="T50" fmla="*/ 91 w 152"/>
                  <a:gd name="T51" fmla="*/ 27 h 172"/>
                  <a:gd name="T52" fmla="*/ 80 w 152"/>
                  <a:gd name="T53" fmla="*/ 31 h 172"/>
                  <a:gd name="T54" fmla="*/ 59 w 152"/>
                  <a:gd name="T55" fmla="*/ 37 h 172"/>
                  <a:gd name="T56" fmla="*/ 53 w 152"/>
                  <a:gd name="T57" fmla="*/ 59 h 172"/>
                  <a:gd name="T58" fmla="*/ 49 w 152"/>
                  <a:gd name="T59" fmla="*/ 76 h 172"/>
                  <a:gd name="T60" fmla="*/ 43 w 152"/>
                  <a:gd name="T61" fmla="*/ 92 h 172"/>
                  <a:gd name="T62" fmla="*/ 40 w 152"/>
                  <a:gd name="T63" fmla="*/ 102 h 172"/>
                  <a:gd name="T64" fmla="*/ 36 w 152"/>
                  <a:gd name="T65" fmla="*/ 117 h 172"/>
                  <a:gd name="T66" fmla="*/ 32 w 152"/>
                  <a:gd name="T67" fmla="*/ 128 h 172"/>
                  <a:gd name="T68" fmla="*/ 21 w 152"/>
                  <a:gd name="T69" fmla="*/ 154 h 172"/>
                  <a:gd name="T70" fmla="*/ 12 w 152"/>
                  <a:gd name="T71" fmla="*/ 167 h 172"/>
                  <a:gd name="T72" fmla="*/ 0 w 152"/>
                  <a:gd name="T73" fmla="*/ 164 h 172"/>
                  <a:gd name="T74" fmla="*/ 11 w 152"/>
                  <a:gd name="T75" fmla="*/ 138 h 172"/>
                  <a:gd name="T76" fmla="*/ 18 w 152"/>
                  <a:gd name="T77" fmla="*/ 119 h 172"/>
                  <a:gd name="T78" fmla="*/ 24 w 152"/>
                  <a:gd name="T79" fmla="*/ 101 h 172"/>
                  <a:gd name="T80" fmla="*/ 27 w 152"/>
                  <a:gd name="T81" fmla="*/ 91 h 172"/>
                  <a:gd name="T82" fmla="*/ 31 w 152"/>
                  <a:gd name="T83" fmla="*/ 75 h 172"/>
                  <a:gd name="T84" fmla="*/ 37 w 152"/>
                  <a:gd name="T85" fmla="*/ 47 h 172"/>
                  <a:gd name="T86" fmla="*/ 42 w 152"/>
                  <a:gd name="T87" fmla="*/ 29 h 172"/>
                  <a:gd name="T88" fmla="*/ 61 w 152"/>
                  <a:gd name="T89" fmla="*/ 19 h 172"/>
                  <a:gd name="T90" fmla="*/ 79 w 152"/>
                  <a:gd name="T91" fmla="*/ 9 h 172"/>
                  <a:gd name="T92" fmla="*/ 93 w 152"/>
                  <a:gd name="T93" fmla="*/ 7 h 172"/>
                  <a:gd name="T94" fmla="*/ 104 w 152"/>
                  <a:gd name="T95" fmla="*/ 2 h 172"/>
                  <a:gd name="T96" fmla="*/ 119 w 152"/>
                  <a:gd name="T97" fmla="*/ 3 h 172"/>
                  <a:gd name="T98" fmla="*/ 132 w 152"/>
                  <a:gd name="T99" fmla="*/ 2 h 172"/>
                  <a:gd name="T100" fmla="*/ 129 w 152"/>
                  <a:gd name="T101" fmla="*/ 14 h 172"/>
                  <a:gd name="T102" fmla="*/ 112 w 152"/>
                  <a:gd name="T103" fmla="*/ 34 h 172"/>
                  <a:gd name="T104" fmla="*/ 123 w 152"/>
                  <a:gd name="T105" fmla="*/ 33 h 172"/>
                  <a:gd name="T106" fmla="*/ 150 w 152"/>
                  <a:gd name="T107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2" h="172">
                    <a:moveTo>
                      <a:pt x="151" y="50"/>
                    </a:moveTo>
                    <a:cubicBezTo>
                      <a:pt x="151" y="53"/>
                      <a:pt x="150" y="56"/>
                      <a:pt x="149" y="60"/>
                    </a:cubicBezTo>
                    <a:cubicBezTo>
                      <a:pt x="149" y="60"/>
                      <a:pt x="149" y="61"/>
                      <a:pt x="149" y="61"/>
                    </a:cubicBezTo>
                    <a:cubicBezTo>
                      <a:pt x="148" y="62"/>
                      <a:pt x="148" y="62"/>
                      <a:pt x="148" y="63"/>
                    </a:cubicBezTo>
                    <a:cubicBezTo>
                      <a:pt x="147" y="64"/>
                      <a:pt x="147" y="65"/>
                      <a:pt x="146" y="66"/>
                    </a:cubicBezTo>
                    <a:cubicBezTo>
                      <a:pt x="145" y="67"/>
                      <a:pt x="141" y="70"/>
                      <a:pt x="139" y="70"/>
                    </a:cubicBezTo>
                    <a:cubicBezTo>
                      <a:pt x="139" y="70"/>
                      <a:pt x="138" y="71"/>
                      <a:pt x="138" y="71"/>
                    </a:cubicBezTo>
                    <a:cubicBezTo>
                      <a:pt x="136" y="71"/>
                      <a:pt x="134" y="71"/>
                      <a:pt x="132" y="72"/>
                    </a:cubicBezTo>
                    <a:cubicBezTo>
                      <a:pt x="130" y="72"/>
                      <a:pt x="129" y="72"/>
                      <a:pt x="128" y="72"/>
                    </a:cubicBezTo>
                    <a:cubicBezTo>
                      <a:pt x="127" y="73"/>
                      <a:pt x="125" y="73"/>
                      <a:pt x="124" y="74"/>
                    </a:cubicBezTo>
                    <a:cubicBezTo>
                      <a:pt x="123" y="75"/>
                      <a:pt x="122" y="76"/>
                      <a:pt x="121" y="77"/>
                    </a:cubicBezTo>
                    <a:cubicBezTo>
                      <a:pt x="120" y="77"/>
                      <a:pt x="120" y="77"/>
                      <a:pt x="120" y="78"/>
                    </a:cubicBezTo>
                    <a:cubicBezTo>
                      <a:pt x="119" y="79"/>
                      <a:pt x="116" y="80"/>
                      <a:pt x="117" y="83"/>
                    </a:cubicBezTo>
                    <a:cubicBezTo>
                      <a:pt x="118" y="83"/>
                      <a:pt x="118" y="83"/>
                      <a:pt x="118" y="84"/>
                    </a:cubicBezTo>
                    <a:cubicBezTo>
                      <a:pt x="119" y="84"/>
                      <a:pt x="120" y="85"/>
                      <a:pt x="121" y="85"/>
                    </a:cubicBezTo>
                    <a:cubicBezTo>
                      <a:pt x="121" y="85"/>
                      <a:pt x="121" y="85"/>
                      <a:pt x="122" y="86"/>
                    </a:cubicBezTo>
                    <a:cubicBezTo>
                      <a:pt x="123" y="86"/>
                      <a:pt x="125" y="87"/>
                      <a:pt x="128" y="89"/>
                    </a:cubicBezTo>
                    <a:cubicBezTo>
                      <a:pt x="129" y="90"/>
                      <a:pt x="129" y="91"/>
                      <a:pt x="130" y="91"/>
                    </a:cubicBezTo>
                    <a:cubicBezTo>
                      <a:pt x="130" y="92"/>
                      <a:pt x="130" y="93"/>
                      <a:pt x="131" y="95"/>
                    </a:cubicBezTo>
                    <a:cubicBezTo>
                      <a:pt x="131" y="98"/>
                      <a:pt x="131" y="102"/>
                      <a:pt x="131" y="106"/>
                    </a:cubicBezTo>
                    <a:cubicBezTo>
                      <a:pt x="130" y="106"/>
                      <a:pt x="130" y="106"/>
                      <a:pt x="130" y="107"/>
                    </a:cubicBezTo>
                    <a:cubicBezTo>
                      <a:pt x="130" y="107"/>
                      <a:pt x="130" y="108"/>
                      <a:pt x="130" y="109"/>
                    </a:cubicBezTo>
                    <a:cubicBezTo>
                      <a:pt x="129" y="110"/>
                      <a:pt x="128" y="111"/>
                      <a:pt x="127" y="113"/>
                    </a:cubicBezTo>
                    <a:cubicBezTo>
                      <a:pt x="126" y="114"/>
                      <a:pt x="125" y="116"/>
                      <a:pt x="124" y="118"/>
                    </a:cubicBezTo>
                    <a:cubicBezTo>
                      <a:pt x="124" y="118"/>
                      <a:pt x="123" y="118"/>
                      <a:pt x="123" y="119"/>
                    </a:cubicBezTo>
                    <a:cubicBezTo>
                      <a:pt x="124" y="120"/>
                      <a:pt x="126" y="119"/>
                      <a:pt x="128" y="120"/>
                    </a:cubicBezTo>
                    <a:cubicBezTo>
                      <a:pt x="128" y="120"/>
                      <a:pt x="129" y="120"/>
                      <a:pt x="130" y="120"/>
                    </a:cubicBezTo>
                    <a:cubicBezTo>
                      <a:pt x="131" y="121"/>
                      <a:pt x="132" y="121"/>
                      <a:pt x="132" y="121"/>
                    </a:cubicBezTo>
                    <a:cubicBezTo>
                      <a:pt x="134" y="122"/>
                      <a:pt x="133" y="122"/>
                      <a:pt x="134" y="122"/>
                    </a:cubicBezTo>
                    <a:cubicBezTo>
                      <a:pt x="135" y="123"/>
                      <a:pt x="135" y="123"/>
                      <a:pt x="136" y="123"/>
                    </a:cubicBezTo>
                    <a:cubicBezTo>
                      <a:pt x="136" y="124"/>
                      <a:pt x="137" y="124"/>
                      <a:pt x="138" y="124"/>
                    </a:cubicBezTo>
                    <a:cubicBezTo>
                      <a:pt x="138" y="125"/>
                      <a:pt x="139" y="126"/>
                      <a:pt x="139" y="127"/>
                    </a:cubicBezTo>
                    <a:cubicBezTo>
                      <a:pt x="139" y="127"/>
                      <a:pt x="140" y="128"/>
                      <a:pt x="140" y="129"/>
                    </a:cubicBezTo>
                    <a:cubicBezTo>
                      <a:pt x="140" y="130"/>
                      <a:pt x="140" y="130"/>
                      <a:pt x="141" y="131"/>
                    </a:cubicBezTo>
                    <a:cubicBezTo>
                      <a:pt x="140" y="132"/>
                      <a:pt x="140" y="133"/>
                      <a:pt x="140" y="134"/>
                    </a:cubicBezTo>
                    <a:cubicBezTo>
                      <a:pt x="140" y="135"/>
                      <a:pt x="140" y="136"/>
                      <a:pt x="140" y="137"/>
                    </a:cubicBezTo>
                    <a:cubicBezTo>
                      <a:pt x="140" y="138"/>
                      <a:pt x="140" y="139"/>
                      <a:pt x="141" y="139"/>
                    </a:cubicBezTo>
                    <a:cubicBezTo>
                      <a:pt x="141" y="140"/>
                      <a:pt x="141" y="141"/>
                      <a:pt x="141" y="142"/>
                    </a:cubicBezTo>
                    <a:cubicBezTo>
                      <a:pt x="141" y="143"/>
                      <a:pt x="141" y="144"/>
                      <a:pt x="142" y="146"/>
                    </a:cubicBezTo>
                    <a:cubicBezTo>
                      <a:pt x="142" y="146"/>
                      <a:pt x="142" y="149"/>
                      <a:pt x="141" y="150"/>
                    </a:cubicBezTo>
                    <a:cubicBezTo>
                      <a:pt x="141" y="151"/>
                      <a:pt x="141" y="152"/>
                      <a:pt x="140" y="153"/>
                    </a:cubicBezTo>
                    <a:cubicBezTo>
                      <a:pt x="140" y="154"/>
                      <a:pt x="139" y="154"/>
                      <a:pt x="139" y="155"/>
                    </a:cubicBezTo>
                    <a:cubicBezTo>
                      <a:pt x="139" y="155"/>
                      <a:pt x="139" y="156"/>
                      <a:pt x="139" y="156"/>
                    </a:cubicBezTo>
                    <a:cubicBezTo>
                      <a:pt x="138" y="157"/>
                      <a:pt x="138" y="158"/>
                      <a:pt x="138" y="159"/>
                    </a:cubicBezTo>
                    <a:cubicBezTo>
                      <a:pt x="137" y="159"/>
                      <a:pt x="135" y="160"/>
                      <a:pt x="135" y="160"/>
                    </a:cubicBezTo>
                    <a:cubicBezTo>
                      <a:pt x="134" y="160"/>
                      <a:pt x="133" y="159"/>
                      <a:pt x="132" y="159"/>
                    </a:cubicBezTo>
                    <a:cubicBezTo>
                      <a:pt x="129" y="158"/>
                      <a:pt x="128" y="156"/>
                      <a:pt x="127" y="155"/>
                    </a:cubicBezTo>
                    <a:cubicBezTo>
                      <a:pt x="124" y="153"/>
                      <a:pt x="121" y="150"/>
                      <a:pt x="119" y="149"/>
                    </a:cubicBezTo>
                    <a:cubicBezTo>
                      <a:pt x="119" y="149"/>
                      <a:pt x="118" y="149"/>
                      <a:pt x="118" y="148"/>
                    </a:cubicBezTo>
                    <a:cubicBezTo>
                      <a:pt x="117" y="148"/>
                      <a:pt x="115" y="148"/>
                      <a:pt x="114" y="147"/>
                    </a:cubicBezTo>
                    <a:cubicBezTo>
                      <a:pt x="111" y="146"/>
                      <a:pt x="111" y="145"/>
                      <a:pt x="109" y="144"/>
                    </a:cubicBezTo>
                    <a:cubicBezTo>
                      <a:pt x="106" y="142"/>
                      <a:pt x="106" y="141"/>
                      <a:pt x="103" y="139"/>
                    </a:cubicBezTo>
                    <a:cubicBezTo>
                      <a:pt x="103" y="139"/>
                      <a:pt x="102" y="138"/>
                      <a:pt x="101" y="138"/>
                    </a:cubicBezTo>
                    <a:cubicBezTo>
                      <a:pt x="100" y="137"/>
                      <a:pt x="95" y="136"/>
                      <a:pt x="94" y="136"/>
                    </a:cubicBezTo>
                    <a:cubicBezTo>
                      <a:pt x="93" y="137"/>
                      <a:pt x="89" y="136"/>
                      <a:pt x="88" y="137"/>
                    </a:cubicBezTo>
                    <a:cubicBezTo>
                      <a:pt x="86" y="137"/>
                      <a:pt x="85" y="138"/>
                      <a:pt x="84" y="138"/>
                    </a:cubicBezTo>
                    <a:cubicBezTo>
                      <a:pt x="83" y="138"/>
                      <a:pt x="82" y="139"/>
                      <a:pt x="82" y="139"/>
                    </a:cubicBezTo>
                    <a:cubicBezTo>
                      <a:pt x="80" y="140"/>
                      <a:pt x="81" y="140"/>
                      <a:pt x="79" y="140"/>
                    </a:cubicBezTo>
                    <a:cubicBezTo>
                      <a:pt x="78" y="140"/>
                      <a:pt x="77" y="139"/>
                      <a:pt x="77" y="139"/>
                    </a:cubicBezTo>
                    <a:cubicBezTo>
                      <a:pt x="73" y="137"/>
                      <a:pt x="74" y="135"/>
                      <a:pt x="73" y="134"/>
                    </a:cubicBezTo>
                    <a:cubicBezTo>
                      <a:pt x="73" y="130"/>
                      <a:pt x="76" y="129"/>
                      <a:pt x="78" y="127"/>
                    </a:cubicBezTo>
                    <a:cubicBezTo>
                      <a:pt x="77" y="126"/>
                      <a:pt x="76" y="126"/>
                      <a:pt x="76" y="125"/>
                    </a:cubicBezTo>
                    <a:cubicBezTo>
                      <a:pt x="75" y="125"/>
                      <a:pt x="75" y="125"/>
                      <a:pt x="74" y="125"/>
                    </a:cubicBezTo>
                    <a:cubicBezTo>
                      <a:pt x="74" y="124"/>
                      <a:pt x="69" y="123"/>
                      <a:pt x="69" y="123"/>
                    </a:cubicBezTo>
                    <a:cubicBezTo>
                      <a:pt x="69" y="122"/>
                      <a:pt x="69" y="121"/>
                      <a:pt x="69" y="121"/>
                    </a:cubicBezTo>
                    <a:cubicBezTo>
                      <a:pt x="69" y="120"/>
                      <a:pt x="69" y="119"/>
                      <a:pt x="69" y="118"/>
                    </a:cubicBezTo>
                    <a:cubicBezTo>
                      <a:pt x="71" y="115"/>
                      <a:pt x="75" y="114"/>
                      <a:pt x="77" y="112"/>
                    </a:cubicBezTo>
                    <a:cubicBezTo>
                      <a:pt x="78" y="111"/>
                      <a:pt x="83" y="110"/>
                      <a:pt x="83" y="110"/>
                    </a:cubicBezTo>
                    <a:cubicBezTo>
                      <a:pt x="85" y="110"/>
                      <a:pt x="85" y="110"/>
                      <a:pt x="86" y="110"/>
                    </a:cubicBezTo>
                    <a:cubicBezTo>
                      <a:pt x="86" y="110"/>
                      <a:pt x="87" y="110"/>
                      <a:pt x="88" y="110"/>
                    </a:cubicBezTo>
                    <a:cubicBezTo>
                      <a:pt x="89" y="110"/>
                      <a:pt x="91" y="110"/>
                      <a:pt x="92" y="110"/>
                    </a:cubicBezTo>
                    <a:cubicBezTo>
                      <a:pt x="92" y="110"/>
                      <a:pt x="92" y="110"/>
                      <a:pt x="93" y="110"/>
                    </a:cubicBezTo>
                    <a:cubicBezTo>
                      <a:pt x="93" y="110"/>
                      <a:pt x="94" y="110"/>
                      <a:pt x="95" y="110"/>
                    </a:cubicBezTo>
                    <a:cubicBezTo>
                      <a:pt x="95" y="110"/>
                      <a:pt x="96" y="110"/>
                      <a:pt x="96" y="110"/>
                    </a:cubicBezTo>
                    <a:cubicBezTo>
                      <a:pt x="96" y="110"/>
                      <a:pt x="97" y="109"/>
                      <a:pt x="98" y="109"/>
                    </a:cubicBezTo>
                    <a:cubicBezTo>
                      <a:pt x="99" y="108"/>
                      <a:pt x="100" y="107"/>
                      <a:pt x="101" y="107"/>
                    </a:cubicBezTo>
                    <a:cubicBezTo>
                      <a:pt x="102" y="106"/>
                      <a:pt x="102" y="106"/>
                      <a:pt x="103" y="106"/>
                    </a:cubicBezTo>
                    <a:cubicBezTo>
                      <a:pt x="104" y="106"/>
                      <a:pt x="105" y="106"/>
                      <a:pt x="105" y="106"/>
                    </a:cubicBezTo>
                    <a:cubicBezTo>
                      <a:pt x="105" y="106"/>
                      <a:pt x="105" y="106"/>
                      <a:pt x="106" y="106"/>
                    </a:cubicBezTo>
                    <a:cubicBezTo>
                      <a:pt x="106" y="106"/>
                      <a:pt x="107" y="106"/>
                      <a:pt x="107" y="106"/>
                    </a:cubicBezTo>
                    <a:cubicBezTo>
                      <a:pt x="108" y="105"/>
                      <a:pt x="109" y="105"/>
                      <a:pt x="109" y="104"/>
                    </a:cubicBezTo>
                    <a:cubicBezTo>
                      <a:pt x="109" y="104"/>
                      <a:pt x="110" y="103"/>
                      <a:pt x="110" y="102"/>
                    </a:cubicBezTo>
                    <a:cubicBezTo>
                      <a:pt x="110" y="102"/>
                      <a:pt x="110" y="101"/>
                      <a:pt x="110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0" y="99"/>
                      <a:pt x="109" y="99"/>
                      <a:pt x="109" y="98"/>
                    </a:cubicBezTo>
                    <a:cubicBezTo>
                      <a:pt x="108" y="98"/>
                      <a:pt x="107" y="97"/>
                      <a:pt x="107" y="97"/>
                    </a:cubicBezTo>
                    <a:cubicBezTo>
                      <a:pt x="106" y="97"/>
                      <a:pt x="106" y="97"/>
                      <a:pt x="105" y="97"/>
                    </a:cubicBezTo>
                    <a:cubicBezTo>
                      <a:pt x="105" y="97"/>
                      <a:pt x="103" y="97"/>
                      <a:pt x="103" y="97"/>
                    </a:cubicBezTo>
                    <a:cubicBezTo>
                      <a:pt x="102" y="98"/>
                      <a:pt x="102" y="99"/>
                      <a:pt x="101" y="99"/>
                    </a:cubicBezTo>
                    <a:cubicBezTo>
                      <a:pt x="99" y="99"/>
                      <a:pt x="99" y="100"/>
                      <a:pt x="98" y="100"/>
                    </a:cubicBezTo>
                    <a:cubicBezTo>
                      <a:pt x="97" y="100"/>
                      <a:pt x="96" y="100"/>
                      <a:pt x="96" y="100"/>
                    </a:cubicBezTo>
                    <a:cubicBezTo>
                      <a:pt x="95" y="101"/>
                      <a:pt x="94" y="101"/>
                      <a:pt x="94" y="102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93" y="103"/>
                      <a:pt x="92" y="104"/>
                      <a:pt x="92" y="105"/>
                    </a:cubicBezTo>
                    <a:cubicBezTo>
                      <a:pt x="91" y="106"/>
                      <a:pt x="90" y="106"/>
                      <a:pt x="89" y="107"/>
                    </a:cubicBezTo>
                    <a:cubicBezTo>
                      <a:pt x="88" y="107"/>
                      <a:pt x="87" y="107"/>
                      <a:pt x="86" y="108"/>
                    </a:cubicBezTo>
                    <a:cubicBezTo>
                      <a:pt x="84" y="108"/>
                      <a:pt x="82" y="108"/>
                      <a:pt x="80" y="108"/>
                    </a:cubicBezTo>
                    <a:cubicBezTo>
                      <a:pt x="79" y="107"/>
                      <a:pt x="79" y="107"/>
                      <a:pt x="78" y="107"/>
                    </a:cubicBezTo>
                    <a:cubicBezTo>
                      <a:pt x="77" y="106"/>
                      <a:pt x="76" y="105"/>
                      <a:pt x="76" y="103"/>
                    </a:cubicBezTo>
                    <a:cubicBezTo>
                      <a:pt x="75" y="102"/>
                      <a:pt x="75" y="101"/>
                      <a:pt x="75" y="100"/>
                    </a:cubicBezTo>
                    <a:cubicBezTo>
                      <a:pt x="75" y="100"/>
                      <a:pt x="76" y="96"/>
                      <a:pt x="76" y="95"/>
                    </a:cubicBezTo>
                    <a:cubicBezTo>
                      <a:pt x="78" y="92"/>
                      <a:pt x="79" y="91"/>
                      <a:pt x="81" y="89"/>
                    </a:cubicBezTo>
                    <a:cubicBezTo>
                      <a:pt x="84" y="85"/>
                      <a:pt x="87" y="80"/>
                      <a:pt x="90" y="77"/>
                    </a:cubicBezTo>
                    <a:cubicBezTo>
                      <a:pt x="90" y="77"/>
                      <a:pt x="91" y="77"/>
                      <a:pt x="91" y="77"/>
                    </a:cubicBezTo>
                    <a:cubicBezTo>
                      <a:pt x="92" y="76"/>
                      <a:pt x="92" y="76"/>
                      <a:pt x="93" y="75"/>
                    </a:cubicBezTo>
                    <a:cubicBezTo>
                      <a:pt x="94" y="75"/>
                      <a:pt x="95" y="75"/>
                      <a:pt x="96" y="74"/>
                    </a:cubicBezTo>
                    <a:cubicBezTo>
                      <a:pt x="97" y="73"/>
                      <a:pt x="99" y="73"/>
                      <a:pt x="100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3" y="69"/>
                      <a:pt x="105" y="66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10" y="61"/>
                      <a:pt x="111" y="61"/>
                      <a:pt x="112" y="61"/>
                    </a:cubicBezTo>
                    <a:cubicBezTo>
                      <a:pt x="112" y="61"/>
                      <a:pt x="114" y="61"/>
                      <a:pt x="116" y="61"/>
                    </a:cubicBezTo>
                    <a:cubicBezTo>
                      <a:pt x="117" y="61"/>
                      <a:pt x="118" y="61"/>
                      <a:pt x="120" y="61"/>
                    </a:cubicBezTo>
                    <a:cubicBezTo>
                      <a:pt x="120" y="61"/>
                      <a:pt x="122" y="61"/>
                      <a:pt x="123" y="60"/>
                    </a:cubicBezTo>
                    <a:cubicBezTo>
                      <a:pt x="123" y="60"/>
                      <a:pt x="124" y="59"/>
                      <a:pt x="124" y="59"/>
                    </a:cubicBezTo>
                    <a:cubicBezTo>
                      <a:pt x="124" y="58"/>
                      <a:pt x="123" y="57"/>
                      <a:pt x="124" y="57"/>
                    </a:cubicBezTo>
                    <a:cubicBezTo>
                      <a:pt x="123" y="56"/>
                      <a:pt x="123" y="55"/>
                      <a:pt x="123" y="55"/>
                    </a:cubicBezTo>
                    <a:cubicBezTo>
                      <a:pt x="122" y="55"/>
                      <a:pt x="120" y="55"/>
                      <a:pt x="119" y="55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4"/>
                      <a:pt x="110" y="54"/>
                      <a:pt x="110" y="55"/>
                    </a:cubicBezTo>
                    <a:cubicBezTo>
                      <a:pt x="107" y="55"/>
                      <a:pt x="102" y="57"/>
                      <a:pt x="101" y="58"/>
                    </a:cubicBezTo>
                    <a:cubicBezTo>
                      <a:pt x="99" y="58"/>
                      <a:pt x="97" y="62"/>
                      <a:pt x="96" y="62"/>
                    </a:cubicBezTo>
                    <a:cubicBezTo>
                      <a:pt x="95" y="63"/>
                      <a:pt x="94" y="64"/>
                      <a:pt x="93" y="65"/>
                    </a:cubicBezTo>
                    <a:cubicBezTo>
                      <a:pt x="93" y="66"/>
                      <a:pt x="92" y="66"/>
                      <a:pt x="92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1" y="68"/>
                      <a:pt x="90" y="69"/>
                      <a:pt x="90" y="70"/>
                    </a:cubicBezTo>
                    <a:cubicBezTo>
                      <a:pt x="90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8" y="71"/>
                      <a:pt x="88" y="71"/>
                      <a:pt x="88" y="72"/>
                    </a:cubicBezTo>
                    <a:cubicBezTo>
                      <a:pt x="86" y="74"/>
                      <a:pt x="84" y="76"/>
                      <a:pt x="82" y="78"/>
                    </a:cubicBezTo>
                    <a:cubicBezTo>
                      <a:pt x="81" y="79"/>
                      <a:pt x="80" y="79"/>
                      <a:pt x="79" y="80"/>
                    </a:cubicBezTo>
                    <a:cubicBezTo>
                      <a:pt x="78" y="80"/>
                      <a:pt x="78" y="80"/>
                      <a:pt x="77" y="81"/>
                    </a:cubicBezTo>
                    <a:cubicBezTo>
                      <a:pt x="74" y="81"/>
                      <a:pt x="72" y="79"/>
                      <a:pt x="71" y="79"/>
                    </a:cubicBezTo>
                    <a:cubicBezTo>
                      <a:pt x="71" y="78"/>
                      <a:pt x="70" y="78"/>
                      <a:pt x="70" y="78"/>
                    </a:cubicBezTo>
                    <a:cubicBezTo>
                      <a:pt x="70" y="77"/>
                      <a:pt x="69" y="77"/>
                      <a:pt x="69" y="76"/>
                    </a:cubicBezTo>
                    <a:cubicBezTo>
                      <a:pt x="69" y="76"/>
                      <a:pt x="69" y="75"/>
                      <a:pt x="68" y="75"/>
                    </a:cubicBezTo>
                    <a:cubicBezTo>
                      <a:pt x="68" y="74"/>
                      <a:pt x="67" y="72"/>
                      <a:pt x="67" y="71"/>
                    </a:cubicBezTo>
                    <a:cubicBezTo>
                      <a:pt x="67" y="70"/>
                      <a:pt x="67" y="66"/>
                      <a:pt x="68" y="65"/>
                    </a:cubicBezTo>
                    <a:cubicBezTo>
                      <a:pt x="68" y="64"/>
                      <a:pt x="69" y="63"/>
                      <a:pt x="69" y="63"/>
                    </a:cubicBezTo>
                    <a:cubicBezTo>
                      <a:pt x="69" y="62"/>
                      <a:pt x="70" y="62"/>
                      <a:pt x="70" y="61"/>
                    </a:cubicBezTo>
                    <a:cubicBezTo>
                      <a:pt x="70" y="61"/>
                      <a:pt x="71" y="61"/>
                      <a:pt x="71" y="60"/>
                    </a:cubicBezTo>
                    <a:cubicBezTo>
                      <a:pt x="71" y="60"/>
                      <a:pt x="72" y="60"/>
                      <a:pt x="72" y="60"/>
                    </a:cubicBezTo>
                    <a:cubicBezTo>
                      <a:pt x="72" y="59"/>
                      <a:pt x="73" y="59"/>
                      <a:pt x="73" y="58"/>
                    </a:cubicBezTo>
                    <a:cubicBezTo>
                      <a:pt x="74" y="57"/>
                      <a:pt x="75" y="57"/>
                      <a:pt x="76" y="55"/>
                    </a:cubicBezTo>
                    <a:cubicBezTo>
                      <a:pt x="76" y="54"/>
                      <a:pt x="78" y="54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81" y="49"/>
                      <a:pt x="82" y="47"/>
                      <a:pt x="84" y="45"/>
                    </a:cubicBezTo>
                    <a:cubicBezTo>
                      <a:pt x="85" y="43"/>
                      <a:pt x="87" y="39"/>
                      <a:pt x="87" y="38"/>
                    </a:cubicBezTo>
                    <a:cubicBezTo>
                      <a:pt x="88" y="37"/>
                      <a:pt x="88" y="37"/>
                      <a:pt x="88" y="36"/>
                    </a:cubicBezTo>
                    <a:cubicBezTo>
                      <a:pt x="88" y="34"/>
                      <a:pt x="91" y="33"/>
                      <a:pt x="92" y="33"/>
                    </a:cubicBezTo>
                    <a:cubicBezTo>
                      <a:pt x="93" y="32"/>
                      <a:pt x="93" y="31"/>
                      <a:pt x="94" y="30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7" y="27"/>
                      <a:pt x="95" y="29"/>
                      <a:pt x="94" y="27"/>
                    </a:cubicBezTo>
                    <a:cubicBezTo>
                      <a:pt x="94" y="26"/>
                      <a:pt x="91" y="27"/>
                      <a:pt x="91" y="27"/>
                    </a:cubicBezTo>
                    <a:cubicBezTo>
                      <a:pt x="90" y="28"/>
                      <a:pt x="88" y="27"/>
                      <a:pt x="87" y="28"/>
                    </a:cubicBezTo>
                    <a:cubicBezTo>
                      <a:pt x="86" y="28"/>
                      <a:pt x="87" y="28"/>
                      <a:pt x="86" y="29"/>
                    </a:cubicBezTo>
                    <a:cubicBezTo>
                      <a:pt x="85" y="29"/>
                      <a:pt x="84" y="29"/>
                      <a:pt x="84" y="29"/>
                    </a:cubicBezTo>
                    <a:cubicBezTo>
                      <a:pt x="83" y="29"/>
                      <a:pt x="83" y="30"/>
                      <a:pt x="83" y="30"/>
                    </a:cubicBezTo>
                    <a:cubicBezTo>
                      <a:pt x="82" y="30"/>
                      <a:pt x="82" y="30"/>
                      <a:pt x="81" y="30"/>
                    </a:cubicBezTo>
                    <a:cubicBezTo>
                      <a:pt x="80" y="30"/>
                      <a:pt x="80" y="31"/>
                      <a:pt x="80" y="31"/>
                    </a:cubicBezTo>
                    <a:cubicBezTo>
                      <a:pt x="78" y="31"/>
                      <a:pt x="77" y="32"/>
                      <a:pt x="76" y="32"/>
                    </a:cubicBezTo>
                    <a:cubicBezTo>
                      <a:pt x="75" y="32"/>
                      <a:pt x="75" y="33"/>
                      <a:pt x="75" y="33"/>
                    </a:cubicBezTo>
                    <a:cubicBezTo>
                      <a:pt x="73" y="33"/>
                      <a:pt x="72" y="34"/>
                      <a:pt x="72" y="35"/>
                    </a:cubicBezTo>
                    <a:cubicBezTo>
                      <a:pt x="69" y="35"/>
                      <a:pt x="69" y="36"/>
                      <a:pt x="66" y="37"/>
                    </a:cubicBezTo>
                    <a:cubicBezTo>
                      <a:pt x="65" y="38"/>
                      <a:pt x="65" y="38"/>
                      <a:pt x="64" y="38"/>
                    </a:cubicBezTo>
                    <a:cubicBezTo>
                      <a:pt x="63" y="38"/>
                      <a:pt x="60" y="38"/>
                      <a:pt x="59" y="37"/>
                    </a:cubicBezTo>
                    <a:cubicBezTo>
                      <a:pt x="59" y="38"/>
                      <a:pt x="58" y="40"/>
                      <a:pt x="58" y="41"/>
                    </a:cubicBezTo>
                    <a:cubicBezTo>
                      <a:pt x="58" y="43"/>
                      <a:pt x="57" y="45"/>
                      <a:pt x="57" y="47"/>
                    </a:cubicBezTo>
                    <a:cubicBezTo>
                      <a:pt x="57" y="48"/>
                      <a:pt x="56" y="49"/>
                      <a:pt x="56" y="50"/>
                    </a:cubicBezTo>
                    <a:cubicBezTo>
                      <a:pt x="55" y="51"/>
                      <a:pt x="55" y="53"/>
                      <a:pt x="55" y="54"/>
                    </a:cubicBezTo>
                    <a:cubicBezTo>
                      <a:pt x="54" y="55"/>
                      <a:pt x="54" y="56"/>
                      <a:pt x="54" y="58"/>
                    </a:cubicBezTo>
                    <a:cubicBezTo>
                      <a:pt x="54" y="58"/>
                      <a:pt x="53" y="59"/>
                      <a:pt x="53" y="59"/>
                    </a:cubicBezTo>
                    <a:cubicBezTo>
                      <a:pt x="53" y="59"/>
                      <a:pt x="53" y="60"/>
                      <a:pt x="53" y="61"/>
                    </a:cubicBezTo>
                    <a:cubicBezTo>
                      <a:pt x="52" y="62"/>
                      <a:pt x="51" y="64"/>
                      <a:pt x="51" y="66"/>
                    </a:cubicBezTo>
                    <a:cubicBezTo>
                      <a:pt x="51" y="67"/>
                      <a:pt x="50" y="68"/>
                      <a:pt x="50" y="69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9" y="74"/>
                      <a:pt x="49" y="75"/>
                      <a:pt x="49" y="76"/>
                    </a:cubicBezTo>
                    <a:cubicBezTo>
                      <a:pt x="48" y="76"/>
                      <a:pt x="48" y="77"/>
                      <a:pt x="48" y="78"/>
                    </a:cubicBezTo>
                    <a:cubicBezTo>
                      <a:pt x="47" y="80"/>
                      <a:pt x="46" y="81"/>
                      <a:pt x="46" y="83"/>
                    </a:cubicBezTo>
                    <a:cubicBezTo>
                      <a:pt x="46" y="83"/>
                      <a:pt x="46" y="84"/>
                      <a:pt x="46" y="84"/>
                    </a:cubicBezTo>
                    <a:cubicBezTo>
                      <a:pt x="45" y="84"/>
                      <a:pt x="45" y="85"/>
                      <a:pt x="45" y="85"/>
                    </a:cubicBezTo>
                    <a:cubicBezTo>
                      <a:pt x="44" y="87"/>
                      <a:pt x="44" y="89"/>
                      <a:pt x="43" y="91"/>
                    </a:cubicBezTo>
                    <a:cubicBezTo>
                      <a:pt x="43" y="91"/>
                      <a:pt x="43" y="92"/>
                      <a:pt x="43" y="92"/>
                    </a:cubicBezTo>
                    <a:cubicBezTo>
                      <a:pt x="43" y="93"/>
                      <a:pt x="43" y="94"/>
                      <a:pt x="42" y="95"/>
                    </a:cubicBezTo>
                    <a:cubicBezTo>
                      <a:pt x="42" y="95"/>
                      <a:pt x="42" y="95"/>
                      <a:pt x="42" y="96"/>
                    </a:cubicBezTo>
                    <a:cubicBezTo>
                      <a:pt x="42" y="96"/>
                      <a:pt x="42" y="97"/>
                      <a:pt x="42" y="98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1" y="99"/>
                      <a:pt x="41" y="100"/>
                      <a:pt x="41" y="101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3"/>
                      <a:pt x="40" y="103"/>
                      <a:pt x="40" y="104"/>
                    </a:cubicBezTo>
                    <a:cubicBezTo>
                      <a:pt x="40" y="104"/>
                      <a:pt x="39" y="104"/>
                      <a:pt x="39" y="104"/>
                    </a:cubicBezTo>
                    <a:cubicBezTo>
                      <a:pt x="39" y="105"/>
                      <a:pt x="39" y="106"/>
                      <a:pt x="38" y="108"/>
                    </a:cubicBezTo>
                    <a:cubicBezTo>
                      <a:pt x="38" y="108"/>
                      <a:pt x="38" y="110"/>
                      <a:pt x="38" y="111"/>
                    </a:cubicBezTo>
                    <a:cubicBezTo>
                      <a:pt x="37" y="111"/>
                      <a:pt x="37" y="113"/>
                      <a:pt x="37" y="114"/>
                    </a:cubicBezTo>
                    <a:cubicBezTo>
                      <a:pt x="36" y="115"/>
                      <a:pt x="36" y="115"/>
                      <a:pt x="36" y="117"/>
                    </a:cubicBezTo>
                    <a:cubicBezTo>
                      <a:pt x="35" y="117"/>
                      <a:pt x="35" y="118"/>
                      <a:pt x="35" y="119"/>
                    </a:cubicBezTo>
                    <a:cubicBezTo>
                      <a:pt x="35" y="120"/>
                      <a:pt x="34" y="121"/>
                      <a:pt x="34" y="121"/>
                    </a:cubicBezTo>
                    <a:cubicBezTo>
                      <a:pt x="34" y="122"/>
                      <a:pt x="34" y="122"/>
                      <a:pt x="34" y="122"/>
                    </a:cubicBezTo>
                    <a:cubicBezTo>
                      <a:pt x="34" y="122"/>
                      <a:pt x="34" y="123"/>
                      <a:pt x="34" y="123"/>
                    </a:cubicBezTo>
                    <a:cubicBezTo>
                      <a:pt x="33" y="123"/>
                      <a:pt x="33" y="124"/>
                      <a:pt x="33" y="124"/>
                    </a:cubicBezTo>
                    <a:cubicBezTo>
                      <a:pt x="33" y="125"/>
                      <a:pt x="32" y="127"/>
                      <a:pt x="32" y="128"/>
                    </a:cubicBezTo>
                    <a:cubicBezTo>
                      <a:pt x="31" y="129"/>
                      <a:pt x="31" y="130"/>
                      <a:pt x="31" y="130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29" y="133"/>
                      <a:pt x="28" y="136"/>
                      <a:pt x="28" y="138"/>
                    </a:cubicBezTo>
                    <a:cubicBezTo>
                      <a:pt x="25" y="143"/>
                      <a:pt x="26" y="145"/>
                      <a:pt x="23" y="149"/>
                    </a:cubicBezTo>
                    <a:cubicBezTo>
                      <a:pt x="23" y="150"/>
                      <a:pt x="21" y="153"/>
                      <a:pt x="21" y="154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6"/>
                      <a:pt x="19" y="157"/>
                      <a:pt x="18" y="158"/>
                    </a:cubicBezTo>
                    <a:cubicBezTo>
                      <a:pt x="17" y="158"/>
                      <a:pt x="17" y="159"/>
                      <a:pt x="16" y="160"/>
                    </a:cubicBezTo>
                    <a:cubicBezTo>
                      <a:pt x="16" y="160"/>
                      <a:pt x="16" y="161"/>
                      <a:pt x="16" y="161"/>
                    </a:cubicBezTo>
                    <a:cubicBezTo>
                      <a:pt x="15" y="161"/>
                      <a:pt x="15" y="161"/>
                      <a:pt x="15" y="162"/>
                    </a:cubicBezTo>
                    <a:cubicBezTo>
                      <a:pt x="15" y="162"/>
                      <a:pt x="15" y="162"/>
                      <a:pt x="15" y="162"/>
                    </a:cubicBezTo>
                    <a:cubicBezTo>
                      <a:pt x="14" y="164"/>
                      <a:pt x="13" y="165"/>
                      <a:pt x="12" y="167"/>
                    </a:cubicBezTo>
                    <a:cubicBezTo>
                      <a:pt x="11" y="167"/>
                      <a:pt x="11" y="168"/>
                      <a:pt x="10" y="168"/>
                    </a:cubicBezTo>
                    <a:cubicBezTo>
                      <a:pt x="9" y="169"/>
                      <a:pt x="9" y="169"/>
                      <a:pt x="9" y="170"/>
                    </a:cubicBezTo>
                    <a:cubicBezTo>
                      <a:pt x="8" y="170"/>
                      <a:pt x="7" y="171"/>
                      <a:pt x="6" y="172"/>
                    </a:cubicBezTo>
                    <a:cubicBezTo>
                      <a:pt x="5" y="171"/>
                      <a:pt x="5" y="172"/>
                      <a:pt x="4" y="171"/>
                    </a:cubicBezTo>
                    <a:cubicBezTo>
                      <a:pt x="2" y="170"/>
                      <a:pt x="1" y="167"/>
                      <a:pt x="1" y="165"/>
                    </a:cubicBezTo>
                    <a:cubicBezTo>
                      <a:pt x="1" y="165"/>
                      <a:pt x="0" y="164"/>
                      <a:pt x="0" y="164"/>
                    </a:cubicBezTo>
                    <a:cubicBezTo>
                      <a:pt x="0" y="162"/>
                      <a:pt x="0" y="161"/>
                      <a:pt x="0" y="160"/>
                    </a:cubicBezTo>
                    <a:cubicBezTo>
                      <a:pt x="0" y="159"/>
                      <a:pt x="1" y="159"/>
                      <a:pt x="1" y="157"/>
                    </a:cubicBezTo>
                    <a:cubicBezTo>
                      <a:pt x="2" y="157"/>
                      <a:pt x="2" y="155"/>
                      <a:pt x="3" y="155"/>
                    </a:cubicBezTo>
                    <a:cubicBezTo>
                      <a:pt x="4" y="153"/>
                      <a:pt x="5" y="150"/>
                      <a:pt x="7" y="149"/>
                    </a:cubicBezTo>
                    <a:cubicBezTo>
                      <a:pt x="8" y="146"/>
                      <a:pt x="10" y="142"/>
                      <a:pt x="11" y="139"/>
                    </a:cubicBezTo>
                    <a:cubicBezTo>
                      <a:pt x="11" y="139"/>
                      <a:pt x="11" y="138"/>
                      <a:pt x="11" y="138"/>
                    </a:cubicBezTo>
                    <a:cubicBezTo>
                      <a:pt x="12" y="136"/>
                      <a:pt x="12" y="135"/>
                      <a:pt x="12" y="134"/>
                    </a:cubicBezTo>
                    <a:cubicBezTo>
                      <a:pt x="13" y="132"/>
                      <a:pt x="13" y="131"/>
                      <a:pt x="14" y="129"/>
                    </a:cubicBezTo>
                    <a:cubicBezTo>
                      <a:pt x="14" y="127"/>
                      <a:pt x="15" y="125"/>
                      <a:pt x="15" y="125"/>
                    </a:cubicBezTo>
                    <a:cubicBezTo>
                      <a:pt x="15" y="124"/>
                      <a:pt x="16" y="123"/>
                      <a:pt x="16" y="123"/>
                    </a:cubicBezTo>
                    <a:cubicBezTo>
                      <a:pt x="16" y="122"/>
                      <a:pt x="16" y="122"/>
                      <a:pt x="16" y="122"/>
                    </a:cubicBezTo>
                    <a:cubicBezTo>
                      <a:pt x="17" y="121"/>
                      <a:pt x="17" y="120"/>
                      <a:pt x="18" y="119"/>
                    </a:cubicBezTo>
                    <a:cubicBezTo>
                      <a:pt x="18" y="118"/>
                      <a:pt x="18" y="116"/>
                      <a:pt x="19" y="115"/>
                    </a:cubicBezTo>
                    <a:cubicBezTo>
                      <a:pt x="19" y="114"/>
                      <a:pt x="19" y="114"/>
                      <a:pt x="19" y="113"/>
                    </a:cubicBezTo>
                    <a:cubicBezTo>
                      <a:pt x="20" y="113"/>
                      <a:pt x="20" y="113"/>
                      <a:pt x="20" y="112"/>
                    </a:cubicBezTo>
                    <a:cubicBezTo>
                      <a:pt x="20" y="111"/>
                      <a:pt x="21" y="110"/>
                      <a:pt x="21" y="110"/>
                    </a:cubicBezTo>
                    <a:cubicBezTo>
                      <a:pt x="21" y="108"/>
                      <a:pt x="22" y="106"/>
                      <a:pt x="23" y="105"/>
                    </a:cubicBezTo>
                    <a:cubicBezTo>
                      <a:pt x="23" y="104"/>
                      <a:pt x="24" y="102"/>
                      <a:pt x="24" y="101"/>
                    </a:cubicBezTo>
                    <a:cubicBezTo>
                      <a:pt x="24" y="101"/>
                      <a:pt x="24" y="100"/>
                      <a:pt x="25" y="99"/>
                    </a:cubicBezTo>
                    <a:cubicBezTo>
                      <a:pt x="25" y="99"/>
                      <a:pt x="25" y="98"/>
                      <a:pt x="25" y="98"/>
                    </a:cubicBezTo>
                    <a:cubicBezTo>
                      <a:pt x="25" y="97"/>
                      <a:pt x="26" y="96"/>
                      <a:pt x="26" y="95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4"/>
                      <a:pt x="26" y="93"/>
                      <a:pt x="26" y="93"/>
                    </a:cubicBezTo>
                    <a:cubicBezTo>
                      <a:pt x="27" y="92"/>
                      <a:pt x="27" y="92"/>
                      <a:pt x="27" y="91"/>
                    </a:cubicBezTo>
                    <a:cubicBezTo>
                      <a:pt x="27" y="88"/>
                      <a:pt x="28" y="86"/>
                      <a:pt x="28" y="84"/>
                    </a:cubicBezTo>
                    <a:cubicBezTo>
                      <a:pt x="28" y="83"/>
                      <a:pt x="29" y="83"/>
                      <a:pt x="29" y="83"/>
                    </a:cubicBezTo>
                    <a:cubicBezTo>
                      <a:pt x="29" y="82"/>
                      <a:pt x="29" y="81"/>
                      <a:pt x="29" y="80"/>
                    </a:cubicBezTo>
                    <a:cubicBezTo>
                      <a:pt x="30" y="79"/>
                      <a:pt x="30" y="79"/>
                      <a:pt x="30" y="78"/>
                    </a:cubicBezTo>
                    <a:cubicBezTo>
                      <a:pt x="30" y="77"/>
                      <a:pt x="30" y="77"/>
                      <a:pt x="30" y="76"/>
                    </a:cubicBezTo>
                    <a:cubicBezTo>
                      <a:pt x="31" y="76"/>
                      <a:pt x="31" y="76"/>
                      <a:pt x="31" y="75"/>
                    </a:cubicBezTo>
                    <a:cubicBezTo>
                      <a:pt x="32" y="73"/>
                      <a:pt x="32" y="72"/>
                      <a:pt x="33" y="70"/>
                    </a:cubicBezTo>
                    <a:cubicBezTo>
                      <a:pt x="33" y="70"/>
                      <a:pt x="33" y="70"/>
                      <a:pt x="33" y="69"/>
                    </a:cubicBezTo>
                    <a:cubicBezTo>
                      <a:pt x="33" y="68"/>
                      <a:pt x="34" y="66"/>
                      <a:pt x="35" y="65"/>
                    </a:cubicBezTo>
                    <a:cubicBezTo>
                      <a:pt x="35" y="63"/>
                      <a:pt x="35" y="62"/>
                      <a:pt x="35" y="61"/>
                    </a:cubicBezTo>
                    <a:cubicBezTo>
                      <a:pt x="35" y="58"/>
                      <a:pt x="36" y="56"/>
                      <a:pt x="36" y="53"/>
                    </a:cubicBezTo>
                    <a:cubicBezTo>
                      <a:pt x="36" y="50"/>
                      <a:pt x="36" y="48"/>
                      <a:pt x="37" y="47"/>
                    </a:cubicBezTo>
                    <a:cubicBezTo>
                      <a:pt x="37" y="44"/>
                      <a:pt x="37" y="41"/>
                      <a:pt x="38" y="39"/>
                    </a:cubicBezTo>
                    <a:cubicBezTo>
                      <a:pt x="38" y="38"/>
                      <a:pt x="38" y="38"/>
                      <a:pt x="39" y="37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5"/>
                      <a:pt x="39" y="34"/>
                      <a:pt x="40" y="34"/>
                    </a:cubicBezTo>
                    <a:cubicBezTo>
                      <a:pt x="40" y="33"/>
                      <a:pt x="40" y="33"/>
                      <a:pt x="41" y="33"/>
                    </a:cubicBezTo>
                    <a:cubicBezTo>
                      <a:pt x="41" y="31"/>
                      <a:pt x="42" y="30"/>
                      <a:pt x="42" y="29"/>
                    </a:cubicBezTo>
                    <a:cubicBezTo>
                      <a:pt x="42" y="29"/>
                      <a:pt x="42" y="29"/>
                      <a:pt x="43" y="28"/>
                    </a:cubicBezTo>
                    <a:cubicBezTo>
                      <a:pt x="44" y="27"/>
                      <a:pt x="44" y="26"/>
                      <a:pt x="46" y="25"/>
                    </a:cubicBezTo>
                    <a:cubicBezTo>
                      <a:pt x="46" y="24"/>
                      <a:pt x="49" y="24"/>
                      <a:pt x="49" y="23"/>
                    </a:cubicBezTo>
                    <a:cubicBezTo>
                      <a:pt x="51" y="23"/>
                      <a:pt x="55" y="24"/>
                      <a:pt x="55" y="24"/>
                    </a:cubicBezTo>
                    <a:cubicBezTo>
                      <a:pt x="55" y="23"/>
                      <a:pt x="57" y="22"/>
                      <a:pt x="57" y="21"/>
                    </a:cubicBezTo>
                    <a:cubicBezTo>
                      <a:pt x="59" y="19"/>
                      <a:pt x="59" y="20"/>
                      <a:pt x="61" y="19"/>
                    </a:cubicBezTo>
                    <a:cubicBezTo>
                      <a:pt x="61" y="19"/>
                      <a:pt x="62" y="19"/>
                      <a:pt x="62" y="1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3" y="17"/>
                      <a:pt x="66" y="16"/>
                      <a:pt x="67" y="16"/>
                    </a:cubicBezTo>
                    <a:cubicBezTo>
                      <a:pt x="68" y="15"/>
                      <a:pt x="69" y="14"/>
                      <a:pt x="70" y="14"/>
                    </a:cubicBezTo>
                    <a:cubicBezTo>
                      <a:pt x="71" y="13"/>
                      <a:pt x="73" y="11"/>
                      <a:pt x="74" y="11"/>
                    </a:cubicBezTo>
                    <a:cubicBezTo>
                      <a:pt x="75" y="10"/>
                      <a:pt x="78" y="9"/>
                      <a:pt x="79" y="9"/>
                    </a:cubicBezTo>
                    <a:cubicBezTo>
                      <a:pt x="79" y="9"/>
                      <a:pt x="83" y="8"/>
                      <a:pt x="82" y="8"/>
                    </a:cubicBezTo>
                    <a:cubicBezTo>
                      <a:pt x="83" y="8"/>
                      <a:pt x="83" y="8"/>
                      <a:pt x="84" y="8"/>
                    </a:cubicBezTo>
                    <a:cubicBezTo>
                      <a:pt x="85" y="8"/>
                      <a:pt x="86" y="8"/>
                      <a:pt x="87" y="8"/>
                    </a:cubicBezTo>
                    <a:cubicBezTo>
                      <a:pt x="87" y="8"/>
                      <a:pt x="88" y="8"/>
                      <a:pt x="89" y="8"/>
                    </a:cubicBezTo>
                    <a:cubicBezTo>
                      <a:pt x="90" y="8"/>
                      <a:pt x="90" y="8"/>
                      <a:pt x="91" y="7"/>
                    </a:cubicBezTo>
                    <a:cubicBezTo>
                      <a:pt x="92" y="7"/>
                      <a:pt x="93" y="7"/>
                      <a:pt x="93" y="7"/>
                    </a:cubicBezTo>
                    <a:cubicBezTo>
                      <a:pt x="94" y="6"/>
                      <a:pt x="94" y="6"/>
                      <a:pt x="95" y="6"/>
                    </a:cubicBezTo>
                    <a:cubicBezTo>
                      <a:pt x="95" y="5"/>
                      <a:pt x="96" y="5"/>
                      <a:pt x="96" y="5"/>
                    </a:cubicBezTo>
                    <a:cubicBezTo>
                      <a:pt x="97" y="5"/>
                      <a:pt x="97" y="4"/>
                      <a:pt x="97" y="4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9" y="3"/>
                      <a:pt x="100" y="3"/>
                      <a:pt x="101" y="2"/>
                    </a:cubicBezTo>
                    <a:cubicBezTo>
                      <a:pt x="102" y="2"/>
                      <a:pt x="103" y="2"/>
                      <a:pt x="104" y="2"/>
                    </a:cubicBezTo>
                    <a:cubicBezTo>
                      <a:pt x="105" y="2"/>
                      <a:pt x="107" y="3"/>
                      <a:pt x="109" y="3"/>
                    </a:cubicBezTo>
                    <a:cubicBezTo>
                      <a:pt x="110" y="3"/>
                      <a:pt x="111" y="4"/>
                      <a:pt x="111" y="4"/>
                    </a:cubicBezTo>
                    <a:cubicBezTo>
                      <a:pt x="112" y="4"/>
                      <a:pt x="113" y="4"/>
                      <a:pt x="114" y="4"/>
                    </a:cubicBezTo>
                    <a:cubicBezTo>
                      <a:pt x="114" y="4"/>
                      <a:pt x="115" y="3"/>
                      <a:pt x="116" y="3"/>
                    </a:cubicBezTo>
                    <a:cubicBezTo>
                      <a:pt x="116" y="3"/>
                      <a:pt x="117" y="4"/>
                      <a:pt x="117" y="4"/>
                    </a:cubicBezTo>
                    <a:cubicBezTo>
                      <a:pt x="117" y="3"/>
                      <a:pt x="118" y="3"/>
                      <a:pt x="119" y="3"/>
                    </a:cubicBezTo>
                    <a:cubicBezTo>
                      <a:pt x="120" y="3"/>
                      <a:pt x="121" y="3"/>
                      <a:pt x="121" y="3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2"/>
                      <a:pt x="122" y="2"/>
                      <a:pt x="123" y="2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7" y="1"/>
                      <a:pt x="129" y="0"/>
                      <a:pt x="130" y="0"/>
                    </a:cubicBezTo>
                    <a:cubicBezTo>
                      <a:pt x="131" y="1"/>
                      <a:pt x="132" y="1"/>
                      <a:pt x="132" y="2"/>
                    </a:cubicBezTo>
                    <a:cubicBezTo>
                      <a:pt x="132" y="2"/>
                      <a:pt x="132" y="3"/>
                      <a:pt x="131" y="3"/>
                    </a:cubicBezTo>
                    <a:cubicBezTo>
                      <a:pt x="131" y="4"/>
                      <a:pt x="131" y="4"/>
                      <a:pt x="131" y="5"/>
                    </a:cubicBezTo>
                    <a:cubicBezTo>
                      <a:pt x="131" y="5"/>
                      <a:pt x="131" y="5"/>
                      <a:pt x="132" y="6"/>
                    </a:cubicBezTo>
                    <a:cubicBezTo>
                      <a:pt x="132" y="7"/>
                      <a:pt x="132" y="8"/>
                      <a:pt x="131" y="9"/>
                    </a:cubicBezTo>
                    <a:cubicBezTo>
                      <a:pt x="131" y="10"/>
                      <a:pt x="131" y="11"/>
                      <a:pt x="130" y="11"/>
                    </a:cubicBezTo>
                    <a:cubicBezTo>
                      <a:pt x="130" y="12"/>
                      <a:pt x="130" y="13"/>
                      <a:pt x="129" y="14"/>
                    </a:cubicBezTo>
                    <a:cubicBezTo>
                      <a:pt x="128" y="15"/>
                      <a:pt x="128" y="16"/>
                      <a:pt x="127" y="17"/>
                    </a:cubicBezTo>
                    <a:cubicBezTo>
                      <a:pt x="127" y="17"/>
                      <a:pt x="126" y="18"/>
                      <a:pt x="126" y="18"/>
                    </a:cubicBezTo>
                    <a:cubicBezTo>
                      <a:pt x="125" y="18"/>
                      <a:pt x="125" y="19"/>
                      <a:pt x="124" y="19"/>
                    </a:cubicBezTo>
                    <a:cubicBezTo>
                      <a:pt x="124" y="20"/>
                      <a:pt x="123" y="20"/>
                      <a:pt x="123" y="21"/>
                    </a:cubicBezTo>
                    <a:cubicBezTo>
                      <a:pt x="121" y="23"/>
                      <a:pt x="118" y="26"/>
                      <a:pt x="116" y="28"/>
                    </a:cubicBezTo>
                    <a:cubicBezTo>
                      <a:pt x="115" y="29"/>
                      <a:pt x="113" y="33"/>
                      <a:pt x="112" y="34"/>
                    </a:cubicBezTo>
                    <a:cubicBezTo>
                      <a:pt x="111" y="34"/>
                      <a:pt x="112" y="34"/>
                      <a:pt x="112" y="36"/>
                    </a:cubicBezTo>
                    <a:cubicBezTo>
                      <a:pt x="112" y="36"/>
                      <a:pt x="112" y="36"/>
                      <a:pt x="113" y="36"/>
                    </a:cubicBezTo>
                    <a:cubicBezTo>
                      <a:pt x="113" y="36"/>
                      <a:pt x="114" y="36"/>
                      <a:pt x="115" y="36"/>
                    </a:cubicBezTo>
                    <a:cubicBezTo>
                      <a:pt x="116" y="36"/>
                      <a:pt x="117" y="36"/>
                      <a:pt x="118" y="35"/>
                    </a:cubicBezTo>
                    <a:cubicBezTo>
                      <a:pt x="119" y="35"/>
                      <a:pt x="119" y="34"/>
                      <a:pt x="120" y="34"/>
                    </a:cubicBezTo>
                    <a:cubicBezTo>
                      <a:pt x="121" y="34"/>
                      <a:pt x="122" y="33"/>
                      <a:pt x="123" y="33"/>
                    </a:cubicBezTo>
                    <a:cubicBezTo>
                      <a:pt x="126" y="32"/>
                      <a:pt x="128" y="32"/>
                      <a:pt x="132" y="32"/>
                    </a:cubicBezTo>
                    <a:cubicBezTo>
                      <a:pt x="133" y="32"/>
                      <a:pt x="135" y="34"/>
                      <a:pt x="137" y="34"/>
                    </a:cubicBezTo>
                    <a:cubicBezTo>
                      <a:pt x="138" y="36"/>
                      <a:pt x="139" y="35"/>
                      <a:pt x="141" y="36"/>
                    </a:cubicBezTo>
                    <a:cubicBezTo>
                      <a:pt x="142" y="36"/>
                      <a:pt x="144" y="38"/>
                      <a:pt x="145" y="39"/>
                    </a:cubicBezTo>
                    <a:cubicBezTo>
                      <a:pt x="146" y="39"/>
                      <a:pt x="148" y="41"/>
                      <a:pt x="149" y="41"/>
                    </a:cubicBezTo>
                    <a:cubicBezTo>
                      <a:pt x="149" y="42"/>
                      <a:pt x="150" y="42"/>
                      <a:pt x="150" y="42"/>
                    </a:cubicBezTo>
                    <a:cubicBezTo>
                      <a:pt x="152" y="46"/>
                      <a:pt x="151" y="47"/>
                      <a:pt x="15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4068763" y="3132138"/>
                <a:ext cx="161925" cy="384175"/>
              </a:xfrm>
              <a:custGeom>
                <a:avLst/>
                <a:gdLst>
                  <a:gd name="T0" fmla="*/ 4 w 43"/>
                  <a:gd name="T1" fmla="*/ 101 h 102"/>
                  <a:gd name="T2" fmla="*/ 2 w 43"/>
                  <a:gd name="T3" fmla="*/ 100 h 102"/>
                  <a:gd name="T4" fmla="*/ 1 w 43"/>
                  <a:gd name="T5" fmla="*/ 97 h 102"/>
                  <a:gd name="T6" fmla="*/ 1 w 43"/>
                  <a:gd name="T7" fmla="*/ 89 h 102"/>
                  <a:gd name="T8" fmla="*/ 4 w 43"/>
                  <a:gd name="T9" fmla="*/ 75 h 102"/>
                  <a:gd name="T10" fmla="*/ 9 w 43"/>
                  <a:gd name="T11" fmla="*/ 65 h 102"/>
                  <a:gd name="T12" fmla="*/ 15 w 43"/>
                  <a:gd name="T13" fmla="*/ 52 h 102"/>
                  <a:gd name="T14" fmla="*/ 17 w 43"/>
                  <a:gd name="T15" fmla="*/ 45 h 102"/>
                  <a:gd name="T16" fmla="*/ 16 w 43"/>
                  <a:gd name="T17" fmla="*/ 42 h 102"/>
                  <a:gd name="T18" fmla="*/ 15 w 43"/>
                  <a:gd name="T19" fmla="*/ 40 h 102"/>
                  <a:gd name="T20" fmla="*/ 13 w 43"/>
                  <a:gd name="T21" fmla="*/ 37 h 102"/>
                  <a:gd name="T22" fmla="*/ 13 w 43"/>
                  <a:gd name="T23" fmla="*/ 27 h 102"/>
                  <a:gd name="T24" fmla="*/ 13 w 43"/>
                  <a:gd name="T25" fmla="*/ 23 h 102"/>
                  <a:gd name="T26" fmla="*/ 15 w 43"/>
                  <a:gd name="T27" fmla="*/ 16 h 102"/>
                  <a:gd name="T28" fmla="*/ 16 w 43"/>
                  <a:gd name="T29" fmla="*/ 13 h 102"/>
                  <a:gd name="T30" fmla="*/ 17 w 43"/>
                  <a:gd name="T31" fmla="*/ 10 h 102"/>
                  <a:gd name="T32" fmla="*/ 19 w 43"/>
                  <a:gd name="T33" fmla="*/ 8 h 102"/>
                  <a:gd name="T34" fmla="*/ 20 w 43"/>
                  <a:gd name="T35" fmla="*/ 6 h 102"/>
                  <a:gd name="T36" fmla="*/ 24 w 43"/>
                  <a:gd name="T37" fmla="*/ 3 h 102"/>
                  <a:gd name="T38" fmla="*/ 29 w 43"/>
                  <a:gd name="T39" fmla="*/ 0 h 102"/>
                  <a:gd name="T40" fmla="*/ 34 w 43"/>
                  <a:gd name="T41" fmla="*/ 1 h 102"/>
                  <a:gd name="T42" fmla="*/ 39 w 43"/>
                  <a:gd name="T43" fmla="*/ 8 h 102"/>
                  <a:gd name="T44" fmla="*/ 42 w 43"/>
                  <a:gd name="T45" fmla="*/ 16 h 102"/>
                  <a:gd name="T46" fmla="*/ 42 w 43"/>
                  <a:gd name="T47" fmla="*/ 22 h 102"/>
                  <a:gd name="T48" fmla="*/ 39 w 43"/>
                  <a:gd name="T49" fmla="*/ 26 h 102"/>
                  <a:gd name="T50" fmla="*/ 35 w 43"/>
                  <a:gd name="T51" fmla="*/ 31 h 102"/>
                  <a:gd name="T52" fmla="*/ 34 w 43"/>
                  <a:gd name="T53" fmla="*/ 42 h 102"/>
                  <a:gd name="T54" fmla="*/ 32 w 43"/>
                  <a:gd name="T55" fmla="*/ 52 h 102"/>
                  <a:gd name="T56" fmla="*/ 31 w 43"/>
                  <a:gd name="T57" fmla="*/ 57 h 102"/>
                  <a:gd name="T58" fmla="*/ 30 w 43"/>
                  <a:gd name="T59" fmla="*/ 63 h 102"/>
                  <a:gd name="T60" fmla="*/ 26 w 43"/>
                  <a:gd name="T61" fmla="*/ 75 h 102"/>
                  <a:gd name="T62" fmla="*/ 25 w 43"/>
                  <a:gd name="T63" fmla="*/ 77 h 102"/>
                  <a:gd name="T64" fmla="*/ 21 w 43"/>
                  <a:gd name="T65" fmla="*/ 86 h 102"/>
                  <a:gd name="T66" fmla="*/ 6 w 43"/>
                  <a:gd name="T6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102">
                    <a:moveTo>
                      <a:pt x="6" y="102"/>
                    </a:moveTo>
                    <a:cubicBezTo>
                      <a:pt x="5" y="102"/>
                      <a:pt x="5" y="102"/>
                      <a:pt x="4" y="101"/>
                    </a:cubicBezTo>
                    <a:cubicBezTo>
                      <a:pt x="4" y="101"/>
                      <a:pt x="3" y="101"/>
                      <a:pt x="3" y="101"/>
                    </a:cubicBezTo>
                    <a:cubicBezTo>
                      <a:pt x="2" y="101"/>
                      <a:pt x="2" y="100"/>
                      <a:pt x="2" y="100"/>
                    </a:cubicBezTo>
                    <a:cubicBezTo>
                      <a:pt x="2" y="100"/>
                      <a:pt x="1" y="99"/>
                      <a:pt x="1" y="98"/>
                    </a:cubicBezTo>
                    <a:cubicBezTo>
                      <a:pt x="1" y="98"/>
                      <a:pt x="1" y="97"/>
                      <a:pt x="1" y="97"/>
                    </a:cubicBezTo>
                    <a:cubicBezTo>
                      <a:pt x="1" y="96"/>
                      <a:pt x="1" y="95"/>
                      <a:pt x="1" y="95"/>
                    </a:cubicBezTo>
                    <a:cubicBezTo>
                      <a:pt x="1" y="94"/>
                      <a:pt x="0" y="92"/>
                      <a:pt x="1" y="89"/>
                    </a:cubicBezTo>
                    <a:cubicBezTo>
                      <a:pt x="1" y="87"/>
                      <a:pt x="2" y="86"/>
                      <a:pt x="2" y="84"/>
                    </a:cubicBezTo>
                    <a:cubicBezTo>
                      <a:pt x="3" y="81"/>
                      <a:pt x="3" y="77"/>
                      <a:pt x="4" y="75"/>
                    </a:cubicBezTo>
                    <a:cubicBezTo>
                      <a:pt x="5" y="72"/>
                      <a:pt x="7" y="68"/>
                      <a:pt x="8" y="65"/>
                    </a:cubicBezTo>
                    <a:cubicBezTo>
                      <a:pt x="8" y="65"/>
                      <a:pt x="9" y="65"/>
                      <a:pt x="9" y="65"/>
                    </a:cubicBezTo>
                    <a:cubicBezTo>
                      <a:pt x="9" y="64"/>
                      <a:pt x="10" y="63"/>
                      <a:pt x="10" y="62"/>
                    </a:cubicBezTo>
                    <a:cubicBezTo>
                      <a:pt x="12" y="59"/>
                      <a:pt x="14" y="56"/>
                      <a:pt x="15" y="52"/>
                    </a:cubicBezTo>
                    <a:cubicBezTo>
                      <a:pt x="15" y="51"/>
                      <a:pt x="17" y="50"/>
                      <a:pt x="17" y="48"/>
                    </a:cubicBezTo>
                    <a:cubicBezTo>
                      <a:pt x="17" y="47"/>
                      <a:pt x="17" y="46"/>
                      <a:pt x="17" y="45"/>
                    </a:cubicBezTo>
                    <a:cubicBezTo>
                      <a:pt x="17" y="45"/>
                      <a:pt x="17" y="44"/>
                      <a:pt x="17" y="44"/>
                    </a:cubicBezTo>
                    <a:cubicBezTo>
                      <a:pt x="17" y="43"/>
                      <a:pt x="17" y="42"/>
                      <a:pt x="16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5" y="40"/>
                      <a:pt x="15" y="40"/>
                    </a:cubicBezTo>
                    <a:cubicBezTo>
                      <a:pt x="15" y="39"/>
                      <a:pt x="14" y="39"/>
                      <a:pt x="14" y="39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3" y="37"/>
                      <a:pt x="13" y="36"/>
                      <a:pt x="13" y="34"/>
                    </a:cubicBezTo>
                    <a:cubicBezTo>
                      <a:pt x="13" y="32"/>
                      <a:pt x="13" y="29"/>
                      <a:pt x="13" y="27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4"/>
                      <a:pt x="13" y="24"/>
                      <a:pt x="13" y="23"/>
                    </a:cubicBezTo>
                    <a:cubicBezTo>
                      <a:pt x="13" y="23"/>
                      <a:pt x="14" y="23"/>
                      <a:pt x="14" y="22"/>
                    </a:cubicBezTo>
                    <a:cubicBezTo>
                      <a:pt x="14" y="21"/>
                      <a:pt x="15" y="17"/>
                      <a:pt x="15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2"/>
                      <a:pt x="17" y="12"/>
                      <a:pt x="17" y="11"/>
                    </a:cubicBezTo>
                    <a:cubicBezTo>
                      <a:pt x="17" y="11"/>
                      <a:pt x="17" y="10"/>
                      <a:pt x="17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9"/>
                      <a:pt x="19" y="8"/>
                    </a:cubicBezTo>
                    <a:cubicBezTo>
                      <a:pt x="19" y="8"/>
                      <a:pt x="19" y="7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1" y="5"/>
                      <a:pt x="21" y="5"/>
                      <a:pt x="22" y="4"/>
                    </a:cubicBezTo>
                    <a:cubicBezTo>
                      <a:pt x="22" y="4"/>
                      <a:pt x="23" y="3"/>
                      <a:pt x="24" y="3"/>
                    </a:cubicBezTo>
                    <a:cubicBezTo>
                      <a:pt x="24" y="2"/>
                      <a:pt x="25" y="1"/>
                      <a:pt x="26" y="1"/>
                    </a:cubicBezTo>
                    <a:cubicBezTo>
                      <a:pt x="27" y="1"/>
                      <a:pt x="29" y="0"/>
                      <a:pt x="29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3" y="1"/>
                      <a:pt x="33" y="1"/>
                      <a:pt x="34" y="1"/>
                    </a:cubicBezTo>
                    <a:cubicBezTo>
                      <a:pt x="35" y="2"/>
                      <a:pt x="38" y="4"/>
                      <a:pt x="38" y="6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39" y="9"/>
                      <a:pt x="39" y="9"/>
                      <a:pt x="40" y="11"/>
                    </a:cubicBezTo>
                    <a:cubicBezTo>
                      <a:pt x="40" y="12"/>
                      <a:pt x="41" y="15"/>
                      <a:pt x="42" y="16"/>
                    </a:cubicBezTo>
                    <a:cubicBezTo>
                      <a:pt x="43" y="17"/>
                      <a:pt x="42" y="18"/>
                      <a:pt x="43" y="19"/>
                    </a:cubicBezTo>
                    <a:cubicBezTo>
                      <a:pt x="43" y="22"/>
                      <a:pt x="43" y="18"/>
                      <a:pt x="42" y="22"/>
                    </a:cubicBezTo>
                    <a:cubicBezTo>
                      <a:pt x="42" y="22"/>
                      <a:pt x="42" y="23"/>
                      <a:pt x="42" y="24"/>
                    </a:cubicBezTo>
                    <a:cubicBezTo>
                      <a:pt x="41" y="25"/>
                      <a:pt x="40" y="25"/>
                      <a:pt x="39" y="26"/>
                    </a:cubicBezTo>
                    <a:cubicBezTo>
                      <a:pt x="38" y="27"/>
                      <a:pt x="37" y="28"/>
                      <a:pt x="36" y="29"/>
                    </a:cubicBezTo>
                    <a:cubicBezTo>
                      <a:pt x="35" y="30"/>
                      <a:pt x="35" y="30"/>
                      <a:pt x="35" y="31"/>
                    </a:cubicBezTo>
                    <a:cubicBezTo>
                      <a:pt x="35" y="32"/>
                      <a:pt x="34" y="33"/>
                      <a:pt x="34" y="34"/>
                    </a:cubicBezTo>
                    <a:cubicBezTo>
                      <a:pt x="34" y="37"/>
                      <a:pt x="34" y="41"/>
                      <a:pt x="34" y="42"/>
                    </a:cubicBezTo>
                    <a:cubicBezTo>
                      <a:pt x="33" y="44"/>
                      <a:pt x="33" y="46"/>
                      <a:pt x="33" y="49"/>
                    </a:cubicBezTo>
                    <a:cubicBezTo>
                      <a:pt x="33" y="50"/>
                      <a:pt x="32" y="51"/>
                      <a:pt x="32" y="52"/>
                    </a:cubicBezTo>
                    <a:cubicBezTo>
                      <a:pt x="32" y="54"/>
                      <a:pt x="32" y="55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8"/>
                      <a:pt x="31" y="58"/>
                      <a:pt x="31" y="59"/>
                    </a:cubicBezTo>
                    <a:cubicBezTo>
                      <a:pt x="30" y="60"/>
                      <a:pt x="30" y="62"/>
                      <a:pt x="30" y="63"/>
                    </a:cubicBezTo>
                    <a:cubicBezTo>
                      <a:pt x="29" y="67"/>
                      <a:pt x="27" y="71"/>
                      <a:pt x="26" y="74"/>
                    </a:cubicBezTo>
                    <a:cubicBezTo>
                      <a:pt x="26" y="74"/>
                      <a:pt x="26" y="74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6" y="76"/>
                      <a:pt x="25" y="77"/>
                      <a:pt x="25" y="77"/>
                    </a:cubicBezTo>
                    <a:cubicBezTo>
                      <a:pt x="25" y="79"/>
                      <a:pt x="24" y="80"/>
                      <a:pt x="23" y="82"/>
                    </a:cubicBezTo>
                    <a:cubicBezTo>
                      <a:pt x="22" y="83"/>
                      <a:pt x="21" y="84"/>
                      <a:pt x="21" y="86"/>
                    </a:cubicBezTo>
                    <a:cubicBezTo>
                      <a:pt x="17" y="90"/>
                      <a:pt x="15" y="99"/>
                      <a:pt x="10" y="102"/>
                    </a:cubicBezTo>
                    <a:cubicBezTo>
                      <a:pt x="9" y="102"/>
                      <a:pt x="7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4254501" y="3016250"/>
                <a:ext cx="458788" cy="481013"/>
              </a:xfrm>
              <a:custGeom>
                <a:avLst/>
                <a:gdLst>
                  <a:gd name="T0" fmla="*/ 82 w 122"/>
                  <a:gd name="T1" fmla="*/ 4 h 128"/>
                  <a:gd name="T2" fmla="*/ 89 w 122"/>
                  <a:gd name="T3" fmla="*/ 10 h 128"/>
                  <a:gd name="T4" fmla="*/ 94 w 122"/>
                  <a:gd name="T5" fmla="*/ 15 h 128"/>
                  <a:gd name="T6" fmla="*/ 99 w 122"/>
                  <a:gd name="T7" fmla="*/ 19 h 128"/>
                  <a:gd name="T8" fmla="*/ 108 w 122"/>
                  <a:gd name="T9" fmla="*/ 28 h 128"/>
                  <a:gd name="T10" fmla="*/ 116 w 122"/>
                  <a:gd name="T11" fmla="*/ 36 h 128"/>
                  <a:gd name="T12" fmla="*/ 120 w 122"/>
                  <a:gd name="T13" fmla="*/ 42 h 128"/>
                  <a:gd name="T14" fmla="*/ 122 w 122"/>
                  <a:gd name="T15" fmla="*/ 60 h 128"/>
                  <a:gd name="T16" fmla="*/ 122 w 122"/>
                  <a:gd name="T17" fmla="*/ 68 h 128"/>
                  <a:gd name="T18" fmla="*/ 120 w 122"/>
                  <a:gd name="T19" fmla="*/ 79 h 128"/>
                  <a:gd name="T20" fmla="*/ 118 w 122"/>
                  <a:gd name="T21" fmla="*/ 87 h 128"/>
                  <a:gd name="T22" fmla="*/ 116 w 122"/>
                  <a:gd name="T23" fmla="*/ 96 h 128"/>
                  <a:gd name="T24" fmla="*/ 111 w 122"/>
                  <a:gd name="T25" fmla="*/ 108 h 128"/>
                  <a:gd name="T26" fmla="*/ 104 w 122"/>
                  <a:gd name="T27" fmla="*/ 114 h 128"/>
                  <a:gd name="T28" fmla="*/ 88 w 122"/>
                  <a:gd name="T29" fmla="*/ 125 h 128"/>
                  <a:gd name="T30" fmla="*/ 83 w 122"/>
                  <a:gd name="T31" fmla="*/ 128 h 128"/>
                  <a:gd name="T32" fmla="*/ 78 w 122"/>
                  <a:gd name="T33" fmla="*/ 128 h 128"/>
                  <a:gd name="T34" fmla="*/ 71 w 122"/>
                  <a:gd name="T35" fmla="*/ 124 h 128"/>
                  <a:gd name="T36" fmla="*/ 69 w 122"/>
                  <a:gd name="T37" fmla="*/ 118 h 128"/>
                  <a:gd name="T38" fmla="*/ 70 w 122"/>
                  <a:gd name="T39" fmla="*/ 115 h 128"/>
                  <a:gd name="T40" fmla="*/ 78 w 122"/>
                  <a:gd name="T41" fmla="*/ 107 h 128"/>
                  <a:gd name="T42" fmla="*/ 81 w 122"/>
                  <a:gd name="T43" fmla="*/ 105 h 128"/>
                  <a:gd name="T44" fmla="*/ 87 w 122"/>
                  <a:gd name="T45" fmla="*/ 101 h 128"/>
                  <a:gd name="T46" fmla="*/ 92 w 122"/>
                  <a:gd name="T47" fmla="*/ 93 h 128"/>
                  <a:gd name="T48" fmla="*/ 97 w 122"/>
                  <a:gd name="T49" fmla="*/ 78 h 128"/>
                  <a:gd name="T50" fmla="*/ 94 w 122"/>
                  <a:gd name="T51" fmla="*/ 48 h 128"/>
                  <a:gd name="T52" fmla="*/ 88 w 122"/>
                  <a:gd name="T53" fmla="*/ 41 h 128"/>
                  <a:gd name="T54" fmla="*/ 81 w 122"/>
                  <a:gd name="T55" fmla="*/ 34 h 128"/>
                  <a:gd name="T56" fmla="*/ 76 w 122"/>
                  <a:gd name="T57" fmla="*/ 29 h 128"/>
                  <a:gd name="T58" fmla="*/ 63 w 122"/>
                  <a:gd name="T59" fmla="*/ 25 h 128"/>
                  <a:gd name="T60" fmla="*/ 57 w 122"/>
                  <a:gd name="T61" fmla="*/ 27 h 128"/>
                  <a:gd name="T62" fmla="*/ 45 w 122"/>
                  <a:gd name="T63" fmla="*/ 34 h 128"/>
                  <a:gd name="T64" fmla="*/ 42 w 122"/>
                  <a:gd name="T65" fmla="*/ 36 h 128"/>
                  <a:gd name="T66" fmla="*/ 31 w 122"/>
                  <a:gd name="T67" fmla="*/ 45 h 128"/>
                  <a:gd name="T68" fmla="*/ 25 w 122"/>
                  <a:gd name="T69" fmla="*/ 48 h 128"/>
                  <a:gd name="T70" fmla="*/ 16 w 122"/>
                  <a:gd name="T71" fmla="*/ 49 h 128"/>
                  <a:gd name="T72" fmla="*/ 8 w 122"/>
                  <a:gd name="T73" fmla="*/ 46 h 128"/>
                  <a:gd name="T74" fmla="*/ 5 w 122"/>
                  <a:gd name="T75" fmla="*/ 44 h 128"/>
                  <a:gd name="T76" fmla="*/ 0 w 122"/>
                  <a:gd name="T77" fmla="*/ 36 h 128"/>
                  <a:gd name="T78" fmla="*/ 14 w 122"/>
                  <a:gd name="T79" fmla="*/ 23 h 128"/>
                  <a:gd name="T80" fmla="*/ 22 w 122"/>
                  <a:gd name="T81" fmla="*/ 23 h 128"/>
                  <a:gd name="T82" fmla="*/ 36 w 122"/>
                  <a:gd name="T83" fmla="*/ 16 h 128"/>
                  <a:gd name="T84" fmla="*/ 49 w 122"/>
                  <a:gd name="T85" fmla="*/ 9 h 128"/>
                  <a:gd name="T86" fmla="*/ 57 w 122"/>
                  <a:gd name="T87" fmla="*/ 5 h 128"/>
                  <a:gd name="T88" fmla="*/ 62 w 122"/>
                  <a:gd name="T89" fmla="*/ 2 h 128"/>
                  <a:gd name="T90" fmla="*/ 65 w 122"/>
                  <a:gd name="T91" fmla="*/ 1 h 128"/>
                  <a:gd name="T92" fmla="*/ 68 w 122"/>
                  <a:gd name="T93" fmla="*/ 1 h 128"/>
                  <a:gd name="T94" fmla="*/ 77 w 122"/>
                  <a:gd name="T9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2" h="128">
                    <a:moveTo>
                      <a:pt x="77" y="1"/>
                    </a:moveTo>
                    <a:cubicBezTo>
                      <a:pt x="78" y="1"/>
                      <a:pt x="79" y="3"/>
                      <a:pt x="81" y="3"/>
                    </a:cubicBezTo>
                    <a:cubicBezTo>
                      <a:pt x="82" y="3"/>
                      <a:pt x="81" y="4"/>
                      <a:pt x="82" y="4"/>
                    </a:cubicBezTo>
                    <a:cubicBezTo>
                      <a:pt x="83" y="5"/>
                      <a:pt x="84" y="6"/>
                      <a:pt x="85" y="6"/>
                    </a:cubicBezTo>
                    <a:cubicBezTo>
                      <a:pt x="86" y="7"/>
                      <a:pt x="86" y="7"/>
                      <a:pt x="87" y="8"/>
                    </a:cubicBezTo>
                    <a:cubicBezTo>
                      <a:pt x="88" y="8"/>
                      <a:pt x="88" y="8"/>
                      <a:pt x="89" y="10"/>
                    </a:cubicBezTo>
                    <a:cubicBezTo>
                      <a:pt x="90" y="11"/>
                      <a:pt x="91" y="11"/>
                      <a:pt x="92" y="12"/>
                    </a:cubicBezTo>
                    <a:cubicBezTo>
                      <a:pt x="92" y="12"/>
                      <a:pt x="93" y="13"/>
                      <a:pt x="94" y="14"/>
                    </a:cubicBezTo>
                    <a:cubicBezTo>
                      <a:pt x="94" y="14"/>
                      <a:pt x="94" y="14"/>
                      <a:pt x="94" y="15"/>
                    </a:cubicBezTo>
                    <a:cubicBezTo>
                      <a:pt x="95" y="15"/>
                      <a:pt x="95" y="15"/>
                      <a:pt x="96" y="16"/>
                    </a:cubicBezTo>
                    <a:cubicBezTo>
                      <a:pt x="96" y="16"/>
                      <a:pt x="96" y="16"/>
                      <a:pt x="96" y="17"/>
                    </a:cubicBezTo>
                    <a:cubicBezTo>
                      <a:pt x="97" y="17"/>
                      <a:pt x="98" y="18"/>
                      <a:pt x="99" y="19"/>
                    </a:cubicBezTo>
                    <a:cubicBezTo>
                      <a:pt x="100" y="20"/>
                      <a:pt x="100" y="21"/>
                      <a:pt x="102" y="22"/>
                    </a:cubicBezTo>
                    <a:cubicBezTo>
                      <a:pt x="103" y="23"/>
                      <a:pt x="104" y="24"/>
                      <a:pt x="105" y="25"/>
                    </a:cubicBezTo>
                    <a:cubicBezTo>
                      <a:pt x="106" y="25"/>
                      <a:pt x="107" y="27"/>
                      <a:pt x="108" y="28"/>
                    </a:cubicBezTo>
                    <a:cubicBezTo>
                      <a:pt x="109" y="29"/>
                      <a:pt x="110" y="30"/>
                      <a:pt x="111" y="32"/>
                    </a:cubicBezTo>
                    <a:cubicBezTo>
                      <a:pt x="112" y="32"/>
                      <a:pt x="113" y="33"/>
                      <a:pt x="114" y="34"/>
                    </a:cubicBezTo>
                    <a:cubicBezTo>
                      <a:pt x="114" y="35"/>
                      <a:pt x="115" y="35"/>
                      <a:pt x="116" y="36"/>
                    </a:cubicBezTo>
                    <a:cubicBezTo>
                      <a:pt x="116" y="37"/>
                      <a:pt x="117" y="37"/>
                      <a:pt x="117" y="38"/>
                    </a:cubicBezTo>
                    <a:cubicBezTo>
                      <a:pt x="117" y="38"/>
                      <a:pt x="118" y="39"/>
                      <a:pt x="118" y="39"/>
                    </a:cubicBezTo>
                    <a:cubicBezTo>
                      <a:pt x="119" y="40"/>
                      <a:pt x="119" y="41"/>
                      <a:pt x="120" y="42"/>
                    </a:cubicBezTo>
                    <a:cubicBezTo>
                      <a:pt x="121" y="43"/>
                      <a:pt x="121" y="45"/>
                      <a:pt x="122" y="46"/>
                    </a:cubicBezTo>
                    <a:cubicBezTo>
                      <a:pt x="122" y="48"/>
                      <a:pt x="122" y="49"/>
                      <a:pt x="122" y="50"/>
                    </a:cubicBezTo>
                    <a:cubicBezTo>
                      <a:pt x="122" y="53"/>
                      <a:pt x="122" y="57"/>
                      <a:pt x="122" y="60"/>
                    </a:cubicBezTo>
                    <a:cubicBezTo>
                      <a:pt x="122" y="60"/>
                      <a:pt x="122" y="61"/>
                      <a:pt x="122" y="62"/>
                    </a:cubicBezTo>
                    <a:cubicBezTo>
                      <a:pt x="122" y="63"/>
                      <a:pt x="122" y="64"/>
                      <a:pt x="122" y="66"/>
                    </a:cubicBezTo>
                    <a:cubicBezTo>
                      <a:pt x="122" y="67"/>
                      <a:pt x="122" y="67"/>
                      <a:pt x="122" y="68"/>
                    </a:cubicBezTo>
                    <a:cubicBezTo>
                      <a:pt x="121" y="69"/>
                      <a:pt x="121" y="70"/>
                      <a:pt x="121" y="72"/>
                    </a:cubicBezTo>
                    <a:cubicBezTo>
                      <a:pt x="120" y="74"/>
                      <a:pt x="120" y="75"/>
                      <a:pt x="120" y="77"/>
                    </a:cubicBezTo>
                    <a:cubicBezTo>
                      <a:pt x="120" y="78"/>
                      <a:pt x="120" y="78"/>
                      <a:pt x="120" y="79"/>
                    </a:cubicBezTo>
                    <a:cubicBezTo>
                      <a:pt x="120" y="79"/>
                      <a:pt x="120" y="80"/>
                      <a:pt x="120" y="81"/>
                    </a:cubicBezTo>
                    <a:cubicBezTo>
                      <a:pt x="119" y="81"/>
                      <a:pt x="119" y="82"/>
                      <a:pt x="119" y="82"/>
                    </a:cubicBezTo>
                    <a:cubicBezTo>
                      <a:pt x="119" y="84"/>
                      <a:pt x="119" y="86"/>
                      <a:pt x="118" y="87"/>
                    </a:cubicBezTo>
                    <a:cubicBezTo>
                      <a:pt x="118" y="87"/>
                      <a:pt x="118" y="88"/>
                      <a:pt x="118" y="88"/>
                    </a:cubicBezTo>
                    <a:cubicBezTo>
                      <a:pt x="118" y="90"/>
                      <a:pt x="118" y="91"/>
                      <a:pt x="117" y="93"/>
                    </a:cubicBezTo>
                    <a:cubicBezTo>
                      <a:pt x="117" y="94"/>
                      <a:pt x="117" y="95"/>
                      <a:pt x="116" y="96"/>
                    </a:cubicBezTo>
                    <a:cubicBezTo>
                      <a:pt x="116" y="97"/>
                      <a:pt x="116" y="98"/>
                      <a:pt x="116" y="99"/>
                    </a:cubicBezTo>
                    <a:cubicBezTo>
                      <a:pt x="115" y="100"/>
                      <a:pt x="114" y="102"/>
                      <a:pt x="114" y="103"/>
                    </a:cubicBezTo>
                    <a:cubicBezTo>
                      <a:pt x="113" y="105"/>
                      <a:pt x="112" y="106"/>
                      <a:pt x="111" y="108"/>
                    </a:cubicBezTo>
                    <a:cubicBezTo>
                      <a:pt x="111" y="108"/>
                      <a:pt x="110" y="109"/>
                      <a:pt x="110" y="110"/>
                    </a:cubicBezTo>
                    <a:cubicBezTo>
                      <a:pt x="107" y="112"/>
                      <a:pt x="107" y="112"/>
                      <a:pt x="105" y="114"/>
                    </a:cubicBezTo>
                    <a:cubicBezTo>
                      <a:pt x="104" y="114"/>
                      <a:pt x="104" y="114"/>
                      <a:pt x="104" y="114"/>
                    </a:cubicBezTo>
                    <a:cubicBezTo>
                      <a:pt x="103" y="114"/>
                      <a:pt x="99" y="118"/>
                      <a:pt x="97" y="119"/>
                    </a:cubicBezTo>
                    <a:cubicBezTo>
                      <a:pt x="95" y="121"/>
                      <a:pt x="92" y="121"/>
                      <a:pt x="91" y="123"/>
                    </a:cubicBezTo>
                    <a:cubicBezTo>
                      <a:pt x="89" y="124"/>
                      <a:pt x="89" y="124"/>
                      <a:pt x="88" y="125"/>
                    </a:cubicBezTo>
                    <a:cubicBezTo>
                      <a:pt x="87" y="125"/>
                      <a:pt x="87" y="126"/>
                      <a:pt x="87" y="126"/>
                    </a:cubicBezTo>
                    <a:cubicBezTo>
                      <a:pt x="87" y="126"/>
                      <a:pt x="85" y="127"/>
                      <a:pt x="85" y="128"/>
                    </a:cubicBezTo>
                    <a:cubicBezTo>
                      <a:pt x="84" y="128"/>
                      <a:pt x="83" y="128"/>
                      <a:pt x="83" y="128"/>
                    </a:cubicBezTo>
                    <a:cubicBezTo>
                      <a:pt x="83" y="128"/>
                      <a:pt x="82" y="128"/>
                      <a:pt x="82" y="128"/>
                    </a:cubicBezTo>
                    <a:cubicBezTo>
                      <a:pt x="81" y="128"/>
                      <a:pt x="80" y="128"/>
                      <a:pt x="80" y="128"/>
                    </a:cubicBezTo>
                    <a:cubicBezTo>
                      <a:pt x="79" y="128"/>
                      <a:pt x="78" y="128"/>
                      <a:pt x="78" y="128"/>
                    </a:cubicBezTo>
                    <a:cubicBezTo>
                      <a:pt x="76" y="128"/>
                      <a:pt x="76" y="127"/>
                      <a:pt x="74" y="127"/>
                    </a:cubicBezTo>
                    <a:cubicBezTo>
                      <a:pt x="73" y="127"/>
                      <a:pt x="72" y="126"/>
                      <a:pt x="71" y="125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69" y="124"/>
                      <a:pt x="70" y="123"/>
                      <a:pt x="70" y="122"/>
                    </a:cubicBezTo>
                    <a:cubicBezTo>
                      <a:pt x="70" y="122"/>
                      <a:pt x="70" y="121"/>
                      <a:pt x="70" y="121"/>
                    </a:cubicBezTo>
                    <a:cubicBezTo>
                      <a:pt x="70" y="119"/>
                      <a:pt x="69" y="119"/>
                      <a:pt x="69" y="118"/>
                    </a:cubicBezTo>
                    <a:cubicBezTo>
                      <a:pt x="69" y="118"/>
                      <a:pt x="69" y="118"/>
                      <a:pt x="69" y="117"/>
                    </a:cubicBezTo>
                    <a:cubicBezTo>
                      <a:pt x="69" y="117"/>
                      <a:pt x="69" y="117"/>
                      <a:pt x="70" y="116"/>
                    </a:cubicBezTo>
                    <a:cubicBezTo>
                      <a:pt x="70" y="116"/>
                      <a:pt x="70" y="115"/>
                      <a:pt x="70" y="115"/>
                    </a:cubicBezTo>
                    <a:cubicBezTo>
                      <a:pt x="71" y="114"/>
                      <a:pt x="71" y="113"/>
                      <a:pt x="72" y="112"/>
                    </a:cubicBezTo>
                    <a:cubicBezTo>
                      <a:pt x="73" y="110"/>
                      <a:pt x="75" y="110"/>
                      <a:pt x="76" y="108"/>
                    </a:cubicBezTo>
                    <a:cubicBezTo>
                      <a:pt x="77" y="108"/>
                      <a:pt x="77" y="107"/>
                      <a:pt x="78" y="107"/>
                    </a:cubicBezTo>
                    <a:cubicBezTo>
                      <a:pt x="79" y="106"/>
                      <a:pt x="79" y="106"/>
                      <a:pt x="80" y="106"/>
                    </a:cubicBezTo>
                    <a:cubicBezTo>
                      <a:pt x="80" y="106"/>
                      <a:pt x="80" y="105"/>
                      <a:pt x="80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2" y="104"/>
                      <a:pt x="82" y="104"/>
                      <a:pt x="83" y="104"/>
                    </a:cubicBezTo>
                    <a:cubicBezTo>
                      <a:pt x="83" y="104"/>
                      <a:pt x="84" y="103"/>
                      <a:pt x="84" y="103"/>
                    </a:cubicBezTo>
                    <a:cubicBezTo>
                      <a:pt x="85" y="102"/>
                      <a:pt x="86" y="102"/>
                      <a:pt x="87" y="101"/>
                    </a:cubicBezTo>
                    <a:cubicBezTo>
                      <a:pt x="87" y="100"/>
                      <a:pt x="88" y="99"/>
                      <a:pt x="89" y="99"/>
                    </a:cubicBezTo>
                    <a:cubicBezTo>
                      <a:pt x="89" y="98"/>
                      <a:pt x="89" y="98"/>
                      <a:pt x="89" y="98"/>
                    </a:cubicBezTo>
                    <a:cubicBezTo>
                      <a:pt x="90" y="96"/>
                      <a:pt x="92" y="95"/>
                      <a:pt x="92" y="93"/>
                    </a:cubicBezTo>
                    <a:cubicBezTo>
                      <a:pt x="93" y="90"/>
                      <a:pt x="95" y="88"/>
                      <a:pt x="96" y="84"/>
                    </a:cubicBezTo>
                    <a:cubicBezTo>
                      <a:pt x="96" y="84"/>
                      <a:pt x="96" y="83"/>
                      <a:pt x="96" y="83"/>
                    </a:cubicBezTo>
                    <a:cubicBezTo>
                      <a:pt x="96" y="81"/>
                      <a:pt x="97" y="80"/>
                      <a:pt x="97" y="78"/>
                    </a:cubicBezTo>
                    <a:cubicBezTo>
                      <a:pt x="98" y="77"/>
                      <a:pt x="98" y="76"/>
                      <a:pt x="98" y="75"/>
                    </a:cubicBezTo>
                    <a:cubicBezTo>
                      <a:pt x="99" y="68"/>
                      <a:pt x="101" y="63"/>
                      <a:pt x="98" y="55"/>
                    </a:cubicBezTo>
                    <a:cubicBezTo>
                      <a:pt x="97" y="52"/>
                      <a:pt x="96" y="51"/>
                      <a:pt x="94" y="48"/>
                    </a:cubicBezTo>
                    <a:cubicBezTo>
                      <a:pt x="93" y="47"/>
                      <a:pt x="92" y="46"/>
                      <a:pt x="91" y="44"/>
                    </a:cubicBezTo>
                    <a:cubicBezTo>
                      <a:pt x="90" y="43"/>
                      <a:pt x="90" y="42"/>
                      <a:pt x="89" y="42"/>
                    </a:cubicBezTo>
                    <a:cubicBezTo>
                      <a:pt x="89" y="41"/>
                      <a:pt x="89" y="41"/>
                      <a:pt x="88" y="41"/>
                    </a:cubicBezTo>
                    <a:cubicBezTo>
                      <a:pt x="88" y="40"/>
                      <a:pt x="87" y="40"/>
                      <a:pt x="87" y="40"/>
                    </a:cubicBezTo>
                    <a:cubicBezTo>
                      <a:pt x="84" y="38"/>
                      <a:pt x="84" y="36"/>
                      <a:pt x="82" y="35"/>
                    </a:cubicBezTo>
                    <a:cubicBezTo>
                      <a:pt x="82" y="34"/>
                      <a:pt x="81" y="34"/>
                      <a:pt x="81" y="34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79" y="32"/>
                      <a:pt x="78" y="30"/>
                      <a:pt x="78" y="29"/>
                    </a:cubicBezTo>
                    <a:cubicBezTo>
                      <a:pt x="77" y="29"/>
                      <a:pt x="76" y="29"/>
                      <a:pt x="76" y="29"/>
                    </a:cubicBezTo>
                    <a:cubicBezTo>
                      <a:pt x="75" y="28"/>
                      <a:pt x="74" y="27"/>
                      <a:pt x="73" y="27"/>
                    </a:cubicBezTo>
                    <a:cubicBezTo>
                      <a:pt x="72" y="26"/>
                      <a:pt x="72" y="25"/>
                      <a:pt x="71" y="25"/>
                    </a:cubicBezTo>
                    <a:cubicBezTo>
                      <a:pt x="69" y="24"/>
                      <a:pt x="65" y="24"/>
                      <a:pt x="63" y="25"/>
                    </a:cubicBezTo>
                    <a:cubicBezTo>
                      <a:pt x="62" y="25"/>
                      <a:pt x="59" y="26"/>
                      <a:pt x="59" y="26"/>
                    </a:cubicBezTo>
                    <a:cubicBezTo>
                      <a:pt x="58" y="26"/>
                      <a:pt x="58" y="26"/>
                      <a:pt x="58" y="27"/>
                    </a:cubicBezTo>
                    <a:cubicBezTo>
                      <a:pt x="58" y="27"/>
                      <a:pt x="57" y="27"/>
                      <a:pt x="57" y="27"/>
                    </a:cubicBezTo>
                    <a:cubicBezTo>
                      <a:pt x="56" y="28"/>
                      <a:pt x="55" y="28"/>
                      <a:pt x="55" y="28"/>
                    </a:cubicBezTo>
                    <a:cubicBezTo>
                      <a:pt x="54" y="29"/>
                      <a:pt x="51" y="30"/>
                      <a:pt x="50" y="31"/>
                    </a:cubicBezTo>
                    <a:cubicBezTo>
                      <a:pt x="48" y="32"/>
                      <a:pt x="47" y="32"/>
                      <a:pt x="45" y="34"/>
                    </a:cubicBezTo>
                    <a:cubicBezTo>
                      <a:pt x="45" y="34"/>
                      <a:pt x="44" y="34"/>
                      <a:pt x="44" y="34"/>
                    </a:cubicBezTo>
                    <a:cubicBezTo>
                      <a:pt x="44" y="34"/>
                      <a:pt x="43" y="35"/>
                      <a:pt x="42" y="35"/>
                    </a:cubicBezTo>
                    <a:cubicBezTo>
                      <a:pt x="42" y="35"/>
                      <a:pt x="42" y="35"/>
                      <a:pt x="42" y="36"/>
                    </a:cubicBezTo>
                    <a:cubicBezTo>
                      <a:pt x="39" y="38"/>
                      <a:pt x="36" y="39"/>
                      <a:pt x="34" y="42"/>
                    </a:cubicBezTo>
                    <a:cubicBezTo>
                      <a:pt x="34" y="42"/>
                      <a:pt x="33" y="43"/>
                      <a:pt x="32" y="43"/>
                    </a:cubicBezTo>
                    <a:cubicBezTo>
                      <a:pt x="32" y="44"/>
                      <a:pt x="31" y="44"/>
                      <a:pt x="31" y="45"/>
                    </a:cubicBezTo>
                    <a:cubicBezTo>
                      <a:pt x="30" y="46"/>
                      <a:pt x="29" y="46"/>
                      <a:pt x="28" y="47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6" y="48"/>
                      <a:pt x="25" y="48"/>
                      <a:pt x="25" y="48"/>
                    </a:cubicBezTo>
                    <a:cubicBezTo>
                      <a:pt x="24" y="48"/>
                      <a:pt x="22" y="49"/>
                      <a:pt x="21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9"/>
                      <a:pt x="16" y="49"/>
                      <a:pt x="16" y="49"/>
                    </a:cubicBezTo>
                    <a:cubicBezTo>
                      <a:pt x="15" y="48"/>
                      <a:pt x="15" y="49"/>
                      <a:pt x="14" y="48"/>
                    </a:cubicBezTo>
                    <a:cubicBezTo>
                      <a:pt x="12" y="47"/>
                      <a:pt x="12" y="47"/>
                      <a:pt x="10" y="47"/>
                    </a:cubicBezTo>
                    <a:cubicBezTo>
                      <a:pt x="10" y="46"/>
                      <a:pt x="9" y="46"/>
                      <a:pt x="8" y="46"/>
                    </a:cubicBezTo>
                    <a:cubicBezTo>
                      <a:pt x="8" y="46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5" y="44"/>
                      <a:pt x="5" y="44"/>
                    </a:cubicBezTo>
                    <a:cubicBezTo>
                      <a:pt x="4" y="42"/>
                      <a:pt x="3" y="43"/>
                      <a:pt x="2" y="42"/>
                    </a:cubicBezTo>
                    <a:cubicBezTo>
                      <a:pt x="2" y="40"/>
                      <a:pt x="1" y="41"/>
                      <a:pt x="1" y="40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5" y="24"/>
                      <a:pt x="6" y="23"/>
                      <a:pt x="10" y="23"/>
                    </a:cubicBezTo>
                    <a:cubicBezTo>
                      <a:pt x="11" y="23"/>
                      <a:pt x="13" y="23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18" y="24"/>
                      <a:pt x="19" y="24"/>
                      <a:pt x="20" y="24"/>
                    </a:cubicBezTo>
                    <a:cubicBezTo>
                      <a:pt x="20" y="24"/>
                      <a:pt x="21" y="24"/>
                      <a:pt x="22" y="23"/>
                    </a:cubicBezTo>
                    <a:cubicBezTo>
                      <a:pt x="23" y="22"/>
                      <a:pt x="25" y="22"/>
                      <a:pt x="26" y="22"/>
                    </a:cubicBezTo>
                    <a:cubicBezTo>
                      <a:pt x="27" y="21"/>
                      <a:pt x="28" y="20"/>
                      <a:pt x="30" y="20"/>
                    </a:cubicBezTo>
                    <a:cubicBezTo>
                      <a:pt x="31" y="18"/>
                      <a:pt x="34" y="18"/>
                      <a:pt x="36" y="16"/>
                    </a:cubicBezTo>
                    <a:cubicBezTo>
                      <a:pt x="36" y="16"/>
                      <a:pt x="36" y="16"/>
                      <a:pt x="37" y="16"/>
                    </a:cubicBezTo>
                    <a:cubicBezTo>
                      <a:pt x="37" y="16"/>
                      <a:pt x="37" y="16"/>
                      <a:pt x="37" y="15"/>
                    </a:cubicBezTo>
                    <a:cubicBezTo>
                      <a:pt x="41" y="13"/>
                      <a:pt x="45" y="11"/>
                      <a:pt x="49" y="9"/>
                    </a:cubicBezTo>
                    <a:cubicBezTo>
                      <a:pt x="50" y="8"/>
                      <a:pt x="52" y="7"/>
                      <a:pt x="53" y="6"/>
                    </a:cubicBezTo>
                    <a:cubicBezTo>
                      <a:pt x="54" y="6"/>
                      <a:pt x="54" y="6"/>
                      <a:pt x="55" y="6"/>
                    </a:cubicBezTo>
                    <a:cubicBezTo>
                      <a:pt x="56" y="6"/>
                      <a:pt x="56" y="5"/>
                      <a:pt x="57" y="5"/>
                    </a:cubicBezTo>
                    <a:cubicBezTo>
                      <a:pt x="58" y="4"/>
                      <a:pt x="58" y="4"/>
                      <a:pt x="60" y="4"/>
                    </a:cubicBezTo>
                    <a:cubicBezTo>
                      <a:pt x="60" y="3"/>
                      <a:pt x="61" y="3"/>
                      <a:pt x="61" y="3"/>
                    </a:cubicBezTo>
                    <a:cubicBezTo>
                      <a:pt x="62" y="3"/>
                      <a:pt x="62" y="2"/>
                      <a:pt x="62" y="2"/>
                    </a:cubicBezTo>
                    <a:cubicBezTo>
                      <a:pt x="63" y="2"/>
                      <a:pt x="63" y="2"/>
                      <a:pt x="64" y="2"/>
                    </a:cubicBezTo>
                    <a:cubicBezTo>
                      <a:pt x="64" y="2"/>
                      <a:pt x="64" y="1"/>
                      <a:pt x="64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1"/>
                      <a:pt x="65" y="1"/>
                      <a:pt x="66" y="1"/>
                    </a:cubicBezTo>
                    <a:cubicBezTo>
                      <a:pt x="66" y="1"/>
                      <a:pt x="66" y="1"/>
                      <a:pt x="67" y="1"/>
                    </a:cubicBezTo>
                    <a:cubicBezTo>
                      <a:pt x="67" y="1"/>
                      <a:pt x="67" y="1"/>
                      <a:pt x="68" y="1"/>
                    </a:cubicBezTo>
                    <a:cubicBezTo>
                      <a:pt x="68" y="0"/>
                      <a:pt x="68" y="1"/>
                      <a:pt x="69" y="1"/>
                    </a:cubicBezTo>
                    <a:cubicBezTo>
                      <a:pt x="69" y="1"/>
                      <a:pt x="71" y="0"/>
                      <a:pt x="73" y="0"/>
                    </a:cubicBezTo>
                    <a:cubicBezTo>
                      <a:pt x="74" y="0"/>
                      <a:pt x="76" y="1"/>
                      <a:pt x="7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5497513" y="3151188"/>
                <a:ext cx="241300" cy="433388"/>
              </a:xfrm>
              <a:custGeom>
                <a:avLst/>
                <a:gdLst>
                  <a:gd name="T0" fmla="*/ 20 w 64"/>
                  <a:gd name="T1" fmla="*/ 44 h 115"/>
                  <a:gd name="T2" fmla="*/ 20 w 64"/>
                  <a:gd name="T3" fmla="*/ 35 h 115"/>
                  <a:gd name="T4" fmla="*/ 22 w 64"/>
                  <a:gd name="T5" fmla="*/ 32 h 115"/>
                  <a:gd name="T6" fmla="*/ 22 w 64"/>
                  <a:gd name="T7" fmla="*/ 25 h 115"/>
                  <a:gd name="T8" fmla="*/ 15 w 64"/>
                  <a:gd name="T9" fmla="*/ 24 h 115"/>
                  <a:gd name="T10" fmla="*/ 9 w 64"/>
                  <a:gd name="T11" fmla="*/ 23 h 115"/>
                  <a:gd name="T12" fmla="*/ 2 w 64"/>
                  <a:gd name="T13" fmla="*/ 18 h 115"/>
                  <a:gd name="T14" fmla="*/ 0 w 64"/>
                  <a:gd name="T15" fmla="*/ 12 h 115"/>
                  <a:gd name="T16" fmla="*/ 1 w 64"/>
                  <a:gd name="T17" fmla="*/ 10 h 115"/>
                  <a:gd name="T18" fmla="*/ 10 w 64"/>
                  <a:gd name="T19" fmla="*/ 8 h 115"/>
                  <a:gd name="T20" fmla="*/ 14 w 64"/>
                  <a:gd name="T21" fmla="*/ 7 h 115"/>
                  <a:gd name="T22" fmla="*/ 20 w 64"/>
                  <a:gd name="T23" fmla="*/ 3 h 115"/>
                  <a:gd name="T24" fmla="*/ 27 w 64"/>
                  <a:gd name="T25" fmla="*/ 0 h 115"/>
                  <a:gd name="T26" fmla="*/ 35 w 64"/>
                  <a:gd name="T27" fmla="*/ 0 h 115"/>
                  <a:gd name="T28" fmla="*/ 42 w 64"/>
                  <a:gd name="T29" fmla="*/ 6 h 115"/>
                  <a:gd name="T30" fmla="*/ 46 w 64"/>
                  <a:gd name="T31" fmla="*/ 12 h 115"/>
                  <a:gd name="T32" fmla="*/ 46 w 64"/>
                  <a:gd name="T33" fmla="*/ 17 h 115"/>
                  <a:gd name="T34" fmla="*/ 45 w 64"/>
                  <a:gd name="T35" fmla="*/ 25 h 115"/>
                  <a:gd name="T36" fmla="*/ 41 w 64"/>
                  <a:gd name="T37" fmla="*/ 39 h 115"/>
                  <a:gd name="T38" fmla="*/ 40 w 64"/>
                  <a:gd name="T39" fmla="*/ 42 h 115"/>
                  <a:gd name="T40" fmla="*/ 41 w 64"/>
                  <a:gd name="T41" fmla="*/ 49 h 115"/>
                  <a:gd name="T42" fmla="*/ 50 w 64"/>
                  <a:gd name="T43" fmla="*/ 48 h 115"/>
                  <a:gd name="T44" fmla="*/ 55 w 64"/>
                  <a:gd name="T45" fmla="*/ 48 h 115"/>
                  <a:gd name="T46" fmla="*/ 62 w 64"/>
                  <a:gd name="T47" fmla="*/ 55 h 115"/>
                  <a:gd name="T48" fmla="*/ 64 w 64"/>
                  <a:gd name="T49" fmla="*/ 58 h 115"/>
                  <a:gd name="T50" fmla="*/ 63 w 64"/>
                  <a:gd name="T51" fmla="*/ 62 h 115"/>
                  <a:gd name="T52" fmla="*/ 61 w 64"/>
                  <a:gd name="T53" fmla="*/ 70 h 115"/>
                  <a:gd name="T54" fmla="*/ 62 w 64"/>
                  <a:gd name="T55" fmla="*/ 75 h 115"/>
                  <a:gd name="T56" fmla="*/ 60 w 64"/>
                  <a:gd name="T57" fmla="*/ 82 h 115"/>
                  <a:gd name="T58" fmla="*/ 56 w 64"/>
                  <a:gd name="T59" fmla="*/ 84 h 115"/>
                  <a:gd name="T60" fmla="*/ 50 w 64"/>
                  <a:gd name="T61" fmla="*/ 97 h 115"/>
                  <a:gd name="T62" fmla="*/ 49 w 64"/>
                  <a:gd name="T63" fmla="*/ 100 h 115"/>
                  <a:gd name="T64" fmla="*/ 47 w 64"/>
                  <a:gd name="T65" fmla="*/ 104 h 115"/>
                  <a:gd name="T66" fmla="*/ 43 w 64"/>
                  <a:gd name="T67" fmla="*/ 110 h 115"/>
                  <a:gd name="T68" fmla="*/ 38 w 64"/>
                  <a:gd name="T69" fmla="*/ 114 h 115"/>
                  <a:gd name="T70" fmla="*/ 31 w 64"/>
                  <a:gd name="T71" fmla="*/ 115 h 115"/>
                  <a:gd name="T72" fmla="*/ 26 w 64"/>
                  <a:gd name="T73" fmla="*/ 113 h 115"/>
                  <a:gd name="T74" fmla="*/ 20 w 64"/>
                  <a:gd name="T75" fmla="*/ 111 h 115"/>
                  <a:gd name="T76" fmla="*/ 17 w 64"/>
                  <a:gd name="T77" fmla="*/ 110 h 115"/>
                  <a:gd name="T78" fmla="*/ 15 w 64"/>
                  <a:gd name="T79" fmla="*/ 110 h 115"/>
                  <a:gd name="T80" fmla="*/ 7 w 64"/>
                  <a:gd name="T81" fmla="*/ 109 h 115"/>
                  <a:gd name="T82" fmla="*/ 5 w 64"/>
                  <a:gd name="T83" fmla="*/ 102 h 115"/>
                  <a:gd name="T84" fmla="*/ 8 w 64"/>
                  <a:gd name="T85" fmla="*/ 96 h 115"/>
                  <a:gd name="T86" fmla="*/ 15 w 64"/>
                  <a:gd name="T87" fmla="*/ 92 h 115"/>
                  <a:gd name="T88" fmla="*/ 21 w 64"/>
                  <a:gd name="T89" fmla="*/ 88 h 115"/>
                  <a:gd name="T90" fmla="*/ 24 w 64"/>
                  <a:gd name="T91" fmla="*/ 86 h 115"/>
                  <a:gd name="T92" fmla="*/ 24 w 64"/>
                  <a:gd name="T93" fmla="*/ 84 h 115"/>
                  <a:gd name="T94" fmla="*/ 20 w 64"/>
                  <a:gd name="T95" fmla="*/ 82 h 115"/>
                  <a:gd name="T96" fmla="*/ 18 w 64"/>
                  <a:gd name="T97" fmla="*/ 79 h 115"/>
                  <a:gd name="T98" fmla="*/ 13 w 64"/>
                  <a:gd name="T99" fmla="*/ 76 h 115"/>
                  <a:gd name="T100" fmla="*/ 9 w 64"/>
                  <a:gd name="T101" fmla="*/ 76 h 115"/>
                  <a:gd name="T102" fmla="*/ 6 w 64"/>
                  <a:gd name="T103" fmla="*/ 72 h 115"/>
                  <a:gd name="T104" fmla="*/ 6 w 64"/>
                  <a:gd name="T105" fmla="*/ 68 h 115"/>
                  <a:gd name="T106" fmla="*/ 9 w 64"/>
                  <a:gd name="T107" fmla="*/ 62 h 115"/>
                  <a:gd name="T108" fmla="*/ 10 w 64"/>
                  <a:gd name="T109" fmla="*/ 60 h 115"/>
                  <a:gd name="T110" fmla="*/ 14 w 64"/>
                  <a:gd name="T111" fmla="*/ 57 h 115"/>
                  <a:gd name="T112" fmla="*/ 21 w 64"/>
                  <a:gd name="T113" fmla="*/ 56 h 115"/>
                  <a:gd name="T114" fmla="*/ 21 w 64"/>
                  <a:gd name="T115" fmla="*/ 52 h 115"/>
                  <a:gd name="T116" fmla="*/ 20 w 64"/>
                  <a:gd name="T117" fmla="*/ 4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" h="115">
                    <a:moveTo>
                      <a:pt x="20" y="45"/>
                    </a:moveTo>
                    <a:cubicBezTo>
                      <a:pt x="20" y="45"/>
                      <a:pt x="20" y="44"/>
                      <a:pt x="20" y="44"/>
                    </a:cubicBezTo>
                    <a:cubicBezTo>
                      <a:pt x="20" y="41"/>
                      <a:pt x="20" y="41"/>
                      <a:pt x="20" y="38"/>
                    </a:cubicBezTo>
                    <a:cubicBezTo>
                      <a:pt x="20" y="37"/>
                      <a:pt x="20" y="36"/>
                      <a:pt x="20" y="35"/>
                    </a:cubicBezTo>
                    <a:cubicBezTo>
                      <a:pt x="21" y="35"/>
                      <a:pt x="21" y="34"/>
                      <a:pt x="21" y="33"/>
                    </a:cubicBezTo>
                    <a:cubicBezTo>
                      <a:pt x="21" y="33"/>
                      <a:pt x="21" y="32"/>
                      <a:pt x="22" y="32"/>
                    </a:cubicBezTo>
                    <a:cubicBezTo>
                      <a:pt x="22" y="30"/>
                      <a:pt x="23" y="29"/>
                      <a:pt x="23" y="28"/>
                    </a:cubicBezTo>
                    <a:cubicBezTo>
                      <a:pt x="23" y="27"/>
                      <a:pt x="23" y="25"/>
                      <a:pt x="22" y="25"/>
                    </a:cubicBezTo>
                    <a:cubicBezTo>
                      <a:pt x="21" y="24"/>
                      <a:pt x="20" y="24"/>
                      <a:pt x="19" y="24"/>
                    </a:cubicBezTo>
                    <a:cubicBezTo>
                      <a:pt x="19" y="23"/>
                      <a:pt x="16" y="24"/>
                      <a:pt x="15" y="24"/>
                    </a:cubicBezTo>
                    <a:cubicBezTo>
                      <a:pt x="15" y="24"/>
                      <a:pt x="13" y="24"/>
                      <a:pt x="13" y="24"/>
                    </a:cubicBezTo>
                    <a:cubicBezTo>
                      <a:pt x="11" y="24"/>
                      <a:pt x="10" y="23"/>
                      <a:pt x="9" y="23"/>
                    </a:cubicBezTo>
                    <a:cubicBezTo>
                      <a:pt x="8" y="23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9"/>
                      <a:pt x="7" y="8"/>
                      <a:pt x="10" y="8"/>
                    </a:cubicBezTo>
                    <a:cubicBezTo>
                      <a:pt x="11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7" y="4"/>
                      <a:pt x="18" y="4"/>
                      <a:pt x="20" y="3"/>
                    </a:cubicBezTo>
                    <a:cubicBezTo>
                      <a:pt x="21" y="3"/>
                      <a:pt x="22" y="2"/>
                      <a:pt x="23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29" y="0"/>
                      <a:pt x="30" y="0"/>
                      <a:pt x="33" y="0"/>
                    </a:cubicBezTo>
                    <a:cubicBezTo>
                      <a:pt x="33" y="0"/>
                      <a:pt x="35" y="0"/>
                      <a:pt x="35" y="0"/>
                    </a:cubicBezTo>
                    <a:cubicBezTo>
                      <a:pt x="36" y="1"/>
                      <a:pt x="38" y="2"/>
                      <a:pt x="39" y="2"/>
                    </a:cubicBezTo>
                    <a:cubicBezTo>
                      <a:pt x="40" y="3"/>
                      <a:pt x="41" y="6"/>
                      <a:pt x="42" y="6"/>
                    </a:cubicBezTo>
                    <a:cubicBezTo>
                      <a:pt x="43" y="7"/>
                      <a:pt x="44" y="9"/>
                      <a:pt x="45" y="9"/>
                    </a:cubicBezTo>
                    <a:cubicBezTo>
                      <a:pt x="45" y="10"/>
                      <a:pt x="45" y="11"/>
                      <a:pt x="46" y="12"/>
                    </a:cubicBezTo>
                    <a:cubicBezTo>
                      <a:pt x="46" y="12"/>
                      <a:pt x="46" y="13"/>
                      <a:pt x="46" y="14"/>
                    </a:cubicBezTo>
                    <a:cubicBezTo>
                      <a:pt x="46" y="15"/>
                      <a:pt x="46" y="16"/>
                      <a:pt x="46" y="17"/>
                    </a:cubicBezTo>
                    <a:cubicBezTo>
                      <a:pt x="46" y="18"/>
                      <a:pt x="46" y="19"/>
                      <a:pt x="46" y="21"/>
                    </a:cubicBezTo>
                    <a:cubicBezTo>
                      <a:pt x="46" y="22"/>
                      <a:pt x="45" y="24"/>
                      <a:pt x="45" y="25"/>
                    </a:cubicBezTo>
                    <a:cubicBezTo>
                      <a:pt x="44" y="28"/>
                      <a:pt x="43" y="32"/>
                      <a:pt x="42" y="34"/>
                    </a:cubicBezTo>
                    <a:cubicBezTo>
                      <a:pt x="41" y="35"/>
                      <a:pt x="41" y="37"/>
                      <a:pt x="41" y="39"/>
                    </a:cubicBezTo>
                    <a:cubicBezTo>
                      <a:pt x="40" y="39"/>
                      <a:pt x="40" y="40"/>
                      <a:pt x="40" y="40"/>
                    </a:cubicBezTo>
                    <a:cubicBezTo>
                      <a:pt x="40" y="42"/>
                      <a:pt x="40" y="40"/>
                      <a:pt x="40" y="42"/>
                    </a:cubicBezTo>
                    <a:cubicBezTo>
                      <a:pt x="40" y="44"/>
                      <a:pt x="40" y="43"/>
                      <a:pt x="40" y="45"/>
                    </a:cubicBezTo>
                    <a:cubicBezTo>
                      <a:pt x="41" y="46"/>
                      <a:pt x="40" y="47"/>
                      <a:pt x="41" y="49"/>
                    </a:cubicBezTo>
                    <a:cubicBezTo>
                      <a:pt x="41" y="49"/>
                      <a:pt x="41" y="51"/>
                      <a:pt x="41" y="50"/>
                    </a:cubicBezTo>
                    <a:cubicBezTo>
                      <a:pt x="43" y="50"/>
                      <a:pt x="48" y="48"/>
                      <a:pt x="5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2" y="48"/>
                      <a:pt x="53" y="48"/>
                      <a:pt x="55" y="48"/>
                    </a:cubicBezTo>
                    <a:cubicBezTo>
                      <a:pt x="57" y="48"/>
                      <a:pt x="57" y="49"/>
                      <a:pt x="60" y="51"/>
                    </a:cubicBezTo>
                    <a:cubicBezTo>
                      <a:pt x="61" y="52"/>
                      <a:pt x="62" y="54"/>
                      <a:pt x="62" y="55"/>
                    </a:cubicBezTo>
                    <a:cubicBezTo>
                      <a:pt x="62" y="55"/>
                      <a:pt x="62" y="55"/>
                      <a:pt x="63" y="55"/>
                    </a:cubicBezTo>
                    <a:cubicBezTo>
                      <a:pt x="63" y="56"/>
                      <a:pt x="63" y="57"/>
                      <a:pt x="64" y="58"/>
                    </a:cubicBezTo>
                    <a:cubicBezTo>
                      <a:pt x="64" y="59"/>
                      <a:pt x="64" y="59"/>
                      <a:pt x="64" y="60"/>
                    </a:cubicBezTo>
                    <a:cubicBezTo>
                      <a:pt x="64" y="61"/>
                      <a:pt x="63" y="61"/>
                      <a:pt x="63" y="62"/>
                    </a:cubicBezTo>
                    <a:cubicBezTo>
                      <a:pt x="62" y="64"/>
                      <a:pt x="63" y="64"/>
                      <a:pt x="62" y="66"/>
                    </a:cubicBezTo>
                    <a:cubicBezTo>
                      <a:pt x="61" y="66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1"/>
                    </a:cubicBezTo>
                    <a:cubicBezTo>
                      <a:pt x="61" y="72"/>
                      <a:pt x="62" y="73"/>
                      <a:pt x="62" y="75"/>
                    </a:cubicBezTo>
                    <a:cubicBezTo>
                      <a:pt x="63" y="77"/>
                      <a:pt x="62" y="79"/>
                      <a:pt x="61" y="80"/>
                    </a:cubicBezTo>
                    <a:cubicBezTo>
                      <a:pt x="60" y="81"/>
                      <a:pt x="60" y="81"/>
                      <a:pt x="60" y="82"/>
                    </a:cubicBezTo>
                    <a:cubicBezTo>
                      <a:pt x="58" y="82"/>
                      <a:pt x="58" y="83"/>
                      <a:pt x="58" y="83"/>
                    </a:cubicBezTo>
                    <a:cubicBezTo>
                      <a:pt x="57" y="83"/>
                      <a:pt x="56" y="83"/>
                      <a:pt x="56" y="84"/>
                    </a:cubicBezTo>
                    <a:cubicBezTo>
                      <a:pt x="54" y="84"/>
                      <a:pt x="51" y="84"/>
                      <a:pt x="50" y="85"/>
                    </a:cubicBezTo>
                    <a:cubicBezTo>
                      <a:pt x="50" y="89"/>
                      <a:pt x="50" y="93"/>
                      <a:pt x="50" y="97"/>
                    </a:cubicBezTo>
                    <a:cubicBezTo>
                      <a:pt x="50" y="97"/>
                      <a:pt x="49" y="98"/>
                      <a:pt x="49" y="99"/>
                    </a:cubicBezTo>
                    <a:cubicBezTo>
                      <a:pt x="49" y="99"/>
                      <a:pt x="49" y="100"/>
                      <a:pt x="49" y="100"/>
                    </a:cubicBezTo>
                    <a:cubicBezTo>
                      <a:pt x="49" y="101"/>
                      <a:pt x="48" y="102"/>
                      <a:pt x="48" y="102"/>
                    </a:cubicBezTo>
                    <a:cubicBezTo>
                      <a:pt x="48" y="103"/>
                      <a:pt x="48" y="103"/>
                      <a:pt x="47" y="104"/>
                    </a:cubicBezTo>
                    <a:cubicBezTo>
                      <a:pt x="47" y="105"/>
                      <a:pt x="46" y="107"/>
                      <a:pt x="45" y="108"/>
                    </a:cubicBezTo>
                    <a:cubicBezTo>
                      <a:pt x="44" y="109"/>
                      <a:pt x="44" y="109"/>
                      <a:pt x="43" y="110"/>
                    </a:cubicBezTo>
                    <a:cubicBezTo>
                      <a:pt x="42" y="111"/>
                      <a:pt x="41" y="111"/>
                      <a:pt x="41" y="112"/>
                    </a:cubicBezTo>
                    <a:cubicBezTo>
                      <a:pt x="40" y="113"/>
                      <a:pt x="39" y="113"/>
                      <a:pt x="38" y="114"/>
                    </a:cubicBezTo>
                    <a:cubicBezTo>
                      <a:pt x="37" y="114"/>
                      <a:pt x="35" y="114"/>
                      <a:pt x="34" y="115"/>
                    </a:cubicBezTo>
                    <a:cubicBezTo>
                      <a:pt x="33" y="115"/>
                      <a:pt x="32" y="115"/>
                      <a:pt x="31" y="115"/>
                    </a:cubicBezTo>
                    <a:cubicBezTo>
                      <a:pt x="30" y="114"/>
                      <a:pt x="29" y="114"/>
                      <a:pt x="28" y="114"/>
                    </a:cubicBezTo>
                    <a:cubicBezTo>
                      <a:pt x="27" y="114"/>
                      <a:pt x="26" y="113"/>
                      <a:pt x="26" y="113"/>
                    </a:cubicBezTo>
                    <a:cubicBezTo>
                      <a:pt x="25" y="112"/>
                      <a:pt x="25" y="112"/>
                      <a:pt x="24" y="112"/>
                    </a:cubicBezTo>
                    <a:cubicBezTo>
                      <a:pt x="23" y="111"/>
                      <a:pt x="22" y="111"/>
                      <a:pt x="20" y="111"/>
                    </a:cubicBezTo>
                    <a:cubicBezTo>
                      <a:pt x="20" y="111"/>
                      <a:pt x="20" y="110"/>
                      <a:pt x="19" y="110"/>
                    </a:cubicBezTo>
                    <a:cubicBezTo>
                      <a:pt x="18" y="110"/>
                      <a:pt x="18" y="110"/>
                      <a:pt x="17" y="110"/>
                    </a:cubicBezTo>
                    <a:cubicBezTo>
                      <a:pt x="16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10"/>
                      <a:pt x="11" y="110"/>
                      <a:pt x="10" y="110"/>
                    </a:cubicBezTo>
                    <a:cubicBezTo>
                      <a:pt x="9" y="110"/>
                      <a:pt x="8" y="109"/>
                      <a:pt x="7" y="109"/>
                    </a:cubicBezTo>
                    <a:cubicBezTo>
                      <a:pt x="7" y="109"/>
                      <a:pt x="6" y="108"/>
                      <a:pt x="6" y="108"/>
                    </a:cubicBezTo>
                    <a:cubicBezTo>
                      <a:pt x="4" y="105"/>
                      <a:pt x="5" y="104"/>
                      <a:pt x="5" y="102"/>
                    </a:cubicBezTo>
                    <a:cubicBezTo>
                      <a:pt x="5" y="101"/>
                      <a:pt x="5" y="100"/>
                      <a:pt x="6" y="100"/>
                    </a:cubicBezTo>
                    <a:cubicBezTo>
                      <a:pt x="6" y="98"/>
                      <a:pt x="7" y="97"/>
                      <a:pt x="8" y="96"/>
                    </a:cubicBezTo>
                    <a:cubicBezTo>
                      <a:pt x="9" y="94"/>
                      <a:pt x="11" y="94"/>
                      <a:pt x="12" y="93"/>
                    </a:cubicBezTo>
                    <a:cubicBezTo>
                      <a:pt x="14" y="92"/>
                      <a:pt x="13" y="92"/>
                      <a:pt x="15" y="92"/>
                    </a:cubicBezTo>
                    <a:cubicBezTo>
                      <a:pt x="16" y="91"/>
                      <a:pt x="18" y="90"/>
                      <a:pt x="19" y="89"/>
                    </a:cubicBezTo>
                    <a:cubicBezTo>
                      <a:pt x="20" y="89"/>
                      <a:pt x="20" y="88"/>
                      <a:pt x="21" y="88"/>
                    </a:cubicBezTo>
                    <a:cubicBezTo>
                      <a:pt x="21" y="87"/>
                      <a:pt x="22" y="87"/>
                      <a:pt x="22" y="87"/>
                    </a:cubicBezTo>
                    <a:cubicBezTo>
                      <a:pt x="23" y="86"/>
                      <a:pt x="23" y="86"/>
                      <a:pt x="24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4" y="85"/>
                      <a:pt x="24" y="85"/>
                      <a:pt x="24" y="84"/>
                    </a:cubicBezTo>
                    <a:cubicBezTo>
                      <a:pt x="24" y="84"/>
                      <a:pt x="24" y="84"/>
                      <a:pt x="24" y="83"/>
                    </a:cubicBezTo>
                    <a:cubicBezTo>
                      <a:pt x="22" y="83"/>
                      <a:pt x="21" y="82"/>
                      <a:pt x="20" y="82"/>
                    </a:cubicBezTo>
                    <a:cubicBezTo>
                      <a:pt x="20" y="81"/>
                      <a:pt x="19" y="81"/>
                      <a:pt x="18" y="81"/>
                    </a:cubicBezTo>
                    <a:cubicBezTo>
                      <a:pt x="18" y="81"/>
                      <a:pt x="18" y="79"/>
                      <a:pt x="18" y="79"/>
                    </a:cubicBezTo>
                    <a:cubicBezTo>
                      <a:pt x="16" y="79"/>
                      <a:pt x="16" y="77"/>
                      <a:pt x="15" y="77"/>
                    </a:cubicBezTo>
                    <a:cubicBezTo>
                      <a:pt x="14" y="77"/>
                      <a:pt x="14" y="77"/>
                      <a:pt x="13" y="76"/>
                    </a:cubicBezTo>
                    <a:cubicBezTo>
                      <a:pt x="13" y="76"/>
                      <a:pt x="12" y="76"/>
                      <a:pt x="11" y="76"/>
                    </a:cubicBezTo>
                    <a:cubicBezTo>
                      <a:pt x="11" y="76"/>
                      <a:pt x="10" y="76"/>
                      <a:pt x="9" y="76"/>
                    </a:cubicBezTo>
                    <a:cubicBezTo>
                      <a:pt x="7" y="75"/>
                      <a:pt x="8" y="75"/>
                      <a:pt x="7" y="74"/>
                    </a:cubicBezTo>
                    <a:cubicBezTo>
                      <a:pt x="6" y="74"/>
                      <a:pt x="6" y="73"/>
                      <a:pt x="6" y="72"/>
                    </a:cubicBezTo>
                    <a:cubicBezTo>
                      <a:pt x="6" y="71"/>
                      <a:pt x="6" y="70"/>
                      <a:pt x="6" y="6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6" y="66"/>
                      <a:pt x="8" y="64"/>
                      <a:pt x="8" y="63"/>
                    </a:cubicBezTo>
                    <a:cubicBezTo>
                      <a:pt x="8" y="63"/>
                      <a:pt x="9" y="62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9" y="61"/>
                      <a:pt x="10" y="61"/>
                      <a:pt x="10" y="60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3" y="57"/>
                      <a:pt x="13" y="57"/>
                      <a:pt x="14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6"/>
                      <a:pt x="20" y="56"/>
                      <a:pt x="21" y="56"/>
                    </a:cubicBezTo>
                    <a:cubicBezTo>
                      <a:pt x="21" y="55"/>
                      <a:pt x="20" y="54"/>
                      <a:pt x="21" y="54"/>
                    </a:cubicBezTo>
                    <a:cubicBezTo>
                      <a:pt x="21" y="53"/>
                      <a:pt x="20" y="53"/>
                      <a:pt x="21" y="52"/>
                    </a:cubicBezTo>
                    <a:cubicBezTo>
                      <a:pt x="20" y="51"/>
                      <a:pt x="20" y="51"/>
                      <a:pt x="20" y="50"/>
                    </a:cubicBezTo>
                    <a:cubicBezTo>
                      <a:pt x="20" y="49"/>
                      <a:pt x="20" y="46"/>
                      <a:pt x="2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5576888" y="2940050"/>
                <a:ext cx="255588" cy="192088"/>
              </a:xfrm>
              <a:custGeom>
                <a:avLst/>
                <a:gdLst>
                  <a:gd name="T0" fmla="*/ 11 w 68"/>
                  <a:gd name="T1" fmla="*/ 42 h 51"/>
                  <a:gd name="T2" fmla="*/ 16 w 68"/>
                  <a:gd name="T3" fmla="*/ 36 h 51"/>
                  <a:gd name="T4" fmla="*/ 21 w 68"/>
                  <a:gd name="T5" fmla="*/ 30 h 51"/>
                  <a:gd name="T6" fmla="*/ 22 w 68"/>
                  <a:gd name="T7" fmla="*/ 28 h 51"/>
                  <a:gd name="T8" fmla="*/ 23 w 68"/>
                  <a:gd name="T9" fmla="*/ 26 h 51"/>
                  <a:gd name="T10" fmla="*/ 20 w 68"/>
                  <a:gd name="T11" fmla="*/ 26 h 51"/>
                  <a:gd name="T12" fmla="*/ 17 w 68"/>
                  <a:gd name="T13" fmla="*/ 27 h 51"/>
                  <a:gd name="T14" fmla="*/ 15 w 68"/>
                  <a:gd name="T15" fmla="*/ 28 h 51"/>
                  <a:gd name="T16" fmla="*/ 10 w 68"/>
                  <a:gd name="T17" fmla="*/ 30 h 51"/>
                  <a:gd name="T18" fmla="*/ 6 w 68"/>
                  <a:gd name="T19" fmla="*/ 32 h 51"/>
                  <a:gd name="T20" fmla="*/ 2 w 68"/>
                  <a:gd name="T21" fmla="*/ 27 h 51"/>
                  <a:gd name="T22" fmla="*/ 1 w 68"/>
                  <a:gd name="T23" fmla="*/ 22 h 51"/>
                  <a:gd name="T24" fmla="*/ 0 w 68"/>
                  <a:gd name="T25" fmla="*/ 17 h 51"/>
                  <a:gd name="T26" fmla="*/ 4 w 68"/>
                  <a:gd name="T27" fmla="*/ 11 h 51"/>
                  <a:gd name="T28" fmla="*/ 5 w 68"/>
                  <a:gd name="T29" fmla="*/ 10 h 51"/>
                  <a:gd name="T30" fmla="*/ 7 w 68"/>
                  <a:gd name="T31" fmla="*/ 9 h 51"/>
                  <a:gd name="T32" fmla="*/ 15 w 68"/>
                  <a:gd name="T33" fmla="*/ 6 h 51"/>
                  <a:gd name="T34" fmla="*/ 29 w 68"/>
                  <a:gd name="T35" fmla="*/ 2 h 51"/>
                  <a:gd name="T36" fmla="*/ 35 w 68"/>
                  <a:gd name="T37" fmla="*/ 2 h 51"/>
                  <a:gd name="T38" fmla="*/ 44 w 68"/>
                  <a:gd name="T39" fmla="*/ 1 h 51"/>
                  <a:gd name="T40" fmla="*/ 57 w 68"/>
                  <a:gd name="T41" fmla="*/ 1 h 51"/>
                  <a:gd name="T42" fmla="*/ 59 w 68"/>
                  <a:gd name="T43" fmla="*/ 3 h 51"/>
                  <a:gd name="T44" fmla="*/ 60 w 68"/>
                  <a:gd name="T45" fmla="*/ 3 h 51"/>
                  <a:gd name="T46" fmla="*/ 64 w 68"/>
                  <a:gd name="T47" fmla="*/ 4 h 51"/>
                  <a:gd name="T48" fmla="*/ 68 w 68"/>
                  <a:gd name="T49" fmla="*/ 10 h 51"/>
                  <a:gd name="T50" fmla="*/ 68 w 68"/>
                  <a:gd name="T51" fmla="*/ 16 h 51"/>
                  <a:gd name="T52" fmla="*/ 66 w 68"/>
                  <a:gd name="T53" fmla="*/ 20 h 51"/>
                  <a:gd name="T54" fmla="*/ 64 w 68"/>
                  <a:gd name="T55" fmla="*/ 24 h 51"/>
                  <a:gd name="T56" fmla="*/ 61 w 68"/>
                  <a:gd name="T57" fmla="*/ 26 h 51"/>
                  <a:gd name="T58" fmla="*/ 56 w 68"/>
                  <a:gd name="T59" fmla="*/ 26 h 51"/>
                  <a:gd name="T60" fmla="*/ 53 w 68"/>
                  <a:gd name="T61" fmla="*/ 27 h 51"/>
                  <a:gd name="T62" fmla="*/ 46 w 68"/>
                  <a:gd name="T63" fmla="*/ 28 h 51"/>
                  <a:gd name="T64" fmla="*/ 43 w 68"/>
                  <a:gd name="T65" fmla="*/ 31 h 51"/>
                  <a:gd name="T66" fmla="*/ 37 w 68"/>
                  <a:gd name="T67" fmla="*/ 35 h 51"/>
                  <a:gd name="T68" fmla="*/ 31 w 68"/>
                  <a:gd name="T69" fmla="*/ 39 h 51"/>
                  <a:gd name="T70" fmla="*/ 28 w 68"/>
                  <a:gd name="T71" fmla="*/ 43 h 51"/>
                  <a:gd name="T72" fmla="*/ 23 w 68"/>
                  <a:gd name="T73" fmla="*/ 46 h 51"/>
                  <a:gd name="T74" fmla="*/ 21 w 68"/>
                  <a:gd name="T75" fmla="*/ 48 h 51"/>
                  <a:gd name="T76" fmla="*/ 17 w 68"/>
                  <a:gd name="T77" fmla="*/ 50 h 51"/>
                  <a:gd name="T78" fmla="*/ 11 w 68"/>
                  <a:gd name="T79" fmla="*/ 49 h 51"/>
                  <a:gd name="T80" fmla="*/ 10 w 68"/>
                  <a:gd name="T81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" h="51">
                    <a:moveTo>
                      <a:pt x="10" y="44"/>
                    </a:moveTo>
                    <a:cubicBezTo>
                      <a:pt x="11" y="43"/>
                      <a:pt x="10" y="43"/>
                      <a:pt x="11" y="42"/>
                    </a:cubicBezTo>
                    <a:cubicBezTo>
                      <a:pt x="13" y="40"/>
                      <a:pt x="13" y="39"/>
                      <a:pt x="13" y="39"/>
                    </a:cubicBezTo>
                    <a:cubicBezTo>
                      <a:pt x="15" y="38"/>
                      <a:pt x="15" y="37"/>
                      <a:pt x="16" y="36"/>
                    </a:cubicBezTo>
                    <a:cubicBezTo>
                      <a:pt x="17" y="35"/>
                      <a:pt x="18" y="34"/>
                      <a:pt x="20" y="32"/>
                    </a:cubicBezTo>
                    <a:cubicBezTo>
                      <a:pt x="20" y="31"/>
                      <a:pt x="21" y="30"/>
                      <a:pt x="21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2" y="29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3" y="27"/>
                      <a:pt x="23" y="27"/>
                      <a:pt x="23" y="26"/>
                    </a:cubicBezTo>
                    <a:cubicBezTo>
                      <a:pt x="24" y="25"/>
                      <a:pt x="25" y="25"/>
                      <a:pt x="25" y="25"/>
                    </a:cubicBezTo>
                    <a:cubicBezTo>
                      <a:pt x="24" y="25"/>
                      <a:pt x="21" y="25"/>
                      <a:pt x="20" y="26"/>
                    </a:cubicBezTo>
                    <a:cubicBezTo>
                      <a:pt x="20" y="26"/>
                      <a:pt x="20" y="26"/>
                      <a:pt x="19" y="26"/>
                    </a:cubicBezTo>
                    <a:cubicBezTo>
                      <a:pt x="18" y="27"/>
                      <a:pt x="18" y="27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7"/>
                      <a:pt x="15" y="28"/>
                      <a:pt x="15" y="28"/>
                    </a:cubicBezTo>
                    <a:cubicBezTo>
                      <a:pt x="14" y="28"/>
                      <a:pt x="13" y="29"/>
                      <a:pt x="12" y="29"/>
                    </a:cubicBezTo>
                    <a:cubicBezTo>
                      <a:pt x="12" y="30"/>
                      <a:pt x="10" y="30"/>
                      <a:pt x="10" y="30"/>
                    </a:cubicBezTo>
                    <a:cubicBezTo>
                      <a:pt x="9" y="31"/>
                      <a:pt x="9" y="31"/>
                      <a:pt x="8" y="32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4" y="31"/>
                      <a:pt x="5" y="31"/>
                      <a:pt x="4" y="31"/>
                    </a:cubicBezTo>
                    <a:cubicBezTo>
                      <a:pt x="3" y="29"/>
                      <a:pt x="3" y="28"/>
                      <a:pt x="2" y="27"/>
                    </a:cubicBezTo>
                    <a:cubicBezTo>
                      <a:pt x="2" y="27"/>
                      <a:pt x="2" y="26"/>
                      <a:pt x="2" y="25"/>
                    </a:cubicBezTo>
                    <a:cubicBezTo>
                      <a:pt x="1" y="24"/>
                      <a:pt x="1" y="23"/>
                      <a:pt x="1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1" y="17"/>
                      <a:pt x="1" y="16"/>
                      <a:pt x="1" y="16"/>
                    </a:cubicBezTo>
                    <a:cubicBezTo>
                      <a:pt x="1" y="14"/>
                      <a:pt x="3" y="13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7" y="9"/>
                      <a:pt x="7" y="10"/>
                      <a:pt x="7" y="9"/>
                    </a:cubicBezTo>
                    <a:cubicBezTo>
                      <a:pt x="9" y="9"/>
                      <a:pt x="11" y="7"/>
                      <a:pt x="14" y="7"/>
                    </a:cubicBezTo>
                    <a:cubicBezTo>
                      <a:pt x="14" y="6"/>
                      <a:pt x="15" y="6"/>
                      <a:pt x="15" y="6"/>
                    </a:cubicBezTo>
                    <a:cubicBezTo>
                      <a:pt x="16" y="6"/>
                      <a:pt x="17" y="5"/>
                      <a:pt x="18" y="5"/>
                    </a:cubicBezTo>
                    <a:cubicBezTo>
                      <a:pt x="21" y="3"/>
                      <a:pt x="25" y="2"/>
                      <a:pt x="29" y="2"/>
                    </a:cubicBezTo>
                    <a:cubicBezTo>
                      <a:pt x="30" y="2"/>
                      <a:pt x="31" y="2"/>
                      <a:pt x="31" y="2"/>
                    </a:cubicBezTo>
                    <a:cubicBezTo>
                      <a:pt x="33" y="2"/>
                      <a:pt x="34" y="2"/>
                      <a:pt x="35" y="2"/>
                    </a:cubicBezTo>
                    <a:cubicBezTo>
                      <a:pt x="36" y="2"/>
                      <a:pt x="36" y="1"/>
                      <a:pt x="37" y="1"/>
                    </a:cubicBezTo>
                    <a:cubicBezTo>
                      <a:pt x="39" y="1"/>
                      <a:pt x="42" y="1"/>
                      <a:pt x="44" y="1"/>
                    </a:cubicBezTo>
                    <a:cubicBezTo>
                      <a:pt x="45" y="0"/>
                      <a:pt x="51" y="0"/>
                      <a:pt x="54" y="0"/>
                    </a:cubicBezTo>
                    <a:cubicBezTo>
                      <a:pt x="55" y="0"/>
                      <a:pt x="56" y="0"/>
                      <a:pt x="57" y="1"/>
                    </a:cubicBezTo>
                    <a:cubicBezTo>
                      <a:pt x="57" y="1"/>
                      <a:pt x="58" y="2"/>
                      <a:pt x="59" y="2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4" y="4"/>
                    </a:cubicBezTo>
                    <a:cubicBezTo>
                      <a:pt x="64" y="5"/>
                      <a:pt x="65" y="5"/>
                      <a:pt x="65" y="5"/>
                    </a:cubicBezTo>
                    <a:cubicBezTo>
                      <a:pt x="66" y="7"/>
                      <a:pt x="67" y="9"/>
                      <a:pt x="68" y="10"/>
                    </a:cubicBezTo>
                    <a:cubicBezTo>
                      <a:pt x="68" y="11"/>
                      <a:pt x="68" y="12"/>
                      <a:pt x="68" y="12"/>
                    </a:cubicBezTo>
                    <a:cubicBezTo>
                      <a:pt x="68" y="14"/>
                      <a:pt x="68" y="15"/>
                      <a:pt x="68" y="16"/>
                    </a:cubicBezTo>
                    <a:cubicBezTo>
                      <a:pt x="68" y="17"/>
                      <a:pt x="68" y="17"/>
                      <a:pt x="68" y="18"/>
                    </a:cubicBezTo>
                    <a:cubicBezTo>
                      <a:pt x="68" y="18"/>
                      <a:pt x="67" y="19"/>
                      <a:pt x="66" y="20"/>
                    </a:cubicBezTo>
                    <a:cubicBezTo>
                      <a:pt x="66" y="21"/>
                      <a:pt x="65" y="21"/>
                      <a:pt x="65" y="22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63" y="25"/>
                      <a:pt x="63" y="25"/>
                    </a:cubicBezTo>
                    <a:cubicBezTo>
                      <a:pt x="62" y="26"/>
                      <a:pt x="61" y="26"/>
                      <a:pt x="61" y="26"/>
                    </a:cubicBezTo>
                    <a:cubicBezTo>
                      <a:pt x="59" y="26"/>
                      <a:pt x="59" y="26"/>
                      <a:pt x="58" y="26"/>
                    </a:cubicBezTo>
                    <a:cubicBezTo>
                      <a:pt x="57" y="26"/>
                      <a:pt x="57" y="26"/>
                      <a:pt x="56" y="26"/>
                    </a:cubicBezTo>
                    <a:cubicBezTo>
                      <a:pt x="56" y="26"/>
                      <a:pt x="55" y="26"/>
                      <a:pt x="55" y="26"/>
                    </a:cubicBezTo>
                    <a:cubicBezTo>
                      <a:pt x="54" y="26"/>
                      <a:pt x="53" y="26"/>
                      <a:pt x="53" y="27"/>
                    </a:cubicBezTo>
                    <a:cubicBezTo>
                      <a:pt x="52" y="27"/>
                      <a:pt x="51" y="27"/>
                      <a:pt x="49" y="27"/>
                    </a:cubicBezTo>
                    <a:cubicBezTo>
                      <a:pt x="48" y="27"/>
                      <a:pt x="47" y="28"/>
                      <a:pt x="46" y="28"/>
                    </a:cubicBezTo>
                    <a:cubicBezTo>
                      <a:pt x="46" y="29"/>
                      <a:pt x="45" y="29"/>
                      <a:pt x="45" y="29"/>
                    </a:cubicBezTo>
                    <a:cubicBezTo>
                      <a:pt x="44" y="30"/>
                      <a:pt x="44" y="30"/>
                      <a:pt x="43" y="31"/>
                    </a:cubicBezTo>
                    <a:cubicBezTo>
                      <a:pt x="42" y="31"/>
                      <a:pt x="42" y="31"/>
                      <a:pt x="41" y="32"/>
                    </a:cubicBezTo>
                    <a:cubicBezTo>
                      <a:pt x="41" y="33"/>
                      <a:pt x="38" y="34"/>
                      <a:pt x="37" y="35"/>
                    </a:cubicBezTo>
                    <a:cubicBezTo>
                      <a:pt x="36" y="35"/>
                      <a:pt x="36" y="36"/>
                      <a:pt x="34" y="37"/>
                    </a:cubicBezTo>
                    <a:cubicBezTo>
                      <a:pt x="33" y="38"/>
                      <a:pt x="32" y="39"/>
                      <a:pt x="31" y="39"/>
                    </a:cubicBezTo>
                    <a:cubicBezTo>
                      <a:pt x="31" y="40"/>
                      <a:pt x="30" y="40"/>
                      <a:pt x="29" y="41"/>
                    </a:cubicBezTo>
                    <a:cubicBezTo>
                      <a:pt x="29" y="41"/>
                      <a:pt x="28" y="43"/>
                      <a:pt x="28" y="43"/>
                    </a:cubicBezTo>
                    <a:cubicBezTo>
                      <a:pt x="27" y="43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6"/>
                    </a:cubicBezTo>
                    <a:cubicBezTo>
                      <a:pt x="23" y="46"/>
                      <a:pt x="22" y="47"/>
                      <a:pt x="22" y="47"/>
                    </a:cubicBezTo>
                    <a:cubicBezTo>
                      <a:pt x="22" y="47"/>
                      <a:pt x="21" y="47"/>
                      <a:pt x="21" y="48"/>
                    </a:cubicBezTo>
                    <a:cubicBezTo>
                      <a:pt x="20" y="48"/>
                      <a:pt x="19" y="49"/>
                      <a:pt x="19" y="49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6" y="51"/>
                      <a:pt x="16" y="51"/>
                      <a:pt x="14" y="50"/>
                    </a:cubicBezTo>
                    <a:cubicBezTo>
                      <a:pt x="13" y="50"/>
                      <a:pt x="12" y="50"/>
                      <a:pt x="11" y="49"/>
                    </a:cubicBezTo>
                    <a:cubicBezTo>
                      <a:pt x="11" y="49"/>
                      <a:pt x="11" y="48"/>
                      <a:pt x="10" y="48"/>
                    </a:cubicBezTo>
                    <a:cubicBezTo>
                      <a:pt x="9" y="47"/>
                      <a:pt x="9" y="45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10"/>
              <p:cNvSpPr/>
              <p:nvPr/>
            </p:nvSpPr>
            <p:spPr bwMode="auto">
              <a:xfrm>
                <a:off x="5456238" y="2997200"/>
                <a:ext cx="120650" cy="109538"/>
              </a:xfrm>
              <a:custGeom>
                <a:avLst/>
                <a:gdLst>
                  <a:gd name="T0" fmla="*/ 13 w 32"/>
                  <a:gd name="T1" fmla="*/ 29 h 29"/>
                  <a:gd name="T2" fmla="*/ 10 w 32"/>
                  <a:gd name="T3" fmla="*/ 28 h 29"/>
                  <a:gd name="T4" fmla="*/ 4 w 32"/>
                  <a:gd name="T5" fmla="*/ 25 h 29"/>
                  <a:gd name="T6" fmla="*/ 3 w 32"/>
                  <a:gd name="T7" fmla="*/ 23 h 29"/>
                  <a:gd name="T8" fmla="*/ 1 w 32"/>
                  <a:gd name="T9" fmla="*/ 19 h 29"/>
                  <a:gd name="T10" fmla="*/ 1 w 32"/>
                  <a:gd name="T11" fmla="*/ 19 h 29"/>
                  <a:gd name="T12" fmla="*/ 0 w 32"/>
                  <a:gd name="T13" fmla="*/ 12 h 29"/>
                  <a:gd name="T14" fmla="*/ 1 w 32"/>
                  <a:gd name="T15" fmla="*/ 10 h 29"/>
                  <a:gd name="T16" fmla="*/ 1 w 32"/>
                  <a:gd name="T17" fmla="*/ 9 h 29"/>
                  <a:gd name="T18" fmla="*/ 2 w 32"/>
                  <a:gd name="T19" fmla="*/ 6 h 29"/>
                  <a:gd name="T20" fmla="*/ 9 w 32"/>
                  <a:gd name="T21" fmla="*/ 1 h 29"/>
                  <a:gd name="T22" fmla="*/ 10 w 32"/>
                  <a:gd name="T23" fmla="*/ 0 h 29"/>
                  <a:gd name="T24" fmla="*/ 11 w 32"/>
                  <a:gd name="T25" fmla="*/ 0 h 29"/>
                  <a:gd name="T26" fmla="*/ 14 w 32"/>
                  <a:gd name="T27" fmla="*/ 0 h 29"/>
                  <a:gd name="T28" fmla="*/ 15 w 32"/>
                  <a:gd name="T29" fmla="*/ 0 h 29"/>
                  <a:gd name="T30" fmla="*/ 20 w 32"/>
                  <a:gd name="T31" fmla="*/ 2 h 29"/>
                  <a:gd name="T32" fmla="*/ 25 w 32"/>
                  <a:gd name="T33" fmla="*/ 7 h 29"/>
                  <a:gd name="T34" fmla="*/ 27 w 32"/>
                  <a:gd name="T35" fmla="*/ 9 h 29"/>
                  <a:gd name="T36" fmla="*/ 27 w 32"/>
                  <a:gd name="T37" fmla="*/ 9 h 29"/>
                  <a:gd name="T38" fmla="*/ 29 w 32"/>
                  <a:gd name="T39" fmla="*/ 12 h 29"/>
                  <a:gd name="T40" fmla="*/ 30 w 32"/>
                  <a:gd name="T41" fmla="*/ 13 h 29"/>
                  <a:gd name="T42" fmla="*/ 32 w 32"/>
                  <a:gd name="T43" fmla="*/ 17 h 29"/>
                  <a:gd name="T44" fmla="*/ 32 w 32"/>
                  <a:gd name="T45" fmla="*/ 19 h 29"/>
                  <a:gd name="T46" fmla="*/ 29 w 32"/>
                  <a:gd name="T47" fmla="*/ 23 h 29"/>
                  <a:gd name="T48" fmla="*/ 20 w 32"/>
                  <a:gd name="T49" fmla="*/ 28 h 29"/>
                  <a:gd name="T50" fmla="*/ 16 w 32"/>
                  <a:gd name="T51" fmla="*/ 29 h 29"/>
                  <a:gd name="T52" fmla="*/ 13 w 32"/>
                  <a:gd name="T5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29">
                    <a:moveTo>
                      <a:pt x="13" y="29"/>
                    </a:moveTo>
                    <a:cubicBezTo>
                      <a:pt x="11" y="29"/>
                      <a:pt x="10" y="29"/>
                      <a:pt x="10" y="28"/>
                    </a:cubicBezTo>
                    <a:cubicBezTo>
                      <a:pt x="8" y="27"/>
                      <a:pt x="6" y="26"/>
                      <a:pt x="4" y="25"/>
                    </a:cubicBezTo>
                    <a:cubicBezTo>
                      <a:pt x="4" y="25"/>
                      <a:pt x="3" y="24"/>
                      <a:pt x="3" y="23"/>
                    </a:cubicBezTo>
                    <a:cubicBezTo>
                      <a:pt x="2" y="22"/>
                      <a:pt x="1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7"/>
                      <a:pt x="0" y="13"/>
                      <a:pt x="0" y="12"/>
                    </a:cubicBezTo>
                    <a:cubicBezTo>
                      <a:pt x="0" y="11"/>
                      <a:pt x="0" y="10"/>
                      <a:pt x="1" y="10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1" y="8"/>
                      <a:pt x="2" y="7"/>
                      <a:pt x="2" y="6"/>
                    </a:cubicBezTo>
                    <a:cubicBezTo>
                      <a:pt x="4" y="3"/>
                      <a:pt x="6" y="3"/>
                      <a:pt x="9" y="1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20" y="2"/>
                    </a:cubicBezTo>
                    <a:cubicBezTo>
                      <a:pt x="22" y="4"/>
                      <a:pt x="23" y="5"/>
                      <a:pt x="25" y="7"/>
                    </a:cubicBezTo>
                    <a:cubicBezTo>
                      <a:pt x="25" y="7"/>
                      <a:pt x="26" y="8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10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30" y="13"/>
                    </a:cubicBezTo>
                    <a:cubicBezTo>
                      <a:pt x="30" y="14"/>
                      <a:pt x="31" y="14"/>
                      <a:pt x="32" y="17"/>
                    </a:cubicBezTo>
                    <a:cubicBezTo>
                      <a:pt x="31" y="17"/>
                      <a:pt x="32" y="18"/>
                      <a:pt x="32" y="19"/>
                    </a:cubicBezTo>
                    <a:cubicBezTo>
                      <a:pt x="31" y="19"/>
                      <a:pt x="32" y="22"/>
                      <a:pt x="29" y="23"/>
                    </a:cubicBezTo>
                    <a:cubicBezTo>
                      <a:pt x="26" y="23"/>
                      <a:pt x="22" y="27"/>
                      <a:pt x="20" y="28"/>
                    </a:cubicBezTo>
                    <a:cubicBezTo>
                      <a:pt x="18" y="29"/>
                      <a:pt x="17" y="29"/>
                      <a:pt x="16" y="29"/>
                    </a:cubicBezTo>
                    <a:cubicBezTo>
                      <a:pt x="15" y="29"/>
                      <a:pt x="14" y="29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11"/>
              <p:cNvSpPr/>
              <p:nvPr/>
            </p:nvSpPr>
            <p:spPr bwMode="auto">
              <a:xfrm>
                <a:off x="3522663" y="2879725"/>
                <a:ext cx="282575" cy="101600"/>
              </a:xfrm>
              <a:custGeom>
                <a:avLst/>
                <a:gdLst>
                  <a:gd name="T0" fmla="*/ 44 w 75"/>
                  <a:gd name="T1" fmla="*/ 27 h 27"/>
                  <a:gd name="T2" fmla="*/ 41 w 75"/>
                  <a:gd name="T3" fmla="*/ 27 h 27"/>
                  <a:gd name="T4" fmla="*/ 39 w 75"/>
                  <a:gd name="T5" fmla="*/ 26 h 27"/>
                  <a:gd name="T6" fmla="*/ 36 w 75"/>
                  <a:gd name="T7" fmla="*/ 26 h 27"/>
                  <a:gd name="T8" fmla="*/ 35 w 75"/>
                  <a:gd name="T9" fmla="*/ 25 h 27"/>
                  <a:gd name="T10" fmla="*/ 33 w 75"/>
                  <a:gd name="T11" fmla="*/ 25 h 27"/>
                  <a:gd name="T12" fmla="*/ 30 w 75"/>
                  <a:gd name="T13" fmla="*/ 25 h 27"/>
                  <a:gd name="T14" fmla="*/ 25 w 75"/>
                  <a:gd name="T15" fmla="*/ 26 h 27"/>
                  <a:gd name="T16" fmla="*/ 17 w 75"/>
                  <a:gd name="T17" fmla="*/ 26 h 27"/>
                  <a:gd name="T18" fmla="*/ 15 w 75"/>
                  <a:gd name="T19" fmla="*/ 27 h 27"/>
                  <a:gd name="T20" fmla="*/ 12 w 75"/>
                  <a:gd name="T21" fmla="*/ 26 h 27"/>
                  <a:gd name="T22" fmla="*/ 9 w 75"/>
                  <a:gd name="T23" fmla="*/ 25 h 27"/>
                  <a:gd name="T24" fmla="*/ 5 w 75"/>
                  <a:gd name="T25" fmla="*/ 24 h 27"/>
                  <a:gd name="T26" fmla="*/ 5 w 75"/>
                  <a:gd name="T27" fmla="*/ 24 h 27"/>
                  <a:gd name="T28" fmla="*/ 3 w 75"/>
                  <a:gd name="T29" fmla="*/ 23 h 27"/>
                  <a:gd name="T30" fmla="*/ 1 w 75"/>
                  <a:gd name="T31" fmla="*/ 21 h 27"/>
                  <a:gd name="T32" fmla="*/ 0 w 75"/>
                  <a:gd name="T33" fmla="*/ 18 h 27"/>
                  <a:gd name="T34" fmla="*/ 0 w 75"/>
                  <a:gd name="T35" fmla="*/ 16 h 27"/>
                  <a:gd name="T36" fmla="*/ 1 w 75"/>
                  <a:gd name="T37" fmla="*/ 14 h 27"/>
                  <a:gd name="T38" fmla="*/ 5 w 75"/>
                  <a:gd name="T39" fmla="*/ 10 h 27"/>
                  <a:gd name="T40" fmla="*/ 6 w 75"/>
                  <a:gd name="T41" fmla="*/ 9 h 27"/>
                  <a:gd name="T42" fmla="*/ 6 w 75"/>
                  <a:gd name="T43" fmla="*/ 9 h 27"/>
                  <a:gd name="T44" fmla="*/ 11 w 75"/>
                  <a:gd name="T45" fmla="*/ 7 h 27"/>
                  <a:gd name="T46" fmla="*/ 11 w 75"/>
                  <a:gd name="T47" fmla="*/ 7 h 27"/>
                  <a:gd name="T48" fmla="*/ 14 w 75"/>
                  <a:gd name="T49" fmla="*/ 6 h 27"/>
                  <a:gd name="T50" fmla="*/ 16 w 75"/>
                  <a:gd name="T51" fmla="*/ 5 h 27"/>
                  <a:gd name="T52" fmla="*/ 18 w 75"/>
                  <a:gd name="T53" fmla="*/ 5 h 27"/>
                  <a:gd name="T54" fmla="*/ 21 w 75"/>
                  <a:gd name="T55" fmla="*/ 4 h 27"/>
                  <a:gd name="T56" fmla="*/ 23 w 75"/>
                  <a:gd name="T57" fmla="*/ 4 h 27"/>
                  <a:gd name="T58" fmla="*/ 25 w 75"/>
                  <a:gd name="T59" fmla="*/ 3 h 27"/>
                  <a:gd name="T60" fmla="*/ 26 w 75"/>
                  <a:gd name="T61" fmla="*/ 3 h 27"/>
                  <a:gd name="T62" fmla="*/ 35 w 75"/>
                  <a:gd name="T63" fmla="*/ 3 h 27"/>
                  <a:gd name="T64" fmla="*/ 35 w 75"/>
                  <a:gd name="T65" fmla="*/ 3 h 27"/>
                  <a:gd name="T66" fmla="*/ 44 w 75"/>
                  <a:gd name="T67" fmla="*/ 2 h 27"/>
                  <a:gd name="T68" fmla="*/ 48 w 75"/>
                  <a:gd name="T69" fmla="*/ 1 h 27"/>
                  <a:gd name="T70" fmla="*/ 60 w 75"/>
                  <a:gd name="T71" fmla="*/ 0 h 27"/>
                  <a:gd name="T72" fmla="*/ 62 w 75"/>
                  <a:gd name="T73" fmla="*/ 1 h 27"/>
                  <a:gd name="T74" fmla="*/ 64 w 75"/>
                  <a:gd name="T75" fmla="*/ 1 h 27"/>
                  <a:gd name="T76" fmla="*/ 65 w 75"/>
                  <a:gd name="T77" fmla="*/ 1 h 27"/>
                  <a:gd name="T78" fmla="*/ 66 w 75"/>
                  <a:gd name="T79" fmla="*/ 1 h 27"/>
                  <a:gd name="T80" fmla="*/ 69 w 75"/>
                  <a:gd name="T81" fmla="*/ 2 h 27"/>
                  <a:gd name="T82" fmla="*/ 72 w 75"/>
                  <a:gd name="T83" fmla="*/ 4 h 27"/>
                  <a:gd name="T84" fmla="*/ 74 w 75"/>
                  <a:gd name="T85" fmla="*/ 6 h 27"/>
                  <a:gd name="T86" fmla="*/ 74 w 75"/>
                  <a:gd name="T87" fmla="*/ 9 h 27"/>
                  <a:gd name="T88" fmla="*/ 75 w 75"/>
                  <a:gd name="T89" fmla="*/ 12 h 27"/>
                  <a:gd name="T90" fmla="*/ 74 w 75"/>
                  <a:gd name="T91" fmla="*/ 14 h 27"/>
                  <a:gd name="T92" fmla="*/ 74 w 75"/>
                  <a:gd name="T93" fmla="*/ 15 h 27"/>
                  <a:gd name="T94" fmla="*/ 74 w 75"/>
                  <a:gd name="T95" fmla="*/ 16 h 27"/>
                  <a:gd name="T96" fmla="*/ 73 w 75"/>
                  <a:gd name="T97" fmla="*/ 17 h 27"/>
                  <a:gd name="T98" fmla="*/ 71 w 75"/>
                  <a:gd name="T99" fmla="*/ 19 h 27"/>
                  <a:gd name="T100" fmla="*/ 69 w 75"/>
                  <a:gd name="T101" fmla="*/ 21 h 27"/>
                  <a:gd name="T102" fmla="*/ 63 w 75"/>
                  <a:gd name="T103" fmla="*/ 22 h 27"/>
                  <a:gd name="T104" fmla="*/ 62 w 75"/>
                  <a:gd name="T105" fmla="*/ 23 h 27"/>
                  <a:gd name="T106" fmla="*/ 58 w 75"/>
                  <a:gd name="T107" fmla="*/ 24 h 27"/>
                  <a:gd name="T108" fmla="*/ 55 w 75"/>
                  <a:gd name="T109" fmla="*/ 25 h 27"/>
                  <a:gd name="T110" fmla="*/ 53 w 75"/>
                  <a:gd name="T111" fmla="*/ 26 h 27"/>
                  <a:gd name="T112" fmla="*/ 52 w 75"/>
                  <a:gd name="T113" fmla="*/ 26 h 27"/>
                  <a:gd name="T114" fmla="*/ 47 w 75"/>
                  <a:gd name="T115" fmla="*/ 27 h 27"/>
                  <a:gd name="T116" fmla="*/ 44 w 75"/>
                  <a:gd name="T1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27">
                    <a:moveTo>
                      <a:pt x="44" y="27"/>
                    </a:moveTo>
                    <a:cubicBezTo>
                      <a:pt x="43" y="27"/>
                      <a:pt x="42" y="27"/>
                      <a:pt x="41" y="27"/>
                    </a:cubicBezTo>
                    <a:cubicBezTo>
                      <a:pt x="40" y="27"/>
                      <a:pt x="40" y="26"/>
                      <a:pt x="39" y="26"/>
                    </a:cubicBezTo>
                    <a:cubicBezTo>
                      <a:pt x="38" y="26"/>
                      <a:pt x="37" y="26"/>
                      <a:pt x="36" y="26"/>
                    </a:cubicBezTo>
                    <a:cubicBezTo>
                      <a:pt x="36" y="26"/>
                      <a:pt x="35" y="26"/>
                      <a:pt x="35" y="25"/>
                    </a:cubicBezTo>
                    <a:cubicBezTo>
                      <a:pt x="34" y="25"/>
                      <a:pt x="34" y="25"/>
                      <a:pt x="33" y="25"/>
                    </a:cubicBezTo>
                    <a:cubicBezTo>
                      <a:pt x="33" y="25"/>
                      <a:pt x="31" y="25"/>
                      <a:pt x="30" y="25"/>
                    </a:cubicBezTo>
                    <a:cubicBezTo>
                      <a:pt x="28" y="25"/>
                      <a:pt x="27" y="25"/>
                      <a:pt x="25" y="26"/>
                    </a:cubicBezTo>
                    <a:cubicBezTo>
                      <a:pt x="22" y="26"/>
                      <a:pt x="21" y="26"/>
                      <a:pt x="17" y="26"/>
                    </a:cubicBezTo>
                    <a:cubicBezTo>
                      <a:pt x="16" y="27"/>
                      <a:pt x="15" y="27"/>
                      <a:pt x="15" y="27"/>
                    </a:cubicBezTo>
                    <a:cubicBezTo>
                      <a:pt x="14" y="27"/>
                      <a:pt x="13" y="26"/>
                      <a:pt x="12" y="26"/>
                    </a:cubicBezTo>
                    <a:cubicBezTo>
                      <a:pt x="11" y="26"/>
                      <a:pt x="10" y="25"/>
                      <a:pt x="9" y="25"/>
                    </a:cubicBezTo>
                    <a:cubicBezTo>
                      <a:pt x="8" y="25"/>
                      <a:pt x="6" y="25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1"/>
                      <a:pt x="2" y="22"/>
                      <a:pt x="1" y="21"/>
                    </a:cubicBezTo>
                    <a:cubicBezTo>
                      <a:pt x="1" y="20"/>
                      <a:pt x="0" y="19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1" y="15"/>
                      <a:pt x="1" y="14"/>
                      <a:pt x="1" y="14"/>
                    </a:cubicBezTo>
                    <a:cubicBezTo>
                      <a:pt x="2" y="12"/>
                      <a:pt x="4" y="11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8"/>
                      <a:pt x="9" y="8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3" y="6"/>
                      <a:pt x="14" y="6"/>
                    </a:cubicBezTo>
                    <a:cubicBezTo>
                      <a:pt x="14" y="6"/>
                      <a:pt x="15" y="6"/>
                      <a:pt x="16" y="5"/>
                    </a:cubicBezTo>
                    <a:cubicBezTo>
                      <a:pt x="16" y="5"/>
                      <a:pt x="17" y="5"/>
                      <a:pt x="18" y="5"/>
                    </a:cubicBezTo>
                    <a:cubicBezTo>
                      <a:pt x="19" y="5"/>
                      <a:pt x="20" y="4"/>
                      <a:pt x="21" y="4"/>
                    </a:cubicBezTo>
                    <a:cubicBezTo>
                      <a:pt x="22" y="4"/>
                      <a:pt x="23" y="4"/>
                      <a:pt x="23" y="4"/>
                    </a:cubicBezTo>
                    <a:cubicBezTo>
                      <a:pt x="24" y="3"/>
                      <a:pt x="25" y="3"/>
                      <a:pt x="25" y="3"/>
                    </a:cubicBezTo>
                    <a:cubicBezTo>
                      <a:pt x="25" y="3"/>
                      <a:pt x="26" y="3"/>
                      <a:pt x="26" y="3"/>
                    </a:cubicBezTo>
                    <a:cubicBezTo>
                      <a:pt x="29" y="3"/>
                      <a:pt x="32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8" y="2"/>
                      <a:pt x="41" y="2"/>
                      <a:pt x="44" y="2"/>
                    </a:cubicBezTo>
                    <a:cubicBezTo>
                      <a:pt x="45" y="2"/>
                      <a:pt x="46" y="1"/>
                      <a:pt x="48" y="1"/>
                    </a:cubicBezTo>
                    <a:cubicBezTo>
                      <a:pt x="48" y="0"/>
                      <a:pt x="58" y="0"/>
                      <a:pt x="60" y="0"/>
                    </a:cubicBezTo>
                    <a:cubicBezTo>
                      <a:pt x="61" y="0"/>
                      <a:pt x="62" y="0"/>
                      <a:pt x="62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4" y="1"/>
                      <a:pt x="65" y="1"/>
                      <a:pt x="65" y="1"/>
                    </a:cubicBezTo>
                    <a:cubicBezTo>
                      <a:pt x="65" y="1"/>
                      <a:pt x="66" y="1"/>
                      <a:pt x="66" y="1"/>
                    </a:cubicBezTo>
                    <a:cubicBezTo>
                      <a:pt x="67" y="1"/>
                      <a:pt x="68" y="2"/>
                      <a:pt x="69" y="2"/>
                    </a:cubicBezTo>
                    <a:cubicBezTo>
                      <a:pt x="70" y="3"/>
                      <a:pt x="71" y="3"/>
                      <a:pt x="72" y="4"/>
                    </a:cubicBezTo>
                    <a:cubicBezTo>
                      <a:pt x="72" y="5"/>
                      <a:pt x="73" y="5"/>
                      <a:pt x="74" y="6"/>
                    </a:cubicBezTo>
                    <a:cubicBezTo>
                      <a:pt x="74" y="7"/>
                      <a:pt x="74" y="8"/>
                      <a:pt x="74" y="9"/>
                    </a:cubicBezTo>
                    <a:cubicBezTo>
                      <a:pt x="74" y="10"/>
                      <a:pt x="74" y="11"/>
                      <a:pt x="75" y="12"/>
                    </a:cubicBezTo>
                    <a:cubicBezTo>
                      <a:pt x="74" y="13"/>
                      <a:pt x="74" y="13"/>
                      <a:pt x="74" y="14"/>
                    </a:cubicBezTo>
                    <a:cubicBezTo>
                      <a:pt x="74" y="14"/>
                      <a:pt x="74" y="14"/>
                      <a:pt x="74" y="15"/>
                    </a:cubicBezTo>
                    <a:cubicBezTo>
                      <a:pt x="74" y="15"/>
                      <a:pt x="74" y="15"/>
                      <a:pt x="74" y="16"/>
                    </a:cubicBezTo>
                    <a:cubicBezTo>
                      <a:pt x="74" y="16"/>
                      <a:pt x="73" y="17"/>
                      <a:pt x="73" y="17"/>
                    </a:cubicBezTo>
                    <a:cubicBezTo>
                      <a:pt x="73" y="18"/>
                      <a:pt x="72" y="19"/>
                      <a:pt x="71" y="19"/>
                    </a:cubicBezTo>
                    <a:cubicBezTo>
                      <a:pt x="71" y="20"/>
                      <a:pt x="70" y="20"/>
                      <a:pt x="69" y="21"/>
                    </a:cubicBezTo>
                    <a:cubicBezTo>
                      <a:pt x="68" y="21"/>
                      <a:pt x="65" y="22"/>
                      <a:pt x="63" y="22"/>
                    </a:cubicBezTo>
                    <a:cubicBezTo>
                      <a:pt x="63" y="23"/>
                      <a:pt x="62" y="23"/>
                      <a:pt x="62" y="23"/>
                    </a:cubicBezTo>
                    <a:cubicBezTo>
                      <a:pt x="60" y="23"/>
                      <a:pt x="59" y="24"/>
                      <a:pt x="58" y="24"/>
                    </a:cubicBezTo>
                    <a:cubicBezTo>
                      <a:pt x="57" y="24"/>
                      <a:pt x="57" y="25"/>
                      <a:pt x="55" y="25"/>
                    </a:cubicBezTo>
                    <a:cubicBezTo>
                      <a:pt x="54" y="25"/>
                      <a:pt x="54" y="26"/>
                      <a:pt x="53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6"/>
                      <a:pt x="49" y="27"/>
                      <a:pt x="47" y="27"/>
                    </a:cubicBezTo>
                    <a:cubicBezTo>
                      <a:pt x="46" y="27"/>
                      <a:pt x="45" y="27"/>
                      <a:pt x="4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Freeform 12"/>
              <p:cNvSpPr/>
              <p:nvPr/>
            </p:nvSpPr>
            <p:spPr bwMode="auto">
              <a:xfrm>
                <a:off x="5097463" y="3309938"/>
                <a:ext cx="161925" cy="173038"/>
              </a:xfrm>
              <a:custGeom>
                <a:avLst/>
                <a:gdLst>
                  <a:gd name="T0" fmla="*/ 29 w 43"/>
                  <a:gd name="T1" fmla="*/ 46 h 46"/>
                  <a:gd name="T2" fmla="*/ 27 w 43"/>
                  <a:gd name="T3" fmla="*/ 45 h 46"/>
                  <a:gd name="T4" fmla="*/ 26 w 43"/>
                  <a:gd name="T5" fmla="*/ 44 h 46"/>
                  <a:gd name="T6" fmla="*/ 24 w 43"/>
                  <a:gd name="T7" fmla="*/ 40 h 46"/>
                  <a:gd name="T8" fmla="*/ 21 w 43"/>
                  <a:gd name="T9" fmla="*/ 35 h 46"/>
                  <a:gd name="T10" fmla="*/ 19 w 43"/>
                  <a:gd name="T11" fmla="*/ 31 h 46"/>
                  <a:gd name="T12" fmla="*/ 16 w 43"/>
                  <a:gd name="T13" fmla="*/ 26 h 46"/>
                  <a:gd name="T14" fmla="*/ 11 w 43"/>
                  <a:gd name="T15" fmla="*/ 21 h 46"/>
                  <a:gd name="T16" fmla="*/ 9 w 43"/>
                  <a:gd name="T17" fmla="*/ 20 h 46"/>
                  <a:gd name="T18" fmla="*/ 8 w 43"/>
                  <a:gd name="T19" fmla="*/ 18 h 46"/>
                  <a:gd name="T20" fmla="*/ 7 w 43"/>
                  <a:gd name="T21" fmla="*/ 18 h 46"/>
                  <a:gd name="T22" fmla="*/ 5 w 43"/>
                  <a:gd name="T23" fmla="*/ 17 h 46"/>
                  <a:gd name="T24" fmla="*/ 5 w 43"/>
                  <a:gd name="T25" fmla="*/ 16 h 46"/>
                  <a:gd name="T26" fmla="*/ 3 w 43"/>
                  <a:gd name="T27" fmla="*/ 14 h 46"/>
                  <a:gd name="T28" fmla="*/ 3 w 43"/>
                  <a:gd name="T29" fmla="*/ 14 h 46"/>
                  <a:gd name="T30" fmla="*/ 1 w 43"/>
                  <a:gd name="T31" fmla="*/ 12 h 46"/>
                  <a:gd name="T32" fmla="*/ 0 w 43"/>
                  <a:gd name="T33" fmla="*/ 10 h 46"/>
                  <a:gd name="T34" fmla="*/ 0 w 43"/>
                  <a:gd name="T35" fmla="*/ 9 h 46"/>
                  <a:gd name="T36" fmla="*/ 0 w 43"/>
                  <a:gd name="T37" fmla="*/ 6 h 46"/>
                  <a:gd name="T38" fmla="*/ 2 w 43"/>
                  <a:gd name="T39" fmla="*/ 3 h 46"/>
                  <a:gd name="T40" fmla="*/ 3 w 43"/>
                  <a:gd name="T41" fmla="*/ 1 h 46"/>
                  <a:gd name="T42" fmla="*/ 7 w 43"/>
                  <a:gd name="T43" fmla="*/ 0 h 46"/>
                  <a:gd name="T44" fmla="*/ 10 w 43"/>
                  <a:gd name="T45" fmla="*/ 0 h 46"/>
                  <a:gd name="T46" fmla="*/ 13 w 43"/>
                  <a:gd name="T47" fmla="*/ 1 h 46"/>
                  <a:gd name="T48" fmla="*/ 15 w 43"/>
                  <a:gd name="T49" fmla="*/ 2 h 46"/>
                  <a:gd name="T50" fmla="*/ 18 w 43"/>
                  <a:gd name="T51" fmla="*/ 3 h 46"/>
                  <a:gd name="T52" fmla="*/ 21 w 43"/>
                  <a:gd name="T53" fmla="*/ 3 h 46"/>
                  <a:gd name="T54" fmla="*/ 24 w 43"/>
                  <a:gd name="T55" fmla="*/ 4 h 46"/>
                  <a:gd name="T56" fmla="*/ 28 w 43"/>
                  <a:gd name="T57" fmla="*/ 4 h 46"/>
                  <a:gd name="T58" fmla="*/ 31 w 43"/>
                  <a:gd name="T59" fmla="*/ 5 h 46"/>
                  <a:gd name="T60" fmla="*/ 33 w 43"/>
                  <a:gd name="T61" fmla="*/ 7 h 46"/>
                  <a:gd name="T62" fmla="*/ 34 w 43"/>
                  <a:gd name="T63" fmla="*/ 7 h 46"/>
                  <a:gd name="T64" fmla="*/ 37 w 43"/>
                  <a:gd name="T65" fmla="*/ 8 h 46"/>
                  <a:gd name="T66" fmla="*/ 39 w 43"/>
                  <a:gd name="T67" fmla="*/ 9 h 46"/>
                  <a:gd name="T68" fmla="*/ 40 w 43"/>
                  <a:gd name="T69" fmla="*/ 11 h 46"/>
                  <a:gd name="T70" fmla="*/ 42 w 43"/>
                  <a:gd name="T71" fmla="*/ 13 h 46"/>
                  <a:gd name="T72" fmla="*/ 43 w 43"/>
                  <a:gd name="T73" fmla="*/ 16 h 46"/>
                  <a:gd name="T74" fmla="*/ 43 w 43"/>
                  <a:gd name="T75" fmla="*/ 19 h 46"/>
                  <a:gd name="T76" fmla="*/ 43 w 43"/>
                  <a:gd name="T77" fmla="*/ 22 h 46"/>
                  <a:gd name="T78" fmla="*/ 42 w 43"/>
                  <a:gd name="T79" fmla="*/ 25 h 46"/>
                  <a:gd name="T80" fmla="*/ 43 w 43"/>
                  <a:gd name="T81" fmla="*/ 28 h 46"/>
                  <a:gd name="T82" fmla="*/ 43 w 43"/>
                  <a:gd name="T83" fmla="*/ 30 h 46"/>
                  <a:gd name="T84" fmla="*/ 42 w 43"/>
                  <a:gd name="T85" fmla="*/ 35 h 46"/>
                  <a:gd name="T86" fmla="*/ 41 w 43"/>
                  <a:gd name="T87" fmla="*/ 38 h 46"/>
                  <a:gd name="T88" fmla="*/ 39 w 43"/>
                  <a:gd name="T89" fmla="*/ 40 h 46"/>
                  <a:gd name="T90" fmla="*/ 35 w 43"/>
                  <a:gd name="T91" fmla="*/ 45 h 46"/>
                  <a:gd name="T92" fmla="*/ 33 w 43"/>
                  <a:gd name="T93" fmla="*/ 46 h 46"/>
                  <a:gd name="T94" fmla="*/ 31 w 43"/>
                  <a:gd name="T95" fmla="*/ 46 h 46"/>
                  <a:gd name="T96" fmla="*/ 29 w 43"/>
                  <a:gd name="T9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" h="46">
                    <a:moveTo>
                      <a:pt x="29" y="46"/>
                    </a:moveTo>
                    <a:cubicBezTo>
                      <a:pt x="28" y="46"/>
                      <a:pt x="29" y="46"/>
                      <a:pt x="27" y="45"/>
                    </a:cubicBezTo>
                    <a:cubicBezTo>
                      <a:pt x="27" y="45"/>
                      <a:pt x="26" y="44"/>
                      <a:pt x="26" y="44"/>
                    </a:cubicBezTo>
                    <a:cubicBezTo>
                      <a:pt x="25" y="43"/>
                      <a:pt x="24" y="41"/>
                      <a:pt x="24" y="40"/>
                    </a:cubicBezTo>
                    <a:cubicBezTo>
                      <a:pt x="23" y="38"/>
                      <a:pt x="22" y="37"/>
                      <a:pt x="21" y="35"/>
                    </a:cubicBezTo>
                    <a:cubicBezTo>
                      <a:pt x="21" y="34"/>
                      <a:pt x="19" y="31"/>
                      <a:pt x="19" y="31"/>
                    </a:cubicBezTo>
                    <a:cubicBezTo>
                      <a:pt x="18" y="29"/>
                      <a:pt x="17" y="27"/>
                      <a:pt x="16" y="26"/>
                    </a:cubicBezTo>
                    <a:cubicBezTo>
                      <a:pt x="14" y="24"/>
                      <a:pt x="13" y="22"/>
                      <a:pt x="11" y="21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9" y="19"/>
                      <a:pt x="8" y="19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3" y="15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0" y="11"/>
                      <a:pt x="1" y="11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1"/>
                      <a:pt x="14" y="1"/>
                      <a:pt x="15" y="2"/>
                    </a:cubicBezTo>
                    <a:cubicBezTo>
                      <a:pt x="16" y="2"/>
                      <a:pt x="18" y="3"/>
                      <a:pt x="18" y="3"/>
                    </a:cubicBezTo>
                    <a:cubicBezTo>
                      <a:pt x="19" y="3"/>
                      <a:pt x="20" y="3"/>
                      <a:pt x="21" y="3"/>
                    </a:cubicBezTo>
                    <a:cubicBezTo>
                      <a:pt x="22" y="3"/>
                      <a:pt x="23" y="3"/>
                      <a:pt x="24" y="4"/>
                    </a:cubicBezTo>
                    <a:cubicBezTo>
                      <a:pt x="26" y="4"/>
                      <a:pt x="26" y="4"/>
                      <a:pt x="28" y="4"/>
                    </a:cubicBezTo>
                    <a:cubicBezTo>
                      <a:pt x="28" y="4"/>
                      <a:pt x="30" y="5"/>
                      <a:pt x="31" y="5"/>
                    </a:cubicBezTo>
                    <a:cubicBezTo>
                      <a:pt x="32" y="6"/>
                      <a:pt x="33" y="6"/>
                      <a:pt x="33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5" y="7"/>
                      <a:pt x="36" y="8"/>
                      <a:pt x="37" y="8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0" y="10"/>
                      <a:pt x="39" y="10"/>
                      <a:pt x="40" y="11"/>
                    </a:cubicBezTo>
                    <a:cubicBezTo>
                      <a:pt x="42" y="11"/>
                      <a:pt x="42" y="12"/>
                      <a:pt x="42" y="13"/>
                    </a:cubicBezTo>
                    <a:cubicBezTo>
                      <a:pt x="43" y="14"/>
                      <a:pt x="43" y="15"/>
                      <a:pt x="43" y="16"/>
                    </a:cubicBezTo>
                    <a:cubicBezTo>
                      <a:pt x="43" y="17"/>
                      <a:pt x="43" y="18"/>
                      <a:pt x="43" y="19"/>
                    </a:cubicBezTo>
                    <a:cubicBezTo>
                      <a:pt x="43" y="19"/>
                      <a:pt x="43" y="21"/>
                      <a:pt x="43" y="22"/>
                    </a:cubicBezTo>
                    <a:cubicBezTo>
                      <a:pt x="42" y="23"/>
                      <a:pt x="43" y="24"/>
                      <a:pt x="42" y="25"/>
                    </a:cubicBezTo>
                    <a:cubicBezTo>
                      <a:pt x="42" y="26"/>
                      <a:pt x="42" y="28"/>
                      <a:pt x="43" y="28"/>
                    </a:cubicBezTo>
                    <a:cubicBezTo>
                      <a:pt x="43" y="28"/>
                      <a:pt x="43" y="30"/>
                      <a:pt x="43" y="30"/>
                    </a:cubicBezTo>
                    <a:cubicBezTo>
                      <a:pt x="43" y="32"/>
                      <a:pt x="42" y="34"/>
                      <a:pt x="42" y="35"/>
                    </a:cubicBezTo>
                    <a:cubicBezTo>
                      <a:pt x="42" y="37"/>
                      <a:pt x="41" y="37"/>
                      <a:pt x="41" y="38"/>
                    </a:cubicBezTo>
                    <a:cubicBezTo>
                      <a:pt x="40" y="38"/>
                      <a:pt x="41" y="38"/>
                      <a:pt x="39" y="40"/>
                    </a:cubicBezTo>
                    <a:cubicBezTo>
                      <a:pt x="39" y="40"/>
                      <a:pt x="36" y="44"/>
                      <a:pt x="35" y="45"/>
                    </a:cubicBezTo>
                    <a:cubicBezTo>
                      <a:pt x="35" y="45"/>
                      <a:pt x="33" y="46"/>
                      <a:pt x="33" y="46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1" y="46"/>
                      <a:pt x="30" y="46"/>
                      <a:pt x="2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3"/>
              <p:cNvSpPr/>
              <p:nvPr/>
            </p:nvSpPr>
            <p:spPr bwMode="auto">
              <a:xfrm>
                <a:off x="4908551" y="3041650"/>
                <a:ext cx="325438" cy="395288"/>
              </a:xfrm>
              <a:custGeom>
                <a:avLst/>
                <a:gdLst>
                  <a:gd name="T0" fmla="*/ 6 w 86"/>
                  <a:gd name="T1" fmla="*/ 104 h 105"/>
                  <a:gd name="T2" fmla="*/ 2 w 86"/>
                  <a:gd name="T3" fmla="*/ 99 h 105"/>
                  <a:gd name="T4" fmla="*/ 2 w 86"/>
                  <a:gd name="T5" fmla="*/ 88 h 105"/>
                  <a:gd name="T6" fmla="*/ 8 w 86"/>
                  <a:gd name="T7" fmla="*/ 78 h 105"/>
                  <a:gd name="T8" fmla="*/ 15 w 86"/>
                  <a:gd name="T9" fmla="*/ 65 h 105"/>
                  <a:gd name="T10" fmla="*/ 16 w 86"/>
                  <a:gd name="T11" fmla="*/ 59 h 105"/>
                  <a:gd name="T12" fmla="*/ 13 w 86"/>
                  <a:gd name="T13" fmla="*/ 58 h 105"/>
                  <a:gd name="T14" fmla="*/ 7 w 86"/>
                  <a:gd name="T15" fmla="*/ 55 h 105"/>
                  <a:gd name="T16" fmla="*/ 3 w 86"/>
                  <a:gd name="T17" fmla="*/ 49 h 105"/>
                  <a:gd name="T18" fmla="*/ 4 w 86"/>
                  <a:gd name="T19" fmla="*/ 39 h 105"/>
                  <a:gd name="T20" fmla="*/ 9 w 86"/>
                  <a:gd name="T21" fmla="*/ 35 h 105"/>
                  <a:gd name="T22" fmla="*/ 13 w 86"/>
                  <a:gd name="T23" fmla="*/ 33 h 105"/>
                  <a:gd name="T24" fmla="*/ 26 w 86"/>
                  <a:gd name="T25" fmla="*/ 32 h 105"/>
                  <a:gd name="T26" fmla="*/ 28 w 86"/>
                  <a:gd name="T27" fmla="*/ 28 h 105"/>
                  <a:gd name="T28" fmla="*/ 27 w 86"/>
                  <a:gd name="T29" fmla="*/ 25 h 105"/>
                  <a:gd name="T30" fmla="*/ 24 w 86"/>
                  <a:gd name="T31" fmla="*/ 19 h 105"/>
                  <a:gd name="T32" fmla="*/ 28 w 86"/>
                  <a:gd name="T33" fmla="*/ 6 h 105"/>
                  <a:gd name="T34" fmla="*/ 32 w 86"/>
                  <a:gd name="T35" fmla="*/ 1 h 105"/>
                  <a:gd name="T36" fmla="*/ 40 w 86"/>
                  <a:gd name="T37" fmla="*/ 0 h 105"/>
                  <a:gd name="T38" fmla="*/ 44 w 86"/>
                  <a:gd name="T39" fmla="*/ 2 h 105"/>
                  <a:gd name="T40" fmla="*/ 51 w 86"/>
                  <a:gd name="T41" fmla="*/ 12 h 105"/>
                  <a:gd name="T42" fmla="*/ 52 w 86"/>
                  <a:gd name="T43" fmla="*/ 22 h 105"/>
                  <a:gd name="T44" fmla="*/ 55 w 86"/>
                  <a:gd name="T45" fmla="*/ 26 h 105"/>
                  <a:gd name="T46" fmla="*/ 58 w 86"/>
                  <a:gd name="T47" fmla="*/ 25 h 105"/>
                  <a:gd name="T48" fmla="*/ 61 w 86"/>
                  <a:gd name="T49" fmla="*/ 22 h 105"/>
                  <a:gd name="T50" fmla="*/ 64 w 86"/>
                  <a:gd name="T51" fmla="*/ 20 h 105"/>
                  <a:gd name="T52" fmla="*/ 67 w 86"/>
                  <a:gd name="T53" fmla="*/ 19 h 105"/>
                  <a:gd name="T54" fmla="*/ 71 w 86"/>
                  <a:gd name="T55" fmla="*/ 20 h 105"/>
                  <a:gd name="T56" fmla="*/ 74 w 86"/>
                  <a:gd name="T57" fmla="*/ 22 h 105"/>
                  <a:gd name="T58" fmla="*/ 76 w 86"/>
                  <a:gd name="T59" fmla="*/ 24 h 105"/>
                  <a:gd name="T60" fmla="*/ 78 w 86"/>
                  <a:gd name="T61" fmla="*/ 26 h 105"/>
                  <a:gd name="T62" fmla="*/ 82 w 86"/>
                  <a:gd name="T63" fmla="*/ 28 h 105"/>
                  <a:gd name="T64" fmla="*/ 86 w 86"/>
                  <a:gd name="T65" fmla="*/ 33 h 105"/>
                  <a:gd name="T66" fmla="*/ 85 w 86"/>
                  <a:gd name="T67" fmla="*/ 35 h 105"/>
                  <a:gd name="T68" fmla="*/ 85 w 86"/>
                  <a:gd name="T69" fmla="*/ 37 h 105"/>
                  <a:gd name="T70" fmla="*/ 85 w 86"/>
                  <a:gd name="T71" fmla="*/ 38 h 105"/>
                  <a:gd name="T72" fmla="*/ 84 w 86"/>
                  <a:gd name="T73" fmla="*/ 39 h 105"/>
                  <a:gd name="T74" fmla="*/ 80 w 86"/>
                  <a:gd name="T75" fmla="*/ 41 h 105"/>
                  <a:gd name="T76" fmla="*/ 78 w 86"/>
                  <a:gd name="T77" fmla="*/ 43 h 105"/>
                  <a:gd name="T78" fmla="*/ 76 w 86"/>
                  <a:gd name="T79" fmla="*/ 44 h 105"/>
                  <a:gd name="T80" fmla="*/ 70 w 86"/>
                  <a:gd name="T81" fmla="*/ 47 h 105"/>
                  <a:gd name="T82" fmla="*/ 66 w 86"/>
                  <a:gd name="T83" fmla="*/ 49 h 105"/>
                  <a:gd name="T84" fmla="*/ 51 w 86"/>
                  <a:gd name="T85" fmla="*/ 54 h 105"/>
                  <a:gd name="T86" fmla="*/ 46 w 86"/>
                  <a:gd name="T87" fmla="*/ 56 h 105"/>
                  <a:gd name="T88" fmla="*/ 41 w 86"/>
                  <a:gd name="T89" fmla="*/ 59 h 105"/>
                  <a:gd name="T90" fmla="*/ 37 w 86"/>
                  <a:gd name="T91" fmla="*/ 64 h 105"/>
                  <a:gd name="T92" fmla="*/ 36 w 86"/>
                  <a:gd name="T93" fmla="*/ 67 h 105"/>
                  <a:gd name="T94" fmla="*/ 35 w 86"/>
                  <a:gd name="T95" fmla="*/ 68 h 105"/>
                  <a:gd name="T96" fmla="*/ 32 w 86"/>
                  <a:gd name="T97" fmla="*/ 72 h 105"/>
                  <a:gd name="T98" fmla="*/ 29 w 86"/>
                  <a:gd name="T99" fmla="*/ 79 h 105"/>
                  <a:gd name="T100" fmla="*/ 25 w 86"/>
                  <a:gd name="T101" fmla="*/ 88 h 105"/>
                  <a:gd name="T102" fmla="*/ 19 w 86"/>
                  <a:gd name="T103" fmla="*/ 100 h 105"/>
                  <a:gd name="T104" fmla="*/ 12 w 86"/>
                  <a:gd name="T10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6" h="105">
                    <a:moveTo>
                      <a:pt x="9" y="105"/>
                    </a:moveTo>
                    <a:cubicBezTo>
                      <a:pt x="8" y="105"/>
                      <a:pt x="6" y="104"/>
                      <a:pt x="6" y="104"/>
                    </a:cubicBezTo>
                    <a:cubicBezTo>
                      <a:pt x="5" y="103"/>
                      <a:pt x="4" y="102"/>
                      <a:pt x="4" y="102"/>
                    </a:cubicBezTo>
                    <a:cubicBezTo>
                      <a:pt x="3" y="100"/>
                      <a:pt x="2" y="100"/>
                      <a:pt x="2" y="99"/>
                    </a:cubicBezTo>
                    <a:cubicBezTo>
                      <a:pt x="1" y="98"/>
                      <a:pt x="0" y="96"/>
                      <a:pt x="0" y="96"/>
                    </a:cubicBezTo>
                    <a:cubicBezTo>
                      <a:pt x="0" y="92"/>
                      <a:pt x="1" y="90"/>
                      <a:pt x="2" y="88"/>
                    </a:cubicBezTo>
                    <a:cubicBezTo>
                      <a:pt x="3" y="86"/>
                      <a:pt x="4" y="84"/>
                      <a:pt x="6" y="83"/>
                    </a:cubicBezTo>
                    <a:cubicBezTo>
                      <a:pt x="6" y="81"/>
                      <a:pt x="7" y="79"/>
                      <a:pt x="8" y="78"/>
                    </a:cubicBezTo>
                    <a:cubicBezTo>
                      <a:pt x="8" y="77"/>
                      <a:pt x="8" y="77"/>
                      <a:pt x="9" y="77"/>
                    </a:cubicBezTo>
                    <a:cubicBezTo>
                      <a:pt x="9" y="72"/>
                      <a:pt x="13" y="69"/>
                      <a:pt x="15" y="65"/>
                    </a:cubicBezTo>
                    <a:cubicBezTo>
                      <a:pt x="16" y="63"/>
                      <a:pt x="17" y="62"/>
                      <a:pt x="17" y="60"/>
                    </a:cubicBezTo>
                    <a:cubicBezTo>
                      <a:pt x="17" y="60"/>
                      <a:pt x="16" y="59"/>
                      <a:pt x="16" y="59"/>
                    </a:cubicBezTo>
                    <a:cubicBezTo>
                      <a:pt x="16" y="59"/>
                      <a:pt x="15" y="59"/>
                      <a:pt x="15" y="58"/>
                    </a:cubicBezTo>
                    <a:cubicBezTo>
                      <a:pt x="14" y="58"/>
                      <a:pt x="14" y="58"/>
                      <a:pt x="13" y="58"/>
                    </a:cubicBezTo>
                    <a:cubicBezTo>
                      <a:pt x="13" y="57"/>
                      <a:pt x="12" y="57"/>
                      <a:pt x="12" y="57"/>
                    </a:cubicBezTo>
                    <a:cubicBezTo>
                      <a:pt x="10" y="56"/>
                      <a:pt x="9" y="55"/>
                      <a:pt x="7" y="55"/>
                    </a:cubicBezTo>
                    <a:cubicBezTo>
                      <a:pt x="5" y="53"/>
                      <a:pt x="3" y="51"/>
                      <a:pt x="3" y="50"/>
                    </a:cubicBezTo>
                    <a:cubicBezTo>
                      <a:pt x="3" y="50"/>
                      <a:pt x="3" y="49"/>
                      <a:pt x="3" y="49"/>
                    </a:cubicBezTo>
                    <a:cubicBezTo>
                      <a:pt x="3" y="46"/>
                      <a:pt x="3" y="43"/>
                      <a:pt x="4" y="41"/>
                    </a:cubicBezTo>
                    <a:cubicBezTo>
                      <a:pt x="4" y="40"/>
                      <a:pt x="4" y="39"/>
                      <a:pt x="4" y="39"/>
                    </a:cubicBezTo>
                    <a:cubicBezTo>
                      <a:pt x="5" y="38"/>
                      <a:pt x="5" y="37"/>
                      <a:pt x="6" y="36"/>
                    </a:cubicBezTo>
                    <a:cubicBezTo>
                      <a:pt x="7" y="36"/>
                      <a:pt x="7" y="35"/>
                      <a:pt x="9" y="35"/>
                    </a:cubicBezTo>
                    <a:cubicBezTo>
                      <a:pt x="9" y="34"/>
                      <a:pt x="10" y="34"/>
                      <a:pt x="12" y="34"/>
                    </a:cubicBezTo>
                    <a:cubicBezTo>
                      <a:pt x="12" y="34"/>
                      <a:pt x="12" y="33"/>
                      <a:pt x="13" y="33"/>
                    </a:cubicBezTo>
                    <a:cubicBezTo>
                      <a:pt x="13" y="33"/>
                      <a:pt x="14" y="33"/>
                      <a:pt x="14" y="33"/>
                    </a:cubicBezTo>
                    <a:cubicBezTo>
                      <a:pt x="15" y="32"/>
                      <a:pt x="24" y="32"/>
                      <a:pt x="26" y="32"/>
                    </a:cubicBezTo>
                    <a:cubicBezTo>
                      <a:pt x="26" y="32"/>
                      <a:pt x="27" y="32"/>
                      <a:pt x="27" y="31"/>
                    </a:cubicBezTo>
                    <a:cubicBezTo>
                      <a:pt x="27" y="30"/>
                      <a:pt x="27" y="29"/>
                      <a:pt x="28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7" y="26"/>
                      <a:pt x="27" y="25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5" y="21"/>
                      <a:pt x="25" y="19"/>
                      <a:pt x="24" y="19"/>
                    </a:cubicBezTo>
                    <a:cubicBezTo>
                      <a:pt x="24" y="17"/>
                      <a:pt x="24" y="16"/>
                      <a:pt x="24" y="14"/>
                    </a:cubicBezTo>
                    <a:cubicBezTo>
                      <a:pt x="25" y="10"/>
                      <a:pt x="26" y="8"/>
                      <a:pt x="28" y="6"/>
                    </a:cubicBezTo>
                    <a:cubicBezTo>
                      <a:pt x="28" y="5"/>
                      <a:pt x="29" y="4"/>
                      <a:pt x="30" y="3"/>
                    </a:cubicBezTo>
                    <a:cubicBezTo>
                      <a:pt x="30" y="3"/>
                      <a:pt x="31" y="2"/>
                      <a:pt x="32" y="1"/>
                    </a:cubicBezTo>
                    <a:cubicBezTo>
                      <a:pt x="32" y="1"/>
                      <a:pt x="33" y="0"/>
                      <a:pt x="35" y="0"/>
                    </a:cubicBezTo>
                    <a:cubicBezTo>
                      <a:pt x="36" y="0"/>
                      <a:pt x="38" y="0"/>
                      <a:pt x="40" y="0"/>
                    </a:cubicBezTo>
                    <a:cubicBezTo>
                      <a:pt x="40" y="0"/>
                      <a:pt x="41" y="1"/>
                      <a:pt x="42" y="1"/>
                    </a:cubicBezTo>
                    <a:cubicBezTo>
                      <a:pt x="42" y="1"/>
                      <a:pt x="43" y="2"/>
                      <a:pt x="44" y="2"/>
                    </a:cubicBezTo>
                    <a:cubicBezTo>
                      <a:pt x="44" y="2"/>
                      <a:pt x="46" y="5"/>
                      <a:pt x="46" y="5"/>
                    </a:cubicBezTo>
                    <a:cubicBezTo>
                      <a:pt x="48" y="7"/>
                      <a:pt x="49" y="8"/>
                      <a:pt x="51" y="12"/>
                    </a:cubicBezTo>
                    <a:cubicBezTo>
                      <a:pt x="51" y="13"/>
                      <a:pt x="51" y="14"/>
                      <a:pt x="52" y="15"/>
                    </a:cubicBezTo>
                    <a:cubicBezTo>
                      <a:pt x="52" y="17"/>
                      <a:pt x="52" y="20"/>
                      <a:pt x="52" y="22"/>
                    </a:cubicBezTo>
                    <a:cubicBezTo>
                      <a:pt x="52" y="23"/>
                      <a:pt x="52" y="25"/>
                      <a:pt x="52" y="27"/>
                    </a:cubicBezTo>
                    <a:cubicBezTo>
                      <a:pt x="53" y="27"/>
                      <a:pt x="53" y="26"/>
                      <a:pt x="55" y="26"/>
                    </a:cubicBezTo>
                    <a:cubicBezTo>
                      <a:pt x="55" y="26"/>
                      <a:pt x="55" y="25"/>
                      <a:pt x="56" y="25"/>
                    </a:cubicBezTo>
                    <a:cubicBezTo>
                      <a:pt x="57" y="25"/>
                      <a:pt x="57" y="25"/>
                      <a:pt x="58" y="25"/>
                    </a:cubicBezTo>
                    <a:cubicBezTo>
                      <a:pt x="58" y="24"/>
                      <a:pt x="59" y="24"/>
                      <a:pt x="59" y="24"/>
                    </a:cubicBezTo>
                    <a:cubicBezTo>
                      <a:pt x="60" y="24"/>
                      <a:pt x="60" y="23"/>
                      <a:pt x="61" y="22"/>
                    </a:cubicBezTo>
                    <a:cubicBezTo>
                      <a:pt x="62" y="22"/>
                      <a:pt x="63" y="21"/>
                      <a:pt x="63" y="21"/>
                    </a:cubicBezTo>
                    <a:cubicBezTo>
                      <a:pt x="63" y="21"/>
                      <a:pt x="64" y="21"/>
                      <a:pt x="64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6" y="20"/>
                      <a:pt x="65" y="19"/>
                      <a:pt x="67" y="19"/>
                    </a:cubicBezTo>
                    <a:cubicBezTo>
                      <a:pt x="68" y="19"/>
                      <a:pt x="69" y="19"/>
                      <a:pt x="70" y="19"/>
                    </a:cubicBezTo>
                    <a:cubicBezTo>
                      <a:pt x="70" y="19"/>
                      <a:pt x="71" y="19"/>
                      <a:pt x="71" y="20"/>
                    </a:cubicBezTo>
                    <a:cubicBezTo>
                      <a:pt x="72" y="20"/>
                      <a:pt x="72" y="20"/>
                      <a:pt x="73" y="20"/>
                    </a:cubicBezTo>
                    <a:cubicBezTo>
                      <a:pt x="73" y="21"/>
                      <a:pt x="73" y="21"/>
                      <a:pt x="74" y="22"/>
                    </a:cubicBezTo>
                    <a:cubicBezTo>
                      <a:pt x="74" y="22"/>
                      <a:pt x="75" y="23"/>
                      <a:pt x="75" y="23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5"/>
                      <a:pt x="76" y="25"/>
                      <a:pt x="77" y="25"/>
                    </a:cubicBezTo>
                    <a:cubicBezTo>
                      <a:pt x="77" y="26"/>
                      <a:pt x="77" y="26"/>
                      <a:pt x="78" y="26"/>
                    </a:cubicBezTo>
                    <a:cubicBezTo>
                      <a:pt x="78" y="26"/>
                      <a:pt x="79" y="27"/>
                      <a:pt x="79" y="27"/>
                    </a:cubicBezTo>
                    <a:cubicBezTo>
                      <a:pt x="80" y="27"/>
                      <a:pt x="81" y="28"/>
                      <a:pt x="82" y="28"/>
                    </a:cubicBezTo>
                    <a:cubicBezTo>
                      <a:pt x="82" y="29"/>
                      <a:pt x="83" y="29"/>
                      <a:pt x="84" y="30"/>
                    </a:cubicBezTo>
                    <a:cubicBezTo>
                      <a:pt x="85" y="31"/>
                      <a:pt x="85" y="32"/>
                      <a:pt x="86" y="33"/>
                    </a:cubicBezTo>
                    <a:cubicBezTo>
                      <a:pt x="86" y="33"/>
                      <a:pt x="86" y="33"/>
                      <a:pt x="86" y="34"/>
                    </a:cubicBezTo>
                    <a:cubicBezTo>
                      <a:pt x="85" y="34"/>
                      <a:pt x="86" y="34"/>
                      <a:pt x="85" y="35"/>
                    </a:cubicBezTo>
                    <a:cubicBezTo>
                      <a:pt x="85" y="35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1" y="41"/>
                      <a:pt x="81" y="41"/>
                      <a:pt x="80" y="41"/>
                    </a:cubicBezTo>
                    <a:cubicBezTo>
                      <a:pt x="80" y="41"/>
                      <a:pt x="80" y="42"/>
                      <a:pt x="80" y="42"/>
                    </a:cubicBezTo>
                    <a:cubicBezTo>
                      <a:pt x="79" y="42"/>
                      <a:pt x="79" y="43"/>
                      <a:pt x="78" y="43"/>
                    </a:cubicBezTo>
                    <a:cubicBezTo>
                      <a:pt x="78" y="43"/>
                      <a:pt x="77" y="43"/>
                      <a:pt x="77" y="43"/>
                    </a:cubicBezTo>
                    <a:cubicBezTo>
                      <a:pt x="77" y="43"/>
                      <a:pt x="76" y="44"/>
                      <a:pt x="76" y="44"/>
                    </a:cubicBezTo>
                    <a:cubicBezTo>
                      <a:pt x="75" y="45"/>
                      <a:pt x="74" y="45"/>
                      <a:pt x="73" y="46"/>
                    </a:cubicBezTo>
                    <a:cubicBezTo>
                      <a:pt x="71" y="46"/>
                      <a:pt x="71" y="46"/>
                      <a:pt x="70" y="47"/>
                    </a:cubicBezTo>
                    <a:cubicBezTo>
                      <a:pt x="69" y="47"/>
                      <a:pt x="69" y="47"/>
                      <a:pt x="69" y="48"/>
                    </a:cubicBezTo>
                    <a:cubicBezTo>
                      <a:pt x="68" y="48"/>
                      <a:pt x="66" y="48"/>
                      <a:pt x="66" y="49"/>
                    </a:cubicBezTo>
                    <a:cubicBezTo>
                      <a:pt x="64" y="50"/>
                      <a:pt x="61" y="51"/>
                      <a:pt x="58" y="52"/>
                    </a:cubicBezTo>
                    <a:cubicBezTo>
                      <a:pt x="56" y="53"/>
                      <a:pt x="53" y="53"/>
                      <a:pt x="51" y="54"/>
                    </a:cubicBezTo>
                    <a:cubicBezTo>
                      <a:pt x="50" y="54"/>
                      <a:pt x="48" y="55"/>
                      <a:pt x="47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6"/>
                      <a:pt x="44" y="57"/>
                      <a:pt x="44" y="57"/>
                    </a:cubicBezTo>
                    <a:cubicBezTo>
                      <a:pt x="43" y="58"/>
                      <a:pt x="42" y="58"/>
                      <a:pt x="41" y="59"/>
                    </a:cubicBezTo>
                    <a:cubicBezTo>
                      <a:pt x="41" y="59"/>
                      <a:pt x="40" y="61"/>
                      <a:pt x="39" y="61"/>
                    </a:cubicBezTo>
                    <a:cubicBezTo>
                      <a:pt x="39" y="62"/>
                      <a:pt x="38" y="63"/>
                      <a:pt x="37" y="64"/>
                    </a:cubicBezTo>
                    <a:cubicBezTo>
                      <a:pt x="37" y="64"/>
                      <a:pt x="37" y="65"/>
                      <a:pt x="36" y="65"/>
                    </a:cubicBezTo>
                    <a:cubicBezTo>
                      <a:pt x="36" y="66"/>
                      <a:pt x="36" y="66"/>
                      <a:pt x="36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8"/>
                      <a:pt x="35" y="68"/>
                    </a:cubicBezTo>
                    <a:cubicBezTo>
                      <a:pt x="34" y="68"/>
                      <a:pt x="34" y="69"/>
                      <a:pt x="34" y="69"/>
                    </a:cubicBezTo>
                    <a:cubicBezTo>
                      <a:pt x="33" y="70"/>
                      <a:pt x="33" y="70"/>
                      <a:pt x="32" y="72"/>
                    </a:cubicBezTo>
                    <a:cubicBezTo>
                      <a:pt x="31" y="74"/>
                      <a:pt x="30" y="76"/>
                      <a:pt x="29" y="78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8" y="80"/>
                      <a:pt x="26" y="85"/>
                      <a:pt x="26" y="86"/>
                    </a:cubicBezTo>
                    <a:cubicBezTo>
                      <a:pt x="25" y="87"/>
                      <a:pt x="25" y="87"/>
                      <a:pt x="25" y="88"/>
                    </a:cubicBezTo>
                    <a:cubicBezTo>
                      <a:pt x="25" y="89"/>
                      <a:pt x="23" y="93"/>
                      <a:pt x="22" y="94"/>
                    </a:cubicBezTo>
                    <a:cubicBezTo>
                      <a:pt x="20" y="96"/>
                      <a:pt x="20" y="97"/>
                      <a:pt x="19" y="100"/>
                    </a:cubicBezTo>
                    <a:cubicBezTo>
                      <a:pt x="17" y="101"/>
                      <a:pt x="17" y="101"/>
                      <a:pt x="16" y="103"/>
                    </a:cubicBezTo>
                    <a:cubicBezTo>
                      <a:pt x="15" y="103"/>
                      <a:pt x="13" y="104"/>
                      <a:pt x="12" y="104"/>
                    </a:cubicBezTo>
                    <a:cubicBezTo>
                      <a:pt x="10" y="104"/>
                      <a:pt x="11" y="105"/>
                      <a:pt x="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3297238" y="3686175"/>
                <a:ext cx="2543175" cy="158750"/>
              </a:xfrm>
              <a:custGeom>
                <a:avLst/>
                <a:gdLst>
                  <a:gd name="T0" fmla="*/ 22 w 675"/>
                  <a:gd name="T1" fmla="*/ 17 h 42"/>
                  <a:gd name="T2" fmla="*/ 1 w 675"/>
                  <a:gd name="T3" fmla="*/ 2 h 42"/>
                  <a:gd name="T4" fmla="*/ 0 w 675"/>
                  <a:gd name="T5" fmla="*/ 41 h 42"/>
                  <a:gd name="T6" fmla="*/ 26 w 675"/>
                  <a:gd name="T7" fmla="*/ 32 h 42"/>
                  <a:gd name="T8" fmla="*/ 36 w 675"/>
                  <a:gd name="T9" fmla="*/ 36 h 42"/>
                  <a:gd name="T10" fmla="*/ 65 w 675"/>
                  <a:gd name="T11" fmla="*/ 41 h 42"/>
                  <a:gd name="T12" fmla="*/ 65 w 675"/>
                  <a:gd name="T13" fmla="*/ 1 h 42"/>
                  <a:gd name="T14" fmla="*/ 47 w 675"/>
                  <a:gd name="T15" fmla="*/ 40 h 42"/>
                  <a:gd name="T16" fmla="*/ 78 w 675"/>
                  <a:gd name="T17" fmla="*/ 30 h 42"/>
                  <a:gd name="T18" fmla="*/ 78 w 675"/>
                  <a:gd name="T19" fmla="*/ 37 h 42"/>
                  <a:gd name="T20" fmla="*/ 97 w 675"/>
                  <a:gd name="T21" fmla="*/ 40 h 42"/>
                  <a:gd name="T22" fmla="*/ 82 w 675"/>
                  <a:gd name="T23" fmla="*/ 26 h 42"/>
                  <a:gd name="T24" fmla="*/ 122 w 675"/>
                  <a:gd name="T25" fmla="*/ 3 h 42"/>
                  <a:gd name="T26" fmla="*/ 131 w 675"/>
                  <a:gd name="T27" fmla="*/ 40 h 42"/>
                  <a:gd name="T28" fmla="*/ 157 w 675"/>
                  <a:gd name="T29" fmla="*/ 7 h 42"/>
                  <a:gd name="T30" fmla="*/ 168 w 675"/>
                  <a:gd name="T31" fmla="*/ 40 h 42"/>
                  <a:gd name="T32" fmla="*/ 209 w 675"/>
                  <a:gd name="T33" fmla="*/ 31 h 42"/>
                  <a:gd name="T34" fmla="*/ 194 w 675"/>
                  <a:gd name="T35" fmla="*/ 22 h 42"/>
                  <a:gd name="T36" fmla="*/ 194 w 675"/>
                  <a:gd name="T37" fmla="*/ 19 h 42"/>
                  <a:gd name="T38" fmla="*/ 206 w 675"/>
                  <a:gd name="T39" fmla="*/ 10 h 42"/>
                  <a:gd name="T40" fmla="*/ 178 w 675"/>
                  <a:gd name="T41" fmla="*/ 39 h 42"/>
                  <a:gd name="T42" fmla="*/ 241 w 675"/>
                  <a:gd name="T43" fmla="*/ 2 h 42"/>
                  <a:gd name="T44" fmla="*/ 213 w 675"/>
                  <a:gd name="T45" fmla="*/ 2 h 42"/>
                  <a:gd name="T46" fmla="*/ 228 w 675"/>
                  <a:gd name="T47" fmla="*/ 40 h 42"/>
                  <a:gd name="T48" fmla="*/ 250 w 675"/>
                  <a:gd name="T49" fmla="*/ 10 h 42"/>
                  <a:gd name="T50" fmla="*/ 320 w 675"/>
                  <a:gd name="T51" fmla="*/ 4 h 42"/>
                  <a:gd name="T52" fmla="*/ 300 w 675"/>
                  <a:gd name="T53" fmla="*/ 3 h 42"/>
                  <a:gd name="T54" fmla="*/ 293 w 675"/>
                  <a:gd name="T55" fmla="*/ 27 h 42"/>
                  <a:gd name="T56" fmla="*/ 376 w 675"/>
                  <a:gd name="T57" fmla="*/ 1 h 42"/>
                  <a:gd name="T58" fmla="*/ 344 w 675"/>
                  <a:gd name="T59" fmla="*/ 1 h 42"/>
                  <a:gd name="T60" fmla="*/ 334 w 675"/>
                  <a:gd name="T61" fmla="*/ 41 h 42"/>
                  <a:gd name="T62" fmla="*/ 369 w 675"/>
                  <a:gd name="T63" fmla="*/ 41 h 42"/>
                  <a:gd name="T64" fmla="*/ 399 w 675"/>
                  <a:gd name="T65" fmla="*/ 41 h 42"/>
                  <a:gd name="T66" fmla="*/ 399 w 675"/>
                  <a:gd name="T67" fmla="*/ 1 h 42"/>
                  <a:gd name="T68" fmla="*/ 381 w 675"/>
                  <a:gd name="T69" fmla="*/ 40 h 42"/>
                  <a:gd name="T70" fmla="*/ 436 w 675"/>
                  <a:gd name="T71" fmla="*/ 9 h 42"/>
                  <a:gd name="T72" fmla="*/ 404 w 675"/>
                  <a:gd name="T73" fmla="*/ 1 h 42"/>
                  <a:gd name="T74" fmla="*/ 442 w 675"/>
                  <a:gd name="T75" fmla="*/ 3 h 42"/>
                  <a:gd name="T76" fmla="*/ 463 w 675"/>
                  <a:gd name="T77" fmla="*/ 39 h 42"/>
                  <a:gd name="T78" fmla="*/ 479 w 675"/>
                  <a:gd name="T79" fmla="*/ 13 h 42"/>
                  <a:gd name="T80" fmla="*/ 472 w 675"/>
                  <a:gd name="T81" fmla="*/ 3 h 42"/>
                  <a:gd name="T82" fmla="*/ 454 w 675"/>
                  <a:gd name="T83" fmla="*/ 3 h 42"/>
                  <a:gd name="T84" fmla="*/ 485 w 675"/>
                  <a:gd name="T85" fmla="*/ 31 h 42"/>
                  <a:gd name="T86" fmla="*/ 490 w 675"/>
                  <a:gd name="T87" fmla="*/ 2 h 42"/>
                  <a:gd name="T88" fmla="*/ 507 w 675"/>
                  <a:gd name="T89" fmla="*/ 41 h 42"/>
                  <a:gd name="T90" fmla="*/ 529 w 675"/>
                  <a:gd name="T91" fmla="*/ 41 h 42"/>
                  <a:gd name="T92" fmla="*/ 559 w 675"/>
                  <a:gd name="T93" fmla="*/ 0 h 42"/>
                  <a:gd name="T94" fmla="*/ 554 w 675"/>
                  <a:gd name="T95" fmla="*/ 28 h 42"/>
                  <a:gd name="T96" fmla="*/ 540 w 675"/>
                  <a:gd name="T97" fmla="*/ 40 h 42"/>
                  <a:gd name="T98" fmla="*/ 559 w 675"/>
                  <a:gd name="T99" fmla="*/ 13 h 42"/>
                  <a:gd name="T100" fmla="*/ 582 w 675"/>
                  <a:gd name="T101" fmla="*/ 35 h 42"/>
                  <a:gd name="T102" fmla="*/ 575 w 675"/>
                  <a:gd name="T103" fmla="*/ 3 h 42"/>
                  <a:gd name="T104" fmla="*/ 615 w 675"/>
                  <a:gd name="T105" fmla="*/ 39 h 42"/>
                  <a:gd name="T106" fmla="*/ 628 w 675"/>
                  <a:gd name="T107" fmla="*/ 1 h 42"/>
                  <a:gd name="T108" fmla="*/ 608 w 675"/>
                  <a:gd name="T109" fmla="*/ 34 h 42"/>
                  <a:gd name="T110" fmla="*/ 661 w 675"/>
                  <a:gd name="T111" fmla="*/ 1 h 42"/>
                  <a:gd name="T112" fmla="*/ 650 w 675"/>
                  <a:gd name="T113" fmla="*/ 2 h 42"/>
                  <a:gd name="T114" fmla="*/ 651 w 675"/>
                  <a:gd name="T115" fmla="*/ 23 h 42"/>
                  <a:gd name="T116" fmla="*/ 659 w 675"/>
                  <a:gd name="T11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75" h="42">
                    <a:moveTo>
                      <a:pt x="42" y="1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1" y="3"/>
                      <a:pt x="32" y="3"/>
                      <a:pt x="32" y="4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6" y="8"/>
                      <a:pt x="14" y="5"/>
                      <a:pt x="15" y="4"/>
                    </a:cubicBezTo>
                    <a:cubicBezTo>
                      <a:pt x="14" y="3"/>
                      <a:pt x="16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5" y="3"/>
                      <a:pt x="6" y="4"/>
                    </a:cubicBezTo>
                    <a:cubicBezTo>
                      <a:pt x="7" y="5"/>
                      <a:pt x="9" y="8"/>
                      <a:pt x="12" y="1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6" y="37"/>
                      <a:pt x="5" y="39"/>
                      <a:pt x="4" y="39"/>
                    </a:cubicBezTo>
                    <a:cubicBezTo>
                      <a:pt x="3" y="40"/>
                      <a:pt x="2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1" y="40"/>
                      <a:pt x="10" y="39"/>
                      <a:pt x="10" y="38"/>
                    </a:cubicBezTo>
                    <a:cubicBezTo>
                      <a:pt x="10" y="37"/>
                      <a:pt x="11" y="36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8" y="35"/>
                      <a:pt x="29" y="37"/>
                      <a:pt x="29" y="38"/>
                    </a:cubicBezTo>
                    <a:cubicBezTo>
                      <a:pt x="29" y="39"/>
                      <a:pt x="28" y="40"/>
                      <a:pt x="25" y="40"/>
                    </a:cubicBezTo>
                    <a:cubicBezTo>
                      <a:pt x="25" y="40"/>
                      <a:pt x="25" y="40"/>
                      <a:pt x="24" y="40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0" y="40"/>
                      <a:pt x="38" y="39"/>
                      <a:pt x="36" y="36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6"/>
                      <a:pt x="36" y="4"/>
                      <a:pt x="37" y="3"/>
                    </a:cubicBezTo>
                    <a:cubicBezTo>
                      <a:pt x="38" y="3"/>
                      <a:pt x="40" y="2"/>
                      <a:pt x="42" y="2"/>
                    </a:cubicBezTo>
                    <a:cubicBezTo>
                      <a:pt x="42" y="1"/>
                      <a:pt x="42" y="1"/>
                      <a:pt x="42" y="1"/>
                    </a:cubicBezTo>
                    <a:close/>
                    <a:moveTo>
                      <a:pt x="47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3" y="40"/>
                      <a:pt x="61" y="40"/>
                      <a:pt x="61" y="39"/>
                    </a:cubicBezTo>
                    <a:cubicBezTo>
                      <a:pt x="60" y="38"/>
                      <a:pt x="60" y="37"/>
                      <a:pt x="60" y="35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5"/>
                      <a:pt x="60" y="4"/>
                      <a:pt x="61" y="3"/>
                    </a:cubicBezTo>
                    <a:cubicBezTo>
                      <a:pt x="61" y="3"/>
                      <a:pt x="63" y="2"/>
                      <a:pt x="65" y="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50" y="2"/>
                      <a:pt x="52" y="3"/>
                      <a:pt x="52" y="3"/>
                    </a:cubicBezTo>
                    <a:cubicBezTo>
                      <a:pt x="53" y="4"/>
                      <a:pt x="53" y="5"/>
                      <a:pt x="53" y="8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7"/>
                      <a:pt x="53" y="38"/>
                      <a:pt x="52" y="39"/>
                    </a:cubicBezTo>
                    <a:cubicBezTo>
                      <a:pt x="51" y="40"/>
                      <a:pt x="50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lose/>
                    <a:moveTo>
                      <a:pt x="112" y="40"/>
                    </a:moveTo>
                    <a:cubicBezTo>
                      <a:pt x="111" y="40"/>
                      <a:pt x="110" y="40"/>
                      <a:pt x="109" y="39"/>
                    </a:cubicBezTo>
                    <a:cubicBezTo>
                      <a:pt x="109" y="38"/>
                      <a:pt x="108" y="37"/>
                      <a:pt x="107" y="35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30"/>
                      <a:pt x="78" y="31"/>
                      <a:pt x="77" y="31"/>
                    </a:cubicBezTo>
                    <a:cubicBezTo>
                      <a:pt x="76" y="35"/>
                      <a:pt x="74" y="38"/>
                      <a:pt x="73" y="39"/>
                    </a:cubicBezTo>
                    <a:cubicBezTo>
                      <a:pt x="72" y="40"/>
                      <a:pt x="71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0" y="40"/>
                      <a:pt x="78" y="39"/>
                      <a:pt x="78" y="37"/>
                    </a:cubicBezTo>
                    <a:cubicBezTo>
                      <a:pt x="78" y="37"/>
                      <a:pt x="78" y="36"/>
                      <a:pt x="79" y="35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5"/>
                    </a:cubicBezTo>
                    <a:cubicBezTo>
                      <a:pt x="101" y="36"/>
                      <a:pt x="101" y="37"/>
                      <a:pt x="101" y="38"/>
                    </a:cubicBezTo>
                    <a:cubicBezTo>
                      <a:pt x="101" y="39"/>
                      <a:pt x="100" y="40"/>
                      <a:pt x="97" y="40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112" y="41"/>
                      <a:pt x="112" y="41"/>
                      <a:pt x="112" y="41"/>
                    </a:cubicBezTo>
                    <a:cubicBezTo>
                      <a:pt x="112" y="40"/>
                      <a:pt x="112" y="40"/>
                      <a:pt x="112" y="40"/>
                    </a:cubicBezTo>
                    <a:close/>
                    <a:moveTo>
                      <a:pt x="82" y="26"/>
                    </a:moveTo>
                    <a:cubicBezTo>
                      <a:pt x="90" y="9"/>
                      <a:pt x="90" y="9"/>
                      <a:pt x="90" y="9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82" y="26"/>
                      <a:pt x="82" y="26"/>
                      <a:pt x="82" y="26"/>
                    </a:cubicBezTo>
                    <a:close/>
                    <a:moveTo>
                      <a:pt x="168" y="1"/>
                    </a:moveTo>
                    <a:cubicBezTo>
                      <a:pt x="156" y="1"/>
                      <a:pt x="156" y="1"/>
                      <a:pt x="156" y="1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2"/>
                      <a:pt x="117" y="2"/>
                      <a:pt x="117" y="2"/>
                    </a:cubicBezTo>
                    <a:cubicBezTo>
                      <a:pt x="119" y="2"/>
                      <a:pt x="121" y="3"/>
                      <a:pt x="122" y="3"/>
                    </a:cubicBezTo>
                    <a:cubicBezTo>
                      <a:pt x="122" y="4"/>
                      <a:pt x="123" y="5"/>
                      <a:pt x="123" y="8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123" y="35"/>
                      <a:pt x="122" y="37"/>
                      <a:pt x="121" y="38"/>
                    </a:cubicBezTo>
                    <a:cubicBezTo>
                      <a:pt x="121" y="39"/>
                      <a:pt x="119" y="40"/>
                      <a:pt x="117" y="40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29" y="40"/>
                      <a:pt x="127" y="39"/>
                      <a:pt x="126" y="38"/>
                    </a:cubicBezTo>
                    <a:cubicBezTo>
                      <a:pt x="126" y="37"/>
                      <a:pt x="125" y="35"/>
                      <a:pt x="125" y="32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7"/>
                      <a:pt x="157" y="7"/>
                      <a:pt x="157" y="7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6"/>
                      <a:pt x="157" y="38"/>
                      <a:pt x="156" y="39"/>
                    </a:cubicBezTo>
                    <a:cubicBezTo>
                      <a:pt x="155" y="39"/>
                      <a:pt x="154" y="40"/>
                      <a:pt x="151" y="40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6" y="40"/>
                      <a:pt x="165" y="39"/>
                      <a:pt x="164" y="39"/>
                    </a:cubicBezTo>
                    <a:cubicBezTo>
                      <a:pt x="163" y="38"/>
                      <a:pt x="163" y="37"/>
                      <a:pt x="163" y="35"/>
                    </a:cubicBezTo>
                    <a:cubicBezTo>
                      <a:pt x="163" y="8"/>
                      <a:pt x="163" y="8"/>
                      <a:pt x="163" y="8"/>
                    </a:cubicBezTo>
                    <a:cubicBezTo>
                      <a:pt x="163" y="6"/>
                      <a:pt x="163" y="4"/>
                      <a:pt x="164" y="3"/>
                    </a:cubicBezTo>
                    <a:cubicBezTo>
                      <a:pt x="165" y="3"/>
                      <a:pt x="166" y="2"/>
                      <a:pt x="168" y="2"/>
                    </a:cubicBezTo>
                    <a:cubicBezTo>
                      <a:pt x="168" y="1"/>
                      <a:pt x="168" y="1"/>
                      <a:pt x="168" y="1"/>
                    </a:cubicBezTo>
                    <a:close/>
                    <a:moveTo>
                      <a:pt x="209" y="31"/>
                    </a:moveTo>
                    <a:cubicBezTo>
                      <a:pt x="207" y="31"/>
                      <a:pt x="207" y="31"/>
                      <a:pt x="207" y="31"/>
                    </a:cubicBezTo>
                    <a:cubicBezTo>
                      <a:pt x="206" y="34"/>
                      <a:pt x="204" y="36"/>
                      <a:pt x="203" y="37"/>
                    </a:cubicBezTo>
                    <a:cubicBezTo>
                      <a:pt x="201" y="38"/>
                      <a:pt x="198" y="39"/>
                      <a:pt x="194" y="39"/>
                    </a:cubicBezTo>
                    <a:cubicBezTo>
                      <a:pt x="189" y="39"/>
                      <a:pt x="186" y="39"/>
                      <a:pt x="186" y="39"/>
                    </a:cubicBezTo>
                    <a:cubicBezTo>
                      <a:pt x="185" y="38"/>
                      <a:pt x="185" y="38"/>
                      <a:pt x="185" y="36"/>
                    </a:cubicBezTo>
                    <a:cubicBezTo>
                      <a:pt x="185" y="21"/>
                      <a:pt x="185" y="21"/>
                      <a:pt x="185" y="21"/>
                    </a:cubicBezTo>
                    <a:cubicBezTo>
                      <a:pt x="194" y="22"/>
                      <a:pt x="194" y="22"/>
                      <a:pt x="194" y="22"/>
                    </a:cubicBezTo>
                    <a:cubicBezTo>
                      <a:pt x="197" y="22"/>
                      <a:pt x="198" y="22"/>
                      <a:pt x="199" y="23"/>
                    </a:cubicBezTo>
                    <a:cubicBezTo>
                      <a:pt x="200" y="23"/>
                      <a:pt x="201" y="25"/>
                      <a:pt x="201" y="27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13"/>
                      <a:pt x="202" y="13"/>
                      <a:pt x="202" y="13"/>
                    </a:cubicBezTo>
                    <a:cubicBezTo>
                      <a:pt x="201" y="13"/>
                      <a:pt x="201" y="13"/>
                      <a:pt x="201" y="13"/>
                    </a:cubicBezTo>
                    <a:cubicBezTo>
                      <a:pt x="201" y="16"/>
                      <a:pt x="200" y="17"/>
                      <a:pt x="199" y="18"/>
                    </a:cubicBezTo>
                    <a:cubicBezTo>
                      <a:pt x="198" y="19"/>
                      <a:pt x="197" y="19"/>
                      <a:pt x="194" y="19"/>
                    </a:cubicBezTo>
                    <a:cubicBezTo>
                      <a:pt x="185" y="19"/>
                      <a:pt x="185" y="19"/>
                      <a:pt x="185" y="19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5" y="4"/>
                      <a:pt x="186" y="3"/>
                      <a:pt x="187" y="3"/>
                    </a:cubicBezTo>
                    <a:cubicBezTo>
                      <a:pt x="195" y="3"/>
                      <a:pt x="195" y="3"/>
                      <a:pt x="195" y="3"/>
                    </a:cubicBezTo>
                    <a:cubicBezTo>
                      <a:pt x="199" y="3"/>
                      <a:pt x="201" y="4"/>
                      <a:pt x="202" y="5"/>
                    </a:cubicBezTo>
                    <a:cubicBezTo>
                      <a:pt x="203" y="5"/>
                      <a:pt x="204" y="7"/>
                      <a:pt x="204" y="10"/>
                    </a:cubicBezTo>
                    <a:cubicBezTo>
                      <a:pt x="206" y="10"/>
                      <a:pt x="206" y="10"/>
                      <a:pt x="206" y="10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173" y="1"/>
                      <a:pt x="173" y="1"/>
                      <a:pt x="173" y="1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6" y="2"/>
                      <a:pt x="177" y="3"/>
                      <a:pt x="178" y="3"/>
                    </a:cubicBezTo>
                    <a:cubicBezTo>
                      <a:pt x="178" y="4"/>
                      <a:pt x="179" y="6"/>
                      <a:pt x="179" y="8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9" y="37"/>
                      <a:pt x="178" y="38"/>
                      <a:pt x="178" y="39"/>
                    </a:cubicBezTo>
                    <a:cubicBezTo>
                      <a:pt x="177" y="39"/>
                      <a:pt x="176" y="40"/>
                      <a:pt x="173" y="40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9" y="31"/>
                      <a:pt x="209" y="31"/>
                      <a:pt x="209" y="31"/>
                    </a:cubicBezTo>
                    <a:close/>
                    <a:moveTo>
                      <a:pt x="255" y="1"/>
                    </a:moveTo>
                    <a:cubicBezTo>
                      <a:pt x="241" y="1"/>
                      <a:pt x="241" y="1"/>
                      <a:pt x="241" y="1"/>
                    </a:cubicBezTo>
                    <a:cubicBezTo>
                      <a:pt x="241" y="2"/>
                      <a:pt x="241" y="2"/>
                      <a:pt x="241" y="2"/>
                    </a:cubicBezTo>
                    <a:cubicBezTo>
                      <a:pt x="244" y="2"/>
                      <a:pt x="245" y="3"/>
                      <a:pt x="246" y="4"/>
                    </a:cubicBezTo>
                    <a:cubicBezTo>
                      <a:pt x="247" y="5"/>
                      <a:pt x="247" y="7"/>
                      <a:pt x="247" y="1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47" y="30"/>
                      <a:pt x="247" y="30"/>
                      <a:pt x="247" y="30"/>
                    </a:cubicBezTo>
                    <a:cubicBezTo>
                      <a:pt x="224" y="1"/>
                      <a:pt x="224" y="1"/>
                      <a:pt x="224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3" y="2"/>
                      <a:pt x="213" y="2"/>
                      <a:pt x="213" y="2"/>
                    </a:cubicBezTo>
                    <a:cubicBezTo>
                      <a:pt x="215" y="2"/>
                      <a:pt x="217" y="3"/>
                      <a:pt x="219" y="5"/>
                    </a:cubicBezTo>
                    <a:cubicBezTo>
                      <a:pt x="219" y="32"/>
                      <a:pt x="219" y="32"/>
                      <a:pt x="219" y="32"/>
                    </a:cubicBezTo>
                    <a:cubicBezTo>
                      <a:pt x="219" y="35"/>
                      <a:pt x="219" y="37"/>
                      <a:pt x="218" y="38"/>
                    </a:cubicBezTo>
                    <a:cubicBezTo>
                      <a:pt x="217" y="39"/>
                      <a:pt x="216" y="40"/>
                      <a:pt x="213" y="40"/>
                    </a:cubicBezTo>
                    <a:cubicBezTo>
                      <a:pt x="213" y="41"/>
                      <a:pt x="213" y="41"/>
                      <a:pt x="213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8" y="40"/>
                      <a:pt x="228" y="40"/>
                      <a:pt x="228" y="40"/>
                    </a:cubicBezTo>
                    <a:cubicBezTo>
                      <a:pt x="225" y="40"/>
                      <a:pt x="224" y="39"/>
                      <a:pt x="223" y="38"/>
                    </a:cubicBezTo>
                    <a:cubicBezTo>
                      <a:pt x="222" y="37"/>
                      <a:pt x="222" y="35"/>
                      <a:pt x="222" y="32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49" y="41"/>
                      <a:pt x="249" y="41"/>
                      <a:pt x="249" y="41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7"/>
                      <a:pt x="250" y="5"/>
                      <a:pt x="251" y="4"/>
                    </a:cubicBezTo>
                    <a:cubicBezTo>
                      <a:pt x="251" y="3"/>
                      <a:pt x="253" y="2"/>
                      <a:pt x="255" y="2"/>
                    </a:cubicBezTo>
                    <a:cubicBezTo>
                      <a:pt x="255" y="1"/>
                      <a:pt x="255" y="1"/>
                      <a:pt x="255" y="1"/>
                    </a:cubicBezTo>
                    <a:close/>
                    <a:moveTo>
                      <a:pt x="329" y="1"/>
                    </a:moveTo>
                    <a:cubicBezTo>
                      <a:pt x="315" y="1"/>
                      <a:pt x="315" y="1"/>
                      <a:pt x="315" y="1"/>
                    </a:cubicBezTo>
                    <a:cubicBezTo>
                      <a:pt x="315" y="2"/>
                      <a:pt x="315" y="2"/>
                      <a:pt x="315" y="2"/>
                    </a:cubicBezTo>
                    <a:cubicBezTo>
                      <a:pt x="317" y="2"/>
                      <a:pt x="319" y="3"/>
                      <a:pt x="320" y="4"/>
                    </a:cubicBezTo>
                    <a:cubicBezTo>
                      <a:pt x="320" y="5"/>
                      <a:pt x="321" y="7"/>
                      <a:pt x="321" y="10"/>
                    </a:cubicBezTo>
                    <a:cubicBezTo>
                      <a:pt x="321" y="26"/>
                      <a:pt x="321" y="26"/>
                      <a:pt x="321" y="26"/>
                    </a:cubicBezTo>
                    <a:cubicBezTo>
                      <a:pt x="321" y="31"/>
                      <a:pt x="320" y="33"/>
                      <a:pt x="319" y="35"/>
                    </a:cubicBezTo>
                    <a:cubicBezTo>
                      <a:pt x="317" y="38"/>
                      <a:pt x="314" y="39"/>
                      <a:pt x="309" y="39"/>
                    </a:cubicBezTo>
                    <a:cubicBezTo>
                      <a:pt x="302" y="39"/>
                      <a:pt x="299" y="35"/>
                      <a:pt x="299" y="27"/>
                    </a:cubicBezTo>
                    <a:cubicBezTo>
                      <a:pt x="299" y="8"/>
                      <a:pt x="299" y="8"/>
                      <a:pt x="299" y="8"/>
                    </a:cubicBezTo>
                    <a:cubicBezTo>
                      <a:pt x="299" y="5"/>
                      <a:pt x="299" y="4"/>
                      <a:pt x="300" y="3"/>
                    </a:cubicBezTo>
                    <a:cubicBezTo>
                      <a:pt x="301" y="3"/>
                      <a:pt x="302" y="2"/>
                      <a:pt x="304" y="2"/>
                    </a:cubicBezTo>
                    <a:cubicBezTo>
                      <a:pt x="304" y="1"/>
                      <a:pt x="304" y="1"/>
                      <a:pt x="304" y="1"/>
                    </a:cubicBezTo>
                    <a:cubicBezTo>
                      <a:pt x="287" y="1"/>
                      <a:pt x="287" y="1"/>
                      <a:pt x="287" y="1"/>
                    </a:cubicBezTo>
                    <a:cubicBezTo>
                      <a:pt x="287" y="2"/>
                      <a:pt x="287" y="2"/>
                      <a:pt x="287" y="2"/>
                    </a:cubicBezTo>
                    <a:cubicBezTo>
                      <a:pt x="290" y="2"/>
                      <a:pt x="291" y="3"/>
                      <a:pt x="292" y="3"/>
                    </a:cubicBezTo>
                    <a:cubicBezTo>
                      <a:pt x="293" y="4"/>
                      <a:pt x="293" y="5"/>
                      <a:pt x="293" y="8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3" y="37"/>
                      <a:pt x="298" y="42"/>
                      <a:pt x="308" y="42"/>
                    </a:cubicBezTo>
                    <a:cubicBezTo>
                      <a:pt x="318" y="42"/>
                      <a:pt x="324" y="36"/>
                      <a:pt x="323" y="26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3" y="7"/>
                      <a:pt x="324" y="5"/>
                      <a:pt x="325" y="4"/>
                    </a:cubicBezTo>
                    <a:cubicBezTo>
                      <a:pt x="325" y="3"/>
                      <a:pt x="327" y="2"/>
                      <a:pt x="329" y="2"/>
                    </a:cubicBezTo>
                    <a:cubicBezTo>
                      <a:pt x="329" y="1"/>
                      <a:pt x="329" y="1"/>
                      <a:pt x="329" y="1"/>
                    </a:cubicBezTo>
                    <a:close/>
                    <a:moveTo>
                      <a:pt x="376" y="1"/>
                    </a:moveTo>
                    <a:cubicBezTo>
                      <a:pt x="362" y="1"/>
                      <a:pt x="362" y="1"/>
                      <a:pt x="362" y="1"/>
                    </a:cubicBezTo>
                    <a:cubicBezTo>
                      <a:pt x="362" y="2"/>
                      <a:pt x="362" y="2"/>
                      <a:pt x="362" y="2"/>
                    </a:cubicBezTo>
                    <a:cubicBezTo>
                      <a:pt x="364" y="2"/>
                      <a:pt x="366" y="3"/>
                      <a:pt x="366" y="4"/>
                    </a:cubicBezTo>
                    <a:cubicBezTo>
                      <a:pt x="367" y="5"/>
                      <a:pt x="367" y="7"/>
                      <a:pt x="367" y="1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67" y="30"/>
                      <a:pt x="367" y="30"/>
                      <a:pt x="367" y="30"/>
                    </a:cubicBezTo>
                    <a:cubicBezTo>
                      <a:pt x="344" y="1"/>
                      <a:pt x="344" y="1"/>
                      <a:pt x="344" y="1"/>
                    </a:cubicBezTo>
                    <a:cubicBezTo>
                      <a:pt x="334" y="1"/>
                      <a:pt x="334" y="1"/>
                      <a:pt x="334" y="1"/>
                    </a:cubicBezTo>
                    <a:cubicBezTo>
                      <a:pt x="334" y="2"/>
                      <a:pt x="334" y="2"/>
                      <a:pt x="334" y="2"/>
                    </a:cubicBezTo>
                    <a:cubicBezTo>
                      <a:pt x="336" y="2"/>
                      <a:pt x="338" y="3"/>
                      <a:pt x="340" y="5"/>
                    </a:cubicBezTo>
                    <a:cubicBezTo>
                      <a:pt x="340" y="32"/>
                      <a:pt x="340" y="32"/>
                      <a:pt x="340" y="32"/>
                    </a:cubicBezTo>
                    <a:cubicBezTo>
                      <a:pt x="340" y="35"/>
                      <a:pt x="339" y="37"/>
                      <a:pt x="338" y="38"/>
                    </a:cubicBezTo>
                    <a:cubicBezTo>
                      <a:pt x="338" y="39"/>
                      <a:pt x="336" y="40"/>
                      <a:pt x="334" y="40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48" y="41"/>
                      <a:pt x="348" y="41"/>
                      <a:pt x="348" y="41"/>
                    </a:cubicBezTo>
                    <a:cubicBezTo>
                      <a:pt x="348" y="40"/>
                      <a:pt x="348" y="40"/>
                      <a:pt x="348" y="40"/>
                    </a:cubicBezTo>
                    <a:cubicBezTo>
                      <a:pt x="346" y="40"/>
                      <a:pt x="344" y="39"/>
                      <a:pt x="343" y="38"/>
                    </a:cubicBezTo>
                    <a:cubicBezTo>
                      <a:pt x="343" y="37"/>
                      <a:pt x="342" y="35"/>
                      <a:pt x="342" y="32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42" y="9"/>
                      <a:pt x="342" y="9"/>
                      <a:pt x="342" y="9"/>
                    </a:cubicBezTo>
                    <a:cubicBezTo>
                      <a:pt x="369" y="41"/>
                      <a:pt x="369" y="41"/>
                      <a:pt x="369" y="41"/>
                    </a:cubicBezTo>
                    <a:cubicBezTo>
                      <a:pt x="370" y="41"/>
                      <a:pt x="370" y="41"/>
                      <a:pt x="370" y="41"/>
                    </a:cubicBezTo>
                    <a:cubicBezTo>
                      <a:pt x="370" y="10"/>
                      <a:pt x="370" y="10"/>
                      <a:pt x="370" y="10"/>
                    </a:cubicBezTo>
                    <a:cubicBezTo>
                      <a:pt x="370" y="7"/>
                      <a:pt x="371" y="5"/>
                      <a:pt x="371" y="4"/>
                    </a:cubicBezTo>
                    <a:cubicBezTo>
                      <a:pt x="372" y="3"/>
                      <a:pt x="373" y="2"/>
                      <a:pt x="376" y="2"/>
                    </a:cubicBezTo>
                    <a:cubicBezTo>
                      <a:pt x="376" y="1"/>
                      <a:pt x="376" y="1"/>
                      <a:pt x="376" y="1"/>
                    </a:cubicBezTo>
                    <a:close/>
                    <a:moveTo>
                      <a:pt x="381" y="41"/>
                    </a:moveTo>
                    <a:cubicBezTo>
                      <a:pt x="399" y="41"/>
                      <a:pt x="399" y="41"/>
                      <a:pt x="399" y="41"/>
                    </a:cubicBezTo>
                    <a:cubicBezTo>
                      <a:pt x="399" y="40"/>
                      <a:pt x="399" y="40"/>
                      <a:pt x="399" y="40"/>
                    </a:cubicBezTo>
                    <a:cubicBezTo>
                      <a:pt x="396" y="40"/>
                      <a:pt x="395" y="40"/>
                      <a:pt x="394" y="39"/>
                    </a:cubicBezTo>
                    <a:cubicBezTo>
                      <a:pt x="393" y="38"/>
                      <a:pt x="393" y="37"/>
                      <a:pt x="393" y="35"/>
                    </a:cubicBezTo>
                    <a:cubicBezTo>
                      <a:pt x="393" y="8"/>
                      <a:pt x="393" y="8"/>
                      <a:pt x="393" y="8"/>
                    </a:cubicBezTo>
                    <a:cubicBezTo>
                      <a:pt x="393" y="5"/>
                      <a:pt x="393" y="4"/>
                      <a:pt x="394" y="3"/>
                    </a:cubicBezTo>
                    <a:cubicBezTo>
                      <a:pt x="395" y="3"/>
                      <a:pt x="396" y="2"/>
                      <a:pt x="399" y="2"/>
                    </a:cubicBezTo>
                    <a:cubicBezTo>
                      <a:pt x="399" y="1"/>
                      <a:pt x="399" y="1"/>
                      <a:pt x="399" y="1"/>
                    </a:cubicBezTo>
                    <a:cubicBezTo>
                      <a:pt x="381" y="1"/>
                      <a:pt x="381" y="1"/>
                      <a:pt x="381" y="1"/>
                    </a:cubicBezTo>
                    <a:cubicBezTo>
                      <a:pt x="381" y="2"/>
                      <a:pt x="381" y="2"/>
                      <a:pt x="381" y="2"/>
                    </a:cubicBezTo>
                    <a:cubicBezTo>
                      <a:pt x="383" y="2"/>
                      <a:pt x="385" y="3"/>
                      <a:pt x="385" y="3"/>
                    </a:cubicBezTo>
                    <a:cubicBezTo>
                      <a:pt x="386" y="4"/>
                      <a:pt x="386" y="5"/>
                      <a:pt x="386" y="8"/>
                    </a:cubicBezTo>
                    <a:cubicBezTo>
                      <a:pt x="386" y="35"/>
                      <a:pt x="386" y="35"/>
                      <a:pt x="386" y="35"/>
                    </a:cubicBezTo>
                    <a:cubicBezTo>
                      <a:pt x="386" y="37"/>
                      <a:pt x="386" y="38"/>
                      <a:pt x="385" y="39"/>
                    </a:cubicBezTo>
                    <a:cubicBezTo>
                      <a:pt x="385" y="40"/>
                      <a:pt x="383" y="40"/>
                      <a:pt x="381" y="40"/>
                    </a:cubicBezTo>
                    <a:cubicBezTo>
                      <a:pt x="381" y="41"/>
                      <a:pt x="381" y="41"/>
                      <a:pt x="381" y="41"/>
                    </a:cubicBezTo>
                    <a:close/>
                    <a:moveTo>
                      <a:pt x="445" y="1"/>
                    </a:moveTo>
                    <a:cubicBezTo>
                      <a:pt x="433" y="1"/>
                      <a:pt x="433" y="1"/>
                      <a:pt x="433" y="1"/>
                    </a:cubicBezTo>
                    <a:cubicBezTo>
                      <a:pt x="433" y="2"/>
                      <a:pt x="433" y="2"/>
                      <a:pt x="433" y="2"/>
                    </a:cubicBezTo>
                    <a:cubicBezTo>
                      <a:pt x="436" y="2"/>
                      <a:pt x="437" y="3"/>
                      <a:pt x="437" y="5"/>
                    </a:cubicBezTo>
                    <a:cubicBezTo>
                      <a:pt x="437" y="6"/>
                      <a:pt x="437" y="7"/>
                      <a:pt x="436" y="8"/>
                    </a:cubicBezTo>
                    <a:cubicBezTo>
                      <a:pt x="436" y="9"/>
                      <a:pt x="436" y="9"/>
                      <a:pt x="436" y="9"/>
                    </a:cubicBezTo>
                    <a:cubicBezTo>
                      <a:pt x="427" y="32"/>
                      <a:pt x="427" y="32"/>
                      <a:pt x="427" y="32"/>
                    </a:cubicBezTo>
                    <a:cubicBezTo>
                      <a:pt x="418" y="11"/>
                      <a:pt x="418" y="11"/>
                      <a:pt x="418" y="11"/>
                    </a:cubicBezTo>
                    <a:cubicBezTo>
                      <a:pt x="417" y="10"/>
                      <a:pt x="417" y="9"/>
                      <a:pt x="416" y="8"/>
                    </a:cubicBezTo>
                    <a:cubicBezTo>
                      <a:pt x="416" y="6"/>
                      <a:pt x="415" y="5"/>
                      <a:pt x="415" y="5"/>
                    </a:cubicBezTo>
                    <a:cubicBezTo>
                      <a:pt x="415" y="3"/>
                      <a:pt x="416" y="2"/>
                      <a:pt x="420" y="2"/>
                    </a:cubicBezTo>
                    <a:cubicBezTo>
                      <a:pt x="420" y="1"/>
                      <a:pt x="420" y="1"/>
                      <a:pt x="420" y="1"/>
                    </a:cubicBezTo>
                    <a:cubicBezTo>
                      <a:pt x="404" y="1"/>
                      <a:pt x="404" y="1"/>
                      <a:pt x="404" y="1"/>
                    </a:cubicBezTo>
                    <a:cubicBezTo>
                      <a:pt x="404" y="2"/>
                      <a:pt x="404" y="2"/>
                      <a:pt x="404" y="2"/>
                    </a:cubicBezTo>
                    <a:cubicBezTo>
                      <a:pt x="405" y="2"/>
                      <a:pt x="406" y="3"/>
                      <a:pt x="407" y="4"/>
                    </a:cubicBezTo>
                    <a:cubicBezTo>
                      <a:pt x="408" y="4"/>
                      <a:pt x="409" y="6"/>
                      <a:pt x="410" y="9"/>
                    </a:cubicBezTo>
                    <a:cubicBezTo>
                      <a:pt x="425" y="41"/>
                      <a:pt x="425" y="41"/>
                      <a:pt x="425" y="41"/>
                    </a:cubicBezTo>
                    <a:cubicBezTo>
                      <a:pt x="426" y="41"/>
                      <a:pt x="426" y="41"/>
                      <a:pt x="426" y="41"/>
                    </a:cubicBezTo>
                    <a:cubicBezTo>
                      <a:pt x="439" y="8"/>
                      <a:pt x="439" y="8"/>
                      <a:pt x="439" y="8"/>
                    </a:cubicBezTo>
                    <a:cubicBezTo>
                      <a:pt x="440" y="5"/>
                      <a:pt x="441" y="4"/>
                      <a:pt x="442" y="3"/>
                    </a:cubicBezTo>
                    <a:cubicBezTo>
                      <a:pt x="442" y="3"/>
                      <a:pt x="443" y="2"/>
                      <a:pt x="445" y="2"/>
                    </a:cubicBezTo>
                    <a:cubicBezTo>
                      <a:pt x="445" y="1"/>
                      <a:pt x="445" y="1"/>
                      <a:pt x="445" y="1"/>
                    </a:cubicBezTo>
                    <a:close/>
                    <a:moveTo>
                      <a:pt x="485" y="31"/>
                    </a:moveTo>
                    <a:cubicBezTo>
                      <a:pt x="484" y="31"/>
                      <a:pt x="484" y="31"/>
                      <a:pt x="484" y="31"/>
                    </a:cubicBezTo>
                    <a:cubicBezTo>
                      <a:pt x="482" y="34"/>
                      <a:pt x="481" y="36"/>
                      <a:pt x="479" y="37"/>
                    </a:cubicBezTo>
                    <a:cubicBezTo>
                      <a:pt x="477" y="38"/>
                      <a:pt x="474" y="39"/>
                      <a:pt x="471" y="39"/>
                    </a:cubicBezTo>
                    <a:cubicBezTo>
                      <a:pt x="466" y="39"/>
                      <a:pt x="463" y="39"/>
                      <a:pt x="463" y="39"/>
                    </a:cubicBezTo>
                    <a:cubicBezTo>
                      <a:pt x="462" y="38"/>
                      <a:pt x="461" y="38"/>
                      <a:pt x="461" y="36"/>
                    </a:cubicBezTo>
                    <a:cubicBezTo>
                      <a:pt x="461" y="21"/>
                      <a:pt x="461" y="21"/>
                      <a:pt x="461" y="21"/>
                    </a:cubicBezTo>
                    <a:cubicBezTo>
                      <a:pt x="471" y="22"/>
                      <a:pt x="471" y="22"/>
                      <a:pt x="471" y="22"/>
                    </a:cubicBezTo>
                    <a:cubicBezTo>
                      <a:pt x="473" y="22"/>
                      <a:pt x="475" y="22"/>
                      <a:pt x="476" y="23"/>
                    </a:cubicBezTo>
                    <a:cubicBezTo>
                      <a:pt x="477" y="23"/>
                      <a:pt x="477" y="25"/>
                      <a:pt x="477" y="27"/>
                    </a:cubicBezTo>
                    <a:cubicBezTo>
                      <a:pt x="479" y="27"/>
                      <a:pt x="479" y="27"/>
                      <a:pt x="479" y="27"/>
                    </a:cubicBezTo>
                    <a:cubicBezTo>
                      <a:pt x="479" y="13"/>
                      <a:pt x="479" y="13"/>
                      <a:pt x="479" y="13"/>
                    </a:cubicBezTo>
                    <a:cubicBezTo>
                      <a:pt x="477" y="13"/>
                      <a:pt x="477" y="13"/>
                      <a:pt x="477" y="13"/>
                    </a:cubicBezTo>
                    <a:cubicBezTo>
                      <a:pt x="477" y="16"/>
                      <a:pt x="477" y="17"/>
                      <a:pt x="476" y="18"/>
                    </a:cubicBezTo>
                    <a:cubicBezTo>
                      <a:pt x="475" y="19"/>
                      <a:pt x="473" y="19"/>
                      <a:pt x="471" y="19"/>
                    </a:cubicBezTo>
                    <a:cubicBezTo>
                      <a:pt x="461" y="19"/>
                      <a:pt x="461" y="19"/>
                      <a:pt x="461" y="19"/>
                    </a:cubicBezTo>
                    <a:cubicBezTo>
                      <a:pt x="461" y="5"/>
                      <a:pt x="461" y="5"/>
                      <a:pt x="461" y="5"/>
                    </a:cubicBezTo>
                    <a:cubicBezTo>
                      <a:pt x="461" y="4"/>
                      <a:pt x="462" y="3"/>
                      <a:pt x="463" y="3"/>
                    </a:cubicBezTo>
                    <a:cubicBezTo>
                      <a:pt x="472" y="3"/>
                      <a:pt x="472" y="3"/>
                      <a:pt x="472" y="3"/>
                    </a:cubicBezTo>
                    <a:cubicBezTo>
                      <a:pt x="475" y="3"/>
                      <a:pt x="477" y="4"/>
                      <a:pt x="478" y="5"/>
                    </a:cubicBezTo>
                    <a:cubicBezTo>
                      <a:pt x="480" y="5"/>
                      <a:pt x="480" y="7"/>
                      <a:pt x="481" y="10"/>
                    </a:cubicBezTo>
                    <a:cubicBezTo>
                      <a:pt x="482" y="10"/>
                      <a:pt x="482" y="10"/>
                      <a:pt x="482" y="10"/>
                    </a:cubicBezTo>
                    <a:cubicBezTo>
                      <a:pt x="482" y="1"/>
                      <a:pt x="482" y="1"/>
                      <a:pt x="482" y="1"/>
                    </a:cubicBezTo>
                    <a:cubicBezTo>
                      <a:pt x="450" y="1"/>
                      <a:pt x="450" y="1"/>
                      <a:pt x="450" y="1"/>
                    </a:cubicBezTo>
                    <a:cubicBezTo>
                      <a:pt x="450" y="2"/>
                      <a:pt x="450" y="2"/>
                      <a:pt x="450" y="2"/>
                    </a:cubicBezTo>
                    <a:cubicBezTo>
                      <a:pt x="452" y="2"/>
                      <a:pt x="454" y="3"/>
                      <a:pt x="454" y="3"/>
                    </a:cubicBezTo>
                    <a:cubicBezTo>
                      <a:pt x="455" y="4"/>
                      <a:pt x="455" y="6"/>
                      <a:pt x="455" y="8"/>
                    </a:cubicBezTo>
                    <a:cubicBezTo>
                      <a:pt x="455" y="35"/>
                      <a:pt x="455" y="35"/>
                      <a:pt x="455" y="35"/>
                    </a:cubicBezTo>
                    <a:cubicBezTo>
                      <a:pt x="455" y="37"/>
                      <a:pt x="455" y="38"/>
                      <a:pt x="454" y="39"/>
                    </a:cubicBezTo>
                    <a:cubicBezTo>
                      <a:pt x="454" y="39"/>
                      <a:pt x="452" y="40"/>
                      <a:pt x="450" y="40"/>
                    </a:cubicBezTo>
                    <a:cubicBezTo>
                      <a:pt x="450" y="41"/>
                      <a:pt x="450" y="41"/>
                      <a:pt x="450" y="41"/>
                    </a:cubicBezTo>
                    <a:cubicBezTo>
                      <a:pt x="483" y="41"/>
                      <a:pt x="483" y="41"/>
                      <a:pt x="483" y="41"/>
                    </a:cubicBezTo>
                    <a:cubicBezTo>
                      <a:pt x="485" y="31"/>
                      <a:pt x="485" y="31"/>
                      <a:pt x="485" y="31"/>
                    </a:cubicBezTo>
                    <a:close/>
                    <a:moveTo>
                      <a:pt x="529" y="40"/>
                    </a:moveTo>
                    <a:cubicBezTo>
                      <a:pt x="527" y="40"/>
                      <a:pt x="525" y="39"/>
                      <a:pt x="524" y="37"/>
                    </a:cubicBezTo>
                    <a:cubicBezTo>
                      <a:pt x="511" y="22"/>
                      <a:pt x="511" y="22"/>
                      <a:pt x="511" y="22"/>
                    </a:cubicBezTo>
                    <a:cubicBezTo>
                      <a:pt x="519" y="21"/>
                      <a:pt x="522" y="17"/>
                      <a:pt x="522" y="12"/>
                    </a:cubicBezTo>
                    <a:cubicBezTo>
                      <a:pt x="522" y="5"/>
                      <a:pt x="517" y="1"/>
                      <a:pt x="507" y="1"/>
                    </a:cubicBezTo>
                    <a:cubicBezTo>
                      <a:pt x="490" y="1"/>
                      <a:pt x="490" y="1"/>
                      <a:pt x="490" y="1"/>
                    </a:cubicBezTo>
                    <a:cubicBezTo>
                      <a:pt x="490" y="2"/>
                      <a:pt x="490" y="2"/>
                      <a:pt x="490" y="2"/>
                    </a:cubicBezTo>
                    <a:cubicBezTo>
                      <a:pt x="493" y="2"/>
                      <a:pt x="494" y="3"/>
                      <a:pt x="494" y="3"/>
                    </a:cubicBezTo>
                    <a:cubicBezTo>
                      <a:pt x="495" y="4"/>
                      <a:pt x="495" y="5"/>
                      <a:pt x="495" y="8"/>
                    </a:cubicBezTo>
                    <a:cubicBezTo>
                      <a:pt x="495" y="34"/>
                      <a:pt x="495" y="34"/>
                      <a:pt x="495" y="34"/>
                    </a:cubicBezTo>
                    <a:cubicBezTo>
                      <a:pt x="495" y="37"/>
                      <a:pt x="495" y="38"/>
                      <a:pt x="494" y="39"/>
                    </a:cubicBezTo>
                    <a:cubicBezTo>
                      <a:pt x="494" y="39"/>
                      <a:pt x="493" y="40"/>
                      <a:pt x="490" y="40"/>
                    </a:cubicBezTo>
                    <a:cubicBezTo>
                      <a:pt x="490" y="41"/>
                      <a:pt x="490" y="41"/>
                      <a:pt x="490" y="41"/>
                    </a:cubicBezTo>
                    <a:cubicBezTo>
                      <a:pt x="507" y="41"/>
                      <a:pt x="507" y="41"/>
                      <a:pt x="507" y="41"/>
                    </a:cubicBezTo>
                    <a:cubicBezTo>
                      <a:pt x="507" y="40"/>
                      <a:pt x="507" y="40"/>
                      <a:pt x="507" y="40"/>
                    </a:cubicBezTo>
                    <a:cubicBezTo>
                      <a:pt x="505" y="40"/>
                      <a:pt x="503" y="39"/>
                      <a:pt x="502" y="39"/>
                    </a:cubicBezTo>
                    <a:cubicBezTo>
                      <a:pt x="502" y="38"/>
                      <a:pt x="502" y="37"/>
                      <a:pt x="502" y="35"/>
                    </a:cubicBezTo>
                    <a:cubicBezTo>
                      <a:pt x="502" y="23"/>
                      <a:pt x="502" y="23"/>
                      <a:pt x="502" y="23"/>
                    </a:cubicBezTo>
                    <a:cubicBezTo>
                      <a:pt x="505" y="23"/>
                      <a:pt x="505" y="23"/>
                      <a:pt x="505" y="23"/>
                    </a:cubicBezTo>
                    <a:cubicBezTo>
                      <a:pt x="519" y="41"/>
                      <a:pt x="519" y="41"/>
                      <a:pt x="519" y="41"/>
                    </a:cubicBezTo>
                    <a:cubicBezTo>
                      <a:pt x="529" y="41"/>
                      <a:pt x="529" y="41"/>
                      <a:pt x="529" y="41"/>
                    </a:cubicBezTo>
                    <a:cubicBezTo>
                      <a:pt x="529" y="40"/>
                      <a:pt x="529" y="40"/>
                      <a:pt x="529" y="40"/>
                    </a:cubicBezTo>
                    <a:close/>
                    <a:moveTo>
                      <a:pt x="502" y="5"/>
                    </a:moveTo>
                    <a:cubicBezTo>
                      <a:pt x="501" y="4"/>
                      <a:pt x="502" y="3"/>
                      <a:pt x="505" y="3"/>
                    </a:cubicBezTo>
                    <a:cubicBezTo>
                      <a:pt x="512" y="3"/>
                      <a:pt x="516" y="6"/>
                      <a:pt x="516" y="12"/>
                    </a:cubicBezTo>
                    <a:cubicBezTo>
                      <a:pt x="516" y="18"/>
                      <a:pt x="511" y="21"/>
                      <a:pt x="502" y="20"/>
                    </a:cubicBezTo>
                    <a:cubicBezTo>
                      <a:pt x="502" y="5"/>
                      <a:pt x="502" y="5"/>
                      <a:pt x="502" y="5"/>
                    </a:cubicBezTo>
                    <a:close/>
                    <a:moveTo>
                      <a:pt x="559" y="0"/>
                    </a:moveTo>
                    <a:cubicBezTo>
                      <a:pt x="558" y="0"/>
                      <a:pt x="558" y="0"/>
                      <a:pt x="558" y="0"/>
                    </a:cubicBezTo>
                    <a:cubicBezTo>
                      <a:pt x="558" y="2"/>
                      <a:pt x="557" y="2"/>
                      <a:pt x="556" y="2"/>
                    </a:cubicBezTo>
                    <a:cubicBezTo>
                      <a:pt x="556" y="2"/>
                      <a:pt x="555" y="2"/>
                      <a:pt x="554" y="2"/>
                    </a:cubicBezTo>
                    <a:cubicBezTo>
                      <a:pt x="551" y="1"/>
                      <a:pt x="549" y="0"/>
                      <a:pt x="548" y="0"/>
                    </a:cubicBezTo>
                    <a:cubicBezTo>
                      <a:pt x="541" y="1"/>
                      <a:pt x="537" y="4"/>
                      <a:pt x="537" y="10"/>
                    </a:cubicBezTo>
                    <a:cubicBezTo>
                      <a:pt x="536" y="15"/>
                      <a:pt x="540" y="19"/>
                      <a:pt x="546" y="23"/>
                    </a:cubicBezTo>
                    <a:cubicBezTo>
                      <a:pt x="550" y="25"/>
                      <a:pt x="553" y="27"/>
                      <a:pt x="554" y="28"/>
                    </a:cubicBezTo>
                    <a:cubicBezTo>
                      <a:pt x="556" y="29"/>
                      <a:pt x="556" y="31"/>
                      <a:pt x="556" y="33"/>
                    </a:cubicBezTo>
                    <a:cubicBezTo>
                      <a:pt x="556" y="37"/>
                      <a:pt x="553" y="40"/>
                      <a:pt x="549" y="40"/>
                    </a:cubicBezTo>
                    <a:cubicBezTo>
                      <a:pt x="543" y="40"/>
                      <a:pt x="539" y="36"/>
                      <a:pt x="536" y="29"/>
                    </a:cubicBezTo>
                    <a:cubicBezTo>
                      <a:pt x="535" y="29"/>
                      <a:pt x="535" y="29"/>
                      <a:pt x="535" y="29"/>
                    </a:cubicBezTo>
                    <a:cubicBezTo>
                      <a:pt x="537" y="41"/>
                      <a:pt x="537" y="41"/>
                      <a:pt x="537" y="41"/>
                    </a:cubicBezTo>
                    <a:cubicBezTo>
                      <a:pt x="538" y="41"/>
                      <a:pt x="538" y="41"/>
                      <a:pt x="538" y="41"/>
                    </a:cubicBezTo>
                    <a:cubicBezTo>
                      <a:pt x="538" y="41"/>
                      <a:pt x="539" y="40"/>
                      <a:pt x="540" y="40"/>
                    </a:cubicBezTo>
                    <a:cubicBezTo>
                      <a:pt x="540" y="40"/>
                      <a:pt x="541" y="40"/>
                      <a:pt x="543" y="41"/>
                    </a:cubicBezTo>
                    <a:cubicBezTo>
                      <a:pt x="545" y="41"/>
                      <a:pt x="548" y="42"/>
                      <a:pt x="549" y="42"/>
                    </a:cubicBezTo>
                    <a:cubicBezTo>
                      <a:pt x="557" y="41"/>
                      <a:pt x="561" y="38"/>
                      <a:pt x="562" y="31"/>
                    </a:cubicBezTo>
                    <a:cubicBezTo>
                      <a:pt x="561" y="25"/>
                      <a:pt x="557" y="20"/>
                      <a:pt x="551" y="18"/>
                    </a:cubicBezTo>
                    <a:cubicBezTo>
                      <a:pt x="546" y="15"/>
                      <a:pt x="543" y="12"/>
                      <a:pt x="542" y="8"/>
                    </a:cubicBezTo>
                    <a:cubicBezTo>
                      <a:pt x="542" y="5"/>
                      <a:pt x="544" y="3"/>
                      <a:pt x="548" y="3"/>
                    </a:cubicBezTo>
                    <a:cubicBezTo>
                      <a:pt x="554" y="3"/>
                      <a:pt x="558" y="6"/>
                      <a:pt x="559" y="13"/>
                    </a:cubicBezTo>
                    <a:cubicBezTo>
                      <a:pt x="561" y="13"/>
                      <a:pt x="561" y="13"/>
                      <a:pt x="561" y="13"/>
                    </a:cubicBezTo>
                    <a:cubicBezTo>
                      <a:pt x="559" y="0"/>
                      <a:pt x="559" y="0"/>
                      <a:pt x="559" y="0"/>
                    </a:cubicBezTo>
                    <a:close/>
                    <a:moveTo>
                      <a:pt x="570" y="41"/>
                    </a:moveTo>
                    <a:cubicBezTo>
                      <a:pt x="588" y="41"/>
                      <a:pt x="588" y="41"/>
                      <a:pt x="588" y="41"/>
                    </a:cubicBezTo>
                    <a:cubicBezTo>
                      <a:pt x="588" y="40"/>
                      <a:pt x="588" y="40"/>
                      <a:pt x="588" y="40"/>
                    </a:cubicBezTo>
                    <a:cubicBezTo>
                      <a:pt x="586" y="40"/>
                      <a:pt x="584" y="40"/>
                      <a:pt x="583" y="39"/>
                    </a:cubicBezTo>
                    <a:cubicBezTo>
                      <a:pt x="583" y="38"/>
                      <a:pt x="582" y="37"/>
                      <a:pt x="582" y="35"/>
                    </a:cubicBezTo>
                    <a:cubicBezTo>
                      <a:pt x="582" y="8"/>
                      <a:pt x="582" y="8"/>
                      <a:pt x="582" y="8"/>
                    </a:cubicBezTo>
                    <a:cubicBezTo>
                      <a:pt x="582" y="5"/>
                      <a:pt x="583" y="4"/>
                      <a:pt x="583" y="3"/>
                    </a:cubicBezTo>
                    <a:cubicBezTo>
                      <a:pt x="584" y="3"/>
                      <a:pt x="586" y="2"/>
                      <a:pt x="588" y="2"/>
                    </a:cubicBezTo>
                    <a:cubicBezTo>
                      <a:pt x="588" y="1"/>
                      <a:pt x="588" y="1"/>
                      <a:pt x="588" y="1"/>
                    </a:cubicBezTo>
                    <a:cubicBezTo>
                      <a:pt x="570" y="1"/>
                      <a:pt x="570" y="1"/>
                      <a:pt x="570" y="1"/>
                    </a:cubicBezTo>
                    <a:cubicBezTo>
                      <a:pt x="570" y="2"/>
                      <a:pt x="570" y="2"/>
                      <a:pt x="570" y="2"/>
                    </a:cubicBezTo>
                    <a:cubicBezTo>
                      <a:pt x="573" y="2"/>
                      <a:pt x="574" y="3"/>
                      <a:pt x="575" y="3"/>
                    </a:cubicBezTo>
                    <a:cubicBezTo>
                      <a:pt x="576" y="4"/>
                      <a:pt x="576" y="5"/>
                      <a:pt x="576" y="8"/>
                    </a:cubicBezTo>
                    <a:cubicBezTo>
                      <a:pt x="576" y="35"/>
                      <a:pt x="576" y="35"/>
                      <a:pt x="576" y="35"/>
                    </a:cubicBezTo>
                    <a:cubicBezTo>
                      <a:pt x="576" y="37"/>
                      <a:pt x="576" y="38"/>
                      <a:pt x="575" y="39"/>
                    </a:cubicBezTo>
                    <a:cubicBezTo>
                      <a:pt x="574" y="40"/>
                      <a:pt x="573" y="40"/>
                      <a:pt x="570" y="40"/>
                    </a:cubicBezTo>
                    <a:cubicBezTo>
                      <a:pt x="570" y="41"/>
                      <a:pt x="570" y="41"/>
                      <a:pt x="570" y="41"/>
                    </a:cubicBezTo>
                    <a:close/>
                    <a:moveTo>
                      <a:pt x="620" y="40"/>
                    </a:moveTo>
                    <a:cubicBezTo>
                      <a:pt x="617" y="40"/>
                      <a:pt x="615" y="39"/>
                      <a:pt x="615" y="39"/>
                    </a:cubicBezTo>
                    <a:cubicBezTo>
                      <a:pt x="614" y="38"/>
                      <a:pt x="614" y="37"/>
                      <a:pt x="614" y="35"/>
                    </a:cubicBezTo>
                    <a:cubicBezTo>
                      <a:pt x="614" y="4"/>
                      <a:pt x="614" y="4"/>
                      <a:pt x="614" y="4"/>
                    </a:cubicBezTo>
                    <a:cubicBezTo>
                      <a:pt x="617" y="4"/>
                      <a:pt x="617" y="4"/>
                      <a:pt x="617" y="4"/>
                    </a:cubicBezTo>
                    <a:cubicBezTo>
                      <a:pt x="621" y="4"/>
                      <a:pt x="623" y="4"/>
                      <a:pt x="624" y="5"/>
                    </a:cubicBezTo>
                    <a:cubicBezTo>
                      <a:pt x="625" y="6"/>
                      <a:pt x="626" y="8"/>
                      <a:pt x="627" y="11"/>
                    </a:cubicBezTo>
                    <a:cubicBezTo>
                      <a:pt x="628" y="11"/>
                      <a:pt x="628" y="11"/>
                      <a:pt x="628" y="11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594" y="1"/>
                      <a:pt x="594" y="1"/>
                      <a:pt x="594" y="1"/>
                    </a:cubicBezTo>
                    <a:cubicBezTo>
                      <a:pt x="593" y="11"/>
                      <a:pt x="593" y="11"/>
                      <a:pt x="593" y="11"/>
                    </a:cubicBezTo>
                    <a:cubicBezTo>
                      <a:pt x="595" y="11"/>
                      <a:pt x="595" y="11"/>
                      <a:pt x="595" y="11"/>
                    </a:cubicBezTo>
                    <a:cubicBezTo>
                      <a:pt x="595" y="8"/>
                      <a:pt x="596" y="6"/>
                      <a:pt x="597" y="5"/>
                    </a:cubicBezTo>
                    <a:cubicBezTo>
                      <a:pt x="599" y="4"/>
                      <a:pt x="601" y="4"/>
                      <a:pt x="604" y="4"/>
                    </a:cubicBezTo>
                    <a:cubicBezTo>
                      <a:pt x="608" y="4"/>
                      <a:pt x="608" y="4"/>
                      <a:pt x="608" y="4"/>
                    </a:cubicBezTo>
                    <a:cubicBezTo>
                      <a:pt x="608" y="34"/>
                      <a:pt x="608" y="34"/>
                      <a:pt x="608" y="34"/>
                    </a:cubicBezTo>
                    <a:cubicBezTo>
                      <a:pt x="608" y="37"/>
                      <a:pt x="607" y="38"/>
                      <a:pt x="607" y="39"/>
                    </a:cubicBezTo>
                    <a:cubicBezTo>
                      <a:pt x="606" y="39"/>
                      <a:pt x="604" y="40"/>
                      <a:pt x="602" y="40"/>
                    </a:cubicBezTo>
                    <a:cubicBezTo>
                      <a:pt x="602" y="41"/>
                      <a:pt x="602" y="41"/>
                      <a:pt x="602" y="41"/>
                    </a:cubicBezTo>
                    <a:cubicBezTo>
                      <a:pt x="620" y="41"/>
                      <a:pt x="620" y="41"/>
                      <a:pt x="620" y="41"/>
                    </a:cubicBezTo>
                    <a:cubicBezTo>
                      <a:pt x="620" y="40"/>
                      <a:pt x="620" y="40"/>
                      <a:pt x="620" y="40"/>
                    </a:cubicBezTo>
                    <a:close/>
                    <a:moveTo>
                      <a:pt x="675" y="1"/>
                    </a:moveTo>
                    <a:cubicBezTo>
                      <a:pt x="661" y="1"/>
                      <a:pt x="661" y="1"/>
                      <a:pt x="661" y="1"/>
                    </a:cubicBezTo>
                    <a:cubicBezTo>
                      <a:pt x="661" y="2"/>
                      <a:pt x="661" y="2"/>
                      <a:pt x="661" y="2"/>
                    </a:cubicBezTo>
                    <a:cubicBezTo>
                      <a:pt x="664" y="2"/>
                      <a:pt x="666" y="3"/>
                      <a:pt x="666" y="4"/>
                    </a:cubicBezTo>
                    <a:cubicBezTo>
                      <a:pt x="666" y="5"/>
                      <a:pt x="665" y="6"/>
                      <a:pt x="665" y="6"/>
                    </a:cubicBezTo>
                    <a:cubicBezTo>
                      <a:pt x="656" y="20"/>
                      <a:pt x="656" y="20"/>
                      <a:pt x="656" y="20"/>
                    </a:cubicBezTo>
                    <a:cubicBezTo>
                      <a:pt x="647" y="7"/>
                      <a:pt x="647" y="7"/>
                      <a:pt x="647" y="7"/>
                    </a:cubicBezTo>
                    <a:cubicBezTo>
                      <a:pt x="646" y="6"/>
                      <a:pt x="646" y="5"/>
                      <a:pt x="646" y="4"/>
                    </a:cubicBezTo>
                    <a:cubicBezTo>
                      <a:pt x="646" y="3"/>
                      <a:pt x="647" y="2"/>
                      <a:pt x="650" y="2"/>
                    </a:cubicBezTo>
                    <a:cubicBezTo>
                      <a:pt x="650" y="2"/>
                      <a:pt x="650" y="2"/>
                      <a:pt x="650" y="2"/>
                    </a:cubicBezTo>
                    <a:cubicBezTo>
                      <a:pt x="650" y="1"/>
                      <a:pt x="650" y="1"/>
                      <a:pt x="650" y="1"/>
                    </a:cubicBezTo>
                    <a:cubicBezTo>
                      <a:pt x="634" y="1"/>
                      <a:pt x="634" y="1"/>
                      <a:pt x="634" y="1"/>
                    </a:cubicBezTo>
                    <a:cubicBezTo>
                      <a:pt x="634" y="2"/>
                      <a:pt x="634" y="2"/>
                      <a:pt x="634" y="2"/>
                    </a:cubicBezTo>
                    <a:cubicBezTo>
                      <a:pt x="635" y="2"/>
                      <a:pt x="636" y="3"/>
                      <a:pt x="637" y="4"/>
                    </a:cubicBezTo>
                    <a:cubicBezTo>
                      <a:pt x="638" y="5"/>
                      <a:pt x="640" y="8"/>
                      <a:pt x="643" y="12"/>
                    </a:cubicBezTo>
                    <a:cubicBezTo>
                      <a:pt x="651" y="23"/>
                      <a:pt x="651" y="23"/>
                      <a:pt x="651" y="23"/>
                    </a:cubicBezTo>
                    <a:cubicBezTo>
                      <a:pt x="651" y="34"/>
                      <a:pt x="651" y="34"/>
                      <a:pt x="651" y="34"/>
                    </a:cubicBezTo>
                    <a:cubicBezTo>
                      <a:pt x="651" y="37"/>
                      <a:pt x="651" y="38"/>
                      <a:pt x="650" y="39"/>
                    </a:cubicBezTo>
                    <a:cubicBezTo>
                      <a:pt x="650" y="40"/>
                      <a:pt x="648" y="40"/>
                      <a:pt x="645" y="40"/>
                    </a:cubicBezTo>
                    <a:cubicBezTo>
                      <a:pt x="645" y="41"/>
                      <a:pt x="645" y="41"/>
                      <a:pt x="645" y="41"/>
                    </a:cubicBezTo>
                    <a:cubicBezTo>
                      <a:pt x="664" y="41"/>
                      <a:pt x="664" y="41"/>
                      <a:pt x="664" y="41"/>
                    </a:cubicBezTo>
                    <a:cubicBezTo>
                      <a:pt x="664" y="40"/>
                      <a:pt x="664" y="40"/>
                      <a:pt x="664" y="40"/>
                    </a:cubicBezTo>
                    <a:cubicBezTo>
                      <a:pt x="661" y="40"/>
                      <a:pt x="659" y="40"/>
                      <a:pt x="659" y="39"/>
                    </a:cubicBezTo>
                    <a:cubicBezTo>
                      <a:pt x="658" y="38"/>
                      <a:pt x="657" y="37"/>
                      <a:pt x="657" y="35"/>
                    </a:cubicBezTo>
                    <a:cubicBezTo>
                      <a:pt x="657" y="23"/>
                      <a:pt x="657" y="23"/>
                      <a:pt x="657" y="23"/>
                    </a:cubicBezTo>
                    <a:cubicBezTo>
                      <a:pt x="666" y="9"/>
                      <a:pt x="666" y="9"/>
                      <a:pt x="666" y="9"/>
                    </a:cubicBezTo>
                    <a:cubicBezTo>
                      <a:pt x="669" y="4"/>
                      <a:pt x="672" y="2"/>
                      <a:pt x="675" y="2"/>
                    </a:cubicBezTo>
                    <a:cubicBezTo>
                      <a:pt x="675" y="1"/>
                      <a:pt x="675" y="1"/>
                      <a:pt x="67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763962" y="0"/>
              <a:ext cx="1069105" cy="1067923"/>
              <a:chOff x="3851276" y="1292225"/>
              <a:chExt cx="1435100" cy="1433513"/>
            </a:xfrm>
            <a:grpFill/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3956051" y="1852613"/>
                <a:ext cx="1228725" cy="158750"/>
              </a:xfrm>
              <a:custGeom>
                <a:avLst/>
                <a:gdLst>
                  <a:gd name="T0" fmla="*/ 50 w 774"/>
                  <a:gd name="T1" fmla="*/ 0 h 100"/>
                  <a:gd name="T2" fmla="*/ 59 w 774"/>
                  <a:gd name="T3" fmla="*/ 26 h 100"/>
                  <a:gd name="T4" fmla="*/ 83 w 774"/>
                  <a:gd name="T5" fmla="*/ 14 h 100"/>
                  <a:gd name="T6" fmla="*/ 74 w 774"/>
                  <a:gd name="T7" fmla="*/ 40 h 100"/>
                  <a:gd name="T8" fmla="*/ 97 w 774"/>
                  <a:gd name="T9" fmla="*/ 50 h 100"/>
                  <a:gd name="T10" fmla="*/ 74 w 774"/>
                  <a:gd name="T11" fmla="*/ 59 h 100"/>
                  <a:gd name="T12" fmla="*/ 83 w 774"/>
                  <a:gd name="T13" fmla="*/ 85 h 100"/>
                  <a:gd name="T14" fmla="*/ 59 w 774"/>
                  <a:gd name="T15" fmla="*/ 74 h 100"/>
                  <a:gd name="T16" fmla="*/ 50 w 774"/>
                  <a:gd name="T17" fmla="*/ 100 h 100"/>
                  <a:gd name="T18" fmla="*/ 40 w 774"/>
                  <a:gd name="T19" fmla="*/ 74 h 100"/>
                  <a:gd name="T20" fmla="*/ 14 w 774"/>
                  <a:gd name="T21" fmla="*/ 85 h 100"/>
                  <a:gd name="T22" fmla="*/ 26 w 774"/>
                  <a:gd name="T23" fmla="*/ 59 h 100"/>
                  <a:gd name="T24" fmla="*/ 0 w 774"/>
                  <a:gd name="T25" fmla="*/ 50 h 100"/>
                  <a:gd name="T26" fmla="*/ 26 w 774"/>
                  <a:gd name="T27" fmla="*/ 40 h 100"/>
                  <a:gd name="T28" fmla="*/ 14 w 774"/>
                  <a:gd name="T29" fmla="*/ 14 h 100"/>
                  <a:gd name="T30" fmla="*/ 40 w 774"/>
                  <a:gd name="T31" fmla="*/ 26 h 100"/>
                  <a:gd name="T32" fmla="*/ 50 w 774"/>
                  <a:gd name="T33" fmla="*/ 0 h 100"/>
                  <a:gd name="T34" fmla="*/ 50 w 774"/>
                  <a:gd name="T35" fmla="*/ 0 h 100"/>
                  <a:gd name="T36" fmla="*/ 724 w 774"/>
                  <a:gd name="T37" fmla="*/ 0 h 100"/>
                  <a:gd name="T38" fmla="*/ 733 w 774"/>
                  <a:gd name="T39" fmla="*/ 26 h 100"/>
                  <a:gd name="T40" fmla="*/ 757 w 774"/>
                  <a:gd name="T41" fmla="*/ 14 h 100"/>
                  <a:gd name="T42" fmla="*/ 748 w 774"/>
                  <a:gd name="T43" fmla="*/ 40 h 100"/>
                  <a:gd name="T44" fmla="*/ 774 w 774"/>
                  <a:gd name="T45" fmla="*/ 50 h 100"/>
                  <a:gd name="T46" fmla="*/ 748 w 774"/>
                  <a:gd name="T47" fmla="*/ 59 h 100"/>
                  <a:gd name="T48" fmla="*/ 757 w 774"/>
                  <a:gd name="T49" fmla="*/ 85 h 100"/>
                  <a:gd name="T50" fmla="*/ 733 w 774"/>
                  <a:gd name="T51" fmla="*/ 74 h 100"/>
                  <a:gd name="T52" fmla="*/ 724 w 774"/>
                  <a:gd name="T53" fmla="*/ 100 h 100"/>
                  <a:gd name="T54" fmla="*/ 714 w 774"/>
                  <a:gd name="T55" fmla="*/ 74 h 100"/>
                  <a:gd name="T56" fmla="*/ 688 w 774"/>
                  <a:gd name="T57" fmla="*/ 85 h 100"/>
                  <a:gd name="T58" fmla="*/ 700 w 774"/>
                  <a:gd name="T59" fmla="*/ 59 h 100"/>
                  <a:gd name="T60" fmla="*/ 674 w 774"/>
                  <a:gd name="T61" fmla="*/ 50 h 100"/>
                  <a:gd name="T62" fmla="*/ 700 w 774"/>
                  <a:gd name="T63" fmla="*/ 40 h 100"/>
                  <a:gd name="T64" fmla="*/ 688 w 774"/>
                  <a:gd name="T65" fmla="*/ 14 h 100"/>
                  <a:gd name="T66" fmla="*/ 714 w 774"/>
                  <a:gd name="T67" fmla="*/ 26 h 100"/>
                  <a:gd name="T68" fmla="*/ 724 w 774"/>
                  <a:gd name="T69" fmla="*/ 0 h 100"/>
                  <a:gd name="T70" fmla="*/ 724 w 774"/>
                  <a:gd name="T71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74" h="100">
                    <a:moveTo>
                      <a:pt x="50" y="0"/>
                    </a:moveTo>
                    <a:lnTo>
                      <a:pt x="59" y="26"/>
                    </a:lnTo>
                    <a:lnTo>
                      <a:pt x="83" y="14"/>
                    </a:lnTo>
                    <a:lnTo>
                      <a:pt x="74" y="40"/>
                    </a:lnTo>
                    <a:lnTo>
                      <a:pt x="97" y="50"/>
                    </a:lnTo>
                    <a:lnTo>
                      <a:pt x="74" y="59"/>
                    </a:lnTo>
                    <a:lnTo>
                      <a:pt x="83" y="85"/>
                    </a:lnTo>
                    <a:lnTo>
                      <a:pt x="59" y="74"/>
                    </a:lnTo>
                    <a:lnTo>
                      <a:pt x="50" y="100"/>
                    </a:lnTo>
                    <a:lnTo>
                      <a:pt x="40" y="74"/>
                    </a:lnTo>
                    <a:lnTo>
                      <a:pt x="14" y="85"/>
                    </a:lnTo>
                    <a:lnTo>
                      <a:pt x="26" y="59"/>
                    </a:lnTo>
                    <a:lnTo>
                      <a:pt x="0" y="50"/>
                    </a:lnTo>
                    <a:lnTo>
                      <a:pt x="26" y="40"/>
                    </a:lnTo>
                    <a:lnTo>
                      <a:pt x="14" y="14"/>
                    </a:lnTo>
                    <a:lnTo>
                      <a:pt x="40" y="2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724" y="0"/>
                    </a:moveTo>
                    <a:lnTo>
                      <a:pt x="733" y="26"/>
                    </a:lnTo>
                    <a:lnTo>
                      <a:pt x="757" y="14"/>
                    </a:lnTo>
                    <a:lnTo>
                      <a:pt x="748" y="40"/>
                    </a:lnTo>
                    <a:lnTo>
                      <a:pt x="774" y="50"/>
                    </a:lnTo>
                    <a:lnTo>
                      <a:pt x="748" y="59"/>
                    </a:lnTo>
                    <a:lnTo>
                      <a:pt x="757" y="85"/>
                    </a:lnTo>
                    <a:lnTo>
                      <a:pt x="733" y="74"/>
                    </a:lnTo>
                    <a:lnTo>
                      <a:pt x="724" y="100"/>
                    </a:lnTo>
                    <a:lnTo>
                      <a:pt x="714" y="74"/>
                    </a:lnTo>
                    <a:lnTo>
                      <a:pt x="688" y="85"/>
                    </a:lnTo>
                    <a:lnTo>
                      <a:pt x="700" y="59"/>
                    </a:lnTo>
                    <a:lnTo>
                      <a:pt x="674" y="50"/>
                    </a:lnTo>
                    <a:lnTo>
                      <a:pt x="700" y="40"/>
                    </a:lnTo>
                    <a:lnTo>
                      <a:pt x="688" y="14"/>
                    </a:lnTo>
                    <a:lnTo>
                      <a:pt x="714" y="26"/>
                    </a:lnTo>
                    <a:lnTo>
                      <a:pt x="724" y="0"/>
                    </a:lnTo>
                    <a:lnTo>
                      <a:pt x="7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4035426" y="1404938"/>
                <a:ext cx="1058863" cy="390525"/>
              </a:xfrm>
              <a:custGeom>
                <a:avLst/>
                <a:gdLst>
                  <a:gd name="T0" fmla="*/ 250 w 281"/>
                  <a:gd name="T1" fmla="*/ 60 h 104"/>
                  <a:gd name="T2" fmla="*/ 241 w 281"/>
                  <a:gd name="T3" fmla="*/ 65 h 104"/>
                  <a:gd name="T4" fmla="*/ 277 w 281"/>
                  <a:gd name="T5" fmla="*/ 69 h 104"/>
                  <a:gd name="T6" fmla="*/ 171 w 281"/>
                  <a:gd name="T7" fmla="*/ 16 h 104"/>
                  <a:gd name="T8" fmla="*/ 186 w 281"/>
                  <a:gd name="T9" fmla="*/ 6 h 104"/>
                  <a:gd name="T10" fmla="*/ 172 w 281"/>
                  <a:gd name="T11" fmla="*/ 5 h 104"/>
                  <a:gd name="T12" fmla="*/ 168 w 281"/>
                  <a:gd name="T13" fmla="*/ 28 h 104"/>
                  <a:gd name="T14" fmla="*/ 178 w 281"/>
                  <a:gd name="T15" fmla="*/ 11 h 104"/>
                  <a:gd name="T16" fmla="*/ 182 w 281"/>
                  <a:gd name="T17" fmla="*/ 7 h 104"/>
                  <a:gd name="T18" fmla="*/ 193 w 281"/>
                  <a:gd name="T19" fmla="*/ 43 h 104"/>
                  <a:gd name="T20" fmla="*/ 197 w 281"/>
                  <a:gd name="T21" fmla="*/ 44 h 104"/>
                  <a:gd name="T22" fmla="*/ 192 w 281"/>
                  <a:gd name="T23" fmla="*/ 4 h 104"/>
                  <a:gd name="T24" fmla="*/ 191 w 281"/>
                  <a:gd name="T25" fmla="*/ 19 h 104"/>
                  <a:gd name="T26" fmla="*/ 199 w 281"/>
                  <a:gd name="T27" fmla="*/ 14 h 104"/>
                  <a:gd name="T28" fmla="*/ 202 w 281"/>
                  <a:gd name="T29" fmla="*/ 12 h 104"/>
                  <a:gd name="T30" fmla="*/ 121 w 281"/>
                  <a:gd name="T31" fmla="*/ 38 h 104"/>
                  <a:gd name="T32" fmla="*/ 104 w 281"/>
                  <a:gd name="T33" fmla="*/ 17 h 104"/>
                  <a:gd name="T34" fmla="*/ 86 w 281"/>
                  <a:gd name="T35" fmla="*/ 9 h 104"/>
                  <a:gd name="T36" fmla="*/ 76 w 281"/>
                  <a:gd name="T37" fmla="*/ 30 h 104"/>
                  <a:gd name="T38" fmla="*/ 79 w 281"/>
                  <a:gd name="T39" fmla="*/ 52 h 104"/>
                  <a:gd name="T40" fmla="*/ 12 w 281"/>
                  <a:gd name="T41" fmla="*/ 67 h 104"/>
                  <a:gd name="T42" fmla="*/ 9 w 281"/>
                  <a:gd name="T43" fmla="*/ 62 h 104"/>
                  <a:gd name="T44" fmla="*/ 5 w 281"/>
                  <a:gd name="T45" fmla="*/ 70 h 104"/>
                  <a:gd name="T46" fmla="*/ 17 w 281"/>
                  <a:gd name="T47" fmla="*/ 72 h 104"/>
                  <a:gd name="T48" fmla="*/ 16 w 281"/>
                  <a:gd name="T49" fmla="*/ 68 h 104"/>
                  <a:gd name="T50" fmla="*/ 12 w 281"/>
                  <a:gd name="T51" fmla="*/ 73 h 104"/>
                  <a:gd name="T52" fmla="*/ 17 w 281"/>
                  <a:gd name="T53" fmla="*/ 73 h 104"/>
                  <a:gd name="T54" fmla="*/ 29 w 281"/>
                  <a:gd name="T55" fmla="*/ 62 h 104"/>
                  <a:gd name="T56" fmla="*/ 25 w 281"/>
                  <a:gd name="T57" fmla="*/ 63 h 104"/>
                  <a:gd name="T58" fmla="*/ 12 w 281"/>
                  <a:gd name="T59" fmla="*/ 59 h 104"/>
                  <a:gd name="T60" fmla="*/ 14 w 281"/>
                  <a:gd name="T61" fmla="*/ 65 h 104"/>
                  <a:gd name="T62" fmla="*/ 19 w 281"/>
                  <a:gd name="T63" fmla="*/ 67 h 104"/>
                  <a:gd name="T64" fmla="*/ 14 w 281"/>
                  <a:gd name="T65" fmla="*/ 76 h 104"/>
                  <a:gd name="T66" fmla="*/ 9 w 281"/>
                  <a:gd name="T67" fmla="*/ 73 h 104"/>
                  <a:gd name="T68" fmla="*/ 4 w 281"/>
                  <a:gd name="T69" fmla="*/ 71 h 104"/>
                  <a:gd name="T70" fmla="*/ 2 w 281"/>
                  <a:gd name="T71" fmla="*/ 79 h 104"/>
                  <a:gd name="T72" fmla="*/ 11 w 281"/>
                  <a:gd name="T73" fmla="*/ 88 h 104"/>
                  <a:gd name="T74" fmla="*/ 17 w 281"/>
                  <a:gd name="T75" fmla="*/ 91 h 104"/>
                  <a:gd name="T76" fmla="*/ 37 w 281"/>
                  <a:gd name="T77" fmla="*/ 67 h 104"/>
                  <a:gd name="T78" fmla="*/ 24 w 281"/>
                  <a:gd name="T79" fmla="*/ 72 h 104"/>
                  <a:gd name="T80" fmla="*/ 27 w 281"/>
                  <a:gd name="T81" fmla="*/ 74 h 104"/>
                  <a:gd name="T82" fmla="*/ 26 w 281"/>
                  <a:gd name="T83" fmla="*/ 97 h 104"/>
                  <a:gd name="T84" fmla="*/ 38 w 281"/>
                  <a:gd name="T85" fmla="*/ 92 h 104"/>
                  <a:gd name="T86" fmla="*/ 252 w 281"/>
                  <a:gd name="T87" fmla="*/ 73 h 104"/>
                  <a:gd name="T88" fmla="*/ 270 w 281"/>
                  <a:gd name="T89" fmla="*/ 77 h 104"/>
                  <a:gd name="T90" fmla="*/ 266 w 281"/>
                  <a:gd name="T91" fmla="*/ 67 h 104"/>
                  <a:gd name="T92" fmla="*/ 275 w 281"/>
                  <a:gd name="T93" fmla="*/ 70 h 104"/>
                  <a:gd name="T94" fmla="*/ 263 w 281"/>
                  <a:gd name="T95" fmla="*/ 65 h 104"/>
                  <a:gd name="T96" fmla="*/ 255 w 281"/>
                  <a:gd name="T97" fmla="*/ 68 h 104"/>
                  <a:gd name="T98" fmla="*/ 253 w 281"/>
                  <a:gd name="T99" fmla="*/ 72 h 104"/>
                  <a:gd name="T100" fmla="*/ 256 w 281"/>
                  <a:gd name="T101" fmla="*/ 70 h 104"/>
                  <a:gd name="T102" fmla="*/ 259 w 281"/>
                  <a:gd name="T103" fmla="*/ 68 h 104"/>
                  <a:gd name="T104" fmla="*/ 260 w 281"/>
                  <a:gd name="T105" fmla="*/ 80 h 104"/>
                  <a:gd name="T106" fmla="*/ 245 w 281"/>
                  <a:gd name="T107" fmla="*/ 87 h 104"/>
                  <a:gd name="T108" fmla="*/ 248 w 281"/>
                  <a:gd name="T109" fmla="*/ 87 h 104"/>
                  <a:gd name="T110" fmla="*/ 251 w 281"/>
                  <a:gd name="T111" fmla="*/ 77 h 104"/>
                  <a:gd name="T112" fmla="*/ 234 w 281"/>
                  <a:gd name="T113" fmla="*/ 72 h 104"/>
                  <a:gd name="T114" fmla="*/ 253 w 281"/>
                  <a:gd name="T115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104">
                    <a:moveTo>
                      <a:pt x="265" y="55"/>
                    </a:moveTo>
                    <a:cubicBezTo>
                      <a:pt x="265" y="54"/>
                      <a:pt x="265" y="53"/>
                      <a:pt x="265" y="52"/>
                    </a:cubicBezTo>
                    <a:cubicBezTo>
                      <a:pt x="265" y="51"/>
                      <a:pt x="264" y="51"/>
                      <a:pt x="264" y="51"/>
                    </a:cubicBezTo>
                    <a:cubicBezTo>
                      <a:pt x="264" y="50"/>
                      <a:pt x="263" y="51"/>
                      <a:pt x="263" y="51"/>
                    </a:cubicBezTo>
                    <a:cubicBezTo>
                      <a:pt x="263" y="51"/>
                      <a:pt x="263" y="52"/>
                      <a:pt x="262" y="52"/>
                    </a:cubicBezTo>
                    <a:cubicBezTo>
                      <a:pt x="262" y="53"/>
                      <a:pt x="262" y="53"/>
                      <a:pt x="261" y="54"/>
                    </a:cubicBezTo>
                    <a:cubicBezTo>
                      <a:pt x="260" y="54"/>
                      <a:pt x="259" y="55"/>
                      <a:pt x="258" y="56"/>
                    </a:cubicBezTo>
                    <a:cubicBezTo>
                      <a:pt x="255" y="57"/>
                      <a:pt x="253" y="59"/>
                      <a:pt x="250" y="60"/>
                    </a:cubicBezTo>
                    <a:cubicBezTo>
                      <a:pt x="248" y="61"/>
                      <a:pt x="245" y="62"/>
                      <a:pt x="243" y="62"/>
                    </a:cubicBezTo>
                    <a:cubicBezTo>
                      <a:pt x="240" y="63"/>
                      <a:pt x="237" y="64"/>
                      <a:pt x="234" y="64"/>
                    </a:cubicBezTo>
                    <a:cubicBezTo>
                      <a:pt x="233" y="64"/>
                      <a:pt x="231" y="64"/>
                      <a:pt x="229" y="64"/>
                    </a:cubicBezTo>
                    <a:cubicBezTo>
                      <a:pt x="229" y="64"/>
                      <a:pt x="229" y="64"/>
                      <a:pt x="229" y="64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9" y="65"/>
                      <a:pt x="229" y="65"/>
                      <a:pt x="230" y="66"/>
                    </a:cubicBezTo>
                    <a:cubicBezTo>
                      <a:pt x="231" y="66"/>
                      <a:pt x="232" y="66"/>
                      <a:pt x="232" y="66"/>
                    </a:cubicBezTo>
                    <a:cubicBezTo>
                      <a:pt x="235" y="66"/>
                      <a:pt x="238" y="66"/>
                      <a:pt x="241" y="65"/>
                    </a:cubicBezTo>
                    <a:cubicBezTo>
                      <a:pt x="244" y="65"/>
                      <a:pt x="247" y="64"/>
                      <a:pt x="249" y="63"/>
                    </a:cubicBezTo>
                    <a:cubicBezTo>
                      <a:pt x="253" y="62"/>
                      <a:pt x="256" y="60"/>
                      <a:pt x="258" y="59"/>
                    </a:cubicBezTo>
                    <a:cubicBezTo>
                      <a:pt x="260" y="58"/>
                      <a:pt x="261" y="57"/>
                      <a:pt x="262" y="57"/>
                    </a:cubicBezTo>
                    <a:cubicBezTo>
                      <a:pt x="262" y="57"/>
                      <a:pt x="263" y="56"/>
                      <a:pt x="264" y="56"/>
                    </a:cubicBezTo>
                    <a:cubicBezTo>
                      <a:pt x="264" y="56"/>
                      <a:pt x="264" y="56"/>
                      <a:pt x="264" y="56"/>
                    </a:cubicBezTo>
                    <a:cubicBezTo>
                      <a:pt x="264" y="56"/>
                      <a:pt x="264" y="56"/>
                      <a:pt x="264" y="57"/>
                    </a:cubicBezTo>
                    <a:cubicBezTo>
                      <a:pt x="265" y="58"/>
                      <a:pt x="265" y="58"/>
                      <a:pt x="266" y="59"/>
                    </a:cubicBezTo>
                    <a:cubicBezTo>
                      <a:pt x="270" y="62"/>
                      <a:pt x="273" y="66"/>
                      <a:pt x="277" y="69"/>
                    </a:cubicBezTo>
                    <a:cubicBezTo>
                      <a:pt x="279" y="70"/>
                      <a:pt x="280" y="71"/>
                      <a:pt x="280" y="71"/>
                    </a:cubicBezTo>
                    <a:cubicBezTo>
                      <a:pt x="280" y="71"/>
                      <a:pt x="281" y="71"/>
                      <a:pt x="281" y="71"/>
                    </a:cubicBezTo>
                    <a:cubicBezTo>
                      <a:pt x="281" y="71"/>
                      <a:pt x="281" y="70"/>
                      <a:pt x="281" y="69"/>
                    </a:cubicBezTo>
                    <a:cubicBezTo>
                      <a:pt x="280" y="68"/>
                      <a:pt x="280" y="67"/>
                      <a:pt x="279" y="67"/>
                    </a:cubicBezTo>
                    <a:cubicBezTo>
                      <a:pt x="277" y="65"/>
                      <a:pt x="274" y="64"/>
                      <a:pt x="272" y="62"/>
                    </a:cubicBezTo>
                    <a:cubicBezTo>
                      <a:pt x="270" y="60"/>
                      <a:pt x="267" y="57"/>
                      <a:pt x="265" y="55"/>
                    </a:cubicBezTo>
                    <a:cubicBezTo>
                      <a:pt x="265" y="55"/>
                      <a:pt x="265" y="55"/>
                      <a:pt x="265" y="55"/>
                    </a:cubicBezTo>
                    <a:close/>
                    <a:moveTo>
                      <a:pt x="171" y="16"/>
                    </a:moveTo>
                    <a:cubicBezTo>
                      <a:pt x="171" y="16"/>
                      <a:pt x="172" y="16"/>
                      <a:pt x="172" y="16"/>
                    </a:cubicBezTo>
                    <a:cubicBezTo>
                      <a:pt x="173" y="16"/>
                      <a:pt x="175" y="16"/>
                      <a:pt x="178" y="17"/>
                    </a:cubicBezTo>
                    <a:cubicBezTo>
                      <a:pt x="178" y="17"/>
                      <a:pt x="178" y="17"/>
                      <a:pt x="178" y="18"/>
                    </a:cubicBezTo>
                    <a:cubicBezTo>
                      <a:pt x="178" y="19"/>
                      <a:pt x="179" y="19"/>
                      <a:pt x="180" y="19"/>
                    </a:cubicBezTo>
                    <a:cubicBezTo>
                      <a:pt x="181" y="18"/>
                      <a:pt x="181" y="18"/>
                      <a:pt x="181" y="17"/>
                    </a:cubicBezTo>
                    <a:cubicBezTo>
                      <a:pt x="182" y="15"/>
                      <a:pt x="183" y="13"/>
                      <a:pt x="183" y="11"/>
                    </a:cubicBezTo>
                    <a:cubicBezTo>
                      <a:pt x="184" y="10"/>
                      <a:pt x="185" y="9"/>
                      <a:pt x="186" y="8"/>
                    </a:cubicBezTo>
                    <a:cubicBezTo>
                      <a:pt x="186" y="7"/>
                      <a:pt x="187" y="7"/>
                      <a:pt x="186" y="6"/>
                    </a:cubicBezTo>
                    <a:cubicBezTo>
                      <a:pt x="186" y="5"/>
                      <a:pt x="185" y="4"/>
                      <a:pt x="184" y="4"/>
                    </a:cubicBezTo>
                    <a:cubicBezTo>
                      <a:pt x="184" y="3"/>
                      <a:pt x="183" y="3"/>
                      <a:pt x="183" y="3"/>
                    </a:cubicBezTo>
                    <a:cubicBezTo>
                      <a:pt x="180" y="3"/>
                      <a:pt x="178" y="3"/>
                      <a:pt x="175" y="3"/>
                    </a:cubicBezTo>
                    <a:cubicBezTo>
                      <a:pt x="175" y="3"/>
                      <a:pt x="175" y="3"/>
                      <a:pt x="175" y="3"/>
                    </a:cubicBezTo>
                    <a:cubicBezTo>
                      <a:pt x="174" y="2"/>
                      <a:pt x="174" y="1"/>
                      <a:pt x="173" y="1"/>
                    </a:cubicBezTo>
                    <a:cubicBezTo>
                      <a:pt x="172" y="0"/>
                      <a:pt x="172" y="0"/>
                      <a:pt x="172" y="1"/>
                    </a:cubicBezTo>
                    <a:cubicBezTo>
                      <a:pt x="172" y="1"/>
                      <a:pt x="172" y="1"/>
                      <a:pt x="172" y="2"/>
                    </a:cubicBezTo>
                    <a:cubicBezTo>
                      <a:pt x="172" y="3"/>
                      <a:pt x="172" y="4"/>
                      <a:pt x="172" y="5"/>
                    </a:cubicBezTo>
                    <a:cubicBezTo>
                      <a:pt x="172" y="6"/>
                      <a:pt x="171" y="8"/>
                      <a:pt x="171" y="9"/>
                    </a:cubicBezTo>
                    <a:cubicBezTo>
                      <a:pt x="170" y="15"/>
                      <a:pt x="168" y="19"/>
                      <a:pt x="167" y="23"/>
                    </a:cubicBezTo>
                    <a:cubicBezTo>
                      <a:pt x="166" y="26"/>
                      <a:pt x="164" y="28"/>
                      <a:pt x="162" y="31"/>
                    </a:cubicBezTo>
                    <a:cubicBezTo>
                      <a:pt x="162" y="32"/>
                      <a:pt x="161" y="33"/>
                      <a:pt x="161" y="34"/>
                    </a:cubicBezTo>
                    <a:cubicBezTo>
                      <a:pt x="161" y="35"/>
                      <a:pt x="162" y="36"/>
                      <a:pt x="162" y="37"/>
                    </a:cubicBezTo>
                    <a:cubicBezTo>
                      <a:pt x="162" y="37"/>
                      <a:pt x="162" y="37"/>
                      <a:pt x="163" y="37"/>
                    </a:cubicBezTo>
                    <a:cubicBezTo>
                      <a:pt x="164" y="37"/>
                      <a:pt x="164" y="36"/>
                      <a:pt x="165" y="35"/>
                    </a:cubicBezTo>
                    <a:cubicBezTo>
                      <a:pt x="166" y="33"/>
                      <a:pt x="167" y="30"/>
                      <a:pt x="168" y="28"/>
                    </a:cubicBezTo>
                    <a:cubicBezTo>
                      <a:pt x="169" y="25"/>
                      <a:pt x="170" y="22"/>
                      <a:pt x="171" y="19"/>
                    </a:cubicBezTo>
                    <a:cubicBezTo>
                      <a:pt x="171" y="18"/>
                      <a:pt x="171" y="17"/>
                      <a:pt x="171" y="16"/>
                    </a:cubicBezTo>
                    <a:close/>
                    <a:moveTo>
                      <a:pt x="178" y="15"/>
                    </a:moveTo>
                    <a:cubicBezTo>
                      <a:pt x="177" y="15"/>
                      <a:pt x="176" y="14"/>
                      <a:pt x="175" y="14"/>
                    </a:cubicBezTo>
                    <a:cubicBezTo>
                      <a:pt x="174" y="14"/>
                      <a:pt x="173" y="14"/>
                      <a:pt x="172" y="14"/>
                    </a:cubicBezTo>
                    <a:cubicBezTo>
                      <a:pt x="172" y="13"/>
                      <a:pt x="173" y="12"/>
                      <a:pt x="173" y="11"/>
                    </a:cubicBezTo>
                    <a:cubicBezTo>
                      <a:pt x="175" y="11"/>
                      <a:pt x="176" y="11"/>
                      <a:pt x="178" y="11"/>
                    </a:cubicBezTo>
                    <a:cubicBezTo>
                      <a:pt x="178" y="11"/>
                      <a:pt x="179" y="11"/>
                      <a:pt x="178" y="11"/>
                    </a:cubicBezTo>
                    <a:cubicBezTo>
                      <a:pt x="178" y="10"/>
                      <a:pt x="178" y="10"/>
                      <a:pt x="177" y="9"/>
                    </a:cubicBezTo>
                    <a:cubicBezTo>
                      <a:pt x="176" y="9"/>
                      <a:pt x="175" y="9"/>
                      <a:pt x="174" y="9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4" y="7"/>
                      <a:pt x="175" y="5"/>
                      <a:pt x="175" y="5"/>
                    </a:cubicBezTo>
                    <a:cubicBezTo>
                      <a:pt x="175" y="5"/>
                      <a:pt x="176" y="5"/>
                      <a:pt x="176" y="5"/>
                    </a:cubicBezTo>
                    <a:cubicBezTo>
                      <a:pt x="177" y="5"/>
                      <a:pt x="178" y="5"/>
                      <a:pt x="179" y="5"/>
                    </a:cubicBezTo>
                    <a:cubicBezTo>
                      <a:pt x="181" y="5"/>
                      <a:pt x="181" y="5"/>
                      <a:pt x="182" y="5"/>
                    </a:cubicBezTo>
                    <a:cubicBezTo>
                      <a:pt x="182" y="6"/>
                      <a:pt x="182" y="6"/>
                      <a:pt x="182" y="7"/>
                    </a:cubicBezTo>
                    <a:cubicBezTo>
                      <a:pt x="181" y="10"/>
                      <a:pt x="180" y="13"/>
                      <a:pt x="179" y="15"/>
                    </a:cubicBezTo>
                    <a:cubicBezTo>
                      <a:pt x="179" y="16"/>
                      <a:pt x="179" y="16"/>
                      <a:pt x="178" y="16"/>
                    </a:cubicBezTo>
                    <a:cubicBezTo>
                      <a:pt x="178" y="16"/>
                      <a:pt x="178" y="15"/>
                      <a:pt x="178" y="15"/>
                    </a:cubicBezTo>
                    <a:close/>
                    <a:moveTo>
                      <a:pt x="191" y="19"/>
                    </a:moveTo>
                    <a:cubicBezTo>
                      <a:pt x="191" y="19"/>
                      <a:pt x="192" y="20"/>
                      <a:pt x="192" y="20"/>
                    </a:cubicBezTo>
                    <a:cubicBezTo>
                      <a:pt x="194" y="20"/>
                      <a:pt x="196" y="20"/>
                      <a:pt x="200" y="21"/>
                    </a:cubicBezTo>
                    <a:cubicBezTo>
                      <a:pt x="198" y="29"/>
                      <a:pt x="195" y="36"/>
                      <a:pt x="194" y="42"/>
                    </a:cubicBezTo>
                    <a:cubicBezTo>
                      <a:pt x="193" y="42"/>
                      <a:pt x="193" y="43"/>
                      <a:pt x="193" y="43"/>
                    </a:cubicBezTo>
                    <a:cubicBezTo>
                      <a:pt x="192" y="44"/>
                      <a:pt x="192" y="43"/>
                      <a:pt x="191" y="43"/>
                    </a:cubicBezTo>
                    <a:cubicBezTo>
                      <a:pt x="190" y="43"/>
                      <a:pt x="190" y="42"/>
                      <a:pt x="189" y="42"/>
                    </a:cubicBezTo>
                    <a:cubicBezTo>
                      <a:pt x="188" y="41"/>
                      <a:pt x="188" y="41"/>
                      <a:pt x="188" y="41"/>
                    </a:cubicBezTo>
                    <a:cubicBezTo>
                      <a:pt x="189" y="44"/>
                      <a:pt x="190" y="46"/>
                      <a:pt x="191" y="47"/>
                    </a:cubicBezTo>
                    <a:cubicBezTo>
                      <a:pt x="191" y="48"/>
                      <a:pt x="191" y="49"/>
                      <a:pt x="192" y="49"/>
                    </a:cubicBezTo>
                    <a:cubicBezTo>
                      <a:pt x="192" y="49"/>
                      <a:pt x="193" y="49"/>
                      <a:pt x="193" y="49"/>
                    </a:cubicBezTo>
                    <a:cubicBezTo>
                      <a:pt x="194" y="49"/>
                      <a:pt x="194" y="48"/>
                      <a:pt x="195" y="47"/>
                    </a:cubicBezTo>
                    <a:cubicBezTo>
                      <a:pt x="196" y="46"/>
                      <a:pt x="196" y="45"/>
                      <a:pt x="197" y="44"/>
                    </a:cubicBezTo>
                    <a:cubicBezTo>
                      <a:pt x="198" y="37"/>
                      <a:pt x="201" y="27"/>
                      <a:pt x="204" y="15"/>
                    </a:cubicBezTo>
                    <a:cubicBezTo>
                      <a:pt x="205" y="13"/>
                      <a:pt x="206" y="11"/>
                      <a:pt x="206" y="11"/>
                    </a:cubicBezTo>
                    <a:cubicBezTo>
                      <a:pt x="207" y="10"/>
                      <a:pt x="207" y="9"/>
                      <a:pt x="207" y="9"/>
                    </a:cubicBezTo>
                    <a:cubicBezTo>
                      <a:pt x="206" y="8"/>
                      <a:pt x="205" y="7"/>
                      <a:pt x="204" y="6"/>
                    </a:cubicBezTo>
                    <a:cubicBezTo>
                      <a:pt x="204" y="6"/>
                      <a:pt x="203" y="6"/>
                      <a:pt x="202" y="6"/>
                    </a:cubicBezTo>
                    <a:cubicBezTo>
                      <a:pt x="201" y="6"/>
                      <a:pt x="200" y="6"/>
                      <a:pt x="199" y="6"/>
                    </a:cubicBezTo>
                    <a:cubicBezTo>
                      <a:pt x="198" y="6"/>
                      <a:pt x="196" y="6"/>
                      <a:pt x="194" y="6"/>
                    </a:cubicBezTo>
                    <a:cubicBezTo>
                      <a:pt x="194" y="5"/>
                      <a:pt x="193" y="4"/>
                      <a:pt x="192" y="4"/>
                    </a:cubicBezTo>
                    <a:cubicBezTo>
                      <a:pt x="192" y="4"/>
                      <a:pt x="192" y="3"/>
                      <a:pt x="192" y="4"/>
                    </a:cubicBezTo>
                    <a:cubicBezTo>
                      <a:pt x="191" y="4"/>
                      <a:pt x="191" y="4"/>
                      <a:pt x="192" y="4"/>
                    </a:cubicBezTo>
                    <a:cubicBezTo>
                      <a:pt x="192" y="6"/>
                      <a:pt x="192" y="7"/>
                      <a:pt x="191" y="9"/>
                    </a:cubicBezTo>
                    <a:cubicBezTo>
                      <a:pt x="191" y="11"/>
                      <a:pt x="190" y="13"/>
                      <a:pt x="190" y="15"/>
                    </a:cubicBezTo>
                    <a:cubicBezTo>
                      <a:pt x="189" y="16"/>
                      <a:pt x="189" y="18"/>
                      <a:pt x="189" y="19"/>
                    </a:cubicBezTo>
                    <a:cubicBezTo>
                      <a:pt x="189" y="20"/>
                      <a:pt x="189" y="20"/>
                      <a:pt x="190" y="20"/>
                    </a:cubicBezTo>
                    <a:cubicBezTo>
                      <a:pt x="190" y="21"/>
                      <a:pt x="191" y="21"/>
                      <a:pt x="191" y="20"/>
                    </a:cubicBezTo>
                    <a:cubicBezTo>
                      <a:pt x="191" y="19"/>
                      <a:pt x="191" y="19"/>
                      <a:pt x="191" y="19"/>
                    </a:cubicBezTo>
                    <a:close/>
                    <a:moveTo>
                      <a:pt x="200" y="19"/>
                    </a:moveTo>
                    <a:cubicBezTo>
                      <a:pt x="199" y="18"/>
                      <a:pt x="198" y="18"/>
                      <a:pt x="197" y="18"/>
                    </a:cubicBezTo>
                    <a:cubicBezTo>
                      <a:pt x="195" y="18"/>
                      <a:pt x="193" y="18"/>
                      <a:pt x="192" y="18"/>
                    </a:cubicBezTo>
                    <a:cubicBezTo>
                      <a:pt x="192" y="17"/>
                      <a:pt x="192" y="17"/>
                      <a:pt x="192" y="16"/>
                    </a:cubicBezTo>
                    <a:cubicBezTo>
                      <a:pt x="192" y="15"/>
                      <a:pt x="192" y="14"/>
                      <a:pt x="193" y="13"/>
                    </a:cubicBezTo>
                    <a:cubicBezTo>
                      <a:pt x="193" y="13"/>
                      <a:pt x="193" y="13"/>
                      <a:pt x="193" y="14"/>
                    </a:cubicBezTo>
                    <a:cubicBezTo>
                      <a:pt x="195" y="14"/>
                      <a:pt x="197" y="14"/>
                      <a:pt x="198" y="14"/>
                    </a:cubicBezTo>
                    <a:cubicBezTo>
                      <a:pt x="199" y="14"/>
                      <a:pt x="200" y="14"/>
                      <a:pt x="199" y="14"/>
                    </a:cubicBezTo>
                    <a:cubicBezTo>
                      <a:pt x="199" y="13"/>
                      <a:pt x="199" y="13"/>
                      <a:pt x="198" y="12"/>
                    </a:cubicBezTo>
                    <a:cubicBezTo>
                      <a:pt x="197" y="12"/>
                      <a:pt x="196" y="12"/>
                      <a:pt x="195" y="12"/>
                    </a:cubicBezTo>
                    <a:cubicBezTo>
                      <a:pt x="194" y="12"/>
                      <a:pt x="194" y="12"/>
                      <a:pt x="193" y="12"/>
                    </a:cubicBezTo>
                    <a:cubicBezTo>
                      <a:pt x="194" y="10"/>
                      <a:pt x="194" y="9"/>
                      <a:pt x="195" y="8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197" y="8"/>
                      <a:pt x="199" y="8"/>
                      <a:pt x="201" y="8"/>
                    </a:cubicBezTo>
                    <a:cubicBezTo>
                      <a:pt x="202" y="8"/>
                      <a:pt x="202" y="8"/>
                      <a:pt x="202" y="9"/>
                    </a:cubicBezTo>
                    <a:cubicBezTo>
                      <a:pt x="202" y="10"/>
                      <a:pt x="202" y="11"/>
                      <a:pt x="202" y="12"/>
                    </a:cubicBezTo>
                    <a:cubicBezTo>
                      <a:pt x="201" y="15"/>
                      <a:pt x="201" y="17"/>
                      <a:pt x="200" y="20"/>
                    </a:cubicBezTo>
                    <a:cubicBezTo>
                      <a:pt x="200" y="19"/>
                      <a:pt x="200" y="19"/>
                      <a:pt x="200" y="19"/>
                    </a:cubicBezTo>
                    <a:close/>
                    <a:moveTo>
                      <a:pt x="90" y="28"/>
                    </a:moveTo>
                    <a:cubicBezTo>
                      <a:pt x="91" y="29"/>
                      <a:pt x="94" y="31"/>
                      <a:pt x="98" y="34"/>
                    </a:cubicBezTo>
                    <a:cubicBezTo>
                      <a:pt x="102" y="37"/>
                      <a:pt x="105" y="39"/>
                      <a:pt x="108" y="41"/>
                    </a:cubicBezTo>
                    <a:cubicBezTo>
                      <a:pt x="110" y="42"/>
                      <a:pt x="111" y="42"/>
                      <a:pt x="112" y="42"/>
                    </a:cubicBezTo>
                    <a:cubicBezTo>
                      <a:pt x="114" y="41"/>
                      <a:pt x="117" y="39"/>
                      <a:pt x="119" y="39"/>
                    </a:cubicBezTo>
                    <a:cubicBezTo>
                      <a:pt x="120" y="38"/>
                      <a:pt x="121" y="38"/>
                      <a:pt x="121" y="38"/>
                    </a:cubicBezTo>
                    <a:cubicBezTo>
                      <a:pt x="120" y="37"/>
                      <a:pt x="120" y="37"/>
                      <a:pt x="119" y="37"/>
                    </a:cubicBezTo>
                    <a:cubicBezTo>
                      <a:pt x="117" y="37"/>
                      <a:pt x="115" y="37"/>
                      <a:pt x="113" y="36"/>
                    </a:cubicBezTo>
                    <a:cubicBezTo>
                      <a:pt x="111" y="36"/>
                      <a:pt x="109" y="36"/>
                      <a:pt x="108" y="36"/>
                    </a:cubicBezTo>
                    <a:cubicBezTo>
                      <a:pt x="106" y="35"/>
                      <a:pt x="103" y="34"/>
                      <a:pt x="100" y="32"/>
                    </a:cubicBezTo>
                    <a:cubicBezTo>
                      <a:pt x="95" y="29"/>
                      <a:pt x="92" y="27"/>
                      <a:pt x="90" y="26"/>
                    </a:cubicBezTo>
                    <a:cubicBezTo>
                      <a:pt x="90" y="25"/>
                      <a:pt x="90" y="24"/>
                      <a:pt x="90" y="24"/>
                    </a:cubicBezTo>
                    <a:cubicBezTo>
                      <a:pt x="93" y="22"/>
                      <a:pt x="97" y="20"/>
                      <a:pt x="102" y="18"/>
                    </a:cubicBezTo>
                    <a:cubicBezTo>
                      <a:pt x="103" y="18"/>
                      <a:pt x="104" y="18"/>
                      <a:pt x="104" y="17"/>
                    </a:cubicBezTo>
                    <a:cubicBezTo>
                      <a:pt x="105" y="17"/>
                      <a:pt x="105" y="17"/>
                      <a:pt x="106" y="16"/>
                    </a:cubicBezTo>
                    <a:cubicBezTo>
                      <a:pt x="105" y="16"/>
                      <a:pt x="105" y="15"/>
                      <a:pt x="104" y="15"/>
                    </a:cubicBezTo>
                    <a:cubicBezTo>
                      <a:pt x="103" y="15"/>
                      <a:pt x="102" y="15"/>
                      <a:pt x="101" y="15"/>
                    </a:cubicBezTo>
                    <a:cubicBezTo>
                      <a:pt x="100" y="15"/>
                      <a:pt x="99" y="15"/>
                      <a:pt x="99" y="15"/>
                    </a:cubicBezTo>
                    <a:cubicBezTo>
                      <a:pt x="96" y="17"/>
                      <a:pt x="93" y="19"/>
                      <a:pt x="89" y="21"/>
                    </a:cubicBezTo>
                    <a:cubicBezTo>
                      <a:pt x="89" y="20"/>
                      <a:pt x="88" y="19"/>
                      <a:pt x="88" y="17"/>
                    </a:cubicBezTo>
                    <a:cubicBezTo>
                      <a:pt x="88" y="16"/>
                      <a:pt x="87" y="15"/>
                      <a:pt x="87" y="14"/>
                    </a:cubicBezTo>
                    <a:cubicBezTo>
                      <a:pt x="87" y="12"/>
                      <a:pt x="86" y="11"/>
                      <a:pt x="86" y="9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7"/>
                      <a:pt x="83" y="7"/>
                      <a:pt x="82" y="7"/>
                    </a:cubicBezTo>
                    <a:cubicBezTo>
                      <a:pt x="81" y="7"/>
                      <a:pt x="80" y="7"/>
                      <a:pt x="80" y="8"/>
                    </a:cubicBezTo>
                    <a:cubicBezTo>
                      <a:pt x="79" y="8"/>
                      <a:pt x="79" y="9"/>
                      <a:pt x="80" y="9"/>
                    </a:cubicBezTo>
                    <a:cubicBezTo>
                      <a:pt x="81" y="10"/>
                      <a:pt x="82" y="11"/>
                      <a:pt x="83" y="12"/>
                    </a:cubicBezTo>
                    <a:cubicBezTo>
                      <a:pt x="84" y="16"/>
                      <a:pt x="85" y="20"/>
                      <a:pt x="86" y="23"/>
                    </a:cubicBezTo>
                    <a:cubicBezTo>
                      <a:pt x="83" y="25"/>
                      <a:pt x="79" y="27"/>
                      <a:pt x="76" y="29"/>
                    </a:cubicBezTo>
                    <a:cubicBezTo>
                      <a:pt x="75" y="29"/>
                      <a:pt x="75" y="30"/>
                      <a:pt x="76" y="30"/>
                    </a:cubicBezTo>
                    <a:cubicBezTo>
                      <a:pt x="76" y="30"/>
                      <a:pt x="77" y="30"/>
                      <a:pt x="78" y="30"/>
                    </a:cubicBezTo>
                    <a:cubicBezTo>
                      <a:pt x="79" y="30"/>
                      <a:pt x="79" y="30"/>
                      <a:pt x="80" y="30"/>
                    </a:cubicBezTo>
                    <a:cubicBezTo>
                      <a:pt x="82" y="28"/>
                      <a:pt x="84" y="27"/>
                      <a:pt x="87" y="25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30"/>
                      <a:pt x="88" y="33"/>
                      <a:pt x="87" y="36"/>
                    </a:cubicBezTo>
                    <a:cubicBezTo>
                      <a:pt x="87" y="38"/>
                      <a:pt x="86" y="41"/>
                      <a:pt x="85" y="43"/>
                    </a:cubicBezTo>
                    <a:cubicBezTo>
                      <a:pt x="84" y="45"/>
                      <a:pt x="82" y="48"/>
                      <a:pt x="79" y="51"/>
                    </a:cubicBezTo>
                    <a:cubicBezTo>
                      <a:pt x="79" y="51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80" y="52"/>
                    </a:cubicBezTo>
                    <a:cubicBezTo>
                      <a:pt x="80" y="52"/>
                      <a:pt x="81" y="51"/>
                      <a:pt x="83" y="49"/>
                    </a:cubicBezTo>
                    <a:cubicBezTo>
                      <a:pt x="84" y="48"/>
                      <a:pt x="86" y="46"/>
                      <a:pt x="88" y="44"/>
                    </a:cubicBezTo>
                    <a:cubicBezTo>
                      <a:pt x="89" y="42"/>
                      <a:pt x="90" y="40"/>
                      <a:pt x="90" y="38"/>
                    </a:cubicBezTo>
                    <a:cubicBezTo>
                      <a:pt x="91" y="36"/>
                      <a:pt x="91" y="33"/>
                      <a:pt x="91" y="30"/>
                    </a:cubicBezTo>
                    <a:cubicBezTo>
                      <a:pt x="90" y="29"/>
                      <a:pt x="90" y="29"/>
                      <a:pt x="90" y="28"/>
                    </a:cubicBezTo>
                    <a:close/>
                    <a:moveTo>
                      <a:pt x="10" y="68"/>
                    </a:moveTo>
                    <a:cubicBezTo>
                      <a:pt x="11" y="68"/>
                      <a:pt x="12" y="67"/>
                      <a:pt x="12" y="67"/>
                    </a:cubicBezTo>
                    <a:cubicBezTo>
                      <a:pt x="13" y="67"/>
                      <a:pt x="13" y="66"/>
                      <a:pt x="13" y="66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5"/>
                      <a:pt x="13" y="65"/>
                      <a:pt x="12" y="65"/>
                    </a:cubicBezTo>
                    <a:cubicBezTo>
                      <a:pt x="11" y="65"/>
                      <a:pt x="11" y="65"/>
                      <a:pt x="10" y="65"/>
                    </a:cubicBezTo>
                    <a:cubicBezTo>
                      <a:pt x="10" y="65"/>
                      <a:pt x="10" y="66"/>
                      <a:pt x="10" y="66"/>
                    </a:cubicBezTo>
                    <a:cubicBezTo>
                      <a:pt x="10" y="65"/>
                      <a:pt x="10" y="65"/>
                      <a:pt x="9" y="64"/>
                    </a:cubicBezTo>
                    <a:cubicBezTo>
                      <a:pt x="9" y="63"/>
                      <a:pt x="9" y="63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2"/>
                      <a:pt x="8" y="62"/>
                      <a:pt x="7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5" y="63"/>
                      <a:pt x="5" y="63"/>
                      <a:pt x="6" y="63"/>
                    </a:cubicBezTo>
                    <a:cubicBezTo>
                      <a:pt x="6" y="63"/>
                      <a:pt x="7" y="64"/>
                      <a:pt x="7" y="64"/>
                    </a:cubicBezTo>
                    <a:cubicBezTo>
                      <a:pt x="7" y="65"/>
                      <a:pt x="8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7" y="68"/>
                      <a:pt x="6" y="69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0"/>
                      <a:pt x="6" y="70"/>
                      <a:pt x="6" y="70"/>
                    </a:cubicBezTo>
                    <a:cubicBezTo>
                      <a:pt x="7" y="70"/>
                      <a:pt x="8" y="69"/>
                      <a:pt x="9" y="69"/>
                    </a:cubicBezTo>
                    <a:cubicBezTo>
                      <a:pt x="9" y="69"/>
                      <a:pt x="9" y="70"/>
                      <a:pt x="9" y="71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1"/>
                      <a:pt x="10" y="70"/>
                    </a:cubicBezTo>
                    <a:cubicBezTo>
                      <a:pt x="10" y="70"/>
                      <a:pt x="10" y="69"/>
                      <a:pt x="10" y="68"/>
                    </a:cubicBezTo>
                    <a:close/>
                    <a:moveTo>
                      <a:pt x="17" y="72"/>
                    </a:moveTo>
                    <a:cubicBezTo>
                      <a:pt x="18" y="71"/>
                      <a:pt x="18" y="71"/>
                      <a:pt x="19" y="71"/>
                    </a:cubicBezTo>
                    <a:cubicBezTo>
                      <a:pt x="20" y="71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69"/>
                      <a:pt x="20" y="69"/>
                      <a:pt x="19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7" y="69"/>
                      <a:pt x="17" y="70"/>
                      <a:pt x="16" y="70"/>
                    </a:cubicBezTo>
                    <a:cubicBezTo>
                      <a:pt x="16" y="70"/>
                      <a:pt x="16" y="69"/>
                      <a:pt x="16" y="69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4" y="67"/>
                    </a:cubicBezTo>
                    <a:cubicBezTo>
                      <a:pt x="13" y="67"/>
                      <a:pt x="13" y="67"/>
                      <a:pt x="12" y="68"/>
                    </a:cubicBezTo>
                    <a:cubicBezTo>
                      <a:pt x="12" y="68"/>
                      <a:pt x="12" y="68"/>
                      <a:pt x="13" y="68"/>
                    </a:cubicBezTo>
                    <a:cubicBezTo>
                      <a:pt x="13" y="69"/>
                      <a:pt x="14" y="69"/>
                      <a:pt x="14" y="69"/>
                    </a:cubicBezTo>
                    <a:cubicBezTo>
                      <a:pt x="14" y="70"/>
                      <a:pt x="14" y="70"/>
                      <a:pt x="15" y="71"/>
                    </a:cubicBezTo>
                    <a:cubicBezTo>
                      <a:pt x="14" y="72"/>
                      <a:pt x="13" y="72"/>
                      <a:pt x="12" y="73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2" y="74"/>
                      <a:pt x="13" y="74"/>
                      <a:pt x="13" y="73"/>
                    </a:cubicBezTo>
                    <a:cubicBezTo>
                      <a:pt x="14" y="73"/>
                      <a:pt x="15" y="73"/>
                      <a:pt x="15" y="72"/>
                    </a:cubicBezTo>
                    <a:cubicBezTo>
                      <a:pt x="15" y="72"/>
                      <a:pt x="15" y="72"/>
                      <a:pt x="15" y="73"/>
                    </a:cubicBezTo>
                    <a:cubicBezTo>
                      <a:pt x="16" y="74"/>
                      <a:pt x="16" y="75"/>
                      <a:pt x="17" y="76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6"/>
                      <a:pt x="17" y="76"/>
                    </a:cubicBezTo>
                    <a:cubicBezTo>
                      <a:pt x="17" y="75"/>
                      <a:pt x="17" y="74"/>
                      <a:pt x="17" y="73"/>
                    </a:cubicBezTo>
                    <a:cubicBezTo>
                      <a:pt x="17" y="73"/>
                      <a:pt x="17" y="72"/>
                      <a:pt x="17" y="72"/>
                    </a:cubicBezTo>
                    <a:close/>
                    <a:moveTo>
                      <a:pt x="14" y="88"/>
                    </a:moveTo>
                    <a:cubicBezTo>
                      <a:pt x="16" y="88"/>
                      <a:pt x="16" y="87"/>
                      <a:pt x="17" y="86"/>
                    </a:cubicBezTo>
                    <a:cubicBezTo>
                      <a:pt x="18" y="83"/>
                      <a:pt x="18" y="81"/>
                      <a:pt x="20" y="78"/>
                    </a:cubicBezTo>
                    <a:cubicBezTo>
                      <a:pt x="21" y="75"/>
                      <a:pt x="23" y="71"/>
                      <a:pt x="25" y="66"/>
                    </a:cubicBezTo>
                    <a:cubicBezTo>
                      <a:pt x="26" y="64"/>
                      <a:pt x="27" y="62"/>
                      <a:pt x="28" y="61"/>
                    </a:cubicBezTo>
                    <a:cubicBezTo>
                      <a:pt x="28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2"/>
                    </a:cubicBezTo>
                    <a:cubicBezTo>
                      <a:pt x="30" y="63"/>
                      <a:pt x="31" y="63"/>
                      <a:pt x="31" y="64"/>
                    </a:cubicBezTo>
                    <a:cubicBezTo>
                      <a:pt x="31" y="65"/>
                      <a:pt x="32" y="65"/>
                      <a:pt x="32" y="65"/>
                    </a:cubicBezTo>
                    <a:cubicBezTo>
                      <a:pt x="32" y="65"/>
                      <a:pt x="32" y="64"/>
                      <a:pt x="32" y="64"/>
                    </a:cubicBezTo>
                    <a:cubicBezTo>
                      <a:pt x="32" y="61"/>
                      <a:pt x="33" y="59"/>
                      <a:pt x="33" y="58"/>
                    </a:cubicBezTo>
                    <a:cubicBezTo>
                      <a:pt x="34" y="57"/>
                      <a:pt x="34" y="56"/>
                      <a:pt x="33" y="56"/>
                    </a:cubicBezTo>
                    <a:cubicBezTo>
                      <a:pt x="33" y="56"/>
                      <a:pt x="31" y="56"/>
                      <a:pt x="28" y="57"/>
                    </a:cubicBezTo>
                    <a:cubicBezTo>
                      <a:pt x="28" y="58"/>
                      <a:pt x="27" y="58"/>
                      <a:pt x="27" y="59"/>
                    </a:cubicBezTo>
                    <a:cubicBezTo>
                      <a:pt x="26" y="60"/>
                      <a:pt x="25" y="62"/>
                      <a:pt x="25" y="63"/>
                    </a:cubicBezTo>
                    <a:cubicBezTo>
                      <a:pt x="21" y="59"/>
                      <a:pt x="18" y="56"/>
                      <a:pt x="17" y="54"/>
                    </a:cubicBezTo>
                    <a:cubicBezTo>
                      <a:pt x="17" y="53"/>
                      <a:pt x="17" y="53"/>
                      <a:pt x="16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7"/>
                      <a:pt x="10" y="59"/>
                      <a:pt x="10" y="61"/>
                    </a:cubicBezTo>
                    <a:cubicBezTo>
                      <a:pt x="9" y="61"/>
                      <a:pt x="9" y="62"/>
                      <a:pt x="10" y="62"/>
                    </a:cubicBezTo>
                    <a:cubicBezTo>
                      <a:pt x="10" y="62"/>
                      <a:pt x="11" y="61"/>
                      <a:pt x="11" y="61"/>
                    </a:cubicBezTo>
                    <a:cubicBezTo>
                      <a:pt x="12" y="61"/>
                      <a:pt x="12" y="60"/>
                      <a:pt x="12" y="59"/>
                    </a:cubicBezTo>
                    <a:cubicBezTo>
                      <a:pt x="13" y="59"/>
                      <a:pt x="13" y="58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5" y="57"/>
                    </a:cubicBezTo>
                    <a:cubicBezTo>
                      <a:pt x="15" y="58"/>
                      <a:pt x="16" y="58"/>
                      <a:pt x="17" y="59"/>
                    </a:cubicBezTo>
                    <a:cubicBezTo>
                      <a:pt x="16" y="59"/>
                      <a:pt x="16" y="59"/>
                      <a:pt x="16" y="60"/>
                    </a:cubicBezTo>
                    <a:cubicBezTo>
                      <a:pt x="15" y="60"/>
                      <a:pt x="15" y="61"/>
                      <a:pt x="14" y="62"/>
                    </a:cubicBezTo>
                    <a:cubicBezTo>
                      <a:pt x="14" y="63"/>
                      <a:pt x="14" y="63"/>
                      <a:pt x="14" y="64"/>
                    </a:cubicBezTo>
                    <a:cubicBezTo>
                      <a:pt x="13" y="65"/>
                      <a:pt x="14" y="65"/>
                      <a:pt x="14" y="65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6" y="62"/>
                      <a:pt x="17" y="61"/>
                      <a:pt x="17" y="60"/>
                    </a:cubicBezTo>
                    <a:cubicBezTo>
                      <a:pt x="18" y="60"/>
                      <a:pt x="19" y="61"/>
                      <a:pt x="20" y="62"/>
                    </a:cubicBezTo>
                    <a:cubicBezTo>
                      <a:pt x="19" y="62"/>
                      <a:pt x="19" y="62"/>
                      <a:pt x="19" y="63"/>
                    </a:cubicBezTo>
                    <a:cubicBezTo>
                      <a:pt x="18" y="63"/>
                      <a:pt x="18" y="64"/>
                      <a:pt x="18" y="65"/>
                    </a:cubicBezTo>
                    <a:cubicBezTo>
                      <a:pt x="18" y="66"/>
                      <a:pt x="17" y="67"/>
                      <a:pt x="17" y="67"/>
                    </a:cubicBezTo>
                    <a:cubicBezTo>
                      <a:pt x="17" y="68"/>
                      <a:pt x="17" y="68"/>
                      <a:pt x="18" y="68"/>
                    </a:cubicBezTo>
                    <a:cubicBezTo>
                      <a:pt x="18" y="68"/>
                      <a:pt x="18" y="67"/>
                      <a:pt x="19" y="67"/>
                    </a:cubicBezTo>
                    <a:cubicBezTo>
                      <a:pt x="19" y="65"/>
                      <a:pt x="20" y="64"/>
                      <a:pt x="21" y="63"/>
                    </a:cubicBezTo>
                    <a:cubicBezTo>
                      <a:pt x="21" y="64"/>
                      <a:pt x="22" y="65"/>
                      <a:pt x="23" y="66"/>
                    </a:cubicBezTo>
                    <a:cubicBezTo>
                      <a:pt x="23" y="67"/>
                      <a:pt x="23" y="67"/>
                      <a:pt x="22" y="68"/>
                    </a:cubicBezTo>
                    <a:cubicBezTo>
                      <a:pt x="21" y="71"/>
                      <a:pt x="19" y="76"/>
                      <a:pt x="16" y="81"/>
                    </a:cubicBezTo>
                    <a:cubicBezTo>
                      <a:pt x="16" y="81"/>
                      <a:pt x="16" y="82"/>
                      <a:pt x="16" y="82"/>
                    </a:cubicBezTo>
                    <a:cubicBezTo>
                      <a:pt x="15" y="81"/>
                      <a:pt x="13" y="81"/>
                      <a:pt x="12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3" y="79"/>
                      <a:pt x="13" y="77"/>
                      <a:pt x="14" y="76"/>
                    </a:cubicBezTo>
                    <a:cubicBezTo>
                      <a:pt x="14" y="75"/>
                      <a:pt x="14" y="75"/>
                      <a:pt x="13" y="75"/>
                    </a:cubicBezTo>
                    <a:cubicBezTo>
                      <a:pt x="13" y="75"/>
                      <a:pt x="12" y="76"/>
                      <a:pt x="12" y="76"/>
                    </a:cubicBezTo>
                    <a:cubicBezTo>
                      <a:pt x="11" y="77"/>
                      <a:pt x="11" y="78"/>
                      <a:pt x="11" y="79"/>
                    </a:cubicBezTo>
                    <a:cubicBezTo>
                      <a:pt x="11" y="79"/>
                      <a:pt x="11" y="79"/>
                      <a:pt x="11" y="80"/>
                    </a:cubicBezTo>
                    <a:cubicBezTo>
                      <a:pt x="10" y="79"/>
                      <a:pt x="10" y="79"/>
                      <a:pt x="9" y="79"/>
                    </a:cubicBezTo>
                    <a:cubicBezTo>
                      <a:pt x="9" y="79"/>
                      <a:pt x="8" y="79"/>
                      <a:pt x="8" y="79"/>
                    </a:cubicBezTo>
                    <a:cubicBezTo>
                      <a:pt x="8" y="77"/>
                      <a:pt x="9" y="75"/>
                      <a:pt x="9" y="74"/>
                    </a:cubicBezTo>
                    <a:cubicBezTo>
                      <a:pt x="10" y="73"/>
                      <a:pt x="10" y="73"/>
                      <a:pt x="9" y="73"/>
                    </a:cubicBezTo>
                    <a:cubicBezTo>
                      <a:pt x="9" y="73"/>
                      <a:pt x="8" y="73"/>
                      <a:pt x="8" y="74"/>
                    </a:cubicBezTo>
                    <a:cubicBezTo>
                      <a:pt x="7" y="75"/>
                      <a:pt x="7" y="75"/>
                      <a:pt x="7" y="77"/>
                    </a:cubicBezTo>
                    <a:cubicBezTo>
                      <a:pt x="7" y="77"/>
                      <a:pt x="7" y="78"/>
                      <a:pt x="7" y="78"/>
                    </a:cubicBezTo>
                    <a:cubicBezTo>
                      <a:pt x="6" y="78"/>
                      <a:pt x="6" y="78"/>
                      <a:pt x="5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76"/>
                      <a:pt x="4" y="76"/>
                      <a:pt x="4" y="75"/>
                    </a:cubicBezTo>
                    <a:cubicBezTo>
                      <a:pt x="4" y="75"/>
                      <a:pt x="4" y="74"/>
                      <a:pt x="4" y="73"/>
                    </a:cubicBezTo>
                    <a:cubicBezTo>
                      <a:pt x="4" y="73"/>
                      <a:pt x="4" y="72"/>
                      <a:pt x="4" y="71"/>
                    </a:cubicBezTo>
                    <a:cubicBezTo>
                      <a:pt x="4" y="71"/>
                      <a:pt x="4" y="70"/>
                      <a:pt x="4" y="70"/>
                    </a:cubicBezTo>
                    <a:cubicBezTo>
                      <a:pt x="3" y="70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3"/>
                      <a:pt x="1" y="73"/>
                      <a:pt x="1" y="73"/>
                    </a:cubicBezTo>
                    <a:cubicBezTo>
                      <a:pt x="1" y="73"/>
                      <a:pt x="2" y="73"/>
                      <a:pt x="2" y="74"/>
                    </a:cubicBezTo>
                    <a:cubicBezTo>
                      <a:pt x="2" y="75"/>
                      <a:pt x="3" y="75"/>
                      <a:pt x="3" y="76"/>
                    </a:cubicBezTo>
                    <a:cubicBezTo>
                      <a:pt x="3" y="76"/>
                      <a:pt x="3" y="77"/>
                      <a:pt x="4" y="77"/>
                    </a:cubicBezTo>
                    <a:cubicBezTo>
                      <a:pt x="3" y="78"/>
                      <a:pt x="2" y="78"/>
                      <a:pt x="2" y="79"/>
                    </a:cubicBezTo>
                    <a:cubicBezTo>
                      <a:pt x="1" y="79"/>
                      <a:pt x="1" y="80"/>
                      <a:pt x="1" y="80"/>
                    </a:cubicBezTo>
                    <a:cubicBezTo>
                      <a:pt x="1" y="80"/>
                      <a:pt x="2" y="81"/>
                      <a:pt x="2" y="80"/>
                    </a:cubicBezTo>
                    <a:cubicBezTo>
                      <a:pt x="3" y="80"/>
                      <a:pt x="5" y="80"/>
                      <a:pt x="6" y="81"/>
                    </a:cubicBezTo>
                    <a:cubicBezTo>
                      <a:pt x="7" y="81"/>
                      <a:pt x="11" y="82"/>
                      <a:pt x="15" y="84"/>
                    </a:cubicBezTo>
                    <a:cubicBezTo>
                      <a:pt x="15" y="85"/>
                      <a:pt x="14" y="86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2" y="88"/>
                      <a:pt x="12" y="88"/>
                      <a:pt x="11" y="88"/>
                    </a:cubicBezTo>
                    <a:cubicBezTo>
                      <a:pt x="10" y="88"/>
                      <a:pt x="10" y="89"/>
                      <a:pt x="11" y="89"/>
                    </a:cubicBezTo>
                    <a:cubicBezTo>
                      <a:pt x="11" y="89"/>
                      <a:pt x="12" y="89"/>
                      <a:pt x="12" y="89"/>
                    </a:cubicBezTo>
                    <a:cubicBezTo>
                      <a:pt x="12" y="90"/>
                      <a:pt x="13" y="90"/>
                      <a:pt x="13" y="91"/>
                    </a:cubicBezTo>
                    <a:cubicBezTo>
                      <a:pt x="13" y="92"/>
                      <a:pt x="14" y="93"/>
                      <a:pt x="14" y="94"/>
                    </a:cubicBezTo>
                    <a:cubicBezTo>
                      <a:pt x="14" y="95"/>
                      <a:pt x="15" y="95"/>
                      <a:pt x="15" y="95"/>
                    </a:cubicBezTo>
                    <a:cubicBezTo>
                      <a:pt x="16" y="96"/>
                      <a:pt x="17" y="96"/>
                      <a:pt x="18" y="96"/>
                    </a:cubicBezTo>
                    <a:cubicBezTo>
                      <a:pt x="19" y="96"/>
                      <a:pt x="19" y="95"/>
                      <a:pt x="19" y="94"/>
                    </a:cubicBezTo>
                    <a:cubicBezTo>
                      <a:pt x="18" y="93"/>
                      <a:pt x="18" y="92"/>
                      <a:pt x="17" y="91"/>
                    </a:cubicBezTo>
                    <a:cubicBezTo>
                      <a:pt x="16" y="90"/>
                      <a:pt x="15" y="89"/>
                      <a:pt x="14" y="88"/>
                    </a:cubicBezTo>
                    <a:close/>
                    <a:moveTo>
                      <a:pt x="34" y="79"/>
                    </a:moveTo>
                    <a:cubicBezTo>
                      <a:pt x="36" y="76"/>
                      <a:pt x="38" y="72"/>
                      <a:pt x="41" y="68"/>
                    </a:cubicBezTo>
                    <a:cubicBezTo>
                      <a:pt x="41" y="67"/>
                      <a:pt x="42" y="66"/>
                      <a:pt x="42" y="66"/>
                    </a:cubicBezTo>
                    <a:cubicBezTo>
                      <a:pt x="43" y="65"/>
                      <a:pt x="43" y="64"/>
                      <a:pt x="43" y="64"/>
                    </a:cubicBezTo>
                    <a:cubicBezTo>
                      <a:pt x="43" y="64"/>
                      <a:pt x="42" y="64"/>
                      <a:pt x="41" y="64"/>
                    </a:cubicBezTo>
                    <a:cubicBezTo>
                      <a:pt x="40" y="64"/>
                      <a:pt x="39" y="65"/>
                      <a:pt x="38" y="65"/>
                    </a:cubicBezTo>
                    <a:cubicBezTo>
                      <a:pt x="38" y="66"/>
                      <a:pt x="37" y="67"/>
                      <a:pt x="37" y="67"/>
                    </a:cubicBezTo>
                    <a:cubicBezTo>
                      <a:pt x="36" y="70"/>
                      <a:pt x="34" y="74"/>
                      <a:pt x="32" y="79"/>
                    </a:cubicBezTo>
                    <a:cubicBezTo>
                      <a:pt x="32" y="79"/>
                      <a:pt x="32" y="78"/>
                      <a:pt x="32" y="78"/>
                    </a:cubicBezTo>
                    <a:cubicBezTo>
                      <a:pt x="31" y="78"/>
                      <a:pt x="31" y="78"/>
                      <a:pt x="30" y="79"/>
                    </a:cubicBezTo>
                    <a:cubicBezTo>
                      <a:pt x="30" y="77"/>
                      <a:pt x="30" y="76"/>
                      <a:pt x="30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0" y="70"/>
                      <a:pt x="30" y="69"/>
                      <a:pt x="30" y="69"/>
                    </a:cubicBezTo>
                    <a:cubicBezTo>
                      <a:pt x="29" y="69"/>
                      <a:pt x="28" y="70"/>
                      <a:pt x="25" y="71"/>
                    </a:cubicBezTo>
                    <a:cubicBezTo>
                      <a:pt x="25" y="71"/>
                      <a:pt x="24" y="72"/>
                      <a:pt x="24" y="72"/>
                    </a:cubicBezTo>
                    <a:cubicBezTo>
                      <a:pt x="24" y="75"/>
                      <a:pt x="23" y="77"/>
                      <a:pt x="22" y="81"/>
                    </a:cubicBezTo>
                    <a:cubicBezTo>
                      <a:pt x="22" y="82"/>
                      <a:pt x="21" y="83"/>
                      <a:pt x="20" y="84"/>
                    </a:cubicBezTo>
                    <a:cubicBezTo>
                      <a:pt x="19" y="85"/>
                      <a:pt x="19" y="86"/>
                      <a:pt x="20" y="86"/>
                    </a:cubicBezTo>
                    <a:cubicBezTo>
                      <a:pt x="21" y="86"/>
                      <a:pt x="21" y="86"/>
                      <a:pt x="22" y="85"/>
                    </a:cubicBezTo>
                    <a:cubicBezTo>
                      <a:pt x="23" y="85"/>
                      <a:pt x="23" y="84"/>
                      <a:pt x="23" y="82"/>
                    </a:cubicBezTo>
                    <a:cubicBezTo>
                      <a:pt x="24" y="82"/>
                      <a:pt x="24" y="79"/>
                      <a:pt x="25" y="75"/>
                    </a:cubicBezTo>
                    <a:cubicBezTo>
                      <a:pt x="25" y="74"/>
                      <a:pt x="26" y="74"/>
                      <a:pt x="26" y="74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8" y="76"/>
                      <a:pt x="29" y="77"/>
                      <a:pt x="29" y="79"/>
                    </a:cubicBezTo>
                    <a:cubicBezTo>
                      <a:pt x="29" y="79"/>
                      <a:pt x="29" y="79"/>
                      <a:pt x="28" y="80"/>
                    </a:cubicBezTo>
                    <a:cubicBezTo>
                      <a:pt x="28" y="80"/>
                      <a:pt x="27" y="81"/>
                      <a:pt x="27" y="81"/>
                    </a:cubicBezTo>
                    <a:cubicBezTo>
                      <a:pt x="27" y="82"/>
                      <a:pt x="28" y="82"/>
                      <a:pt x="28" y="82"/>
                    </a:cubicBezTo>
                    <a:cubicBezTo>
                      <a:pt x="29" y="81"/>
                      <a:pt x="30" y="81"/>
                      <a:pt x="31" y="81"/>
                    </a:cubicBezTo>
                    <a:cubicBezTo>
                      <a:pt x="29" y="86"/>
                      <a:pt x="26" y="92"/>
                      <a:pt x="24" y="97"/>
                    </a:cubicBezTo>
                    <a:cubicBezTo>
                      <a:pt x="23" y="98"/>
                      <a:pt x="23" y="98"/>
                      <a:pt x="24" y="98"/>
                    </a:cubicBezTo>
                    <a:cubicBezTo>
                      <a:pt x="25" y="98"/>
                      <a:pt x="26" y="98"/>
                      <a:pt x="26" y="97"/>
                    </a:cubicBezTo>
                    <a:cubicBezTo>
                      <a:pt x="27" y="97"/>
                      <a:pt x="27" y="96"/>
                      <a:pt x="27" y="95"/>
                    </a:cubicBezTo>
                    <a:cubicBezTo>
                      <a:pt x="28" y="92"/>
                      <a:pt x="30" y="88"/>
                      <a:pt x="32" y="84"/>
                    </a:cubicBezTo>
                    <a:cubicBezTo>
                      <a:pt x="32" y="83"/>
                      <a:pt x="33" y="83"/>
                      <a:pt x="33" y="82"/>
                    </a:cubicBezTo>
                    <a:cubicBezTo>
                      <a:pt x="35" y="82"/>
                      <a:pt x="36" y="83"/>
                      <a:pt x="37" y="84"/>
                    </a:cubicBezTo>
                    <a:cubicBezTo>
                      <a:pt x="38" y="85"/>
                      <a:pt x="39" y="86"/>
                      <a:pt x="40" y="87"/>
                    </a:cubicBezTo>
                    <a:cubicBezTo>
                      <a:pt x="40" y="87"/>
                      <a:pt x="40" y="88"/>
                      <a:pt x="40" y="89"/>
                    </a:cubicBezTo>
                    <a:cubicBezTo>
                      <a:pt x="39" y="90"/>
                      <a:pt x="38" y="91"/>
                      <a:pt x="37" y="92"/>
                    </a:cubicBezTo>
                    <a:cubicBezTo>
                      <a:pt x="37" y="92"/>
                      <a:pt x="37" y="92"/>
                      <a:pt x="38" y="92"/>
                    </a:cubicBezTo>
                    <a:cubicBezTo>
                      <a:pt x="38" y="92"/>
                      <a:pt x="38" y="92"/>
                      <a:pt x="39" y="92"/>
                    </a:cubicBezTo>
                    <a:cubicBezTo>
                      <a:pt x="41" y="91"/>
                      <a:pt x="42" y="91"/>
                      <a:pt x="43" y="91"/>
                    </a:cubicBezTo>
                    <a:cubicBezTo>
                      <a:pt x="44" y="91"/>
                      <a:pt x="45" y="91"/>
                      <a:pt x="45" y="90"/>
                    </a:cubicBezTo>
                    <a:cubicBezTo>
                      <a:pt x="45" y="90"/>
                      <a:pt x="45" y="89"/>
                      <a:pt x="45" y="87"/>
                    </a:cubicBezTo>
                    <a:cubicBezTo>
                      <a:pt x="44" y="86"/>
                      <a:pt x="44" y="85"/>
                      <a:pt x="43" y="84"/>
                    </a:cubicBezTo>
                    <a:cubicBezTo>
                      <a:pt x="41" y="83"/>
                      <a:pt x="40" y="82"/>
                      <a:pt x="37" y="80"/>
                    </a:cubicBezTo>
                    <a:cubicBezTo>
                      <a:pt x="36" y="80"/>
                      <a:pt x="35" y="79"/>
                      <a:pt x="34" y="79"/>
                    </a:cubicBezTo>
                    <a:close/>
                    <a:moveTo>
                      <a:pt x="252" y="73"/>
                    </a:moveTo>
                    <a:cubicBezTo>
                      <a:pt x="252" y="73"/>
                      <a:pt x="252" y="74"/>
                      <a:pt x="252" y="74"/>
                    </a:cubicBezTo>
                    <a:cubicBezTo>
                      <a:pt x="255" y="77"/>
                      <a:pt x="257" y="79"/>
                      <a:pt x="259" y="81"/>
                    </a:cubicBezTo>
                    <a:cubicBezTo>
                      <a:pt x="259" y="82"/>
                      <a:pt x="258" y="82"/>
                      <a:pt x="259" y="82"/>
                    </a:cubicBezTo>
                    <a:cubicBezTo>
                      <a:pt x="259" y="83"/>
                      <a:pt x="260" y="83"/>
                      <a:pt x="261" y="83"/>
                    </a:cubicBezTo>
                    <a:cubicBezTo>
                      <a:pt x="261" y="83"/>
                      <a:pt x="262" y="82"/>
                      <a:pt x="262" y="82"/>
                    </a:cubicBezTo>
                    <a:cubicBezTo>
                      <a:pt x="262" y="82"/>
                      <a:pt x="262" y="82"/>
                      <a:pt x="262" y="82"/>
                    </a:cubicBezTo>
                    <a:cubicBezTo>
                      <a:pt x="264" y="81"/>
                      <a:pt x="265" y="79"/>
                      <a:pt x="268" y="78"/>
                    </a:cubicBezTo>
                    <a:cubicBezTo>
                      <a:pt x="268" y="77"/>
                      <a:pt x="269" y="77"/>
                      <a:pt x="270" y="77"/>
                    </a:cubicBezTo>
                    <a:cubicBezTo>
                      <a:pt x="270" y="77"/>
                      <a:pt x="271" y="77"/>
                      <a:pt x="271" y="76"/>
                    </a:cubicBezTo>
                    <a:cubicBezTo>
                      <a:pt x="271" y="75"/>
                      <a:pt x="271" y="74"/>
                      <a:pt x="270" y="72"/>
                    </a:cubicBezTo>
                    <a:cubicBezTo>
                      <a:pt x="270" y="72"/>
                      <a:pt x="270" y="71"/>
                      <a:pt x="269" y="71"/>
                    </a:cubicBezTo>
                    <a:cubicBezTo>
                      <a:pt x="268" y="70"/>
                      <a:pt x="266" y="69"/>
                      <a:pt x="265" y="68"/>
                    </a:cubicBezTo>
                    <a:cubicBezTo>
                      <a:pt x="264" y="68"/>
                      <a:pt x="264" y="67"/>
                      <a:pt x="263" y="67"/>
                    </a:cubicBezTo>
                    <a:cubicBezTo>
                      <a:pt x="263" y="67"/>
                      <a:pt x="263" y="67"/>
                      <a:pt x="263" y="67"/>
                    </a:cubicBezTo>
                    <a:cubicBezTo>
                      <a:pt x="264" y="67"/>
                      <a:pt x="265" y="67"/>
                      <a:pt x="265" y="67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7" y="67"/>
                      <a:pt x="268" y="67"/>
                      <a:pt x="268" y="66"/>
                    </a:cubicBezTo>
                    <a:cubicBezTo>
                      <a:pt x="269" y="67"/>
                      <a:pt x="270" y="68"/>
                      <a:pt x="271" y="69"/>
                    </a:cubicBezTo>
                    <a:cubicBezTo>
                      <a:pt x="272" y="71"/>
                      <a:pt x="274" y="72"/>
                      <a:pt x="275" y="73"/>
                    </a:cubicBezTo>
                    <a:cubicBezTo>
                      <a:pt x="275" y="74"/>
                      <a:pt x="275" y="74"/>
                      <a:pt x="276" y="74"/>
                    </a:cubicBezTo>
                    <a:cubicBezTo>
                      <a:pt x="276" y="74"/>
                      <a:pt x="276" y="73"/>
                      <a:pt x="276" y="72"/>
                    </a:cubicBezTo>
                    <a:cubicBezTo>
                      <a:pt x="276" y="72"/>
                      <a:pt x="276" y="72"/>
                      <a:pt x="276" y="71"/>
                    </a:cubicBezTo>
                    <a:cubicBezTo>
                      <a:pt x="276" y="71"/>
                      <a:pt x="275" y="70"/>
                      <a:pt x="275" y="70"/>
                    </a:cubicBezTo>
                    <a:cubicBezTo>
                      <a:pt x="273" y="69"/>
                      <a:pt x="272" y="67"/>
                      <a:pt x="270" y="66"/>
                    </a:cubicBezTo>
                    <a:cubicBezTo>
                      <a:pt x="269" y="65"/>
                      <a:pt x="267" y="63"/>
                      <a:pt x="266" y="62"/>
                    </a:cubicBezTo>
                    <a:cubicBezTo>
                      <a:pt x="265" y="61"/>
                      <a:pt x="264" y="60"/>
                      <a:pt x="263" y="59"/>
                    </a:cubicBezTo>
                    <a:cubicBezTo>
                      <a:pt x="262" y="58"/>
                      <a:pt x="262" y="58"/>
                      <a:pt x="262" y="59"/>
                    </a:cubicBezTo>
                    <a:cubicBezTo>
                      <a:pt x="262" y="60"/>
                      <a:pt x="262" y="60"/>
                      <a:pt x="262" y="61"/>
                    </a:cubicBezTo>
                    <a:cubicBezTo>
                      <a:pt x="262" y="61"/>
                      <a:pt x="262" y="62"/>
                      <a:pt x="263" y="62"/>
                    </a:cubicBezTo>
                    <a:cubicBezTo>
                      <a:pt x="264" y="63"/>
                      <a:pt x="265" y="64"/>
                      <a:pt x="266" y="65"/>
                    </a:cubicBezTo>
                    <a:cubicBezTo>
                      <a:pt x="265" y="65"/>
                      <a:pt x="264" y="65"/>
                      <a:pt x="263" y="65"/>
                    </a:cubicBezTo>
                    <a:cubicBezTo>
                      <a:pt x="262" y="65"/>
                      <a:pt x="262" y="66"/>
                      <a:pt x="262" y="66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61" y="65"/>
                      <a:pt x="261" y="64"/>
                      <a:pt x="261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3"/>
                      <a:pt x="260" y="63"/>
                      <a:pt x="260" y="64"/>
                    </a:cubicBezTo>
                    <a:cubicBezTo>
                      <a:pt x="260" y="64"/>
                      <a:pt x="260" y="64"/>
                      <a:pt x="260" y="65"/>
                    </a:cubicBezTo>
                    <a:cubicBezTo>
                      <a:pt x="259" y="65"/>
                      <a:pt x="259" y="65"/>
                      <a:pt x="259" y="66"/>
                    </a:cubicBezTo>
                    <a:cubicBezTo>
                      <a:pt x="257" y="67"/>
                      <a:pt x="256" y="68"/>
                      <a:pt x="255" y="68"/>
                    </a:cubicBezTo>
                    <a:cubicBezTo>
                      <a:pt x="254" y="69"/>
                      <a:pt x="254" y="69"/>
                      <a:pt x="253" y="70"/>
                    </a:cubicBezTo>
                    <a:cubicBezTo>
                      <a:pt x="252" y="70"/>
                      <a:pt x="251" y="70"/>
                      <a:pt x="251" y="71"/>
                    </a:cubicBezTo>
                    <a:cubicBezTo>
                      <a:pt x="251" y="72"/>
                      <a:pt x="250" y="72"/>
                      <a:pt x="250" y="73"/>
                    </a:cubicBezTo>
                    <a:cubicBezTo>
                      <a:pt x="250" y="73"/>
                      <a:pt x="250" y="73"/>
                      <a:pt x="251" y="73"/>
                    </a:cubicBezTo>
                    <a:cubicBezTo>
                      <a:pt x="251" y="73"/>
                      <a:pt x="251" y="73"/>
                      <a:pt x="252" y="73"/>
                    </a:cubicBezTo>
                    <a:close/>
                    <a:moveTo>
                      <a:pt x="260" y="79"/>
                    </a:moveTo>
                    <a:cubicBezTo>
                      <a:pt x="260" y="79"/>
                      <a:pt x="259" y="78"/>
                      <a:pt x="258" y="77"/>
                    </a:cubicBezTo>
                    <a:cubicBezTo>
                      <a:pt x="256" y="75"/>
                      <a:pt x="254" y="74"/>
                      <a:pt x="253" y="72"/>
                    </a:cubicBezTo>
                    <a:cubicBezTo>
                      <a:pt x="253" y="72"/>
                      <a:pt x="254" y="72"/>
                      <a:pt x="255" y="71"/>
                    </a:cubicBezTo>
                    <a:cubicBezTo>
                      <a:pt x="255" y="71"/>
                      <a:pt x="255" y="71"/>
                      <a:pt x="255" y="71"/>
                    </a:cubicBezTo>
                    <a:cubicBezTo>
                      <a:pt x="255" y="71"/>
                      <a:pt x="255" y="72"/>
                      <a:pt x="256" y="72"/>
                    </a:cubicBezTo>
                    <a:cubicBezTo>
                      <a:pt x="258" y="74"/>
                      <a:pt x="259" y="75"/>
                      <a:pt x="261" y="76"/>
                    </a:cubicBezTo>
                    <a:cubicBezTo>
                      <a:pt x="261" y="77"/>
                      <a:pt x="261" y="77"/>
                      <a:pt x="262" y="76"/>
                    </a:cubicBezTo>
                    <a:cubicBezTo>
                      <a:pt x="262" y="76"/>
                      <a:pt x="262" y="75"/>
                      <a:pt x="261" y="75"/>
                    </a:cubicBezTo>
                    <a:cubicBezTo>
                      <a:pt x="261" y="74"/>
                      <a:pt x="260" y="74"/>
                      <a:pt x="259" y="73"/>
                    </a:cubicBezTo>
                    <a:cubicBezTo>
                      <a:pt x="258" y="72"/>
                      <a:pt x="257" y="71"/>
                      <a:pt x="256" y="70"/>
                    </a:cubicBezTo>
                    <a:cubicBezTo>
                      <a:pt x="256" y="70"/>
                      <a:pt x="257" y="70"/>
                      <a:pt x="257" y="69"/>
                    </a:cubicBezTo>
                    <a:cubicBezTo>
                      <a:pt x="257" y="69"/>
                      <a:pt x="258" y="69"/>
                      <a:pt x="258" y="69"/>
                    </a:cubicBezTo>
                    <a:cubicBezTo>
                      <a:pt x="258" y="69"/>
                      <a:pt x="258" y="69"/>
                      <a:pt x="259" y="70"/>
                    </a:cubicBezTo>
                    <a:cubicBezTo>
                      <a:pt x="260" y="71"/>
                      <a:pt x="262" y="73"/>
                      <a:pt x="263" y="74"/>
                    </a:cubicBezTo>
                    <a:cubicBezTo>
                      <a:pt x="264" y="74"/>
                      <a:pt x="264" y="74"/>
                      <a:pt x="264" y="74"/>
                    </a:cubicBezTo>
                    <a:cubicBezTo>
                      <a:pt x="264" y="73"/>
                      <a:pt x="264" y="73"/>
                      <a:pt x="264" y="72"/>
                    </a:cubicBezTo>
                    <a:cubicBezTo>
                      <a:pt x="264" y="72"/>
                      <a:pt x="263" y="71"/>
                      <a:pt x="262" y="70"/>
                    </a:cubicBezTo>
                    <a:cubicBezTo>
                      <a:pt x="261" y="69"/>
                      <a:pt x="260" y="69"/>
                      <a:pt x="259" y="68"/>
                    </a:cubicBezTo>
                    <a:cubicBezTo>
                      <a:pt x="260" y="67"/>
                      <a:pt x="260" y="67"/>
                      <a:pt x="261" y="67"/>
                    </a:cubicBezTo>
                    <a:cubicBezTo>
                      <a:pt x="261" y="67"/>
                      <a:pt x="261" y="67"/>
                      <a:pt x="261" y="67"/>
                    </a:cubicBezTo>
                    <a:cubicBezTo>
                      <a:pt x="263" y="68"/>
                      <a:pt x="264" y="69"/>
                      <a:pt x="265" y="70"/>
                    </a:cubicBezTo>
                    <a:cubicBezTo>
                      <a:pt x="267" y="72"/>
                      <a:pt x="268" y="73"/>
                      <a:pt x="268" y="73"/>
                    </a:cubicBezTo>
                    <a:cubicBezTo>
                      <a:pt x="268" y="73"/>
                      <a:pt x="268" y="73"/>
                      <a:pt x="268" y="73"/>
                    </a:cubicBezTo>
                    <a:cubicBezTo>
                      <a:pt x="268" y="74"/>
                      <a:pt x="267" y="75"/>
                      <a:pt x="266" y="75"/>
                    </a:cubicBezTo>
                    <a:cubicBezTo>
                      <a:pt x="263" y="78"/>
                      <a:pt x="261" y="79"/>
                      <a:pt x="260" y="80"/>
                    </a:cubicBezTo>
                    <a:cubicBezTo>
                      <a:pt x="260" y="80"/>
                      <a:pt x="260" y="80"/>
                      <a:pt x="260" y="80"/>
                    </a:cubicBezTo>
                    <a:cubicBezTo>
                      <a:pt x="260" y="80"/>
                      <a:pt x="260" y="80"/>
                      <a:pt x="260" y="79"/>
                    </a:cubicBezTo>
                    <a:close/>
                    <a:moveTo>
                      <a:pt x="245" y="84"/>
                    </a:moveTo>
                    <a:cubicBezTo>
                      <a:pt x="244" y="84"/>
                      <a:pt x="242" y="84"/>
                      <a:pt x="241" y="83"/>
                    </a:cubicBezTo>
                    <a:cubicBezTo>
                      <a:pt x="239" y="82"/>
                      <a:pt x="236" y="80"/>
                      <a:pt x="234" y="78"/>
                    </a:cubicBezTo>
                    <a:cubicBezTo>
                      <a:pt x="234" y="78"/>
                      <a:pt x="234" y="78"/>
                      <a:pt x="233" y="79"/>
                    </a:cubicBezTo>
                    <a:cubicBezTo>
                      <a:pt x="234" y="79"/>
                      <a:pt x="234" y="80"/>
                      <a:pt x="235" y="81"/>
                    </a:cubicBezTo>
                    <a:cubicBezTo>
                      <a:pt x="236" y="82"/>
                      <a:pt x="238" y="84"/>
                      <a:pt x="240" y="85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5" y="90"/>
                      <a:pt x="245" y="93"/>
                      <a:pt x="245" y="96"/>
                    </a:cubicBezTo>
                    <a:cubicBezTo>
                      <a:pt x="245" y="97"/>
                      <a:pt x="246" y="98"/>
                      <a:pt x="247" y="99"/>
                    </a:cubicBezTo>
                    <a:cubicBezTo>
                      <a:pt x="248" y="101"/>
                      <a:pt x="250" y="102"/>
                      <a:pt x="252" y="104"/>
                    </a:cubicBezTo>
                    <a:cubicBezTo>
                      <a:pt x="253" y="104"/>
                      <a:pt x="253" y="104"/>
                      <a:pt x="253" y="104"/>
                    </a:cubicBezTo>
                    <a:cubicBezTo>
                      <a:pt x="253" y="104"/>
                      <a:pt x="253" y="104"/>
                      <a:pt x="253" y="103"/>
                    </a:cubicBezTo>
                    <a:cubicBezTo>
                      <a:pt x="252" y="101"/>
                      <a:pt x="251" y="99"/>
                      <a:pt x="250" y="97"/>
                    </a:cubicBezTo>
                    <a:cubicBezTo>
                      <a:pt x="249" y="95"/>
                      <a:pt x="249" y="92"/>
                      <a:pt x="248" y="90"/>
                    </a:cubicBezTo>
                    <a:cubicBezTo>
                      <a:pt x="248" y="89"/>
                      <a:pt x="248" y="88"/>
                      <a:pt x="248" y="87"/>
                    </a:cubicBezTo>
                    <a:cubicBezTo>
                      <a:pt x="249" y="87"/>
                      <a:pt x="251" y="86"/>
                      <a:pt x="253" y="86"/>
                    </a:cubicBezTo>
                    <a:cubicBezTo>
                      <a:pt x="254" y="86"/>
                      <a:pt x="255" y="86"/>
                      <a:pt x="256" y="86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57" y="85"/>
                      <a:pt x="257" y="84"/>
                      <a:pt x="257" y="83"/>
                    </a:cubicBezTo>
                    <a:cubicBezTo>
                      <a:pt x="257" y="83"/>
                      <a:pt x="256" y="82"/>
                      <a:pt x="256" y="81"/>
                    </a:cubicBezTo>
                    <a:cubicBezTo>
                      <a:pt x="255" y="81"/>
                      <a:pt x="254" y="80"/>
                      <a:pt x="253" y="80"/>
                    </a:cubicBezTo>
                    <a:cubicBezTo>
                      <a:pt x="252" y="79"/>
                      <a:pt x="252" y="78"/>
                      <a:pt x="251" y="78"/>
                    </a:cubicBezTo>
                    <a:cubicBezTo>
                      <a:pt x="251" y="77"/>
                      <a:pt x="251" y="77"/>
                      <a:pt x="251" y="77"/>
                    </a:cubicBezTo>
                    <a:cubicBezTo>
                      <a:pt x="251" y="76"/>
                      <a:pt x="251" y="76"/>
                      <a:pt x="251" y="75"/>
                    </a:cubicBezTo>
                    <a:cubicBezTo>
                      <a:pt x="251" y="75"/>
                      <a:pt x="251" y="74"/>
                      <a:pt x="251" y="74"/>
                    </a:cubicBezTo>
                    <a:cubicBezTo>
                      <a:pt x="251" y="74"/>
                      <a:pt x="250" y="74"/>
                      <a:pt x="250" y="74"/>
                    </a:cubicBezTo>
                    <a:cubicBezTo>
                      <a:pt x="250" y="74"/>
                      <a:pt x="249" y="74"/>
                      <a:pt x="249" y="75"/>
                    </a:cubicBezTo>
                    <a:cubicBezTo>
                      <a:pt x="247" y="75"/>
                      <a:pt x="246" y="75"/>
                      <a:pt x="245" y="75"/>
                    </a:cubicBezTo>
                    <a:cubicBezTo>
                      <a:pt x="243" y="75"/>
                      <a:pt x="242" y="74"/>
                      <a:pt x="240" y="74"/>
                    </a:cubicBezTo>
                    <a:cubicBezTo>
                      <a:pt x="239" y="74"/>
                      <a:pt x="237" y="73"/>
                      <a:pt x="234" y="72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72"/>
                      <a:pt x="234" y="73"/>
                      <a:pt x="235" y="73"/>
                    </a:cubicBezTo>
                    <a:cubicBezTo>
                      <a:pt x="236" y="74"/>
                      <a:pt x="237" y="74"/>
                      <a:pt x="238" y="75"/>
                    </a:cubicBezTo>
                    <a:cubicBezTo>
                      <a:pt x="239" y="76"/>
                      <a:pt x="240" y="76"/>
                      <a:pt x="242" y="77"/>
                    </a:cubicBezTo>
                    <a:cubicBezTo>
                      <a:pt x="243" y="77"/>
                      <a:pt x="244" y="77"/>
                      <a:pt x="246" y="77"/>
                    </a:cubicBezTo>
                    <a:cubicBezTo>
                      <a:pt x="246" y="77"/>
                      <a:pt x="246" y="77"/>
                      <a:pt x="246" y="77"/>
                    </a:cubicBezTo>
                    <a:cubicBezTo>
                      <a:pt x="246" y="80"/>
                      <a:pt x="246" y="82"/>
                      <a:pt x="245" y="84"/>
                    </a:cubicBezTo>
                    <a:close/>
                    <a:moveTo>
                      <a:pt x="251" y="80"/>
                    </a:moveTo>
                    <a:cubicBezTo>
                      <a:pt x="252" y="81"/>
                      <a:pt x="253" y="82"/>
                      <a:pt x="253" y="82"/>
                    </a:cubicBezTo>
                    <a:cubicBezTo>
                      <a:pt x="254" y="82"/>
                      <a:pt x="253" y="83"/>
                      <a:pt x="253" y="83"/>
                    </a:cubicBezTo>
                    <a:cubicBezTo>
                      <a:pt x="251" y="84"/>
                      <a:pt x="249" y="84"/>
                      <a:pt x="247" y="84"/>
                    </a:cubicBezTo>
                    <a:cubicBezTo>
                      <a:pt x="247" y="83"/>
                      <a:pt x="247" y="82"/>
                      <a:pt x="247" y="82"/>
                    </a:cubicBezTo>
                    <a:cubicBezTo>
                      <a:pt x="247" y="80"/>
                      <a:pt x="247" y="78"/>
                      <a:pt x="247" y="77"/>
                    </a:cubicBezTo>
                    <a:cubicBezTo>
                      <a:pt x="248" y="77"/>
                      <a:pt x="248" y="77"/>
                      <a:pt x="249" y="78"/>
                    </a:cubicBezTo>
                    <a:cubicBezTo>
                      <a:pt x="249" y="78"/>
                      <a:pt x="250" y="79"/>
                      <a:pt x="251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17"/>
              <p:cNvSpPr>
                <a:spLocks noEditPoints="1"/>
              </p:cNvSpPr>
              <p:nvPr/>
            </p:nvSpPr>
            <p:spPr bwMode="auto">
              <a:xfrm>
                <a:off x="3970338" y="2078038"/>
                <a:ext cx="1195388" cy="534988"/>
              </a:xfrm>
              <a:custGeom>
                <a:avLst/>
                <a:gdLst>
                  <a:gd name="T0" fmla="*/ 287 w 317"/>
                  <a:gd name="T1" fmla="*/ 63 h 142"/>
                  <a:gd name="T2" fmla="*/ 293 w 317"/>
                  <a:gd name="T3" fmla="*/ 69 h 142"/>
                  <a:gd name="T4" fmla="*/ 290 w 317"/>
                  <a:gd name="T5" fmla="*/ 73 h 142"/>
                  <a:gd name="T6" fmla="*/ 312 w 317"/>
                  <a:gd name="T7" fmla="*/ 10 h 142"/>
                  <a:gd name="T8" fmla="*/ 301 w 317"/>
                  <a:gd name="T9" fmla="*/ 14 h 142"/>
                  <a:gd name="T10" fmla="*/ 298 w 317"/>
                  <a:gd name="T11" fmla="*/ 0 h 142"/>
                  <a:gd name="T12" fmla="*/ 295 w 317"/>
                  <a:gd name="T13" fmla="*/ 9 h 142"/>
                  <a:gd name="T14" fmla="*/ 309 w 317"/>
                  <a:gd name="T15" fmla="*/ 2 h 142"/>
                  <a:gd name="T16" fmla="*/ 306 w 317"/>
                  <a:gd name="T17" fmla="*/ 17 h 142"/>
                  <a:gd name="T18" fmla="*/ 293 w 317"/>
                  <a:gd name="T19" fmla="*/ 52 h 142"/>
                  <a:gd name="T20" fmla="*/ 300 w 317"/>
                  <a:gd name="T21" fmla="*/ 44 h 142"/>
                  <a:gd name="T22" fmla="*/ 284 w 317"/>
                  <a:gd name="T23" fmla="*/ 47 h 142"/>
                  <a:gd name="T24" fmla="*/ 289 w 317"/>
                  <a:gd name="T25" fmla="*/ 39 h 142"/>
                  <a:gd name="T26" fmla="*/ 291 w 317"/>
                  <a:gd name="T27" fmla="*/ 40 h 142"/>
                  <a:gd name="T28" fmla="*/ 306 w 317"/>
                  <a:gd name="T29" fmla="*/ 42 h 142"/>
                  <a:gd name="T30" fmla="*/ 253 w 317"/>
                  <a:gd name="T31" fmla="*/ 76 h 142"/>
                  <a:gd name="T32" fmla="*/ 273 w 317"/>
                  <a:gd name="T33" fmla="*/ 78 h 142"/>
                  <a:gd name="T34" fmla="*/ 261 w 317"/>
                  <a:gd name="T35" fmla="*/ 105 h 142"/>
                  <a:gd name="T36" fmla="*/ 241 w 317"/>
                  <a:gd name="T37" fmla="*/ 111 h 142"/>
                  <a:gd name="T38" fmla="*/ 236 w 317"/>
                  <a:gd name="T39" fmla="*/ 97 h 142"/>
                  <a:gd name="T40" fmla="*/ 231 w 317"/>
                  <a:gd name="T41" fmla="*/ 93 h 142"/>
                  <a:gd name="T42" fmla="*/ 241 w 317"/>
                  <a:gd name="T43" fmla="*/ 118 h 142"/>
                  <a:gd name="T44" fmla="*/ 213 w 317"/>
                  <a:gd name="T45" fmla="*/ 113 h 142"/>
                  <a:gd name="T46" fmla="*/ 221 w 317"/>
                  <a:gd name="T47" fmla="*/ 100 h 142"/>
                  <a:gd name="T48" fmla="*/ 218 w 317"/>
                  <a:gd name="T49" fmla="*/ 112 h 142"/>
                  <a:gd name="T50" fmla="*/ 207 w 317"/>
                  <a:gd name="T51" fmla="*/ 110 h 142"/>
                  <a:gd name="T52" fmla="*/ 185 w 317"/>
                  <a:gd name="T53" fmla="*/ 112 h 142"/>
                  <a:gd name="T54" fmla="*/ 190 w 317"/>
                  <a:gd name="T55" fmla="*/ 138 h 142"/>
                  <a:gd name="T56" fmla="*/ 189 w 317"/>
                  <a:gd name="T57" fmla="*/ 116 h 142"/>
                  <a:gd name="T58" fmla="*/ 159 w 317"/>
                  <a:gd name="T59" fmla="*/ 135 h 142"/>
                  <a:gd name="T60" fmla="*/ 161 w 317"/>
                  <a:gd name="T61" fmla="*/ 132 h 142"/>
                  <a:gd name="T62" fmla="*/ 162 w 317"/>
                  <a:gd name="T63" fmla="*/ 115 h 142"/>
                  <a:gd name="T64" fmla="*/ 163 w 317"/>
                  <a:gd name="T65" fmla="*/ 120 h 142"/>
                  <a:gd name="T66" fmla="*/ 164 w 317"/>
                  <a:gd name="T67" fmla="*/ 127 h 142"/>
                  <a:gd name="T68" fmla="*/ 155 w 317"/>
                  <a:gd name="T69" fmla="*/ 140 h 142"/>
                  <a:gd name="T70" fmla="*/ 147 w 317"/>
                  <a:gd name="T71" fmla="*/ 141 h 142"/>
                  <a:gd name="T72" fmla="*/ 137 w 317"/>
                  <a:gd name="T73" fmla="*/ 131 h 142"/>
                  <a:gd name="T74" fmla="*/ 139 w 317"/>
                  <a:gd name="T75" fmla="*/ 123 h 142"/>
                  <a:gd name="T76" fmla="*/ 129 w 317"/>
                  <a:gd name="T77" fmla="*/ 112 h 142"/>
                  <a:gd name="T78" fmla="*/ 105 w 317"/>
                  <a:gd name="T79" fmla="*/ 104 h 142"/>
                  <a:gd name="T80" fmla="*/ 82 w 317"/>
                  <a:gd name="T81" fmla="*/ 115 h 142"/>
                  <a:gd name="T82" fmla="*/ 85 w 317"/>
                  <a:gd name="T83" fmla="*/ 113 h 142"/>
                  <a:gd name="T84" fmla="*/ 95 w 317"/>
                  <a:gd name="T85" fmla="*/ 99 h 142"/>
                  <a:gd name="T86" fmla="*/ 93 w 317"/>
                  <a:gd name="T87" fmla="*/ 104 h 142"/>
                  <a:gd name="T88" fmla="*/ 91 w 317"/>
                  <a:gd name="T89" fmla="*/ 110 h 142"/>
                  <a:gd name="T90" fmla="*/ 76 w 317"/>
                  <a:gd name="T91" fmla="*/ 117 h 142"/>
                  <a:gd name="T92" fmla="*/ 73 w 317"/>
                  <a:gd name="T93" fmla="*/ 94 h 142"/>
                  <a:gd name="T94" fmla="*/ 70 w 317"/>
                  <a:gd name="T95" fmla="*/ 82 h 142"/>
                  <a:gd name="T96" fmla="*/ 75 w 317"/>
                  <a:gd name="T97" fmla="*/ 100 h 142"/>
                  <a:gd name="T98" fmla="*/ 66 w 317"/>
                  <a:gd name="T99" fmla="*/ 113 h 142"/>
                  <a:gd name="T100" fmla="*/ 66 w 317"/>
                  <a:gd name="T101" fmla="*/ 98 h 142"/>
                  <a:gd name="T102" fmla="*/ 62 w 317"/>
                  <a:gd name="T103" fmla="*/ 82 h 142"/>
                  <a:gd name="T104" fmla="*/ 45 w 317"/>
                  <a:gd name="T105" fmla="*/ 88 h 142"/>
                  <a:gd name="T106" fmla="*/ 48 w 317"/>
                  <a:gd name="T107" fmla="*/ 57 h 142"/>
                  <a:gd name="T108" fmla="*/ 50 w 317"/>
                  <a:gd name="T109" fmla="*/ 60 h 142"/>
                  <a:gd name="T110" fmla="*/ 42 w 317"/>
                  <a:gd name="T111" fmla="*/ 47 h 142"/>
                  <a:gd name="T112" fmla="*/ 24 w 317"/>
                  <a:gd name="T113" fmla="*/ 33 h 142"/>
                  <a:gd name="T114" fmla="*/ 36 w 317"/>
                  <a:gd name="T115" fmla="*/ 36 h 142"/>
                  <a:gd name="T116" fmla="*/ 20 w 317"/>
                  <a:gd name="T117" fmla="*/ 30 h 142"/>
                  <a:gd name="T118" fmla="*/ 6 w 317"/>
                  <a:gd name="T119" fmla="*/ 9 h 142"/>
                  <a:gd name="T120" fmla="*/ 10 w 317"/>
                  <a:gd name="T121" fmla="*/ 18 h 142"/>
                  <a:gd name="T122" fmla="*/ 27 w 317"/>
                  <a:gd name="T123" fmla="*/ 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7" h="142">
                    <a:moveTo>
                      <a:pt x="287" y="78"/>
                    </a:moveTo>
                    <a:cubicBezTo>
                      <a:pt x="265" y="62"/>
                      <a:pt x="265" y="62"/>
                      <a:pt x="265" y="62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80" y="60"/>
                      <a:pt x="280" y="60"/>
                      <a:pt x="280" y="60"/>
                    </a:cubicBezTo>
                    <a:cubicBezTo>
                      <a:pt x="281" y="61"/>
                      <a:pt x="282" y="61"/>
                      <a:pt x="284" y="62"/>
                    </a:cubicBezTo>
                    <a:cubicBezTo>
                      <a:pt x="285" y="62"/>
                      <a:pt x="286" y="63"/>
                      <a:pt x="287" y="63"/>
                    </a:cubicBezTo>
                    <a:cubicBezTo>
                      <a:pt x="286" y="63"/>
                      <a:pt x="285" y="62"/>
                      <a:pt x="284" y="61"/>
                    </a:cubicBezTo>
                    <a:cubicBezTo>
                      <a:pt x="283" y="61"/>
                      <a:pt x="282" y="60"/>
                      <a:pt x="280" y="59"/>
                    </a:cubicBezTo>
                    <a:cubicBezTo>
                      <a:pt x="272" y="53"/>
                      <a:pt x="272" y="53"/>
                      <a:pt x="272" y="53"/>
                    </a:cubicBezTo>
                    <a:cubicBezTo>
                      <a:pt x="276" y="48"/>
                      <a:pt x="276" y="48"/>
                      <a:pt x="276" y="48"/>
                    </a:cubicBezTo>
                    <a:cubicBezTo>
                      <a:pt x="297" y="64"/>
                      <a:pt x="297" y="64"/>
                      <a:pt x="297" y="64"/>
                    </a:cubicBezTo>
                    <a:cubicBezTo>
                      <a:pt x="293" y="69"/>
                      <a:pt x="293" y="69"/>
                      <a:pt x="293" y="69"/>
                    </a:cubicBezTo>
                    <a:cubicBezTo>
                      <a:pt x="282" y="65"/>
                      <a:pt x="282" y="65"/>
                      <a:pt x="282" y="65"/>
                    </a:cubicBezTo>
                    <a:cubicBezTo>
                      <a:pt x="281" y="65"/>
                      <a:pt x="280" y="64"/>
                      <a:pt x="278" y="64"/>
                    </a:cubicBezTo>
                    <a:cubicBezTo>
                      <a:pt x="277" y="63"/>
                      <a:pt x="276" y="63"/>
                      <a:pt x="275" y="62"/>
                    </a:cubicBezTo>
                    <a:cubicBezTo>
                      <a:pt x="276" y="63"/>
                      <a:pt x="278" y="64"/>
                      <a:pt x="279" y="65"/>
                    </a:cubicBezTo>
                    <a:cubicBezTo>
                      <a:pt x="281" y="66"/>
                      <a:pt x="282" y="67"/>
                      <a:pt x="283" y="68"/>
                    </a:cubicBezTo>
                    <a:cubicBezTo>
                      <a:pt x="290" y="73"/>
                      <a:pt x="290" y="73"/>
                      <a:pt x="290" y="73"/>
                    </a:cubicBezTo>
                    <a:cubicBezTo>
                      <a:pt x="287" y="78"/>
                      <a:pt x="287" y="78"/>
                      <a:pt x="287" y="78"/>
                    </a:cubicBezTo>
                    <a:close/>
                    <a:moveTo>
                      <a:pt x="306" y="17"/>
                    </a:moveTo>
                    <a:cubicBezTo>
                      <a:pt x="307" y="11"/>
                      <a:pt x="307" y="11"/>
                      <a:pt x="307" y="11"/>
                    </a:cubicBezTo>
                    <a:cubicBezTo>
                      <a:pt x="309" y="12"/>
                      <a:pt x="309" y="12"/>
                      <a:pt x="309" y="12"/>
                    </a:cubicBezTo>
                    <a:cubicBezTo>
                      <a:pt x="310" y="12"/>
                      <a:pt x="311" y="12"/>
                      <a:pt x="311" y="12"/>
                    </a:cubicBezTo>
                    <a:cubicBezTo>
                      <a:pt x="312" y="11"/>
                      <a:pt x="312" y="11"/>
                      <a:pt x="312" y="10"/>
                    </a:cubicBezTo>
                    <a:cubicBezTo>
                      <a:pt x="312" y="10"/>
                      <a:pt x="312" y="9"/>
                      <a:pt x="312" y="9"/>
                    </a:cubicBezTo>
                    <a:cubicBezTo>
                      <a:pt x="311" y="8"/>
                      <a:pt x="311" y="8"/>
                      <a:pt x="310" y="8"/>
                    </a:cubicBezTo>
                    <a:cubicBezTo>
                      <a:pt x="310" y="8"/>
                      <a:pt x="309" y="8"/>
                      <a:pt x="309" y="8"/>
                    </a:cubicBezTo>
                    <a:cubicBezTo>
                      <a:pt x="308" y="9"/>
                      <a:pt x="307" y="9"/>
                      <a:pt x="307" y="10"/>
                    </a:cubicBezTo>
                    <a:cubicBezTo>
                      <a:pt x="306" y="10"/>
                      <a:pt x="306" y="10"/>
                      <a:pt x="305" y="11"/>
                    </a:cubicBezTo>
                    <a:cubicBezTo>
                      <a:pt x="304" y="12"/>
                      <a:pt x="302" y="13"/>
                      <a:pt x="301" y="14"/>
                    </a:cubicBezTo>
                    <a:cubicBezTo>
                      <a:pt x="300" y="15"/>
                      <a:pt x="300" y="15"/>
                      <a:pt x="299" y="15"/>
                    </a:cubicBezTo>
                    <a:cubicBezTo>
                      <a:pt x="298" y="15"/>
                      <a:pt x="297" y="15"/>
                      <a:pt x="295" y="15"/>
                    </a:cubicBezTo>
                    <a:cubicBezTo>
                      <a:pt x="293" y="15"/>
                      <a:pt x="292" y="14"/>
                      <a:pt x="291" y="12"/>
                    </a:cubicBezTo>
                    <a:cubicBezTo>
                      <a:pt x="290" y="11"/>
                      <a:pt x="289" y="9"/>
                      <a:pt x="290" y="6"/>
                    </a:cubicBezTo>
                    <a:cubicBezTo>
                      <a:pt x="290" y="4"/>
                      <a:pt x="291" y="2"/>
                      <a:pt x="292" y="1"/>
                    </a:cubicBezTo>
                    <a:cubicBezTo>
                      <a:pt x="294" y="0"/>
                      <a:pt x="296" y="0"/>
                      <a:pt x="298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299" y="6"/>
                      <a:pt x="299" y="6"/>
                      <a:pt x="299" y="6"/>
                    </a:cubicBezTo>
                    <a:cubicBezTo>
                      <a:pt x="297" y="6"/>
                      <a:pt x="297" y="6"/>
                      <a:pt x="297" y="6"/>
                    </a:cubicBezTo>
                    <a:cubicBezTo>
                      <a:pt x="296" y="6"/>
                      <a:pt x="296" y="6"/>
                      <a:pt x="295" y="6"/>
                    </a:cubicBezTo>
                    <a:cubicBezTo>
                      <a:pt x="295" y="6"/>
                      <a:pt x="294" y="7"/>
                      <a:pt x="294" y="7"/>
                    </a:cubicBezTo>
                    <a:cubicBezTo>
                      <a:pt x="294" y="8"/>
                      <a:pt x="294" y="8"/>
                      <a:pt x="295" y="9"/>
                    </a:cubicBezTo>
                    <a:cubicBezTo>
                      <a:pt x="295" y="9"/>
                      <a:pt x="295" y="9"/>
                      <a:pt x="296" y="9"/>
                    </a:cubicBezTo>
                    <a:cubicBezTo>
                      <a:pt x="297" y="9"/>
                      <a:pt x="299" y="8"/>
                      <a:pt x="301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2" y="6"/>
                      <a:pt x="302" y="6"/>
                      <a:pt x="302" y="6"/>
                    </a:cubicBezTo>
                    <a:cubicBezTo>
                      <a:pt x="304" y="4"/>
                      <a:pt x="306" y="3"/>
                      <a:pt x="307" y="2"/>
                    </a:cubicBezTo>
                    <a:cubicBezTo>
                      <a:pt x="307" y="2"/>
                      <a:pt x="308" y="2"/>
                      <a:pt x="309" y="2"/>
                    </a:cubicBezTo>
                    <a:cubicBezTo>
                      <a:pt x="309" y="2"/>
                      <a:pt x="310" y="2"/>
                      <a:pt x="311" y="2"/>
                    </a:cubicBezTo>
                    <a:cubicBezTo>
                      <a:pt x="313" y="2"/>
                      <a:pt x="315" y="3"/>
                      <a:pt x="316" y="5"/>
                    </a:cubicBezTo>
                    <a:cubicBezTo>
                      <a:pt x="317" y="7"/>
                      <a:pt x="317" y="9"/>
                      <a:pt x="317" y="11"/>
                    </a:cubicBezTo>
                    <a:cubicBezTo>
                      <a:pt x="316" y="14"/>
                      <a:pt x="315" y="16"/>
                      <a:pt x="314" y="17"/>
                    </a:cubicBezTo>
                    <a:cubicBezTo>
                      <a:pt x="312" y="18"/>
                      <a:pt x="310" y="18"/>
                      <a:pt x="308" y="18"/>
                    </a:cubicBezTo>
                    <a:cubicBezTo>
                      <a:pt x="306" y="17"/>
                      <a:pt x="306" y="17"/>
                      <a:pt x="306" y="17"/>
                    </a:cubicBezTo>
                    <a:close/>
                    <a:moveTo>
                      <a:pt x="311" y="33"/>
                    </a:moveTo>
                    <a:cubicBezTo>
                      <a:pt x="286" y="25"/>
                      <a:pt x="286" y="25"/>
                      <a:pt x="286" y="25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313" y="28"/>
                      <a:pt x="313" y="28"/>
                      <a:pt x="313" y="28"/>
                    </a:cubicBezTo>
                    <a:cubicBezTo>
                      <a:pt x="311" y="33"/>
                      <a:pt x="311" y="33"/>
                      <a:pt x="311" y="33"/>
                    </a:cubicBezTo>
                    <a:close/>
                    <a:moveTo>
                      <a:pt x="293" y="52"/>
                    </a:moveTo>
                    <a:cubicBezTo>
                      <a:pt x="296" y="46"/>
                      <a:pt x="296" y="46"/>
                      <a:pt x="296" y="46"/>
                    </a:cubicBezTo>
                    <a:cubicBezTo>
                      <a:pt x="298" y="47"/>
                      <a:pt x="298" y="47"/>
                      <a:pt x="298" y="47"/>
                    </a:cubicBezTo>
                    <a:cubicBezTo>
                      <a:pt x="298" y="48"/>
                      <a:pt x="299" y="48"/>
                      <a:pt x="300" y="48"/>
                    </a:cubicBezTo>
                    <a:cubicBezTo>
                      <a:pt x="300" y="47"/>
                      <a:pt x="301" y="47"/>
                      <a:pt x="301" y="46"/>
                    </a:cubicBezTo>
                    <a:cubicBezTo>
                      <a:pt x="301" y="46"/>
                      <a:pt x="301" y="45"/>
                      <a:pt x="301" y="45"/>
                    </a:cubicBezTo>
                    <a:cubicBezTo>
                      <a:pt x="301" y="44"/>
                      <a:pt x="300" y="44"/>
                      <a:pt x="300" y="44"/>
                    </a:cubicBezTo>
                    <a:cubicBezTo>
                      <a:pt x="299" y="44"/>
                      <a:pt x="299" y="43"/>
                      <a:pt x="298" y="44"/>
                    </a:cubicBezTo>
                    <a:cubicBezTo>
                      <a:pt x="297" y="44"/>
                      <a:pt x="297" y="44"/>
                      <a:pt x="296" y="44"/>
                    </a:cubicBezTo>
                    <a:cubicBezTo>
                      <a:pt x="295" y="44"/>
                      <a:pt x="295" y="45"/>
                      <a:pt x="294" y="45"/>
                    </a:cubicBezTo>
                    <a:cubicBezTo>
                      <a:pt x="292" y="46"/>
                      <a:pt x="291" y="47"/>
                      <a:pt x="289" y="47"/>
                    </a:cubicBezTo>
                    <a:cubicBezTo>
                      <a:pt x="289" y="48"/>
                      <a:pt x="288" y="48"/>
                      <a:pt x="287" y="48"/>
                    </a:cubicBezTo>
                    <a:cubicBezTo>
                      <a:pt x="286" y="48"/>
                      <a:pt x="285" y="48"/>
                      <a:pt x="284" y="47"/>
                    </a:cubicBezTo>
                    <a:cubicBezTo>
                      <a:pt x="282" y="46"/>
                      <a:pt x="280" y="45"/>
                      <a:pt x="280" y="43"/>
                    </a:cubicBezTo>
                    <a:cubicBezTo>
                      <a:pt x="279" y="41"/>
                      <a:pt x="279" y="39"/>
                      <a:pt x="280" y="37"/>
                    </a:cubicBezTo>
                    <a:cubicBezTo>
                      <a:pt x="281" y="35"/>
                      <a:pt x="283" y="33"/>
                      <a:pt x="284" y="33"/>
                    </a:cubicBezTo>
                    <a:cubicBezTo>
                      <a:pt x="286" y="32"/>
                      <a:pt x="287" y="32"/>
                      <a:pt x="290" y="33"/>
                    </a:cubicBezTo>
                    <a:cubicBezTo>
                      <a:pt x="292" y="34"/>
                      <a:pt x="292" y="34"/>
                      <a:pt x="292" y="34"/>
                    </a:cubicBezTo>
                    <a:cubicBezTo>
                      <a:pt x="289" y="39"/>
                      <a:pt x="289" y="39"/>
                      <a:pt x="289" y="39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7" y="38"/>
                      <a:pt x="286" y="38"/>
                      <a:pt x="286" y="38"/>
                    </a:cubicBezTo>
                    <a:cubicBezTo>
                      <a:pt x="285" y="38"/>
                      <a:pt x="285" y="38"/>
                      <a:pt x="284" y="39"/>
                    </a:cubicBezTo>
                    <a:cubicBezTo>
                      <a:pt x="284" y="40"/>
                      <a:pt x="284" y="40"/>
                      <a:pt x="284" y="40"/>
                    </a:cubicBezTo>
                    <a:cubicBezTo>
                      <a:pt x="285" y="41"/>
                      <a:pt x="285" y="41"/>
                      <a:pt x="286" y="41"/>
                    </a:cubicBezTo>
                    <a:cubicBezTo>
                      <a:pt x="286" y="42"/>
                      <a:pt x="288" y="41"/>
                      <a:pt x="291" y="40"/>
                    </a:cubicBezTo>
                    <a:cubicBezTo>
                      <a:pt x="292" y="40"/>
                      <a:pt x="292" y="40"/>
                      <a:pt x="292" y="40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95" y="38"/>
                      <a:pt x="297" y="37"/>
                      <a:pt x="298" y="37"/>
                    </a:cubicBezTo>
                    <a:cubicBezTo>
                      <a:pt x="298" y="37"/>
                      <a:pt x="299" y="37"/>
                      <a:pt x="300" y="37"/>
                    </a:cubicBezTo>
                    <a:cubicBezTo>
                      <a:pt x="300" y="38"/>
                      <a:pt x="301" y="38"/>
                      <a:pt x="302" y="38"/>
                    </a:cubicBezTo>
                    <a:cubicBezTo>
                      <a:pt x="304" y="39"/>
                      <a:pt x="305" y="40"/>
                      <a:pt x="306" y="42"/>
                    </a:cubicBezTo>
                    <a:cubicBezTo>
                      <a:pt x="306" y="44"/>
                      <a:pt x="306" y="46"/>
                      <a:pt x="305" y="49"/>
                    </a:cubicBezTo>
                    <a:cubicBezTo>
                      <a:pt x="304" y="51"/>
                      <a:pt x="303" y="52"/>
                      <a:pt x="301" y="53"/>
                    </a:cubicBezTo>
                    <a:cubicBezTo>
                      <a:pt x="299" y="54"/>
                      <a:pt x="297" y="54"/>
                      <a:pt x="295" y="53"/>
                    </a:cubicBezTo>
                    <a:cubicBezTo>
                      <a:pt x="293" y="52"/>
                      <a:pt x="293" y="52"/>
                      <a:pt x="293" y="52"/>
                    </a:cubicBezTo>
                    <a:close/>
                    <a:moveTo>
                      <a:pt x="272" y="95"/>
                    </a:moveTo>
                    <a:cubicBezTo>
                      <a:pt x="253" y="76"/>
                      <a:pt x="253" y="76"/>
                      <a:pt x="253" y="76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61" y="75"/>
                      <a:pt x="261" y="75"/>
                      <a:pt x="261" y="75"/>
                    </a:cubicBezTo>
                    <a:cubicBezTo>
                      <a:pt x="265" y="79"/>
                      <a:pt x="265" y="79"/>
                      <a:pt x="265" y="79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73" y="78"/>
                      <a:pt x="273" y="78"/>
                      <a:pt x="273" y="78"/>
                    </a:cubicBezTo>
                    <a:cubicBezTo>
                      <a:pt x="269" y="83"/>
                      <a:pt x="269" y="83"/>
                      <a:pt x="269" y="83"/>
                    </a:cubicBezTo>
                    <a:cubicBezTo>
                      <a:pt x="273" y="87"/>
                      <a:pt x="273" y="87"/>
                      <a:pt x="273" y="87"/>
                    </a:cubicBezTo>
                    <a:cubicBezTo>
                      <a:pt x="278" y="81"/>
                      <a:pt x="278" y="81"/>
                      <a:pt x="278" y="81"/>
                    </a:cubicBezTo>
                    <a:cubicBezTo>
                      <a:pt x="282" y="85"/>
                      <a:pt x="282" y="85"/>
                      <a:pt x="282" y="85"/>
                    </a:cubicBezTo>
                    <a:cubicBezTo>
                      <a:pt x="272" y="95"/>
                      <a:pt x="272" y="95"/>
                      <a:pt x="272" y="95"/>
                    </a:cubicBezTo>
                    <a:close/>
                    <a:moveTo>
                      <a:pt x="261" y="105"/>
                    </a:moveTo>
                    <a:cubicBezTo>
                      <a:pt x="243" y="85"/>
                      <a:pt x="243" y="85"/>
                      <a:pt x="243" y="85"/>
                    </a:cubicBezTo>
                    <a:cubicBezTo>
                      <a:pt x="248" y="81"/>
                      <a:pt x="248" y="81"/>
                      <a:pt x="248" y="81"/>
                    </a:cubicBezTo>
                    <a:cubicBezTo>
                      <a:pt x="266" y="101"/>
                      <a:pt x="266" y="101"/>
                      <a:pt x="266" y="101"/>
                    </a:cubicBezTo>
                    <a:cubicBezTo>
                      <a:pt x="261" y="105"/>
                      <a:pt x="261" y="105"/>
                      <a:pt x="261" y="105"/>
                    </a:cubicBezTo>
                    <a:close/>
                    <a:moveTo>
                      <a:pt x="234" y="100"/>
                    </a:moveTo>
                    <a:cubicBezTo>
                      <a:pt x="241" y="111"/>
                      <a:pt x="241" y="111"/>
                      <a:pt x="241" y="111"/>
                    </a:cubicBezTo>
                    <a:cubicBezTo>
                      <a:pt x="242" y="112"/>
                      <a:pt x="242" y="112"/>
                      <a:pt x="243" y="112"/>
                    </a:cubicBezTo>
                    <a:cubicBezTo>
                      <a:pt x="243" y="112"/>
                      <a:pt x="244" y="112"/>
                      <a:pt x="244" y="112"/>
                    </a:cubicBezTo>
                    <a:cubicBezTo>
                      <a:pt x="245" y="112"/>
                      <a:pt x="245" y="111"/>
                      <a:pt x="245" y="111"/>
                    </a:cubicBezTo>
                    <a:cubicBezTo>
                      <a:pt x="245" y="110"/>
                      <a:pt x="245" y="110"/>
                      <a:pt x="244" y="109"/>
                    </a:cubicBezTo>
                    <a:cubicBezTo>
                      <a:pt x="237" y="98"/>
                      <a:pt x="237" y="98"/>
                      <a:pt x="237" y="98"/>
                    </a:cubicBezTo>
                    <a:cubicBezTo>
                      <a:pt x="237" y="97"/>
                      <a:pt x="236" y="97"/>
                      <a:pt x="236" y="97"/>
                    </a:cubicBezTo>
                    <a:cubicBezTo>
                      <a:pt x="235" y="97"/>
                      <a:pt x="235" y="97"/>
                      <a:pt x="234" y="97"/>
                    </a:cubicBezTo>
                    <a:cubicBezTo>
                      <a:pt x="234" y="97"/>
                      <a:pt x="233" y="98"/>
                      <a:pt x="233" y="98"/>
                    </a:cubicBezTo>
                    <a:cubicBezTo>
                      <a:pt x="233" y="99"/>
                      <a:pt x="233" y="99"/>
                      <a:pt x="234" y="100"/>
                    </a:cubicBezTo>
                    <a:close/>
                    <a:moveTo>
                      <a:pt x="229" y="104"/>
                    </a:moveTo>
                    <a:cubicBezTo>
                      <a:pt x="228" y="102"/>
                      <a:pt x="227" y="100"/>
                      <a:pt x="228" y="98"/>
                    </a:cubicBezTo>
                    <a:cubicBezTo>
                      <a:pt x="228" y="96"/>
                      <a:pt x="229" y="95"/>
                      <a:pt x="231" y="93"/>
                    </a:cubicBezTo>
                    <a:cubicBezTo>
                      <a:pt x="234" y="92"/>
                      <a:pt x="236" y="91"/>
                      <a:pt x="238" y="92"/>
                    </a:cubicBezTo>
                    <a:cubicBezTo>
                      <a:pt x="239" y="92"/>
                      <a:pt x="241" y="93"/>
                      <a:pt x="243" y="96"/>
                    </a:cubicBezTo>
                    <a:cubicBezTo>
                      <a:pt x="249" y="105"/>
                      <a:pt x="249" y="105"/>
                      <a:pt x="249" y="105"/>
                    </a:cubicBezTo>
                    <a:cubicBezTo>
                      <a:pt x="250" y="107"/>
                      <a:pt x="251" y="109"/>
                      <a:pt x="251" y="111"/>
                    </a:cubicBezTo>
                    <a:cubicBezTo>
                      <a:pt x="250" y="113"/>
                      <a:pt x="249" y="114"/>
                      <a:pt x="247" y="116"/>
                    </a:cubicBezTo>
                    <a:cubicBezTo>
                      <a:pt x="245" y="117"/>
                      <a:pt x="243" y="118"/>
                      <a:pt x="241" y="118"/>
                    </a:cubicBezTo>
                    <a:cubicBezTo>
                      <a:pt x="239" y="117"/>
                      <a:pt x="237" y="116"/>
                      <a:pt x="236" y="114"/>
                    </a:cubicBezTo>
                    <a:cubicBezTo>
                      <a:pt x="229" y="104"/>
                      <a:pt x="229" y="104"/>
                      <a:pt x="229" y="104"/>
                    </a:cubicBezTo>
                    <a:close/>
                    <a:moveTo>
                      <a:pt x="210" y="134"/>
                    </a:move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13" y="113"/>
                      <a:pt x="213" y="113"/>
                      <a:pt x="213" y="113"/>
                    </a:cubicBezTo>
                    <a:cubicBezTo>
                      <a:pt x="214" y="114"/>
                      <a:pt x="214" y="115"/>
                      <a:pt x="215" y="116"/>
                    </a:cubicBezTo>
                    <a:cubicBezTo>
                      <a:pt x="215" y="117"/>
                      <a:pt x="216" y="118"/>
                      <a:pt x="216" y="119"/>
                    </a:cubicBezTo>
                    <a:cubicBezTo>
                      <a:pt x="216" y="118"/>
                      <a:pt x="215" y="116"/>
                      <a:pt x="215" y="115"/>
                    </a:cubicBezTo>
                    <a:cubicBezTo>
                      <a:pt x="215" y="114"/>
                      <a:pt x="214" y="113"/>
                      <a:pt x="214" y="113"/>
                    </a:cubicBezTo>
                    <a:cubicBezTo>
                      <a:pt x="212" y="104"/>
                      <a:pt x="212" y="104"/>
                      <a:pt x="212" y="104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31" y="125"/>
                      <a:pt x="231" y="125"/>
                      <a:pt x="231" y="125"/>
                    </a:cubicBezTo>
                    <a:cubicBezTo>
                      <a:pt x="226" y="127"/>
                      <a:pt x="226" y="127"/>
                      <a:pt x="226" y="127"/>
                    </a:cubicBezTo>
                    <a:cubicBezTo>
                      <a:pt x="222" y="118"/>
                      <a:pt x="222" y="118"/>
                      <a:pt x="222" y="118"/>
                    </a:cubicBezTo>
                    <a:cubicBezTo>
                      <a:pt x="221" y="116"/>
                      <a:pt x="220" y="114"/>
                      <a:pt x="219" y="112"/>
                    </a:cubicBezTo>
                    <a:cubicBezTo>
                      <a:pt x="219" y="110"/>
                      <a:pt x="218" y="108"/>
                      <a:pt x="217" y="106"/>
                    </a:cubicBezTo>
                    <a:cubicBezTo>
                      <a:pt x="218" y="109"/>
                      <a:pt x="218" y="110"/>
                      <a:pt x="218" y="112"/>
                    </a:cubicBezTo>
                    <a:cubicBezTo>
                      <a:pt x="219" y="113"/>
                      <a:pt x="219" y="114"/>
                      <a:pt x="219" y="115"/>
                    </a:cubicBezTo>
                    <a:cubicBezTo>
                      <a:pt x="222" y="129"/>
                      <a:pt x="222" y="129"/>
                      <a:pt x="222" y="129"/>
                    </a:cubicBezTo>
                    <a:cubicBezTo>
                      <a:pt x="219" y="130"/>
                      <a:pt x="219" y="130"/>
                      <a:pt x="219" y="130"/>
                    </a:cubicBezTo>
                    <a:cubicBezTo>
                      <a:pt x="212" y="119"/>
                      <a:pt x="212" y="119"/>
                      <a:pt x="212" y="119"/>
                    </a:cubicBezTo>
                    <a:cubicBezTo>
                      <a:pt x="211" y="117"/>
                      <a:pt x="210" y="116"/>
                      <a:pt x="209" y="114"/>
                    </a:cubicBezTo>
                    <a:cubicBezTo>
                      <a:pt x="208" y="113"/>
                      <a:pt x="207" y="112"/>
                      <a:pt x="207" y="110"/>
                    </a:cubicBezTo>
                    <a:cubicBezTo>
                      <a:pt x="208" y="112"/>
                      <a:pt x="208" y="114"/>
                      <a:pt x="209" y="116"/>
                    </a:cubicBezTo>
                    <a:cubicBezTo>
                      <a:pt x="210" y="118"/>
                      <a:pt x="211" y="120"/>
                      <a:pt x="212" y="122"/>
                    </a:cubicBezTo>
                    <a:cubicBezTo>
                      <a:pt x="216" y="131"/>
                      <a:pt x="216" y="131"/>
                      <a:pt x="216" y="131"/>
                    </a:cubicBezTo>
                    <a:cubicBezTo>
                      <a:pt x="210" y="134"/>
                      <a:pt x="210" y="134"/>
                      <a:pt x="210" y="134"/>
                    </a:cubicBezTo>
                    <a:close/>
                    <a:moveTo>
                      <a:pt x="184" y="139"/>
                    </a:move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93" y="111"/>
                      <a:pt x="193" y="111"/>
                      <a:pt x="193" y="111"/>
                    </a:cubicBezTo>
                    <a:cubicBezTo>
                      <a:pt x="202" y="137"/>
                      <a:pt x="202" y="137"/>
                      <a:pt x="202" y="137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194" y="133"/>
                      <a:pt x="194" y="133"/>
                      <a:pt x="194" y="133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90" y="138"/>
                      <a:pt x="190" y="138"/>
                      <a:pt x="190" y="138"/>
                    </a:cubicBezTo>
                    <a:cubicBezTo>
                      <a:pt x="184" y="139"/>
                      <a:pt x="184" y="139"/>
                      <a:pt x="184" y="139"/>
                    </a:cubicBezTo>
                    <a:close/>
                    <a:moveTo>
                      <a:pt x="190" y="129"/>
                    </a:moveTo>
                    <a:cubicBezTo>
                      <a:pt x="193" y="128"/>
                      <a:pt x="193" y="128"/>
                      <a:pt x="193" y="128"/>
                    </a:cubicBezTo>
                    <a:cubicBezTo>
                      <a:pt x="191" y="120"/>
                      <a:pt x="191" y="120"/>
                      <a:pt x="191" y="120"/>
                    </a:cubicBezTo>
                    <a:cubicBezTo>
                      <a:pt x="190" y="120"/>
                      <a:pt x="190" y="119"/>
                      <a:pt x="190" y="119"/>
                    </a:cubicBezTo>
                    <a:cubicBezTo>
                      <a:pt x="190" y="118"/>
                      <a:pt x="190" y="117"/>
                      <a:pt x="189" y="116"/>
                    </a:cubicBezTo>
                    <a:cubicBezTo>
                      <a:pt x="189" y="117"/>
                      <a:pt x="190" y="117"/>
                      <a:pt x="190" y="118"/>
                    </a:cubicBezTo>
                    <a:cubicBezTo>
                      <a:pt x="190" y="119"/>
                      <a:pt x="190" y="120"/>
                      <a:pt x="190" y="120"/>
                    </a:cubicBezTo>
                    <a:cubicBezTo>
                      <a:pt x="190" y="129"/>
                      <a:pt x="190" y="129"/>
                      <a:pt x="190" y="129"/>
                    </a:cubicBezTo>
                    <a:close/>
                    <a:moveTo>
                      <a:pt x="153" y="132"/>
                    </a:move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9" y="135"/>
                      <a:pt x="159" y="135"/>
                      <a:pt x="159" y="135"/>
                    </a:cubicBezTo>
                    <a:cubicBezTo>
                      <a:pt x="159" y="136"/>
                      <a:pt x="159" y="136"/>
                      <a:pt x="159" y="137"/>
                    </a:cubicBezTo>
                    <a:cubicBezTo>
                      <a:pt x="160" y="137"/>
                      <a:pt x="160" y="137"/>
                      <a:pt x="161" y="137"/>
                    </a:cubicBezTo>
                    <a:cubicBezTo>
                      <a:pt x="162" y="138"/>
                      <a:pt x="162" y="137"/>
                      <a:pt x="162" y="137"/>
                    </a:cubicBezTo>
                    <a:cubicBezTo>
                      <a:pt x="163" y="137"/>
                      <a:pt x="163" y="136"/>
                      <a:pt x="163" y="135"/>
                    </a:cubicBezTo>
                    <a:cubicBezTo>
                      <a:pt x="163" y="135"/>
                      <a:pt x="163" y="134"/>
                      <a:pt x="163" y="134"/>
                    </a:cubicBezTo>
                    <a:cubicBezTo>
                      <a:pt x="162" y="133"/>
                      <a:pt x="162" y="133"/>
                      <a:pt x="161" y="132"/>
                    </a:cubicBezTo>
                    <a:cubicBezTo>
                      <a:pt x="161" y="132"/>
                      <a:pt x="160" y="131"/>
                      <a:pt x="160" y="131"/>
                    </a:cubicBezTo>
                    <a:cubicBezTo>
                      <a:pt x="158" y="129"/>
                      <a:pt x="157" y="128"/>
                      <a:pt x="156" y="127"/>
                    </a:cubicBezTo>
                    <a:cubicBezTo>
                      <a:pt x="155" y="126"/>
                      <a:pt x="155" y="126"/>
                      <a:pt x="155" y="125"/>
                    </a:cubicBezTo>
                    <a:cubicBezTo>
                      <a:pt x="154" y="124"/>
                      <a:pt x="154" y="123"/>
                      <a:pt x="154" y="122"/>
                    </a:cubicBezTo>
                    <a:cubicBezTo>
                      <a:pt x="154" y="119"/>
                      <a:pt x="155" y="118"/>
                      <a:pt x="156" y="116"/>
                    </a:cubicBezTo>
                    <a:cubicBezTo>
                      <a:pt x="158" y="115"/>
                      <a:pt x="160" y="115"/>
                      <a:pt x="162" y="115"/>
                    </a:cubicBezTo>
                    <a:cubicBezTo>
                      <a:pt x="165" y="115"/>
                      <a:pt x="167" y="116"/>
                      <a:pt x="168" y="117"/>
                    </a:cubicBezTo>
                    <a:cubicBezTo>
                      <a:pt x="169" y="118"/>
                      <a:pt x="170" y="120"/>
                      <a:pt x="169" y="122"/>
                    </a:cubicBezTo>
                    <a:cubicBezTo>
                      <a:pt x="169" y="124"/>
                      <a:pt x="169" y="124"/>
                      <a:pt x="169" y="124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3" y="120"/>
                    </a:cubicBezTo>
                    <a:cubicBezTo>
                      <a:pt x="163" y="120"/>
                      <a:pt x="163" y="120"/>
                      <a:pt x="162" y="120"/>
                    </a:cubicBezTo>
                    <a:cubicBezTo>
                      <a:pt x="161" y="119"/>
                      <a:pt x="161" y="120"/>
                      <a:pt x="161" y="120"/>
                    </a:cubicBezTo>
                    <a:cubicBezTo>
                      <a:pt x="160" y="120"/>
                      <a:pt x="160" y="121"/>
                      <a:pt x="160" y="121"/>
                    </a:cubicBezTo>
                    <a:cubicBezTo>
                      <a:pt x="160" y="122"/>
                      <a:pt x="161" y="124"/>
                      <a:pt x="164" y="126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7" y="129"/>
                      <a:pt x="168" y="130"/>
                      <a:pt x="168" y="131"/>
                    </a:cubicBezTo>
                    <a:cubicBezTo>
                      <a:pt x="169" y="132"/>
                      <a:pt x="169" y="133"/>
                      <a:pt x="169" y="133"/>
                    </a:cubicBezTo>
                    <a:cubicBezTo>
                      <a:pt x="169" y="134"/>
                      <a:pt x="169" y="135"/>
                      <a:pt x="169" y="135"/>
                    </a:cubicBezTo>
                    <a:cubicBezTo>
                      <a:pt x="169" y="138"/>
                      <a:pt x="168" y="139"/>
                      <a:pt x="167" y="141"/>
                    </a:cubicBezTo>
                    <a:cubicBezTo>
                      <a:pt x="165" y="142"/>
                      <a:pt x="163" y="142"/>
                      <a:pt x="161" y="142"/>
                    </a:cubicBezTo>
                    <a:cubicBezTo>
                      <a:pt x="158" y="142"/>
                      <a:pt x="156" y="141"/>
                      <a:pt x="155" y="140"/>
                    </a:cubicBezTo>
                    <a:cubicBezTo>
                      <a:pt x="154" y="139"/>
                      <a:pt x="153" y="137"/>
                      <a:pt x="153" y="134"/>
                    </a:cubicBezTo>
                    <a:cubicBezTo>
                      <a:pt x="153" y="132"/>
                      <a:pt x="153" y="132"/>
                      <a:pt x="153" y="132"/>
                    </a:cubicBezTo>
                    <a:close/>
                    <a:moveTo>
                      <a:pt x="129" y="140"/>
                    </a:move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44" y="114"/>
                      <a:pt x="144" y="114"/>
                      <a:pt x="144" y="114"/>
                    </a:cubicBezTo>
                    <a:cubicBezTo>
                      <a:pt x="147" y="141"/>
                      <a:pt x="147" y="141"/>
                      <a:pt x="147" y="141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136"/>
                      <a:pt x="140" y="136"/>
                      <a:pt x="140" y="136"/>
                    </a:cubicBezTo>
                    <a:cubicBezTo>
                      <a:pt x="136" y="135"/>
                      <a:pt x="136" y="135"/>
                      <a:pt x="136" y="135"/>
                    </a:cubicBezTo>
                    <a:cubicBezTo>
                      <a:pt x="135" y="140"/>
                      <a:pt x="135" y="140"/>
                      <a:pt x="135" y="140"/>
                    </a:cubicBezTo>
                    <a:cubicBezTo>
                      <a:pt x="129" y="140"/>
                      <a:pt x="129" y="140"/>
                      <a:pt x="129" y="140"/>
                    </a:cubicBezTo>
                    <a:close/>
                    <a:moveTo>
                      <a:pt x="137" y="131"/>
                    </a:moveTo>
                    <a:cubicBezTo>
                      <a:pt x="140" y="131"/>
                      <a:pt x="140" y="131"/>
                      <a:pt x="140" y="131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40" y="122"/>
                      <a:pt x="140" y="121"/>
                      <a:pt x="140" y="121"/>
                    </a:cubicBezTo>
                    <a:cubicBezTo>
                      <a:pt x="140" y="120"/>
                      <a:pt x="140" y="119"/>
                      <a:pt x="140" y="118"/>
                    </a:cubicBezTo>
                    <a:cubicBezTo>
                      <a:pt x="140" y="119"/>
                      <a:pt x="140" y="119"/>
                      <a:pt x="139" y="120"/>
                    </a:cubicBezTo>
                    <a:cubicBezTo>
                      <a:pt x="139" y="121"/>
                      <a:pt x="139" y="122"/>
                      <a:pt x="139" y="123"/>
                    </a:cubicBezTo>
                    <a:cubicBezTo>
                      <a:pt x="137" y="131"/>
                      <a:pt x="137" y="131"/>
                      <a:pt x="137" y="131"/>
                    </a:cubicBezTo>
                    <a:close/>
                    <a:moveTo>
                      <a:pt x="113" y="136"/>
                    </a:move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4" y="114"/>
                      <a:pt x="114" y="114"/>
                      <a:pt x="114" y="114"/>
                    </a:cubicBezTo>
                    <a:cubicBezTo>
                      <a:pt x="115" y="109"/>
                      <a:pt x="115" y="109"/>
                      <a:pt x="115" y="109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8" y="117"/>
                      <a:pt x="128" y="117"/>
                      <a:pt x="128" y="117"/>
                    </a:cubicBezTo>
                    <a:cubicBezTo>
                      <a:pt x="124" y="116"/>
                      <a:pt x="124" y="116"/>
                      <a:pt x="124" y="116"/>
                    </a:cubicBezTo>
                    <a:cubicBezTo>
                      <a:pt x="119" y="137"/>
                      <a:pt x="119" y="137"/>
                      <a:pt x="119" y="137"/>
                    </a:cubicBezTo>
                    <a:cubicBezTo>
                      <a:pt x="113" y="136"/>
                      <a:pt x="113" y="136"/>
                      <a:pt x="113" y="136"/>
                    </a:cubicBezTo>
                    <a:close/>
                    <a:moveTo>
                      <a:pt x="95" y="129"/>
                    </a:moveTo>
                    <a:cubicBezTo>
                      <a:pt x="105" y="104"/>
                      <a:pt x="105" y="104"/>
                      <a:pt x="105" y="104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01" y="131"/>
                      <a:pt x="101" y="131"/>
                      <a:pt x="101" y="131"/>
                    </a:cubicBezTo>
                    <a:cubicBezTo>
                      <a:pt x="95" y="129"/>
                      <a:pt x="95" y="129"/>
                      <a:pt x="95" y="129"/>
                    </a:cubicBezTo>
                    <a:close/>
                    <a:moveTo>
                      <a:pt x="78" y="110"/>
                    </a:moveTo>
                    <a:cubicBezTo>
                      <a:pt x="83" y="113"/>
                      <a:pt x="83" y="113"/>
                      <a:pt x="83" y="113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2" y="115"/>
                      <a:pt x="81" y="116"/>
                      <a:pt x="82" y="117"/>
                    </a:cubicBezTo>
                    <a:cubicBezTo>
                      <a:pt x="82" y="117"/>
                      <a:pt x="82" y="118"/>
                      <a:pt x="82" y="118"/>
                    </a:cubicBezTo>
                    <a:cubicBezTo>
                      <a:pt x="83" y="118"/>
                      <a:pt x="83" y="118"/>
                      <a:pt x="84" y="118"/>
                    </a:cubicBezTo>
                    <a:cubicBezTo>
                      <a:pt x="84" y="118"/>
                      <a:pt x="85" y="118"/>
                      <a:pt x="85" y="117"/>
                    </a:cubicBezTo>
                    <a:cubicBezTo>
                      <a:pt x="86" y="117"/>
                      <a:pt x="86" y="116"/>
                      <a:pt x="86" y="115"/>
                    </a:cubicBezTo>
                    <a:cubicBezTo>
                      <a:pt x="86" y="115"/>
                      <a:pt x="86" y="114"/>
                      <a:pt x="85" y="113"/>
                    </a:cubicBezTo>
                    <a:cubicBezTo>
                      <a:pt x="85" y="113"/>
                      <a:pt x="85" y="112"/>
                      <a:pt x="85" y="112"/>
                    </a:cubicBezTo>
                    <a:cubicBezTo>
                      <a:pt x="84" y="109"/>
                      <a:pt x="83" y="108"/>
                      <a:pt x="83" y="106"/>
                    </a:cubicBezTo>
                    <a:cubicBezTo>
                      <a:pt x="83" y="106"/>
                      <a:pt x="83" y="105"/>
                      <a:pt x="83" y="104"/>
                    </a:cubicBezTo>
                    <a:cubicBezTo>
                      <a:pt x="83" y="103"/>
                      <a:pt x="84" y="102"/>
                      <a:pt x="84" y="101"/>
                    </a:cubicBezTo>
                    <a:cubicBezTo>
                      <a:pt x="85" y="99"/>
                      <a:pt x="87" y="98"/>
                      <a:pt x="89" y="97"/>
                    </a:cubicBezTo>
                    <a:cubicBezTo>
                      <a:pt x="91" y="97"/>
                      <a:pt x="93" y="97"/>
                      <a:pt x="95" y="99"/>
                    </a:cubicBezTo>
                    <a:cubicBezTo>
                      <a:pt x="97" y="100"/>
                      <a:pt x="98" y="102"/>
                      <a:pt x="98" y="103"/>
                    </a:cubicBezTo>
                    <a:cubicBezTo>
                      <a:pt x="99" y="105"/>
                      <a:pt x="99" y="107"/>
                      <a:pt x="97" y="108"/>
                    </a:cubicBezTo>
                    <a:cubicBezTo>
                      <a:pt x="96" y="110"/>
                      <a:pt x="96" y="110"/>
                      <a:pt x="96" y="110"/>
                    </a:cubicBezTo>
                    <a:cubicBezTo>
                      <a:pt x="91" y="107"/>
                      <a:pt x="91" y="107"/>
                      <a:pt x="91" y="107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3" y="105"/>
                      <a:pt x="93" y="104"/>
                      <a:pt x="93" y="104"/>
                    </a:cubicBezTo>
                    <a:cubicBezTo>
                      <a:pt x="93" y="103"/>
                      <a:pt x="93" y="103"/>
                      <a:pt x="92" y="103"/>
                    </a:cubicBezTo>
                    <a:cubicBezTo>
                      <a:pt x="92" y="102"/>
                      <a:pt x="91" y="102"/>
                      <a:pt x="91" y="102"/>
                    </a:cubicBezTo>
                    <a:cubicBezTo>
                      <a:pt x="90" y="103"/>
                      <a:pt x="90" y="103"/>
                      <a:pt x="89" y="103"/>
                    </a:cubicBezTo>
                    <a:cubicBezTo>
                      <a:pt x="89" y="104"/>
                      <a:pt x="89" y="106"/>
                      <a:pt x="90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2" y="113"/>
                      <a:pt x="92" y="115"/>
                      <a:pt x="92" y="116"/>
                    </a:cubicBezTo>
                    <a:cubicBezTo>
                      <a:pt x="92" y="117"/>
                      <a:pt x="92" y="117"/>
                      <a:pt x="91" y="118"/>
                    </a:cubicBezTo>
                    <a:cubicBezTo>
                      <a:pt x="91" y="119"/>
                      <a:pt x="91" y="119"/>
                      <a:pt x="91" y="120"/>
                    </a:cubicBezTo>
                    <a:cubicBezTo>
                      <a:pt x="89" y="122"/>
                      <a:pt x="88" y="123"/>
                      <a:pt x="86" y="123"/>
                    </a:cubicBezTo>
                    <a:cubicBezTo>
                      <a:pt x="84" y="124"/>
                      <a:pt x="82" y="123"/>
                      <a:pt x="80" y="122"/>
                    </a:cubicBezTo>
                    <a:cubicBezTo>
                      <a:pt x="78" y="120"/>
                      <a:pt x="76" y="119"/>
                      <a:pt x="76" y="117"/>
                    </a:cubicBezTo>
                    <a:cubicBezTo>
                      <a:pt x="75" y="115"/>
                      <a:pt x="76" y="113"/>
                      <a:pt x="77" y="111"/>
                    </a:cubicBezTo>
                    <a:cubicBezTo>
                      <a:pt x="78" y="110"/>
                      <a:pt x="78" y="110"/>
                      <a:pt x="78" y="110"/>
                    </a:cubicBezTo>
                    <a:close/>
                    <a:moveTo>
                      <a:pt x="68" y="95"/>
                    </a:moveTo>
                    <a:cubicBezTo>
                      <a:pt x="69" y="95"/>
                      <a:pt x="70" y="96"/>
                      <a:pt x="71" y="96"/>
                    </a:cubicBezTo>
                    <a:cubicBezTo>
                      <a:pt x="71" y="96"/>
                      <a:pt x="72" y="96"/>
                      <a:pt x="72" y="95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4" y="93"/>
                      <a:pt x="74" y="92"/>
                      <a:pt x="74" y="92"/>
                    </a:cubicBezTo>
                    <a:cubicBezTo>
                      <a:pt x="74" y="91"/>
                      <a:pt x="73" y="91"/>
                      <a:pt x="72" y="90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68" y="95"/>
                      <a:pt x="68" y="95"/>
                      <a:pt x="68" y="95"/>
                    </a:cubicBezTo>
                    <a:close/>
                    <a:moveTo>
                      <a:pt x="54" y="103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9" y="89"/>
                      <a:pt x="80" y="91"/>
                      <a:pt x="80" y="92"/>
                    </a:cubicBezTo>
                    <a:cubicBezTo>
                      <a:pt x="80" y="94"/>
                      <a:pt x="80" y="95"/>
                      <a:pt x="79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7" y="99"/>
                      <a:pt x="76" y="100"/>
                      <a:pt x="75" y="100"/>
                    </a:cubicBezTo>
                    <a:cubicBezTo>
                      <a:pt x="74" y="100"/>
                      <a:pt x="73" y="100"/>
                      <a:pt x="72" y="100"/>
                    </a:cubicBezTo>
                    <a:cubicBezTo>
                      <a:pt x="72" y="101"/>
                      <a:pt x="73" y="102"/>
                      <a:pt x="73" y="103"/>
                    </a:cubicBezTo>
                    <a:cubicBezTo>
                      <a:pt x="73" y="104"/>
                      <a:pt x="72" y="105"/>
                      <a:pt x="71" y="106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67" y="111"/>
                      <a:pt x="66" y="112"/>
                      <a:pt x="66" y="112"/>
                    </a:cubicBezTo>
                    <a:cubicBezTo>
                      <a:pt x="66" y="112"/>
                      <a:pt x="66" y="113"/>
                      <a:pt x="66" y="113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2" y="108"/>
                    </a:cubicBezTo>
                    <a:cubicBezTo>
                      <a:pt x="62" y="108"/>
                      <a:pt x="62" y="107"/>
                      <a:pt x="63" y="107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2"/>
                      <a:pt x="67" y="101"/>
                      <a:pt x="67" y="100"/>
                    </a:cubicBezTo>
                    <a:cubicBezTo>
                      <a:pt x="67" y="99"/>
                      <a:pt x="67" y="99"/>
                      <a:pt x="66" y="98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4" y="103"/>
                      <a:pt x="54" y="103"/>
                      <a:pt x="54" y="103"/>
                    </a:cubicBezTo>
                    <a:close/>
                    <a:moveTo>
                      <a:pt x="37" y="87"/>
                    </a:moveTo>
                    <a:cubicBezTo>
                      <a:pt x="57" y="69"/>
                      <a:pt x="57" y="69"/>
                      <a:pt x="57" y="69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47" y="97"/>
                      <a:pt x="47" y="97"/>
                      <a:pt x="47" y="97"/>
                    </a:cubicBezTo>
                    <a:cubicBezTo>
                      <a:pt x="37" y="87"/>
                      <a:pt x="37" y="87"/>
                      <a:pt x="37" y="87"/>
                    </a:cubicBezTo>
                    <a:close/>
                    <a:moveTo>
                      <a:pt x="25" y="70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4"/>
                      <a:pt x="38" y="65"/>
                      <a:pt x="37" y="66"/>
                    </a:cubicBezTo>
                    <a:cubicBezTo>
                      <a:pt x="36" y="67"/>
                      <a:pt x="34" y="68"/>
                      <a:pt x="32" y="69"/>
                    </a:cubicBezTo>
                    <a:cubicBezTo>
                      <a:pt x="34" y="68"/>
                      <a:pt x="37" y="67"/>
                      <a:pt x="39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5" y="70"/>
                      <a:pt x="25" y="70"/>
                      <a:pt x="25" y="70"/>
                    </a:cubicBezTo>
                    <a:close/>
                    <a:moveTo>
                      <a:pt x="15" y="53"/>
                    </a:move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5" y="53"/>
                      <a:pt x="15" y="53"/>
                      <a:pt x="15" y="53"/>
                    </a:cubicBezTo>
                    <a:close/>
                    <a:moveTo>
                      <a:pt x="5" y="29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3"/>
                      <a:pt x="22" y="34"/>
                      <a:pt x="20" y="35"/>
                    </a:cubicBezTo>
                    <a:cubicBezTo>
                      <a:pt x="19" y="36"/>
                      <a:pt x="18" y="36"/>
                      <a:pt x="17" y="37"/>
                    </a:cubicBezTo>
                    <a:cubicBezTo>
                      <a:pt x="18" y="37"/>
                      <a:pt x="19" y="36"/>
                      <a:pt x="21" y="35"/>
                    </a:cubicBezTo>
                    <a:cubicBezTo>
                      <a:pt x="22" y="35"/>
                      <a:pt x="23" y="34"/>
                      <a:pt x="2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0" y="31"/>
                      <a:pt x="21" y="30"/>
                      <a:pt x="22" y="29"/>
                    </a:cubicBezTo>
                    <a:cubicBezTo>
                      <a:pt x="23" y="29"/>
                      <a:pt x="24" y="28"/>
                      <a:pt x="25" y="27"/>
                    </a:cubicBezTo>
                    <a:cubicBezTo>
                      <a:pt x="23" y="28"/>
                      <a:pt x="22" y="29"/>
                      <a:pt x="20" y="30"/>
                    </a:cubicBezTo>
                    <a:cubicBezTo>
                      <a:pt x="18" y="30"/>
                      <a:pt x="17" y="31"/>
                      <a:pt x="15" y="31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29"/>
                      <a:pt x="5" y="29"/>
                      <a:pt x="5" y="29"/>
                    </a:cubicBezTo>
                    <a:close/>
                    <a:moveTo>
                      <a:pt x="27" y="6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6" y="8"/>
                      <a:pt x="6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6" y="11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7" y="18"/>
                      <a:pt x="5" y="18"/>
                      <a:pt x="3" y="16"/>
                    </a:cubicBezTo>
                    <a:cubicBezTo>
                      <a:pt x="2" y="15"/>
                      <a:pt x="1" y="13"/>
                      <a:pt x="1" y="11"/>
                    </a:cubicBezTo>
                    <a:cubicBezTo>
                      <a:pt x="0" y="8"/>
                      <a:pt x="1" y="6"/>
                      <a:pt x="2" y="5"/>
                    </a:cubicBezTo>
                    <a:cubicBezTo>
                      <a:pt x="3" y="3"/>
                      <a:pt x="5" y="2"/>
                      <a:pt x="8" y="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18"/>
              <p:cNvSpPr>
                <a:spLocks noEditPoints="1"/>
              </p:cNvSpPr>
              <p:nvPr/>
            </p:nvSpPr>
            <p:spPr bwMode="auto">
              <a:xfrm>
                <a:off x="3851276" y="1292225"/>
                <a:ext cx="1435100" cy="1433513"/>
              </a:xfrm>
              <a:custGeom>
                <a:avLst/>
                <a:gdLst>
                  <a:gd name="T0" fmla="*/ 191 w 381"/>
                  <a:gd name="T1" fmla="*/ 0 h 381"/>
                  <a:gd name="T2" fmla="*/ 381 w 381"/>
                  <a:gd name="T3" fmla="*/ 191 h 381"/>
                  <a:gd name="T4" fmla="*/ 191 w 381"/>
                  <a:gd name="T5" fmla="*/ 381 h 381"/>
                  <a:gd name="T6" fmla="*/ 0 w 381"/>
                  <a:gd name="T7" fmla="*/ 191 h 381"/>
                  <a:gd name="T8" fmla="*/ 191 w 381"/>
                  <a:gd name="T9" fmla="*/ 0 h 381"/>
                  <a:gd name="T10" fmla="*/ 191 w 381"/>
                  <a:gd name="T11" fmla="*/ 17 h 381"/>
                  <a:gd name="T12" fmla="*/ 365 w 381"/>
                  <a:gd name="T13" fmla="*/ 191 h 381"/>
                  <a:gd name="T14" fmla="*/ 191 w 381"/>
                  <a:gd name="T15" fmla="*/ 365 h 381"/>
                  <a:gd name="T16" fmla="*/ 16 w 381"/>
                  <a:gd name="T17" fmla="*/ 191 h 381"/>
                  <a:gd name="T18" fmla="*/ 191 w 381"/>
                  <a:gd name="T19" fmla="*/ 17 h 381"/>
                  <a:gd name="T20" fmla="*/ 191 w 381"/>
                  <a:gd name="T21" fmla="*/ 21 h 381"/>
                  <a:gd name="T22" fmla="*/ 361 w 381"/>
                  <a:gd name="T23" fmla="*/ 191 h 381"/>
                  <a:gd name="T24" fmla="*/ 191 w 381"/>
                  <a:gd name="T25" fmla="*/ 361 h 381"/>
                  <a:gd name="T26" fmla="*/ 20 w 381"/>
                  <a:gd name="T27" fmla="*/ 191 h 381"/>
                  <a:gd name="T28" fmla="*/ 191 w 381"/>
                  <a:gd name="T29" fmla="*/ 21 h 381"/>
                  <a:gd name="T30" fmla="*/ 191 w 381"/>
                  <a:gd name="T31" fmla="*/ 73 h 381"/>
                  <a:gd name="T32" fmla="*/ 309 w 381"/>
                  <a:gd name="T33" fmla="*/ 191 h 381"/>
                  <a:gd name="T34" fmla="*/ 191 w 381"/>
                  <a:gd name="T35" fmla="*/ 309 h 381"/>
                  <a:gd name="T36" fmla="*/ 72 w 381"/>
                  <a:gd name="T37" fmla="*/ 191 h 381"/>
                  <a:gd name="T38" fmla="*/ 191 w 381"/>
                  <a:gd name="T39" fmla="*/ 73 h 381"/>
                  <a:gd name="T40" fmla="*/ 191 w 381"/>
                  <a:gd name="T41" fmla="*/ 76 h 381"/>
                  <a:gd name="T42" fmla="*/ 305 w 381"/>
                  <a:gd name="T43" fmla="*/ 191 h 381"/>
                  <a:gd name="T44" fmla="*/ 191 w 381"/>
                  <a:gd name="T45" fmla="*/ 306 h 381"/>
                  <a:gd name="T46" fmla="*/ 76 w 381"/>
                  <a:gd name="T47" fmla="*/ 191 h 381"/>
                  <a:gd name="T48" fmla="*/ 191 w 381"/>
                  <a:gd name="T49" fmla="*/ 76 h 381"/>
                  <a:gd name="T50" fmla="*/ 191 w 381"/>
                  <a:gd name="T51" fmla="*/ 9 h 381"/>
                  <a:gd name="T52" fmla="*/ 372 w 381"/>
                  <a:gd name="T53" fmla="*/ 191 h 381"/>
                  <a:gd name="T54" fmla="*/ 191 w 381"/>
                  <a:gd name="T55" fmla="*/ 373 h 381"/>
                  <a:gd name="T56" fmla="*/ 9 w 381"/>
                  <a:gd name="T57" fmla="*/ 191 h 381"/>
                  <a:gd name="T58" fmla="*/ 191 w 381"/>
                  <a:gd name="T59" fmla="*/ 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1" h="381">
                    <a:moveTo>
                      <a:pt x="191" y="0"/>
                    </a:moveTo>
                    <a:cubicBezTo>
                      <a:pt x="296" y="0"/>
                      <a:pt x="381" y="86"/>
                      <a:pt x="381" y="191"/>
                    </a:cubicBezTo>
                    <a:cubicBezTo>
                      <a:pt x="381" y="296"/>
                      <a:pt x="296" y="381"/>
                      <a:pt x="191" y="381"/>
                    </a:cubicBezTo>
                    <a:cubicBezTo>
                      <a:pt x="86" y="381"/>
                      <a:pt x="0" y="296"/>
                      <a:pt x="0" y="191"/>
                    </a:cubicBezTo>
                    <a:cubicBezTo>
                      <a:pt x="0" y="86"/>
                      <a:pt x="86" y="0"/>
                      <a:pt x="191" y="0"/>
                    </a:cubicBezTo>
                    <a:close/>
                    <a:moveTo>
                      <a:pt x="191" y="17"/>
                    </a:moveTo>
                    <a:cubicBezTo>
                      <a:pt x="286" y="17"/>
                      <a:pt x="365" y="95"/>
                      <a:pt x="365" y="191"/>
                    </a:cubicBezTo>
                    <a:cubicBezTo>
                      <a:pt x="365" y="287"/>
                      <a:pt x="286" y="365"/>
                      <a:pt x="191" y="365"/>
                    </a:cubicBezTo>
                    <a:cubicBezTo>
                      <a:pt x="95" y="365"/>
                      <a:pt x="16" y="287"/>
                      <a:pt x="16" y="191"/>
                    </a:cubicBezTo>
                    <a:cubicBezTo>
                      <a:pt x="16" y="95"/>
                      <a:pt x="95" y="17"/>
                      <a:pt x="191" y="17"/>
                    </a:cubicBezTo>
                    <a:close/>
                    <a:moveTo>
                      <a:pt x="191" y="21"/>
                    </a:moveTo>
                    <a:cubicBezTo>
                      <a:pt x="284" y="21"/>
                      <a:pt x="361" y="97"/>
                      <a:pt x="361" y="191"/>
                    </a:cubicBezTo>
                    <a:cubicBezTo>
                      <a:pt x="361" y="285"/>
                      <a:pt x="284" y="361"/>
                      <a:pt x="191" y="361"/>
                    </a:cubicBezTo>
                    <a:cubicBezTo>
                      <a:pt x="97" y="361"/>
                      <a:pt x="20" y="285"/>
                      <a:pt x="20" y="191"/>
                    </a:cubicBezTo>
                    <a:cubicBezTo>
                      <a:pt x="20" y="97"/>
                      <a:pt x="97" y="21"/>
                      <a:pt x="191" y="21"/>
                    </a:cubicBezTo>
                    <a:close/>
                    <a:moveTo>
                      <a:pt x="191" y="73"/>
                    </a:moveTo>
                    <a:cubicBezTo>
                      <a:pt x="256" y="73"/>
                      <a:pt x="309" y="126"/>
                      <a:pt x="309" y="191"/>
                    </a:cubicBezTo>
                    <a:cubicBezTo>
                      <a:pt x="309" y="256"/>
                      <a:pt x="256" y="309"/>
                      <a:pt x="191" y="309"/>
                    </a:cubicBezTo>
                    <a:cubicBezTo>
                      <a:pt x="126" y="309"/>
                      <a:pt x="72" y="256"/>
                      <a:pt x="72" y="191"/>
                    </a:cubicBezTo>
                    <a:cubicBezTo>
                      <a:pt x="72" y="126"/>
                      <a:pt x="126" y="73"/>
                      <a:pt x="191" y="73"/>
                    </a:cubicBezTo>
                    <a:close/>
                    <a:moveTo>
                      <a:pt x="191" y="76"/>
                    </a:moveTo>
                    <a:cubicBezTo>
                      <a:pt x="254" y="76"/>
                      <a:pt x="305" y="128"/>
                      <a:pt x="305" y="191"/>
                    </a:cubicBezTo>
                    <a:cubicBezTo>
                      <a:pt x="305" y="254"/>
                      <a:pt x="254" y="306"/>
                      <a:pt x="191" y="306"/>
                    </a:cubicBezTo>
                    <a:cubicBezTo>
                      <a:pt x="127" y="306"/>
                      <a:pt x="76" y="254"/>
                      <a:pt x="76" y="191"/>
                    </a:cubicBezTo>
                    <a:cubicBezTo>
                      <a:pt x="76" y="128"/>
                      <a:pt x="127" y="76"/>
                      <a:pt x="191" y="76"/>
                    </a:cubicBezTo>
                    <a:close/>
                    <a:moveTo>
                      <a:pt x="191" y="9"/>
                    </a:moveTo>
                    <a:cubicBezTo>
                      <a:pt x="291" y="9"/>
                      <a:pt x="372" y="91"/>
                      <a:pt x="372" y="191"/>
                    </a:cubicBezTo>
                    <a:cubicBezTo>
                      <a:pt x="372" y="291"/>
                      <a:pt x="291" y="373"/>
                      <a:pt x="191" y="373"/>
                    </a:cubicBezTo>
                    <a:cubicBezTo>
                      <a:pt x="90" y="373"/>
                      <a:pt x="9" y="291"/>
                      <a:pt x="9" y="191"/>
                    </a:cubicBezTo>
                    <a:cubicBezTo>
                      <a:pt x="9" y="91"/>
                      <a:pt x="90" y="9"/>
                      <a:pt x="19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19"/>
              <p:cNvSpPr>
                <a:spLocks noEditPoints="1"/>
              </p:cNvSpPr>
              <p:nvPr/>
            </p:nvSpPr>
            <p:spPr bwMode="auto">
              <a:xfrm>
                <a:off x="4416426" y="1778000"/>
                <a:ext cx="304800" cy="225425"/>
              </a:xfrm>
              <a:custGeom>
                <a:avLst/>
                <a:gdLst>
                  <a:gd name="T0" fmla="*/ 70 w 81"/>
                  <a:gd name="T1" fmla="*/ 19 h 60"/>
                  <a:gd name="T2" fmla="*/ 79 w 81"/>
                  <a:gd name="T3" fmla="*/ 14 h 60"/>
                  <a:gd name="T4" fmla="*/ 61 w 81"/>
                  <a:gd name="T5" fmla="*/ 19 h 60"/>
                  <a:gd name="T6" fmla="*/ 46 w 81"/>
                  <a:gd name="T7" fmla="*/ 34 h 60"/>
                  <a:gd name="T8" fmla="*/ 49 w 81"/>
                  <a:gd name="T9" fmla="*/ 37 h 60"/>
                  <a:gd name="T10" fmla="*/ 51 w 81"/>
                  <a:gd name="T11" fmla="*/ 43 h 60"/>
                  <a:gd name="T12" fmla="*/ 30 w 81"/>
                  <a:gd name="T13" fmla="*/ 43 h 60"/>
                  <a:gd name="T14" fmla="*/ 25 w 81"/>
                  <a:gd name="T15" fmla="*/ 41 h 60"/>
                  <a:gd name="T16" fmla="*/ 33 w 81"/>
                  <a:gd name="T17" fmla="*/ 36 h 60"/>
                  <a:gd name="T18" fmla="*/ 35 w 81"/>
                  <a:gd name="T19" fmla="*/ 30 h 60"/>
                  <a:gd name="T20" fmla="*/ 55 w 81"/>
                  <a:gd name="T21" fmla="*/ 35 h 60"/>
                  <a:gd name="T22" fmla="*/ 21 w 81"/>
                  <a:gd name="T23" fmla="*/ 39 h 60"/>
                  <a:gd name="T24" fmla="*/ 27 w 81"/>
                  <a:gd name="T25" fmla="*/ 34 h 60"/>
                  <a:gd name="T26" fmla="*/ 55 w 81"/>
                  <a:gd name="T27" fmla="*/ 50 h 60"/>
                  <a:gd name="T28" fmla="*/ 52 w 81"/>
                  <a:gd name="T29" fmla="*/ 59 h 60"/>
                  <a:gd name="T30" fmla="*/ 29 w 81"/>
                  <a:gd name="T31" fmla="*/ 43 h 60"/>
                  <a:gd name="T32" fmla="*/ 25 w 81"/>
                  <a:gd name="T33" fmla="*/ 53 h 60"/>
                  <a:gd name="T34" fmla="*/ 20 w 81"/>
                  <a:gd name="T35" fmla="*/ 46 h 60"/>
                  <a:gd name="T36" fmla="*/ 18 w 81"/>
                  <a:gd name="T37" fmla="*/ 52 h 60"/>
                  <a:gd name="T38" fmla="*/ 13 w 81"/>
                  <a:gd name="T39" fmla="*/ 59 h 60"/>
                  <a:gd name="T40" fmla="*/ 13 w 81"/>
                  <a:gd name="T41" fmla="*/ 41 h 60"/>
                  <a:gd name="T42" fmla="*/ 25 w 81"/>
                  <a:gd name="T43" fmla="*/ 29 h 60"/>
                  <a:gd name="T44" fmla="*/ 6 w 81"/>
                  <a:gd name="T45" fmla="*/ 35 h 60"/>
                  <a:gd name="T46" fmla="*/ 79 w 81"/>
                  <a:gd name="T47" fmla="*/ 29 h 60"/>
                  <a:gd name="T48" fmla="*/ 64 w 81"/>
                  <a:gd name="T49" fmla="*/ 35 h 60"/>
                  <a:gd name="T50" fmla="*/ 12 w 81"/>
                  <a:gd name="T51" fmla="*/ 24 h 60"/>
                  <a:gd name="T52" fmla="*/ 30 w 81"/>
                  <a:gd name="T53" fmla="*/ 28 h 60"/>
                  <a:gd name="T54" fmla="*/ 41 w 81"/>
                  <a:gd name="T55" fmla="*/ 28 h 60"/>
                  <a:gd name="T56" fmla="*/ 51 w 81"/>
                  <a:gd name="T57" fmla="*/ 28 h 60"/>
                  <a:gd name="T58" fmla="*/ 69 w 81"/>
                  <a:gd name="T59" fmla="*/ 24 h 60"/>
                  <a:gd name="T60" fmla="*/ 69 w 81"/>
                  <a:gd name="T61" fmla="*/ 59 h 60"/>
                  <a:gd name="T62" fmla="*/ 52 w 81"/>
                  <a:gd name="T63" fmla="*/ 60 h 60"/>
                  <a:gd name="T64" fmla="*/ 25 w 81"/>
                  <a:gd name="T65" fmla="*/ 60 h 60"/>
                  <a:gd name="T66" fmla="*/ 0 w 81"/>
                  <a:gd name="T67" fmla="*/ 35 h 60"/>
                  <a:gd name="T68" fmla="*/ 6 w 81"/>
                  <a:gd name="T69" fmla="*/ 18 h 60"/>
                  <a:gd name="T70" fmla="*/ 15 w 81"/>
                  <a:gd name="T71" fmla="*/ 12 h 60"/>
                  <a:gd name="T72" fmla="*/ 23 w 81"/>
                  <a:gd name="T73" fmla="*/ 0 h 60"/>
                  <a:gd name="T74" fmla="*/ 32 w 81"/>
                  <a:gd name="T75" fmla="*/ 6 h 60"/>
                  <a:gd name="T76" fmla="*/ 39 w 81"/>
                  <a:gd name="T77" fmla="*/ 6 h 60"/>
                  <a:gd name="T78" fmla="*/ 48 w 81"/>
                  <a:gd name="T79" fmla="*/ 1 h 60"/>
                  <a:gd name="T80" fmla="*/ 58 w 81"/>
                  <a:gd name="T81" fmla="*/ 0 h 60"/>
                  <a:gd name="T82" fmla="*/ 66 w 81"/>
                  <a:gd name="T83" fmla="*/ 18 h 60"/>
                  <a:gd name="T84" fmla="*/ 72 w 81"/>
                  <a:gd name="T85" fmla="*/ 18 h 60"/>
                  <a:gd name="T86" fmla="*/ 81 w 81"/>
                  <a:gd name="T87" fmla="*/ 14 h 60"/>
                  <a:gd name="T88" fmla="*/ 23 w 81"/>
                  <a:gd name="T89" fmla="*/ 14 h 60"/>
                  <a:gd name="T90" fmla="*/ 14 w 81"/>
                  <a:gd name="T91" fmla="*/ 18 h 60"/>
                  <a:gd name="T92" fmla="*/ 5 w 81"/>
                  <a:gd name="T93" fmla="*/ 19 h 60"/>
                  <a:gd name="T94" fmla="*/ 23 w 81"/>
                  <a:gd name="T95" fmla="*/ 18 h 60"/>
                  <a:gd name="T96" fmla="*/ 36 w 81"/>
                  <a:gd name="T97" fmla="*/ 22 h 60"/>
                  <a:gd name="T98" fmla="*/ 49 w 81"/>
                  <a:gd name="T99" fmla="*/ 18 h 60"/>
                  <a:gd name="T100" fmla="*/ 57 w 81"/>
                  <a:gd name="T101" fmla="*/ 59 h 60"/>
                  <a:gd name="T102" fmla="*/ 24 w 81"/>
                  <a:gd name="T103" fmla="*/ 1 h 60"/>
                  <a:gd name="T104" fmla="*/ 37 w 81"/>
                  <a:gd name="T105" fmla="*/ 1 h 60"/>
                  <a:gd name="T106" fmla="*/ 47 w 81"/>
                  <a:gd name="T107" fmla="*/ 6 h 60"/>
                  <a:gd name="T108" fmla="*/ 24 w 81"/>
                  <a:gd name="T109" fmla="*/ 10 h 60"/>
                  <a:gd name="T110" fmla="*/ 41 w 81"/>
                  <a:gd name="T111" fmla="*/ 16 h 60"/>
                  <a:gd name="T112" fmla="*/ 51 w 81"/>
                  <a:gd name="T113" fmla="*/ 16 h 60"/>
                  <a:gd name="T114" fmla="*/ 65 w 81"/>
                  <a:gd name="T115" fmla="*/ 45 h 60"/>
                  <a:gd name="T116" fmla="*/ 57 w 81"/>
                  <a:gd name="T117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1" h="60">
                    <a:moveTo>
                      <a:pt x="63" y="19"/>
                    </a:moveTo>
                    <a:cubicBezTo>
                      <a:pt x="66" y="19"/>
                      <a:pt x="66" y="19"/>
                      <a:pt x="66" y="19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19"/>
                      <a:pt x="63" y="19"/>
                      <a:pt x="63" y="19"/>
                    </a:cubicBezTo>
                    <a:close/>
                    <a:moveTo>
                      <a:pt x="41" y="33"/>
                    </a:moveTo>
                    <a:cubicBezTo>
                      <a:pt x="42" y="33"/>
                      <a:pt x="43" y="33"/>
                      <a:pt x="44" y="33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4" y="30"/>
                      <a:pt x="43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33"/>
                      <a:pt x="41" y="33"/>
                      <a:pt x="41" y="33"/>
                    </a:cubicBezTo>
                    <a:close/>
                    <a:moveTo>
                      <a:pt x="46" y="34"/>
                    </a:moveTo>
                    <a:cubicBezTo>
                      <a:pt x="46" y="34"/>
                      <a:pt x="47" y="35"/>
                      <a:pt x="48" y="36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49" y="32"/>
                      <a:pt x="48" y="31"/>
                      <a:pt x="47" y="31"/>
                    </a:cubicBezTo>
                    <a:cubicBezTo>
                      <a:pt x="46" y="34"/>
                      <a:pt x="46" y="34"/>
                      <a:pt x="46" y="34"/>
                    </a:cubicBezTo>
                    <a:close/>
                    <a:moveTo>
                      <a:pt x="49" y="37"/>
                    </a:moveTo>
                    <a:cubicBezTo>
                      <a:pt x="50" y="37"/>
                      <a:pt x="50" y="38"/>
                      <a:pt x="50" y="38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3" y="36"/>
                      <a:pt x="53" y="35"/>
                      <a:pt x="52" y="34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  <a:moveTo>
                      <a:pt x="51" y="40"/>
                    </a:moveTo>
                    <a:cubicBezTo>
                      <a:pt x="51" y="40"/>
                      <a:pt x="52" y="41"/>
                      <a:pt x="52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1" y="40"/>
                      <a:pt x="51" y="40"/>
                      <a:pt x="51" y="40"/>
                    </a:cubicBezTo>
                    <a:close/>
                    <a:moveTo>
                      <a:pt x="51" y="43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50" y="42"/>
                      <a:pt x="50" y="41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9" y="39"/>
                      <a:pt x="48" y="38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5" y="35"/>
                      <a:pt x="43" y="34"/>
                      <a:pt x="40" y="34"/>
                    </a:cubicBezTo>
                    <a:cubicBezTo>
                      <a:pt x="35" y="34"/>
                      <a:pt x="31" y="38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43"/>
                      <a:pt x="51" y="43"/>
                      <a:pt x="51" y="43"/>
                    </a:cubicBezTo>
                    <a:close/>
                    <a:moveTo>
                      <a:pt x="29" y="42"/>
                    </a:moveTo>
                    <a:cubicBezTo>
                      <a:pt x="29" y="41"/>
                      <a:pt x="29" y="40"/>
                      <a:pt x="30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9" y="42"/>
                      <a:pt x="29" y="42"/>
                      <a:pt x="29" y="42"/>
                    </a:cubicBezTo>
                    <a:close/>
                    <a:moveTo>
                      <a:pt x="30" y="38"/>
                    </a:moveTo>
                    <a:cubicBezTo>
                      <a:pt x="31" y="38"/>
                      <a:pt x="31" y="37"/>
                      <a:pt x="32" y="3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8" y="35"/>
                      <a:pt x="27" y="36"/>
                      <a:pt x="27" y="37"/>
                    </a:cubicBezTo>
                    <a:cubicBezTo>
                      <a:pt x="30" y="38"/>
                      <a:pt x="30" y="38"/>
                      <a:pt x="30" y="38"/>
                    </a:cubicBezTo>
                    <a:close/>
                    <a:moveTo>
                      <a:pt x="33" y="36"/>
                    </a:moveTo>
                    <a:cubicBezTo>
                      <a:pt x="33" y="35"/>
                      <a:pt x="34" y="34"/>
                      <a:pt x="35" y="3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2" y="31"/>
                      <a:pt x="31" y="32"/>
                      <a:pt x="30" y="33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6" y="33"/>
                    </a:moveTo>
                    <a:cubicBezTo>
                      <a:pt x="37" y="33"/>
                      <a:pt x="39" y="33"/>
                      <a:pt x="40" y="33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8" y="29"/>
                      <a:pt x="36" y="30"/>
                      <a:pt x="35" y="30"/>
                    </a:cubicBezTo>
                    <a:cubicBezTo>
                      <a:pt x="36" y="33"/>
                      <a:pt x="36" y="33"/>
                      <a:pt x="36" y="33"/>
                    </a:cubicBezTo>
                    <a:close/>
                    <a:moveTo>
                      <a:pt x="47" y="29"/>
                    </a:moveTo>
                    <a:cubicBezTo>
                      <a:pt x="50" y="30"/>
                      <a:pt x="52" y="32"/>
                      <a:pt x="54" y="3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55" y="35"/>
                    </a:move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lose/>
                    <a:moveTo>
                      <a:pt x="55" y="36"/>
                    </a:moveTo>
                    <a:cubicBezTo>
                      <a:pt x="56" y="37"/>
                      <a:pt x="56" y="38"/>
                      <a:pt x="57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55" y="36"/>
                      <a:pt x="55" y="36"/>
                      <a:pt x="55" y="36"/>
                    </a:cubicBezTo>
                    <a:close/>
                    <a:moveTo>
                      <a:pt x="24" y="39"/>
                    </a:moveTo>
                    <a:cubicBezTo>
                      <a:pt x="24" y="38"/>
                      <a:pt x="25" y="37"/>
                      <a:pt x="26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4" y="39"/>
                      <a:pt x="24" y="39"/>
                      <a:pt x="24" y="39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27" y="34"/>
                    </a:moveTo>
                    <a:cubicBezTo>
                      <a:pt x="29" y="32"/>
                      <a:pt x="31" y="30"/>
                      <a:pt x="33" y="29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34"/>
                      <a:pt x="27" y="34"/>
                      <a:pt x="27" y="34"/>
                    </a:cubicBezTo>
                    <a:close/>
                    <a:moveTo>
                      <a:pt x="55" y="43"/>
                    </a:move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3"/>
                      <a:pt x="55" y="43"/>
                      <a:pt x="55" y="43"/>
                    </a:cubicBezTo>
                    <a:close/>
                    <a:moveTo>
                      <a:pt x="55" y="48"/>
                    </a:move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48"/>
                      <a:pt x="55" y="48"/>
                      <a:pt x="55" y="48"/>
                    </a:cubicBezTo>
                    <a:close/>
                    <a:moveTo>
                      <a:pt x="55" y="52"/>
                    </a:move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2"/>
                      <a:pt x="55" y="52"/>
                      <a:pt x="55" y="52"/>
                    </a:cubicBezTo>
                    <a:close/>
                    <a:moveTo>
                      <a:pt x="55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6"/>
                      <a:pt x="55" y="56"/>
                      <a:pt x="55" y="56"/>
                    </a:cubicBezTo>
                    <a:close/>
                    <a:moveTo>
                      <a:pt x="29" y="43"/>
                    </a:move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3"/>
                      <a:pt x="29" y="43"/>
                      <a:pt x="29" y="43"/>
                    </a:cubicBezTo>
                    <a:close/>
                    <a:moveTo>
                      <a:pt x="29" y="48"/>
                    </a:move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48"/>
                      <a:pt x="29" y="48"/>
                      <a:pt x="29" y="48"/>
                    </a:cubicBezTo>
                    <a:close/>
                    <a:moveTo>
                      <a:pt x="29" y="52"/>
                    </a:move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2"/>
                      <a:pt x="29" y="52"/>
                      <a:pt x="29" y="52"/>
                    </a:cubicBezTo>
                    <a:close/>
                    <a:moveTo>
                      <a:pt x="29" y="56"/>
                    </a:move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6"/>
                      <a:pt x="29" y="56"/>
                      <a:pt x="29" y="56"/>
                    </a:cubicBezTo>
                    <a:close/>
                    <a:moveTo>
                      <a:pt x="20" y="46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6"/>
                      <a:pt x="20" y="46"/>
                      <a:pt x="20" y="46"/>
                    </a:cubicBezTo>
                    <a:close/>
                    <a:moveTo>
                      <a:pt x="18" y="52"/>
                    </a:moveTo>
                    <a:cubicBezTo>
                      <a:pt x="18" y="46"/>
                      <a:pt x="18" y="46"/>
                      <a:pt x="18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8" y="52"/>
                      <a:pt x="18" y="52"/>
                      <a:pt x="18" y="52"/>
                    </a:cubicBezTo>
                    <a:close/>
                    <a:moveTo>
                      <a:pt x="17" y="53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17" y="53"/>
                      <a:pt x="17" y="53"/>
                      <a:pt x="17" y="53"/>
                    </a:cubicBezTo>
                    <a:close/>
                    <a:moveTo>
                      <a:pt x="16" y="59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7" y="41"/>
                    </a:moveTo>
                    <a:cubicBezTo>
                      <a:pt x="17" y="45"/>
                      <a:pt x="17" y="45"/>
                      <a:pt x="17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16" y="45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6" y="45"/>
                      <a:pt x="16" y="45"/>
                      <a:pt x="16" y="45"/>
                    </a:cubicBezTo>
                    <a:close/>
                    <a:moveTo>
                      <a:pt x="19" y="39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9" y="39"/>
                      <a:pt x="19" y="39"/>
                      <a:pt x="19" y="39"/>
                    </a:cubicBezTo>
                    <a:close/>
                    <a:moveTo>
                      <a:pt x="25" y="35"/>
                    </a:moveTo>
                    <a:cubicBezTo>
                      <a:pt x="25" y="29"/>
                      <a:pt x="25" y="29"/>
                      <a:pt x="25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5" y="35"/>
                      <a:pt x="25" y="35"/>
                      <a:pt x="25" y="35"/>
                    </a:cubicBezTo>
                    <a:close/>
                    <a:moveTo>
                      <a:pt x="16" y="35"/>
                    </a:moveTo>
                    <a:cubicBezTo>
                      <a:pt x="16" y="29"/>
                      <a:pt x="16" y="29"/>
                      <a:pt x="16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6" y="35"/>
                    </a:move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6" y="35"/>
                      <a:pt x="6" y="35"/>
                      <a:pt x="6" y="35"/>
                    </a:cubicBezTo>
                    <a:close/>
                    <a:moveTo>
                      <a:pt x="79" y="29"/>
                    </a:moveTo>
                    <a:cubicBezTo>
                      <a:pt x="74" y="29"/>
                      <a:pt x="74" y="29"/>
                      <a:pt x="74" y="29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79" y="29"/>
                      <a:pt x="79" y="29"/>
                      <a:pt x="79" y="29"/>
                    </a:cubicBezTo>
                    <a:close/>
                    <a:moveTo>
                      <a:pt x="73" y="29"/>
                    </a:move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73" y="29"/>
                      <a:pt x="73" y="29"/>
                    </a:cubicBezTo>
                    <a:close/>
                    <a:moveTo>
                      <a:pt x="64" y="29"/>
                    </a:moveTo>
                    <a:cubicBezTo>
                      <a:pt x="55" y="29"/>
                      <a:pt x="55" y="29"/>
                      <a:pt x="55" y="29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4" y="29"/>
                      <a:pt x="64" y="29"/>
                      <a:pt x="64" y="29"/>
                    </a:cubicBezTo>
                    <a:close/>
                    <a:moveTo>
                      <a:pt x="2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8"/>
                      <a:pt x="2" y="28"/>
                      <a:pt x="2" y="28"/>
                    </a:cubicBezTo>
                    <a:close/>
                    <a:moveTo>
                      <a:pt x="6" y="28"/>
                    </a:move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lose/>
                    <a:moveTo>
                      <a:pt x="13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8"/>
                      <a:pt x="13" y="28"/>
                      <a:pt x="13" y="28"/>
                    </a:cubicBezTo>
                    <a:close/>
                    <a:moveTo>
                      <a:pt x="20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8"/>
                      <a:pt x="20" y="28"/>
                      <a:pt x="20" y="28"/>
                    </a:cubicBezTo>
                    <a:close/>
                    <a:moveTo>
                      <a:pt x="31" y="28"/>
                    </a:move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8"/>
                      <a:pt x="31" y="28"/>
                      <a:pt x="31" y="28"/>
                    </a:cubicBezTo>
                    <a:close/>
                    <a:moveTo>
                      <a:pt x="41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8"/>
                      <a:pt x="41" y="28"/>
                      <a:pt x="41" y="28"/>
                    </a:cubicBezTo>
                    <a:close/>
                    <a:moveTo>
                      <a:pt x="51" y="28"/>
                    </a:moveTo>
                    <a:cubicBezTo>
                      <a:pt x="61" y="28"/>
                      <a:pt x="61" y="28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8"/>
                      <a:pt x="51" y="28"/>
                      <a:pt x="51" y="28"/>
                    </a:cubicBezTo>
                    <a:close/>
                    <a:moveTo>
                      <a:pt x="63" y="28"/>
                    </a:move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69" y="28"/>
                    </a:move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69" y="28"/>
                      <a:pt x="69" y="28"/>
                      <a:pt x="69" y="28"/>
                    </a:cubicBezTo>
                    <a:close/>
                    <a:moveTo>
                      <a:pt x="76" y="28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8"/>
                      <a:pt x="76" y="28"/>
                      <a:pt x="76" y="28"/>
                    </a:cubicBezTo>
                    <a:close/>
                    <a:moveTo>
                      <a:pt x="79" y="36"/>
                    </a:moveTo>
                    <a:cubicBezTo>
                      <a:pt x="69" y="36"/>
                      <a:pt x="69" y="36"/>
                      <a:pt x="69" y="36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79" y="36"/>
                      <a:pt x="79" y="36"/>
                      <a:pt x="79" y="36"/>
                    </a:cubicBezTo>
                    <a:close/>
                    <a:moveTo>
                      <a:pt x="68" y="36"/>
                    </a:move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6"/>
                      <a:pt x="68" y="36"/>
                      <a:pt x="68" y="36"/>
                    </a:cubicBezTo>
                    <a:close/>
                    <a:moveTo>
                      <a:pt x="23" y="14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lose/>
                    <a:moveTo>
                      <a:pt x="26" y="22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26" y="22"/>
                      <a:pt x="26" y="22"/>
                      <a:pt x="26" y="22"/>
                    </a:cubicBezTo>
                    <a:close/>
                    <a:moveTo>
                      <a:pt x="36" y="22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36" y="22"/>
                      <a:pt x="36" y="22"/>
                      <a:pt x="36" y="22"/>
                    </a:cubicBezTo>
                    <a:close/>
                    <a:moveTo>
                      <a:pt x="46" y="22"/>
                    </a:moveTo>
                    <a:cubicBezTo>
                      <a:pt x="46" y="18"/>
                      <a:pt x="46" y="18"/>
                      <a:pt x="46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46" y="22"/>
                      <a:pt x="46" y="22"/>
                      <a:pt x="46" y="22"/>
                    </a:cubicBezTo>
                    <a:close/>
                    <a:moveTo>
                      <a:pt x="57" y="59"/>
                    </a:move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9"/>
                      <a:pt x="57" y="59"/>
                      <a:pt x="57" y="59"/>
                    </a:cubicBezTo>
                    <a:close/>
                    <a:moveTo>
                      <a:pt x="65" y="59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9"/>
                      <a:pt x="65" y="59"/>
                      <a:pt x="65" y="59"/>
                    </a:cubicBezTo>
                    <a:close/>
                    <a:moveTo>
                      <a:pt x="57" y="1"/>
                    </a:moveTo>
                    <a:cubicBezTo>
                      <a:pt x="57" y="9"/>
                      <a:pt x="57" y="9"/>
                      <a:pt x="57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7" y="1"/>
                      <a:pt x="57" y="1"/>
                      <a:pt x="57" y="1"/>
                    </a:cubicBezTo>
                    <a:close/>
                    <a:moveTo>
                      <a:pt x="24" y="16"/>
                    </a:moveTo>
                    <a:cubicBezTo>
                      <a:pt x="24" y="10"/>
                      <a:pt x="24" y="10"/>
                      <a:pt x="24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24" y="16"/>
                      <a:pt x="24" y="16"/>
                      <a:pt x="24" y="16"/>
                    </a:cubicBezTo>
                    <a:close/>
                    <a:moveTo>
                      <a:pt x="32" y="16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2" y="16"/>
                      <a:pt x="32" y="16"/>
                      <a:pt x="32" y="16"/>
                    </a:cubicBezTo>
                    <a:close/>
                    <a:moveTo>
                      <a:pt x="41" y="16"/>
                    </a:moveTo>
                    <a:cubicBezTo>
                      <a:pt x="41" y="10"/>
                      <a:pt x="41" y="10"/>
                      <a:pt x="41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1" y="16"/>
                      <a:pt x="41" y="16"/>
                      <a:pt x="41" y="16"/>
                    </a:cubicBezTo>
                    <a:close/>
                    <a:moveTo>
                      <a:pt x="51" y="16"/>
                    </a:moveTo>
                    <a:cubicBezTo>
                      <a:pt x="51" y="10"/>
                      <a:pt x="51" y="10"/>
                      <a:pt x="51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1" y="16"/>
                      <a:pt x="51" y="16"/>
                      <a:pt x="51" y="16"/>
                    </a:cubicBezTo>
                    <a:close/>
                    <a:moveTo>
                      <a:pt x="68" y="52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8" y="52"/>
                      <a:pt x="68" y="52"/>
                      <a:pt x="68" y="52"/>
                    </a:cubicBezTo>
                    <a:close/>
                    <a:moveTo>
                      <a:pt x="68" y="45"/>
                    </a:moveTo>
                    <a:cubicBezTo>
                      <a:pt x="68" y="41"/>
                      <a:pt x="68" y="41"/>
                      <a:pt x="68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8" y="45"/>
                      <a:pt x="68" y="45"/>
                      <a:pt x="68" y="45"/>
                    </a:cubicBezTo>
                    <a:close/>
                    <a:moveTo>
                      <a:pt x="61" y="46"/>
                    </a:moveTo>
                    <a:cubicBezTo>
                      <a:pt x="61" y="52"/>
                      <a:pt x="61" y="52"/>
                      <a:pt x="61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61" y="46"/>
                      <a:pt x="61" y="46"/>
                      <a:pt x="61" y="46"/>
                    </a:cubicBezTo>
                    <a:close/>
                    <a:moveTo>
                      <a:pt x="64" y="41"/>
                    </a:moveTo>
                    <a:cubicBezTo>
                      <a:pt x="64" y="45"/>
                      <a:pt x="64" y="45"/>
                      <a:pt x="64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4" y="41"/>
                      <a:pt x="64" y="41"/>
                      <a:pt x="6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20"/>
              <p:cNvSpPr>
                <a:spLocks noEditPoints="1"/>
              </p:cNvSpPr>
              <p:nvPr/>
            </p:nvSpPr>
            <p:spPr bwMode="auto">
              <a:xfrm>
                <a:off x="4348163" y="1792288"/>
                <a:ext cx="441325" cy="260350"/>
              </a:xfrm>
              <a:custGeom>
                <a:avLst/>
                <a:gdLst>
                  <a:gd name="T0" fmla="*/ 97 w 278"/>
                  <a:gd name="T1" fmla="*/ 0 h 164"/>
                  <a:gd name="T2" fmla="*/ 0 w 278"/>
                  <a:gd name="T3" fmla="*/ 7 h 164"/>
                  <a:gd name="T4" fmla="*/ 0 w 278"/>
                  <a:gd name="T5" fmla="*/ 0 h 164"/>
                  <a:gd name="T6" fmla="*/ 278 w 278"/>
                  <a:gd name="T7" fmla="*/ 0 h 164"/>
                  <a:gd name="T8" fmla="*/ 180 w 278"/>
                  <a:gd name="T9" fmla="*/ 7 h 164"/>
                  <a:gd name="T10" fmla="*/ 180 w 278"/>
                  <a:gd name="T11" fmla="*/ 0 h 164"/>
                  <a:gd name="T12" fmla="*/ 45 w 278"/>
                  <a:gd name="T13" fmla="*/ 59 h 164"/>
                  <a:gd name="T14" fmla="*/ 2 w 278"/>
                  <a:gd name="T15" fmla="*/ 64 h 164"/>
                  <a:gd name="T16" fmla="*/ 2 w 278"/>
                  <a:gd name="T17" fmla="*/ 59 h 164"/>
                  <a:gd name="T18" fmla="*/ 275 w 278"/>
                  <a:gd name="T19" fmla="*/ 59 h 164"/>
                  <a:gd name="T20" fmla="*/ 232 w 278"/>
                  <a:gd name="T21" fmla="*/ 64 h 164"/>
                  <a:gd name="T22" fmla="*/ 232 w 278"/>
                  <a:gd name="T23" fmla="*/ 59 h 164"/>
                  <a:gd name="T24" fmla="*/ 69 w 278"/>
                  <a:gd name="T25" fmla="*/ 102 h 164"/>
                  <a:gd name="T26" fmla="*/ 7 w 278"/>
                  <a:gd name="T27" fmla="*/ 109 h 164"/>
                  <a:gd name="T28" fmla="*/ 7 w 278"/>
                  <a:gd name="T29" fmla="*/ 102 h 164"/>
                  <a:gd name="T30" fmla="*/ 164 w 278"/>
                  <a:gd name="T31" fmla="*/ 102 h 164"/>
                  <a:gd name="T32" fmla="*/ 114 w 278"/>
                  <a:gd name="T33" fmla="*/ 109 h 164"/>
                  <a:gd name="T34" fmla="*/ 114 w 278"/>
                  <a:gd name="T35" fmla="*/ 102 h 164"/>
                  <a:gd name="T36" fmla="*/ 270 w 278"/>
                  <a:gd name="T37" fmla="*/ 102 h 164"/>
                  <a:gd name="T38" fmla="*/ 206 w 278"/>
                  <a:gd name="T39" fmla="*/ 109 h 164"/>
                  <a:gd name="T40" fmla="*/ 206 w 278"/>
                  <a:gd name="T41" fmla="*/ 102 h 164"/>
                  <a:gd name="T42" fmla="*/ 81 w 278"/>
                  <a:gd name="T43" fmla="*/ 159 h 164"/>
                  <a:gd name="T44" fmla="*/ 111 w 278"/>
                  <a:gd name="T45" fmla="*/ 133 h 164"/>
                  <a:gd name="T46" fmla="*/ 114 w 278"/>
                  <a:gd name="T47" fmla="*/ 133 h 164"/>
                  <a:gd name="T48" fmla="*/ 185 w 278"/>
                  <a:gd name="T49" fmla="*/ 159 h 164"/>
                  <a:gd name="T50" fmla="*/ 164 w 278"/>
                  <a:gd name="T51" fmla="*/ 131 h 164"/>
                  <a:gd name="T52" fmla="*/ 164 w 278"/>
                  <a:gd name="T53" fmla="*/ 133 h 164"/>
                  <a:gd name="T54" fmla="*/ 166 w 278"/>
                  <a:gd name="T55" fmla="*/ 133 h 164"/>
                  <a:gd name="T56" fmla="*/ 194 w 278"/>
                  <a:gd name="T57" fmla="*/ 159 h 164"/>
                  <a:gd name="T58" fmla="*/ 261 w 278"/>
                  <a:gd name="T59" fmla="*/ 164 h 164"/>
                  <a:gd name="T60" fmla="*/ 16 w 278"/>
                  <a:gd name="T61" fmla="*/ 159 h 164"/>
                  <a:gd name="T62" fmla="*/ 114 w 278"/>
                  <a:gd name="T63" fmla="*/ 131 h 164"/>
                  <a:gd name="T64" fmla="*/ 114 w 278"/>
                  <a:gd name="T65" fmla="*/ 133 h 164"/>
                  <a:gd name="T66" fmla="*/ 114 w 278"/>
                  <a:gd name="T67" fmla="*/ 13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8" h="164">
                    <a:moveTo>
                      <a:pt x="0" y="0"/>
                    </a:moveTo>
                    <a:lnTo>
                      <a:pt x="97" y="0"/>
                    </a:lnTo>
                    <a:lnTo>
                      <a:pt x="9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80" y="0"/>
                    </a:moveTo>
                    <a:lnTo>
                      <a:pt x="278" y="0"/>
                    </a:lnTo>
                    <a:lnTo>
                      <a:pt x="278" y="7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2" y="59"/>
                    </a:moveTo>
                    <a:lnTo>
                      <a:pt x="45" y="59"/>
                    </a:lnTo>
                    <a:lnTo>
                      <a:pt x="45" y="64"/>
                    </a:lnTo>
                    <a:lnTo>
                      <a:pt x="2" y="64"/>
                    </a:lnTo>
                    <a:lnTo>
                      <a:pt x="2" y="59"/>
                    </a:lnTo>
                    <a:lnTo>
                      <a:pt x="2" y="59"/>
                    </a:lnTo>
                    <a:close/>
                    <a:moveTo>
                      <a:pt x="232" y="59"/>
                    </a:moveTo>
                    <a:lnTo>
                      <a:pt x="275" y="59"/>
                    </a:lnTo>
                    <a:lnTo>
                      <a:pt x="275" y="64"/>
                    </a:lnTo>
                    <a:lnTo>
                      <a:pt x="232" y="64"/>
                    </a:lnTo>
                    <a:lnTo>
                      <a:pt x="232" y="59"/>
                    </a:lnTo>
                    <a:lnTo>
                      <a:pt x="232" y="59"/>
                    </a:lnTo>
                    <a:close/>
                    <a:moveTo>
                      <a:pt x="7" y="102"/>
                    </a:moveTo>
                    <a:lnTo>
                      <a:pt x="69" y="102"/>
                    </a:lnTo>
                    <a:lnTo>
                      <a:pt x="69" y="109"/>
                    </a:lnTo>
                    <a:lnTo>
                      <a:pt x="7" y="109"/>
                    </a:lnTo>
                    <a:lnTo>
                      <a:pt x="7" y="102"/>
                    </a:lnTo>
                    <a:lnTo>
                      <a:pt x="7" y="102"/>
                    </a:lnTo>
                    <a:close/>
                    <a:moveTo>
                      <a:pt x="114" y="102"/>
                    </a:moveTo>
                    <a:lnTo>
                      <a:pt x="164" y="102"/>
                    </a:lnTo>
                    <a:lnTo>
                      <a:pt x="164" y="109"/>
                    </a:lnTo>
                    <a:lnTo>
                      <a:pt x="114" y="109"/>
                    </a:lnTo>
                    <a:lnTo>
                      <a:pt x="114" y="102"/>
                    </a:lnTo>
                    <a:lnTo>
                      <a:pt x="114" y="102"/>
                    </a:lnTo>
                    <a:close/>
                    <a:moveTo>
                      <a:pt x="206" y="102"/>
                    </a:moveTo>
                    <a:lnTo>
                      <a:pt x="270" y="102"/>
                    </a:lnTo>
                    <a:lnTo>
                      <a:pt x="270" y="109"/>
                    </a:lnTo>
                    <a:lnTo>
                      <a:pt x="206" y="109"/>
                    </a:lnTo>
                    <a:lnTo>
                      <a:pt x="206" y="102"/>
                    </a:lnTo>
                    <a:lnTo>
                      <a:pt x="206" y="102"/>
                    </a:lnTo>
                    <a:close/>
                    <a:moveTo>
                      <a:pt x="16" y="159"/>
                    </a:moveTo>
                    <a:lnTo>
                      <a:pt x="81" y="159"/>
                    </a:lnTo>
                    <a:lnTo>
                      <a:pt x="107" y="133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4" y="133"/>
                    </a:lnTo>
                    <a:lnTo>
                      <a:pt x="88" y="159"/>
                    </a:lnTo>
                    <a:lnTo>
                      <a:pt x="185" y="159"/>
                    </a:lnTo>
                    <a:lnTo>
                      <a:pt x="159" y="131"/>
                    </a:lnTo>
                    <a:lnTo>
                      <a:pt x="164" y="131"/>
                    </a:lnTo>
                    <a:lnTo>
                      <a:pt x="164" y="133"/>
                    </a:lnTo>
                    <a:lnTo>
                      <a:pt x="164" y="133"/>
                    </a:lnTo>
                    <a:lnTo>
                      <a:pt x="166" y="133"/>
                    </a:lnTo>
                    <a:lnTo>
                      <a:pt x="166" y="133"/>
                    </a:lnTo>
                    <a:lnTo>
                      <a:pt x="168" y="133"/>
                    </a:lnTo>
                    <a:lnTo>
                      <a:pt x="194" y="159"/>
                    </a:lnTo>
                    <a:lnTo>
                      <a:pt x="261" y="159"/>
                    </a:lnTo>
                    <a:lnTo>
                      <a:pt x="261" y="164"/>
                    </a:lnTo>
                    <a:lnTo>
                      <a:pt x="16" y="164"/>
                    </a:lnTo>
                    <a:lnTo>
                      <a:pt x="16" y="159"/>
                    </a:lnTo>
                    <a:lnTo>
                      <a:pt x="16" y="159"/>
                    </a:lnTo>
                    <a:close/>
                    <a:moveTo>
                      <a:pt x="114" y="131"/>
                    </a:moveTo>
                    <a:lnTo>
                      <a:pt x="116" y="131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21"/>
              <p:cNvSpPr>
                <a:spLocks noEditPoints="1"/>
              </p:cNvSpPr>
              <p:nvPr/>
            </p:nvSpPr>
            <p:spPr bwMode="auto">
              <a:xfrm>
                <a:off x="4295776" y="1660525"/>
                <a:ext cx="546100" cy="508000"/>
              </a:xfrm>
              <a:custGeom>
                <a:avLst/>
                <a:gdLst>
                  <a:gd name="T0" fmla="*/ 31 w 145"/>
                  <a:gd name="T1" fmla="*/ 0 h 135"/>
                  <a:gd name="T2" fmla="*/ 0 w 145"/>
                  <a:gd name="T3" fmla="*/ 27 h 135"/>
                  <a:gd name="T4" fmla="*/ 14 w 145"/>
                  <a:gd name="T5" fmla="*/ 45 h 135"/>
                  <a:gd name="T6" fmla="*/ 14 w 145"/>
                  <a:gd name="T7" fmla="*/ 63 h 135"/>
                  <a:gd name="T8" fmla="*/ 33 w 145"/>
                  <a:gd name="T9" fmla="*/ 116 h 135"/>
                  <a:gd name="T10" fmla="*/ 61 w 145"/>
                  <a:gd name="T11" fmla="*/ 125 h 135"/>
                  <a:gd name="T12" fmla="*/ 73 w 145"/>
                  <a:gd name="T13" fmla="*/ 135 h 135"/>
                  <a:gd name="T14" fmla="*/ 83 w 145"/>
                  <a:gd name="T15" fmla="*/ 126 h 135"/>
                  <a:gd name="T16" fmla="*/ 112 w 145"/>
                  <a:gd name="T17" fmla="*/ 116 h 135"/>
                  <a:gd name="T18" fmla="*/ 131 w 145"/>
                  <a:gd name="T19" fmla="*/ 63 h 135"/>
                  <a:gd name="T20" fmla="*/ 131 w 145"/>
                  <a:gd name="T21" fmla="*/ 46 h 135"/>
                  <a:gd name="T22" fmla="*/ 145 w 145"/>
                  <a:gd name="T23" fmla="*/ 27 h 135"/>
                  <a:gd name="T24" fmla="*/ 115 w 145"/>
                  <a:gd name="T25" fmla="*/ 0 h 135"/>
                  <a:gd name="T26" fmla="*/ 73 w 145"/>
                  <a:gd name="T27" fmla="*/ 14 h 135"/>
                  <a:gd name="T28" fmla="*/ 31 w 145"/>
                  <a:gd name="T29" fmla="*/ 0 h 135"/>
                  <a:gd name="T30" fmla="*/ 31 w 145"/>
                  <a:gd name="T31" fmla="*/ 4 h 135"/>
                  <a:gd name="T32" fmla="*/ 6 w 145"/>
                  <a:gd name="T33" fmla="*/ 26 h 135"/>
                  <a:gd name="T34" fmla="*/ 16 w 145"/>
                  <a:gd name="T35" fmla="*/ 38 h 135"/>
                  <a:gd name="T36" fmla="*/ 17 w 145"/>
                  <a:gd name="T37" fmla="*/ 51 h 135"/>
                  <a:gd name="T38" fmla="*/ 17 w 145"/>
                  <a:gd name="T39" fmla="*/ 64 h 135"/>
                  <a:gd name="T40" fmla="*/ 34 w 145"/>
                  <a:gd name="T41" fmla="*/ 113 h 135"/>
                  <a:gd name="T42" fmla="*/ 60 w 145"/>
                  <a:gd name="T43" fmla="*/ 122 h 135"/>
                  <a:gd name="T44" fmla="*/ 73 w 145"/>
                  <a:gd name="T45" fmla="*/ 130 h 135"/>
                  <a:gd name="T46" fmla="*/ 83 w 145"/>
                  <a:gd name="T47" fmla="*/ 123 h 135"/>
                  <a:gd name="T48" fmla="*/ 111 w 145"/>
                  <a:gd name="T49" fmla="*/ 113 h 135"/>
                  <a:gd name="T50" fmla="*/ 128 w 145"/>
                  <a:gd name="T51" fmla="*/ 63 h 135"/>
                  <a:gd name="T52" fmla="*/ 128 w 145"/>
                  <a:gd name="T53" fmla="*/ 52 h 135"/>
                  <a:gd name="T54" fmla="*/ 129 w 145"/>
                  <a:gd name="T55" fmla="*/ 38 h 135"/>
                  <a:gd name="T56" fmla="*/ 139 w 145"/>
                  <a:gd name="T57" fmla="*/ 26 h 135"/>
                  <a:gd name="T58" fmla="*/ 114 w 145"/>
                  <a:gd name="T59" fmla="*/ 4 h 135"/>
                  <a:gd name="T60" fmla="*/ 73 w 145"/>
                  <a:gd name="T61" fmla="*/ 16 h 135"/>
                  <a:gd name="T62" fmla="*/ 31 w 145"/>
                  <a:gd name="T63" fmla="*/ 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5" h="135">
                    <a:moveTo>
                      <a:pt x="31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9" y="28"/>
                      <a:pt x="14" y="37"/>
                      <a:pt x="14" y="45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80"/>
                      <a:pt x="15" y="109"/>
                      <a:pt x="33" y="116"/>
                    </a:cubicBezTo>
                    <a:cubicBezTo>
                      <a:pt x="36" y="117"/>
                      <a:pt x="53" y="121"/>
                      <a:pt x="61" y="125"/>
                    </a:cubicBezTo>
                    <a:cubicBezTo>
                      <a:pt x="70" y="130"/>
                      <a:pt x="71" y="135"/>
                      <a:pt x="73" y="135"/>
                    </a:cubicBezTo>
                    <a:cubicBezTo>
                      <a:pt x="74" y="134"/>
                      <a:pt x="76" y="130"/>
                      <a:pt x="83" y="126"/>
                    </a:cubicBezTo>
                    <a:cubicBezTo>
                      <a:pt x="92" y="122"/>
                      <a:pt x="107" y="118"/>
                      <a:pt x="112" y="116"/>
                    </a:cubicBezTo>
                    <a:cubicBezTo>
                      <a:pt x="130" y="109"/>
                      <a:pt x="131" y="80"/>
                      <a:pt x="131" y="63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38"/>
                      <a:pt x="136" y="28"/>
                      <a:pt x="145" y="27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00" y="9"/>
                      <a:pt x="90" y="13"/>
                      <a:pt x="73" y="14"/>
                    </a:cubicBezTo>
                    <a:cubicBezTo>
                      <a:pt x="55" y="14"/>
                      <a:pt x="45" y="10"/>
                      <a:pt x="31" y="0"/>
                    </a:cubicBezTo>
                    <a:close/>
                    <a:moveTo>
                      <a:pt x="31" y="4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13" y="29"/>
                      <a:pt x="16" y="38"/>
                    </a:cubicBezTo>
                    <a:cubicBezTo>
                      <a:pt x="17" y="42"/>
                      <a:pt x="17" y="47"/>
                      <a:pt x="17" y="51"/>
                    </a:cubicBezTo>
                    <a:cubicBezTo>
                      <a:pt x="17" y="56"/>
                      <a:pt x="17" y="60"/>
                      <a:pt x="17" y="64"/>
                    </a:cubicBezTo>
                    <a:cubicBezTo>
                      <a:pt x="17" y="79"/>
                      <a:pt x="18" y="106"/>
                      <a:pt x="34" y="113"/>
                    </a:cubicBezTo>
                    <a:cubicBezTo>
                      <a:pt x="37" y="115"/>
                      <a:pt x="53" y="118"/>
                      <a:pt x="60" y="122"/>
                    </a:cubicBezTo>
                    <a:cubicBezTo>
                      <a:pt x="70" y="126"/>
                      <a:pt x="72" y="130"/>
                      <a:pt x="73" y="130"/>
                    </a:cubicBezTo>
                    <a:cubicBezTo>
                      <a:pt x="74" y="129"/>
                      <a:pt x="76" y="126"/>
                      <a:pt x="83" y="123"/>
                    </a:cubicBezTo>
                    <a:cubicBezTo>
                      <a:pt x="91" y="119"/>
                      <a:pt x="106" y="115"/>
                      <a:pt x="111" y="113"/>
                    </a:cubicBezTo>
                    <a:cubicBezTo>
                      <a:pt x="127" y="107"/>
                      <a:pt x="127" y="79"/>
                      <a:pt x="128" y="63"/>
                    </a:cubicBezTo>
                    <a:cubicBezTo>
                      <a:pt x="128" y="52"/>
                      <a:pt x="128" y="52"/>
                      <a:pt x="128" y="52"/>
                    </a:cubicBezTo>
                    <a:cubicBezTo>
                      <a:pt x="128" y="47"/>
                      <a:pt x="127" y="43"/>
                      <a:pt x="129" y="38"/>
                    </a:cubicBezTo>
                    <a:cubicBezTo>
                      <a:pt x="131" y="33"/>
                      <a:pt x="134" y="28"/>
                      <a:pt x="139" y="26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00" y="13"/>
                      <a:pt x="90" y="16"/>
                      <a:pt x="73" y="16"/>
                    </a:cubicBezTo>
                    <a:cubicBezTo>
                      <a:pt x="56" y="16"/>
                      <a:pt x="45" y="13"/>
                      <a:pt x="3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22"/>
              <p:cNvSpPr>
                <a:spLocks noEditPoints="1"/>
              </p:cNvSpPr>
              <p:nvPr/>
            </p:nvSpPr>
            <p:spPr bwMode="auto">
              <a:xfrm>
                <a:off x="4373563" y="1701800"/>
                <a:ext cx="388938" cy="430213"/>
              </a:xfrm>
              <a:custGeom>
                <a:avLst/>
                <a:gdLst>
                  <a:gd name="T0" fmla="*/ 226 w 245"/>
                  <a:gd name="T1" fmla="*/ 17 h 271"/>
                  <a:gd name="T2" fmla="*/ 233 w 245"/>
                  <a:gd name="T3" fmla="*/ 31 h 271"/>
                  <a:gd name="T4" fmla="*/ 219 w 245"/>
                  <a:gd name="T5" fmla="*/ 40 h 271"/>
                  <a:gd name="T6" fmla="*/ 207 w 245"/>
                  <a:gd name="T7" fmla="*/ 31 h 271"/>
                  <a:gd name="T8" fmla="*/ 212 w 245"/>
                  <a:gd name="T9" fmla="*/ 17 h 271"/>
                  <a:gd name="T10" fmla="*/ 219 w 245"/>
                  <a:gd name="T11" fmla="*/ 0 h 271"/>
                  <a:gd name="T12" fmla="*/ 131 w 245"/>
                  <a:gd name="T13" fmla="*/ 240 h 271"/>
                  <a:gd name="T14" fmla="*/ 136 w 245"/>
                  <a:gd name="T15" fmla="*/ 254 h 271"/>
                  <a:gd name="T16" fmla="*/ 121 w 245"/>
                  <a:gd name="T17" fmla="*/ 263 h 271"/>
                  <a:gd name="T18" fmla="*/ 110 w 245"/>
                  <a:gd name="T19" fmla="*/ 254 h 271"/>
                  <a:gd name="T20" fmla="*/ 114 w 245"/>
                  <a:gd name="T21" fmla="*/ 240 h 271"/>
                  <a:gd name="T22" fmla="*/ 121 w 245"/>
                  <a:gd name="T23" fmla="*/ 223 h 271"/>
                  <a:gd name="T24" fmla="*/ 126 w 245"/>
                  <a:gd name="T25" fmla="*/ 242 h 271"/>
                  <a:gd name="T26" fmla="*/ 129 w 245"/>
                  <a:gd name="T27" fmla="*/ 252 h 271"/>
                  <a:gd name="T28" fmla="*/ 121 w 245"/>
                  <a:gd name="T29" fmla="*/ 256 h 271"/>
                  <a:gd name="T30" fmla="*/ 114 w 245"/>
                  <a:gd name="T31" fmla="*/ 252 h 271"/>
                  <a:gd name="T32" fmla="*/ 117 w 245"/>
                  <a:gd name="T33" fmla="*/ 242 h 271"/>
                  <a:gd name="T34" fmla="*/ 121 w 245"/>
                  <a:gd name="T35" fmla="*/ 235 h 271"/>
                  <a:gd name="T36" fmla="*/ 34 w 245"/>
                  <a:gd name="T37" fmla="*/ 17 h 271"/>
                  <a:gd name="T38" fmla="*/ 38 w 245"/>
                  <a:gd name="T39" fmla="*/ 31 h 271"/>
                  <a:gd name="T40" fmla="*/ 27 w 245"/>
                  <a:gd name="T41" fmla="*/ 40 h 271"/>
                  <a:gd name="T42" fmla="*/ 15 w 245"/>
                  <a:gd name="T43" fmla="*/ 31 h 271"/>
                  <a:gd name="T44" fmla="*/ 19 w 245"/>
                  <a:gd name="T45" fmla="*/ 17 h 271"/>
                  <a:gd name="T46" fmla="*/ 27 w 245"/>
                  <a:gd name="T47" fmla="*/ 0 h 271"/>
                  <a:gd name="T48" fmla="*/ 31 w 245"/>
                  <a:gd name="T49" fmla="*/ 22 h 271"/>
                  <a:gd name="T50" fmla="*/ 34 w 245"/>
                  <a:gd name="T51" fmla="*/ 29 h 271"/>
                  <a:gd name="T52" fmla="*/ 27 w 245"/>
                  <a:gd name="T53" fmla="*/ 33 h 271"/>
                  <a:gd name="T54" fmla="*/ 19 w 245"/>
                  <a:gd name="T55" fmla="*/ 29 h 271"/>
                  <a:gd name="T56" fmla="*/ 22 w 245"/>
                  <a:gd name="T57" fmla="*/ 22 h 271"/>
                  <a:gd name="T58" fmla="*/ 27 w 245"/>
                  <a:gd name="T59" fmla="*/ 12 h 271"/>
                  <a:gd name="T60" fmla="*/ 224 w 245"/>
                  <a:gd name="T61" fmla="*/ 22 h 271"/>
                  <a:gd name="T62" fmla="*/ 226 w 245"/>
                  <a:gd name="T63" fmla="*/ 29 h 271"/>
                  <a:gd name="T64" fmla="*/ 219 w 245"/>
                  <a:gd name="T65" fmla="*/ 33 h 271"/>
                  <a:gd name="T66" fmla="*/ 212 w 245"/>
                  <a:gd name="T67" fmla="*/ 29 h 271"/>
                  <a:gd name="T68" fmla="*/ 214 w 245"/>
                  <a:gd name="T69" fmla="*/ 22 h 271"/>
                  <a:gd name="T70" fmla="*/ 219 w 245"/>
                  <a:gd name="T71" fmla="*/ 1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5" h="271">
                    <a:moveTo>
                      <a:pt x="219" y="0"/>
                    </a:moveTo>
                    <a:lnTo>
                      <a:pt x="226" y="17"/>
                    </a:lnTo>
                    <a:lnTo>
                      <a:pt x="245" y="19"/>
                    </a:lnTo>
                    <a:lnTo>
                      <a:pt x="233" y="31"/>
                    </a:lnTo>
                    <a:lnTo>
                      <a:pt x="235" y="48"/>
                    </a:lnTo>
                    <a:lnTo>
                      <a:pt x="219" y="40"/>
                    </a:lnTo>
                    <a:lnTo>
                      <a:pt x="205" y="48"/>
                    </a:lnTo>
                    <a:lnTo>
                      <a:pt x="207" y="31"/>
                    </a:lnTo>
                    <a:lnTo>
                      <a:pt x="193" y="19"/>
                    </a:lnTo>
                    <a:lnTo>
                      <a:pt x="212" y="17"/>
                    </a:lnTo>
                    <a:lnTo>
                      <a:pt x="219" y="0"/>
                    </a:lnTo>
                    <a:lnTo>
                      <a:pt x="219" y="0"/>
                    </a:lnTo>
                    <a:close/>
                    <a:moveTo>
                      <a:pt x="121" y="223"/>
                    </a:moveTo>
                    <a:lnTo>
                      <a:pt x="131" y="240"/>
                    </a:lnTo>
                    <a:lnTo>
                      <a:pt x="148" y="242"/>
                    </a:lnTo>
                    <a:lnTo>
                      <a:pt x="136" y="254"/>
                    </a:lnTo>
                    <a:lnTo>
                      <a:pt x="138" y="271"/>
                    </a:lnTo>
                    <a:lnTo>
                      <a:pt x="121" y="263"/>
                    </a:lnTo>
                    <a:lnTo>
                      <a:pt x="107" y="271"/>
                    </a:lnTo>
                    <a:lnTo>
                      <a:pt x="110" y="254"/>
                    </a:lnTo>
                    <a:lnTo>
                      <a:pt x="98" y="242"/>
                    </a:lnTo>
                    <a:lnTo>
                      <a:pt x="114" y="240"/>
                    </a:lnTo>
                    <a:lnTo>
                      <a:pt x="121" y="223"/>
                    </a:lnTo>
                    <a:lnTo>
                      <a:pt x="121" y="223"/>
                    </a:lnTo>
                    <a:close/>
                    <a:moveTo>
                      <a:pt x="121" y="235"/>
                    </a:moveTo>
                    <a:lnTo>
                      <a:pt x="126" y="242"/>
                    </a:lnTo>
                    <a:lnTo>
                      <a:pt x="136" y="244"/>
                    </a:lnTo>
                    <a:lnTo>
                      <a:pt x="129" y="252"/>
                    </a:lnTo>
                    <a:lnTo>
                      <a:pt x="131" y="261"/>
                    </a:lnTo>
                    <a:lnTo>
                      <a:pt x="121" y="256"/>
                    </a:lnTo>
                    <a:lnTo>
                      <a:pt x="112" y="261"/>
                    </a:lnTo>
                    <a:lnTo>
                      <a:pt x="114" y="252"/>
                    </a:lnTo>
                    <a:lnTo>
                      <a:pt x="107" y="244"/>
                    </a:lnTo>
                    <a:lnTo>
                      <a:pt x="117" y="242"/>
                    </a:lnTo>
                    <a:lnTo>
                      <a:pt x="121" y="235"/>
                    </a:lnTo>
                    <a:lnTo>
                      <a:pt x="121" y="235"/>
                    </a:lnTo>
                    <a:close/>
                    <a:moveTo>
                      <a:pt x="27" y="0"/>
                    </a:moveTo>
                    <a:lnTo>
                      <a:pt x="34" y="17"/>
                    </a:lnTo>
                    <a:lnTo>
                      <a:pt x="53" y="19"/>
                    </a:lnTo>
                    <a:lnTo>
                      <a:pt x="38" y="31"/>
                    </a:lnTo>
                    <a:lnTo>
                      <a:pt x="41" y="48"/>
                    </a:lnTo>
                    <a:lnTo>
                      <a:pt x="27" y="40"/>
                    </a:lnTo>
                    <a:lnTo>
                      <a:pt x="10" y="48"/>
                    </a:lnTo>
                    <a:lnTo>
                      <a:pt x="15" y="31"/>
                    </a:lnTo>
                    <a:lnTo>
                      <a:pt x="0" y="19"/>
                    </a:lnTo>
                    <a:lnTo>
                      <a:pt x="19" y="17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  <a:moveTo>
                      <a:pt x="27" y="12"/>
                    </a:moveTo>
                    <a:lnTo>
                      <a:pt x="31" y="22"/>
                    </a:lnTo>
                    <a:lnTo>
                      <a:pt x="41" y="22"/>
                    </a:lnTo>
                    <a:lnTo>
                      <a:pt x="34" y="29"/>
                    </a:lnTo>
                    <a:lnTo>
                      <a:pt x="36" y="38"/>
                    </a:lnTo>
                    <a:lnTo>
                      <a:pt x="27" y="33"/>
                    </a:lnTo>
                    <a:lnTo>
                      <a:pt x="17" y="38"/>
                    </a:lnTo>
                    <a:lnTo>
                      <a:pt x="19" y="29"/>
                    </a:lnTo>
                    <a:lnTo>
                      <a:pt x="12" y="22"/>
                    </a:lnTo>
                    <a:lnTo>
                      <a:pt x="22" y="22"/>
                    </a:lnTo>
                    <a:lnTo>
                      <a:pt x="27" y="12"/>
                    </a:lnTo>
                    <a:lnTo>
                      <a:pt x="27" y="12"/>
                    </a:lnTo>
                    <a:close/>
                    <a:moveTo>
                      <a:pt x="219" y="12"/>
                    </a:moveTo>
                    <a:lnTo>
                      <a:pt x="224" y="22"/>
                    </a:lnTo>
                    <a:lnTo>
                      <a:pt x="233" y="22"/>
                    </a:lnTo>
                    <a:lnTo>
                      <a:pt x="226" y="29"/>
                    </a:lnTo>
                    <a:lnTo>
                      <a:pt x="228" y="38"/>
                    </a:lnTo>
                    <a:lnTo>
                      <a:pt x="219" y="33"/>
                    </a:lnTo>
                    <a:lnTo>
                      <a:pt x="209" y="38"/>
                    </a:lnTo>
                    <a:lnTo>
                      <a:pt x="212" y="29"/>
                    </a:lnTo>
                    <a:lnTo>
                      <a:pt x="205" y="22"/>
                    </a:lnTo>
                    <a:lnTo>
                      <a:pt x="214" y="22"/>
                    </a:lnTo>
                    <a:lnTo>
                      <a:pt x="219" y="12"/>
                    </a:lnTo>
                    <a:lnTo>
                      <a:pt x="2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23"/>
              <p:cNvSpPr>
                <a:spLocks noEditPoints="1"/>
              </p:cNvSpPr>
              <p:nvPr/>
            </p:nvSpPr>
            <p:spPr bwMode="auto">
              <a:xfrm>
                <a:off x="4392613" y="2220913"/>
                <a:ext cx="350838" cy="79375"/>
              </a:xfrm>
              <a:custGeom>
                <a:avLst/>
                <a:gdLst>
                  <a:gd name="T0" fmla="*/ 11 w 93"/>
                  <a:gd name="T1" fmla="*/ 4 h 21"/>
                  <a:gd name="T2" fmla="*/ 11 w 93"/>
                  <a:gd name="T3" fmla="*/ 4 h 21"/>
                  <a:gd name="T4" fmla="*/ 11 w 93"/>
                  <a:gd name="T5" fmla="*/ 2 h 21"/>
                  <a:gd name="T6" fmla="*/ 29 w 93"/>
                  <a:gd name="T7" fmla="*/ 3 h 21"/>
                  <a:gd name="T8" fmla="*/ 28 w 93"/>
                  <a:gd name="T9" fmla="*/ 8 h 21"/>
                  <a:gd name="T10" fmla="*/ 38 w 93"/>
                  <a:gd name="T11" fmla="*/ 7 h 21"/>
                  <a:gd name="T12" fmla="*/ 37 w 93"/>
                  <a:gd name="T13" fmla="*/ 5 h 21"/>
                  <a:gd name="T14" fmla="*/ 33 w 93"/>
                  <a:gd name="T15" fmla="*/ 4 h 21"/>
                  <a:gd name="T16" fmla="*/ 39 w 93"/>
                  <a:gd name="T17" fmla="*/ 1 h 21"/>
                  <a:gd name="T18" fmla="*/ 63 w 93"/>
                  <a:gd name="T19" fmla="*/ 3 h 21"/>
                  <a:gd name="T20" fmla="*/ 65 w 93"/>
                  <a:gd name="T21" fmla="*/ 8 h 21"/>
                  <a:gd name="T22" fmla="*/ 71 w 93"/>
                  <a:gd name="T23" fmla="*/ 10 h 21"/>
                  <a:gd name="T24" fmla="*/ 65 w 93"/>
                  <a:gd name="T25" fmla="*/ 2 h 21"/>
                  <a:gd name="T26" fmla="*/ 88 w 93"/>
                  <a:gd name="T27" fmla="*/ 12 h 21"/>
                  <a:gd name="T28" fmla="*/ 87 w 93"/>
                  <a:gd name="T29" fmla="*/ 11 h 21"/>
                  <a:gd name="T30" fmla="*/ 87 w 93"/>
                  <a:gd name="T31" fmla="*/ 5 h 21"/>
                  <a:gd name="T32" fmla="*/ 83 w 93"/>
                  <a:gd name="T33" fmla="*/ 18 h 21"/>
                  <a:gd name="T34" fmla="*/ 80 w 93"/>
                  <a:gd name="T35" fmla="*/ 11 h 21"/>
                  <a:gd name="T36" fmla="*/ 78 w 93"/>
                  <a:gd name="T37" fmla="*/ 11 h 21"/>
                  <a:gd name="T38" fmla="*/ 75 w 93"/>
                  <a:gd name="T39" fmla="*/ 19 h 21"/>
                  <a:gd name="T40" fmla="*/ 93 w 93"/>
                  <a:gd name="T41" fmla="*/ 20 h 21"/>
                  <a:gd name="T42" fmla="*/ 85 w 93"/>
                  <a:gd name="T43" fmla="*/ 12 h 21"/>
                  <a:gd name="T44" fmla="*/ 55 w 93"/>
                  <a:gd name="T45" fmla="*/ 2 h 21"/>
                  <a:gd name="T46" fmla="*/ 50 w 93"/>
                  <a:gd name="T47" fmla="*/ 7 h 21"/>
                  <a:gd name="T48" fmla="*/ 50 w 93"/>
                  <a:gd name="T49" fmla="*/ 15 h 21"/>
                  <a:gd name="T50" fmla="*/ 57 w 93"/>
                  <a:gd name="T51" fmla="*/ 10 h 21"/>
                  <a:gd name="T52" fmla="*/ 53 w 93"/>
                  <a:gd name="T53" fmla="*/ 14 h 21"/>
                  <a:gd name="T54" fmla="*/ 57 w 93"/>
                  <a:gd name="T55" fmla="*/ 14 h 21"/>
                  <a:gd name="T56" fmla="*/ 57 w 93"/>
                  <a:gd name="T57" fmla="*/ 9 h 21"/>
                  <a:gd name="T58" fmla="*/ 55 w 93"/>
                  <a:gd name="T59" fmla="*/ 7 h 21"/>
                  <a:gd name="T60" fmla="*/ 62 w 93"/>
                  <a:gd name="T61" fmla="*/ 11 h 21"/>
                  <a:gd name="T62" fmla="*/ 62 w 93"/>
                  <a:gd name="T63" fmla="*/ 11 h 21"/>
                  <a:gd name="T64" fmla="*/ 62 w 93"/>
                  <a:gd name="T65" fmla="*/ 14 h 21"/>
                  <a:gd name="T66" fmla="*/ 39 w 93"/>
                  <a:gd name="T67" fmla="*/ 11 h 21"/>
                  <a:gd name="T68" fmla="*/ 36 w 93"/>
                  <a:gd name="T69" fmla="*/ 10 h 21"/>
                  <a:gd name="T70" fmla="*/ 34 w 93"/>
                  <a:gd name="T71" fmla="*/ 12 h 21"/>
                  <a:gd name="T72" fmla="*/ 34 w 93"/>
                  <a:gd name="T73" fmla="*/ 13 h 21"/>
                  <a:gd name="T74" fmla="*/ 26 w 93"/>
                  <a:gd name="T75" fmla="*/ 17 h 21"/>
                  <a:gd name="T76" fmla="*/ 44 w 93"/>
                  <a:gd name="T77" fmla="*/ 15 h 21"/>
                  <a:gd name="T78" fmla="*/ 35 w 93"/>
                  <a:gd name="T79" fmla="*/ 12 h 21"/>
                  <a:gd name="T80" fmla="*/ 7 w 93"/>
                  <a:gd name="T81" fmla="*/ 6 h 21"/>
                  <a:gd name="T82" fmla="*/ 12 w 93"/>
                  <a:gd name="T83" fmla="*/ 8 h 21"/>
                  <a:gd name="T84" fmla="*/ 10 w 93"/>
                  <a:gd name="T85" fmla="*/ 8 h 21"/>
                  <a:gd name="T86" fmla="*/ 13 w 93"/>
                  <a:gd name="T87" fmla="*/ 5 h 21"/>
                  <a:gd name="T88" fmla="*/ 5 w 93"/>
                  <a:gd name="T89" fmla="*/ 7 h 21"/>
                  <a:gd name="T90" fmla="*/ 6 w 93"/>
                  <a:gd name="T91" fmla="*/ 9 h 21"/>
                  <a:gd name="T92" fmla="*/ 4 w 93"/>
                  <a:gd name="T93" fmla="*/ 11 h 21"/>
                  <a:gd name="T94" fmla="*/ 8 w 93"/>
                  <a:gd name="T95" fmla="*/ 11 h 21"/>
                  <a:gd name="T96" fmla="*/ 0 w 93"/>
                  <a:gd name="T97" fmla="*/ 16 h 21"/>
                  <a:gd name="T98" fmla="*/ 18 w 93"/>
                  <a:gd name="T99" fmla="*/ 14 h 21"/>
                  <a:gd name="T100" fmla="*/ 14 w 93"/>
                  <a:gd name="T101" fmla="*/ 13 h 21"/>
                  <a:gd name="T102" fmla="*/ 12 w 93"/>
                  <a:gd name="T103" fmla="*/ 11 h 21"/>
                  <a:gd name="T104" fmla="*/ 10 w 93"/>
                  <a:gd name="T105" fmla="*/ 14 h 21"/>
                  <a:gd name="T106" fmla="*/ 14 w 93"/>
                  <a:gd name="T107" fmla="*/ 10 h 21"/>
                  <a:gd name="T108" fmla="*/ 10 w 93"/>
                  <a:gd name="T109" fmla="*/ 9 h 21"/>
                  <a:gd name="T110" fmla="*/ 6 w 93"/>
                  <a:gd name="T111" fmla="*/ 14 h 21"/>
                  <a:gd name="T112" fmla="*/ 7 w 93"/>
                  <a:gd name="T113" fmla="*/ 17 h 21"/>
                  <a:gd name="T114" fmla="*/ 7 w 93"/>
                  <a:gd name="T115" fmla="*/ 21 h 21"/>
                  <a:gd name="T116" fmla="*/ 14 w 93"/>
                  <a:gd name="T117" fmla="*/ 20 h 21"/>
                  <a:gd name="T118" fmla="*/ 15 w 93"/>
                  <a:gd name="T119" fmla="*/ 16 h 21"/>
                  <a:gd name="T120" fmla="*/ 12 w 93"/>
                  <a:gd name="T121" fmla="*/ 17 h 21"/>
                  <a:gd name="T122" fmla="*/ 7 w 93"/>
                  <a:gd name="T123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3" h="21">
                    <a:moveTo>
                      <a:pt x="11" y="2"/>
                    </a:moveTo>
                    <a:cubicBezTo>
                      <a:pt x="11" y="2"/>
                      <a:pt x="11" y="2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4"/>
                      <a:pt x="13" y="3"/>
                    </a:cubicBezTo>
                    <a:cubicBezTo>
                      <a:pt x="13" y="3"/>
                      <a:pt x="14" y="3"/>
                      <a:pt x="13" y="3"/>
                    </a:cubicBezTo>
                    <a:cubicBezTo>
                      <a:pt x="13" y="2"/>
                      <a:pt x="12" y="2"/>
                      <a:pt x="11" y="2"/>
                    </a:cubicBezTo>
                    <a:close/>
                    <a:moveTo>
                      <a:pt x="38" y="1"/>
                    </a:moveTo>
                    <a:cubicBezTo>
                      <a:pt x="38" y="1"/>
                      <a:pt x="38" y="1"/>
                      <a:pt x="37" y="1"/>
                    </a:cubicBezTo>
                    <a:cubicBezTo>
                      <a:pt x="36" y="1"/>
                      <a:pt x="33" y="2"/>
                      <a:pt x="29" y="2"/>
                    </a:cubicBezTo>
                    <a:cubicBezTo>
                      <a:pt x="28" y="2"/>
                      <a:pt x="28" y="3"/>
                      <a:pt x="29" y="3"/>
                    </a:cubicBezTo>
                    <a:cubicBezTo>
                      <a:pt x="30" y="3"/>
                      <a:pt x="31" y="3"/>
                      <a:pt x="32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1" y="6"/>
                      <a:pt x="30" y="7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9"/>
                      <a:pt x="28" y="9"/>
                    </a:cubicBezTo>
                    <a:cubicBezTo>
                      <a:pt x="28" y="9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30" y="9"/>
                    </a:cubicBezTo>
                    <a:cubicBezTo>
                      <a:pt x="30" y="9"/>
                      <a:pt x="33" y="8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9" y="8"/>
                      <a:pt x="39" y="8"/>
                    </a:cubicBezTo>
                    <a:cubicBezTo>
                      <a:pt x="40" y="8"/>
                      <a:pt x="40" y="7"/>
                      <a:pt x="39" y="6"/>
                    </a:cubicBezTo>
                    <a:cubicBezTo>
                      <a:pt x="39" y="5"/>
                      <a:pt x="38" y="5"/>
                      <a:pt x="37" y="5"/>
                    </a:cubicBezTo>
                    <a:cubicBezTo>
                      <a:pt x="35" y="4"/>
                      <a:pt x="35" y="4"/>
                      <a:pt x="36" y="5"/>
                    </a:cubicBezTo>
                    <a:cubicBezTo>
                      <a:pt x="36" y="5"/>
                      <a:pt x="36" y="6"/>
                      <a:pt x="37" y="7"/>
                    </a:cubicBezTo>
                    <a:cubicBezTo>
                      <a:pt x="34" y="7"/>
                      <a:pt x="32" y="8"/>
                      <a:pt x="30" y="8"/>
                    </a:cubicBezTo>
                    <a:cubicBezTo>
                      <a:pt x="31" y="7"/>
                      <a:pt x="32" y="6"/>
                      <a:pt x="33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5" y="3"/>
                      <a:pt x="33" y="3"/>
                    </a:cubicBezTo>
                    <a:cubicBezTo>
                      <a:pt x="36" y="2"/>
                      <a:pt x="38" y="2"/>
                      <a:pt x="39" y="2"/>
                    </a:cubicBezTo>
                    <a:cubicBezTo>
                      <a:pt x="39" y="2"/>
                      <a:pt x="39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lose/>
                    <a:moveTo>
                      <a:pt x="63" y="0"/>
                    </a:moveTo>
                    <a:cubicBezTo>
                      <a:pt x="63" y="0"/>
                      <a:pt x="63" y="1"/>
                      <a:pt x="63" y="1"/>
                    </a:cubicBezTo>
                    <a:cubicBezTo>
                      <a:pt x="63" y="1"/>
                      <a:pt x="63" y="2"/>
                      <a:pt x="63" y="3"/>
                    </a:cubicBezTo>
                    <a:cubicBezTo>
                      <a:pt x="62" y="7"/>
                      <a:pt x="61" y="9"/>
                      <a:pt x="59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1" y="10"/>
                      <a:pt x="62" y="8"/>
                      <a:pt x="63" y="5"/>
                    </a:cubicBezTo>
                    <a:cubicBezTo>
                      <a:pt x="64" y="5"/>
                      <a:pt x="64" y="6"/>
                      <a:pt x="65" y="8"/>
                    </a:cubicBezTo>
                    <a:cubicBezTo>
                      <a:pt x="66" y="9"/>
                      <a:pt x="66" y="9"/>
                      <a:pt x="66" y="10"/>
                    </a:cubicBezTo>
                    <a:cubicBezTo>
                      <a:pt x="66" y="10"/>
                      <a:pt x="67" y="11"/>
                      <a:pt x="69" y="11"/>
                    </a:cubicBezTo>
                    <a:cubicBezTo>
                      <a:pt x="69" y="11"/>
                      <a:pt x="69" y="11"/>
                      <a:pt x="70" y="11"/>
                    </a:cubicBezTo>
                    <a:cubicBezTo>
                      <a:pt x="70" y="11"/>
                      <a:pt x="71" y="11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68" y="8"/>
                      <a:pt x="66" y="7"/>
                      <a:pt x="65" y="5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3"/>
                      <a:pt x="64" y="2"/>
                      <a:pt x="65" y="2"/>
                    </a:cubicBezTo>
                    <a:cubicBezTo>
                      <a:pt x="65" y="2"/>
                      <a:pt x="65" y="2"/>
                      <a:pt x="65" y="1"/>
                    </a:cubicBezTo>
                    <a:cubicBezTo>
                      <a:pt x="64" y="1"/>
                      <a:pt x="64" y="1"/>
                      <a:pt x="63" y="0"/>
                    </a:cubicBezTo>
                    <a:close/>
                    <a:moveTo>
                      <a:pt x="85" y="12"/>
                    </a:moveTo>
                    <a:cubicBezTo>
                      <a:pt x="86" y="12"/>
                      <a:pt x="87" y="12"/>
                      <a:pt x="88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0" y="12"/>
                      <a:pt x="90" y="12"/>
                      <a:pt x="91" y="11"/>
                    </a:cubicBezTo>
                    <a:cubicBezTo>
                      <a:pt x="91" y="11"/>
                      <a:pt x="90" y="11"/>
                      <a:pt x="90" y="11"/>
                    </a:cubicBezTo>
                    <a:cubicBezTo>
                      <a:pt x="89" y="10"/>
                      <a:pt x="88" y="11"/>
                      <a:pt x="87" y="11"/>
                    </a:cubicBezTo>
                    <a:cubicBezTo>
                      <a:pt x="86" y="11"/>
                      <a:pt x="86" y="11"/>
                      <a:pt x="85" y="11"/>
                    </a:cubicBezTo>
                    <a:cubicBezTo>
                      <a:pt x="86" y="9"/>
                      <a:pt x="86" y="7"/>
                      <a:pt x="86" y="7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5"/>
                      <a:pt x="87" y="5"/>
                      <a:pt x="87" y="5"/>
                    </a:cubicBezTo>
                    <a:cubicBezTo>
                      <a:pt x="86" y="5"/>
                      <a:pt x="85" y="4"/>
                      <a:pt x="84" y="4"/>
                    </a:cubicBezTo>
                    <a:cubicBezTo>
                      <a:pt x="84" y="4"/>
                      <a:pt x="84" y="4"/>
                      <a:pt x="84" y="5"/>
                    </a:cubicBezTo>
                    <a:cubicBezTo>
                      <a:pt x="84" y="5"/>
                      <a:pt x="84" y="6"/>
                      <a:pt x="84" y="6"/>
                    </a:cubicBezTo>
                    <a:cubicBezTo>
                      <a:pt x="84" y="8"/>
                      <a:pt x="84" y="12"/>
                      <a:pt x="83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18"/>
                      <a:pt x="80" y="17"/>
                      <a:pt x="80" y="16"/>
                    </a:cubicBezTo>
                    <a:cubicBezTo>
                      <a:pt x="80" y="14"/>
                      <a:pt x="80" y="12"/>
                      <a:pt x="80" y="12"/>
                    </a:cubicBezTo>
                    <a:cubicBezTo>
                      <a:pt x="80" y="12"/>
                      <a:pt x="80" y="11"/>
                      <a:pt x="80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0"/>
                      <a:pt x="79" y="10"/>
                      <a:pt x="78" y="9"/>
                    </a:cubicBezTo>
                    <a:cubicBezTo>
                      <a:pt x="78" y="9"/>
                      <a:pt x="78" y="10"/>
                      <a:pt x="78" y="10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9" y="12"/>
                      <a:pt x="79" y="15"/>
                      <a:pt x="78" y="18"/>
                    </a:cubicBezTo>
                    <a:cubicBezTo>
                      <a:pt x="77" y="18"/>
                      <a:pt x="76" y="18"/>
                      <a:pt x="74" y="18"/>
                    </a:cubicBezTo>
                    <a:cubicBezTo>
                      <a:pt x="74" y="18"/>
                      <a:pt x="73" y="18"/>
                      <a:pt x="74" y="18"/>
                    </a:cubicBezTo>
                    <a:cubicBezTo>
                      <a:pt x="74" y="19"/>
                      <a:pt x="74" y="19"/>
                      <a:pt x="75" y="19"/>
                    </a:cubicBezTo>
                    <a:cubicBezTo>
                      <a:pt x="78" y="19"/>
                      <a:pt x="81" y="19"/>
                      <a:pt x="84" y="19"/>
                    </a:cubicBezTo>
                    <a:cubicBezTo>
                      <a:pt x="85" y="19"/>
                      <a:pt x="87" y="19"/>
                      <a:pt x="88" y="20"/>
                    </a:cubicBezTo>
                    <a:cubicBezTo>
                      <a:pt x="89" y="20"/>
                      <a:pt x="91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2" y="18"/>
                      <a:pt x="91" y="18"/>
                    </a:cubicBezTo>
                    <a:cubicBezTo>
                      <a:pt x="91" y="18"/>
                      <a:pt x="90" y="18"/>
                      <a:pt x="89" y="18"/>
                    </a:cubicBezTo>
                    <a:cubicBezTo>
                      <a:pt x="87" y="18"/>
                      <a:pt x="85" y="18"/>
                      <a:pt x="84" y="18"/>
                    </a:cubicBezTo>
                    <a:cubicBezTo>
                      <a:pt x="85" y="12"/>
                      <a:pt x="85" y="12"/>
                      <a:pt x="85" y="12"/>
                    </a:cubicBezTo>
                    <a:close/>
                    <a:moveTo>
                      <a:pt x="55" y="2"/>
                    </a:moveTo>
                    <a:cubicBezTo>
                      <a:pt x="56" y="3"/>
                      <a:pt x="57" y="4"/>
                      <a:pt x="58" y="4"/>
                    </a:cubicBezTo>
                    <a:cubicBezTo>
                      <a:pt x="59" y="3"/>
                      <a:pt x="59" y="3"/>
                      <a:pt x="58" y="2"/>
                    </a:cubicBezTo>
                    <a:cubicBezTo>
                      <a:pt x="56" y="1"/>
                      <a:pt x="55" y="1"/>
                      <a:pt x="55" y="2"/>
                    </a:cubicBezTo>
                    <a:close/>
                    <a:moveTo>
                      <a:pt x="59" y="5"/>
                    </a:moveTo>
                    <a:cubicBezTo>
                      <a:pt x="59" y="5"/>
                      <a:pt x="58" y="5"/>
                      <a:pt x="57" y="5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50" y="6"/>
                      <a:pt x="50" y="6"/>
                      <a:pt x="50" y="7"/>
                    </a:cubicBezTo>
                    <a:cubicBezTo>
                      <a:pt x="51" y="7"/>
                      <a:pt x="51" y="7"/>
                      <a:pt x="52" y="8"/>
                    </a:cubicBezTo>
                    <a:cubicBezTo>
                      <a:pt x="52" y="8"/>
                      <a:pt x="53" y="7"/>
                      <a:pt x="55" y="7"/>
                    </a:cubicBezTo>
                    <a:cubicBezTo>
                      <a:pt x="55" y="9"/>
                      <a:pt x="53" y="12"/>
                      <a:pt x="50" y="15"/>
                    </a:cubicBezTo>
                    <a:cubicBezTo>
                      <a:pt x="49" y="15"/>
                      <a:pt x="49" y="15"/>
                      <a:pt x="50" y="15"/>
                    </a:cubicBezTo>
                    <a:cubicBezTo>
                      <a:pt x="50" y="15"/>
                      <a:pt x="51" y="15"/>
                      <a:pt x="51" y="15"/>
                    </a:cubicBezTo>
                    <a:cubicBezTo>
                      <a:pt x="53" y="13"/>
                      <a:pt x="55" y="12"/>
                      <a:pt x="55" y="10"/>
                    </a:cubicBezTo>
                    <a:cubicBezTo>
                      <a:pt x="55" y="10"/>
                      <a:pt x="55" y="10"/>
                      <a:pt x="56" y="10"/>
                    </a:cubicBezTo>
                    <a:cubicBezTo>
                      <a:pt x="56" y="10"/>
                      <a:pt x="57" y="10"/>
                      <a:pt x="57" y="10"/>
                    </a:cubicBezTo>
                    <a:cubicBezTo>
                      <a:pt x="57" y="11"/>
                      <a:pt x="57" y="12"/>
                      <a:pt x="56" y="13"/>
                    </a:cubicBezTo>
                    <a:cubicBezTo>
                      <a:pt x="56" y="14"/>
                      <a:pt x="55" y="15"/>
                      <a:pt x="55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4" y="14"/>
                      <a:pt x="53" y="14"/>
                      <a:pt x="53" y="14"/>
                    </a:cubicBezTo>
                    <a:cubicBezTo>
                      <a:pt x="54" y="15"/>
                      <a:pt x="54" y="16"/>
                      <a:pt x="54" y="16"/>
                    </a:cubicBezTo>
                    <a:cubicBezTo>
                      <a:pt x="54" y="16"/>
                      <a:pt x="54" y="17"/>
                      <a:pt x="54" y="17"/>
                    </a:cubicBezTo>
                    <a:cubicBezTo>
                      <a:pt x="55" y="17"/>
                      <a:pt x="55" y="17"/>
                      <a:pt x="56" y="16"/>
                    </a:cubicBezTo>
                    <a:cubicBezTo>
                      <a:pt x="57" y="15"/>
                      <a:pt x="57" y="15"/>
                      <a:pt x="57" y="14"/>
                    </a:cubicBezTo>
                    <a:cubicBezTo>
                      <a:pt x="58" y="12"/>
                      <a:pt x="58" y="11"/>
                      <a:pt x="58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10"/>
                      <a:pt x="58" y="9"/>
                      <a:pt x="58" y="9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7"/>
                      <a:pt x="55" y="7"/>
                    </a:cubicBezTo>
                    <a:cubicBezTo>
                      <a:pt x="57" y="6"/>
                      <a:pt x="58" y="6"/>
                      <a:pt x="59" y="6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5"/>
                      <a:pt x="59" y="5"/>
                      <a:pt x="59" y="5"/>
                    </a:cubicBezTo>
                    <a:close/>
                    <a:moveTo>
                      <a:pt x="62" y="11"/>
                    </a:moveTo>
                    <a:cubicBezTo>
                      <a:pt x="62" y="11"/>
                      <a:pt x="62" y="11"/>
                      <a:pt x="62" y="11"/>
                    </a:cubicBezTo>
                    <a:cubicBezTo>
                      <a:pt x="63" y="12"/>
                      <a:pt x="64" y="13"/>
                      <a:pt x="64" y="13"/>
                    </a:cubicBezTo>
                    <a:cubicBezTo>
                      <a:pt x="65" y="13"/>
                      <a:pt x="65" y="12"/>
                      <a:pt x="64" y="11"/>
                    </a:cubicBezTo>
                    <a:cubicBezTo>
                      <a:pt x="63" y="11"/>
                      <a:pt x="62" y="10"/>
                      <a:pt x="62" y="11"/>
                    </a:cubicBezTo>
                    <a:close/>
                    <a:moveTo>
                      <a:pt x="61" y="15"/>
                    </a:moveTo>
                    <a:cubicBezTo>
                      <a:pt x="62" y="16"/>
                      <a:pt x="63" y="17"/>
                      <a:pt x="64" y="18"/>
                    </a:cubicBezTo>
                    <a:cubicBezTo>
                      <a:pt x="65" y="17"/>
                      <a:pt x="65" y="17"/>
                      <a:pt x="65" y="16"/>
                    </a:cubicBezTo>
                    <a:cubicBezTo>
                      <a:pt x="64" y="15"/>
                      <a:pt x="63" y="15"/>
                      <a:pt x="62" y="14"/>
                    </a:cubicBezTo>
                    <a:cubicBezTo>
                      <a:pt x="61" y="14"/>
                      <a:pt x="61" y="14"/>
                      <a:pt x="61" y="15"/>
                    </a:cubicBezTo>
                    <a:close/>
                    <a:moveTo>
                      <a:pt x="35" y="12"/>
                    </a:moveTo>
                    <a:cubicBezTo>
                      <a:pt x="36" y="12"/>
                      <a:pt x="37" y="12"/>
                      <a:pt x="38" y="12"/>
                    </a:cubicBezTo>
                    <a:cubicBezTo>
                      <a:pt x="39" y="12"/>
                      <a:pt x="39" y="12"/>
                      <a:pt x="39" y="11"/>
                    </a:cubicBezTo>
                    <a:cubicBezTo>
                      <a:pt x="39" y="11"/>
                      <a:pt x="39" y="11"/>
                      <a:pt x="38" y="11"/>
                    </a:cubicBezTo>
                    <a:cubicBezTo>
                      <a:pt x="38" y="11"/>
                      <a:pt x="38" y="11"/>
                      <a:pt x="37" y="11"/>
                    </a:cubicBezTo>
                    <a:cubicBezTo>
                      <a:pt x="37" y="11"/>
                      <a:pt x="36" y="11"/>
                      <a:pt x="35" y="11"/>
                    </a:cubicBezTo>
                    <a:cubicBezTo>
                      <a:pt x="35" y="11"/>
                      <a:pt x="35" y="10"/>
                      <a:pt x="36" y="10"/>
                    </a:cubicBezTo>
                    <a:cubicBezTo>
                      <a:pt x="36" y="10"/>
                      <a:pt x="36" y="10"/>
                      <a:pt x="35" y="10"/>
                    </a:cubicBezTo>
                    <a:cubicBezTo>
                      <a:pt x="34" y="9"/>
                      <a:pt x="34" y="9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4" y="10"/>
                      <a:pt x="34" y="11"/>
                      <a:pt x="34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1" y="12"/>
                      <a:pt x="30" y="12"/>
                      <a:pt x="30" y="12"/>
                    </a:cubicBezTo>
                    <a:cubicBezTo>
                      <a:pt x="29" y="13"/>
                      <a:pt x="30" y="13"/>
                      <a:pt x="31" y="13"/>
                    </a:cubicBezTo>
                    <a:cubicBezTo>
                      <a:pt x="32" y="13"/>
                      <a:pt x="33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2" y="16"/>
                      <a:pt x="30" y="16"/>
                      <a:pt x="27" y="1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7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33" y="16"/>
                      <a:pt x="38" y="16"/>
                      <a:pt x="43" y="16"/>
                    </a:cubicBezTo>
                    <a:cubicBezTo>
                      <a:pt x="44" y="16"/>
                      <a:pt x="44" y="16"/>
                      <a:pt x="44" y="15"/>
                    </a:cubicBezTo>
                    <a:cubicBezTo>
                      <a:pt x="44" y="15"/>
                      <a:pt x="43" y="14"/>
                      <a:pt x="42" y="14"/>
                    </a:cubicBezTo>
                    <a:cubicBezTo>
                      <a:pt x="42" y="14"/>
                      <a:pt x="41" y="14"/>
                      <a:pt x="41" y="14"/>
                    </a:cubicBezTo>
                    <a:cubicBezTo>
                      <a:pt x="39" y="15"/>
                      <a:pt x="38" y="15"/>
                      <a:pt x="35" y="15"/>
                    </a:cubicBezTo>
                    <a:cubicBezTo>
                      <a:pt x="35" y="12"/>
                      <a:pt x="35" y="12"/>
                      <a:pt x="35" y="12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6" y="5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6" y="4"/>
                      <a:pt x="5" y="4"/>
                    </a:cubicBezTo>
                    <a:close/>
                    <a:moveTo>
                      <a:pt x="10" y="9"/>
                    </a:moveTo>
                    <a:cubicBezTo>
                      <a:pt x="11" y="9"/>
                      <a:pt x="12" y="9"/>
                      <a:pt x="12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11" y="6"/>
                      <a:pt x="13" y="6"/>
                      <a:pt x="13" y="6"/>
                    </a:cubicBezTo>
                    <a:cubicBezTo>
                      <a:pt x="14" y="6"/>
                      <a:pt x="14" y="6"/>
                      <a:pt x="13" y="5"/>
                    </a:cubicBezTo>
                    <a:cubicBezTo>
                      <a:pt x="13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6"/>
                      <a:pt x="7" y="6"/>
                      <a:pt x="5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7" y="9"/>
                      <a:pt x="7" y="9"/>
                      <a:pt x="6" y="9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5" y="11"/>
                      <a:pt x="4" y="11"/>
                    </a:cubicBezTo>
                    <a:cubicBezTo>
                      <a:pt x="4" y="11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2"/>
                      <a:pt x="7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4" y="15"/>
                      <a:pt x="1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2" y="17"/>
                    </a:cubicBezTo>
                    <a:cubicBezTo>
                      <a:pt x="2" y="17"/>
                      <a:pt x="2" y="16"/>
                      <a:pt x="2" y="16"/>
                    </a:cubicBezTo>
                    <a:cubicBezTo>
                      <a:pt x="4" y="16"/>
                      <a:pt x="7" y="15"/>
                      <a:pt x="13" y="14"/>
                    </a:cubicBezTo>
                    <a:cubicBezTo>
                      <a:pt x="14" y="14"/>
                      <a:pt x="16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8" y="13"/>
                      <a:pt x="17" y="13"/>
                      <a:pt x="17" y="13"/>
                    </a:cubicBezTo>
                    <a:cubicBezTo>
                      <a:pt x="16" y="13"/>
                      <a:pt x="16" y="13"/>
                      <a:pt x="14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1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3"/>
                      <a:pt x="12" y="14"/>
                      <a:pt x="12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1" y="11"/>
                      <a:pt x="12" y="11"/>
                    </a:cubicBezTo>
                    <a:cubicBezTo>
                      <a:pt x="13" y="11"/>
                      <a:pt x="14" y="11"/>
                      <a:pt x="14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4" y="10"/>
                      <a:pt x="14" y="10"/>
                      <a:pt x="13" y="10"/>
                    </a:cubicBezTo>
                    <a:cubicBezTo>
                      <a:pt x="13" y="10"/>
                      <a:pt x="13" y="10"/>
                      <a:pt x="12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6" y="12"/>
                      <a:pt x="5" y="12"/>
                    </a:cubicBezTo>
                    <a:cubicBezTo>
                      <a:pt x="5" y="12"/>
                      <a:pt x="5" y="13"/>
                      <a:pt x="5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2" y="16"/>
                      <a:pt x="11" y="16"/>
                    </a:cubicBezTo>
                    <a:cubicBezTo>
                      <a:pt x="9" y="17"/>
                      <a:pt x="8" y="17"/>
                      <a:pt x="7" y="17"/>
                    </a:cubicBezTo>
                    <a:cubicBezTo>
                      <a:pt x="6" y="17"/>
                      <a:pt x="6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8"/>
                      <a:pt x="6" y="18"/>
                      <a:pt x="6" y="19"/>
                    </a:cubicBezTo>
                    <a:cubicBezTo>
                      <a:pt x="6" y="20"/>
                      <a:pt x="6" y="20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8" y="21"/>
                      <a:pt x="7" y="21"/>
                    </a:cubicBezTo>
                    <a:cubicBezTo>
                      <a:pt x="8" y="21"/>
                      <a:pt x="8" y="21"/>
                      <a:pt x="9" y="20"/>
                    </a:cubicBezTo>
                    <a:cubicBezTo>
                      <a:pt x="12" y="20"/>
                      <a:pt x="14" y="20"/>
                      <a:pt x="14" y="20"/>
                    </a:cubicBezTo>
                    <a:cubicBezTo>
                      <a:pt x="14" y="20"/>
                      <a:pt x="15" y="20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6"/>
                    </a:cubicBezTo>
                    <a:cubicBezTo>
                      <a:pt x="14" y="16"/>
                      <a:pt x="13" y="16"/>
                      <a:pt x="13" y="16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8" y="18"/>
                    </a:cubicBezTo>
                    <a:cubicBezTo>
                      <a:pt x="9" y="17"/>
                      <a:pt x="11" y="17"/>
                      <a:pt x="12" y="17"/>
                    </a:cubicBezTo>
                    <a:cubicBezTo>
                      <a:pt x="12" y="17"/>
                      <a:pt x="13" y="17"/>
                      <a:pt x="13" y="18"/>
                    </a:cubicBezTo>
                    <a:cubicBezTo>
                      <a:pt x="13" y="18"/>
                      <a:pt x="12" y="19"/>
                      <a:pt x="12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4200526" y="1946275"/>
                <a:ext cx="735013" cy="388938"/>
              </a:xfrm>
              <a:custGeom>
                <a:avLst/>
                <a:gdLst>
                  <a:gd name="T0" fmla="*/ 152 w 195"/>
                  <a:gd name="T1" fmla="*/ 59 h 103"/>
                  <a:gd name="T2" fmla="*/ 160 w 195"/>
                  <a:gd name="T3" fmla="*/ 39 h 103"/>
                  <a:gd name="T4" fmla="*/ 168 w 195"/>
                  <a:gd name="T5" fmla="*/ 23 h 103"/>
                  <a:gd name="T6" fmla="*/ 167 w 195"/>
                  <a:gd name="T7" fmla="*/ 0 h 103"/>
                  <a:gd name="T8" fmla="*/ 193 w 195"/>
                  <a:gd name="T9" fmla="*/ 9 h 103"/>
                  <a:gd name="T10" fmla="*/ 189 w 195"/>
                  <a:gd name="T11" fmla="*/ 30 h 103"/>
                  <a:gd name="T12" fmla="*/ 178 w 195"/>
                  <a:gd name="T13" fmla="*/ 69 h 103"/>
                  <a:gd name="T14" fmla="*/ 174 w 195"/>
                  <a:gd name="T15" fmla="*/ 83 h 103"/>
                  <a:gd name="T16" fmla="*/ 158 w 195"/>
                  <a:gd name="T17" fmla="*/ 94 h 103"/>
                  <a:gd name="T18" fmla="*/ 147 w 195"/>
                  <a:gd name="T19" fmla="*/ 103 h 103"/>
                  <a:gd name="T20" fmla="*/ 42 w 195"/>
                  <a:gd name="T21" fmla="*/ 101 h 103"/>
                  <a:gd name="T22" fmla="*/ 31 w 195"/>
                  <a:gd name="T23" fmla="*/ 79 h 103"/>
                  <a:gd name="T24" fmla="*/ 17 w 195"/>
                  <a:gd name="T25" fmla="*/ 78 h 103"/>
                  <a:gd name="T26" fmla="*/ 3 w 195"/>
                  <a:gd name="T27" fmla="*/ 34 h 103"/>
                  <a:gd name="T28" fmla="*/ 6 w 195"/>
                  <a:gd name="T29" fmla="*/ 15 h 103"/>
                  <a:gd name="T30" fmla="*/ 24 w 195"/>
                  <a:gd name="T31" fmla="*/ 7 h 103"/>
                  <a:gd name="T32" fmla="*/ 28 w 195"/>
                  <a:gd name="T33" fmla="*/ 15 h 103"/>
                  <a:gd name="T34" fmla="*/ 24 w 195"/>
                  <a:gd name="T35" fmla="*/ 39 h 103"/>
                  <a:gd name="T36" fmla="*/ 47 w 195"/>
                  <a:gd name="T37" fmla="*/ 54 h 103"/>
                  <a:gd name="T38" fmla="*/ 44 w 195"/>
                  <a:gd name="T39" fmla="*/ 72 h 103"/>
                  <a:gd name="T40" fmla="*/ 149 w 195"/>
                  <a:gd name="T41" fmla="*/ 99 h 103"/>
                  <a:gd name="T42" fmla="*/ 45 w 195"/>
                  <a:gd name="T43" fmla="*/ 74 h 103"/>
                  <a:gd name="T44" fmla="*/ 49 w 195"/>
                  <a:gd name="T45" fmla="*/ 100 h 103"/>
                  <a:gd name="T46" fmla="*/ 43 w 195"/>
                  <a:gd name="T47" fmla="*/ 89 h 103"/>
                  <a:gd name="T48" fmla="*/ 40 w 195"/>
                  <a:gd name="T49" fmla="*/ 60 h 103"/>
                  <a:gd name="T50" fmla="*/ 23 w 195"/>
                  <a:gd name="T51" fmla="*/ 41 h 103"/>
                  <a:gd name="T52" fmla="*/ 28 w 195"/>
                  <a:gd name="T53" fmla="*/ 77 h 103"/>
                  <a:gd name="T54" fmla="*/ 37 w 195"/>
                  <a:gd name="T55" fmla="*/ 89 h 103"/>
                  <a:gd name="T56" fmla="*/ 21 w 195"/>
                  <a:gd name="T57" fmla="*/ 41 h 103"/>
                  <a:gd name="T58" fmla="*/ 26 w 195"/>
                  <a:gd name="T59" fmla="*/ 16 h 103"/>
                  <a:gd name="T60" fmla="*/ 5 w 195"/>
                  <a:gd name="T61" fmla="*/ 34 h 103"/>
                  <a:gd name="T62" fmla="*/ 6 w 195"/>
                  <a:gd name="T63" fmla="*/ 49 h 103"/>
                  <a:gd name="T64" fmla="*/ 20 w 195"/>
                  <a:gd name="T65" fmla="*/ 69 h 103"/>
                  <a:gd name="T66" fmla="*/ 26 w 195"/>
                  <a:gd name="T67" fmla="*/ 78 h 103"/>
                  <a:gd name="T68" fmla="*/ 20 w 195"/>
                  <a:gd name="T69" fmla="*/ 46 h 103"/>
                  <a:gd name="T70" fmla="*/ 15 w 195"/>
                  <a:gd name="T71" fmla="*/ 19 h 103"/>
                  <a:gd name="T72" fmla="*/ 8 w 195"/>
                  <a:gd name="T73" fmla="*/ 27 h 103"/>
                  <a:gd name="T74" fmla="*/ 13 w 195"/>
                  <a:gd name="T75" fmla="*/ 4 h 103"/>
                  <a:gd name="T76" fmla="*/ 8 w 195"/>
                  <a:gd name="T77" fmla="*/ 13 h 103"/>
                  <a:gd name="T78" fmla="*/ 151 w 195"/>
                  <a:gd name="T79" fmla="*/ 100 h 103"/>
                  <a:gd name="T80" fmla="*/ 154 w 195"/>
                  <a:gd name="T81" fmla="*/ 73 h 103"/>
                  <a:gd name="T82" fmla="*/ 158 w 195"/>
                  <a:gd name="T83" fmla="*/ 41 h 103"/>
                  <a:gd name="T84" fmla="*/ 167 w 195"/>
                  <a:gd name="T85" fmla="*/ 67 h 103"/>
                  <a:gd name="T86" fmla="*/ 160 w 195"/>
                  <a:gd name="T87" fmla="*/ 80 h 103"/>
                  <a:gd name="T88" fmla="*/ 151 w 195"/>
                  <a:gd name="T89" fmla="*/ 100 h 103"/>
                  <a:gd name="T90" fmla="*/ 171 w 195"/>
                  <a:gd name="T91" fmla="*/ 23 h 103"/>
                  <a:gd name="T92" fmla="*/ 179 w 195"/>
                  <a:gd name="T93" fmla="*/ 22 h 103"/>
                  <a:gd name="T94" fmla="*/ 189 w 195"/>
                  <a:gd name="T95" fmla="*/ 49 h 103"/>
                  <a:gd name="T96" fmla="*/ 187 w 195"/>
                  <a:gd name="T97" fmla="*/ 51 h 103"/>
                  <a:gd name="T98" fmla="*/ 173 w 195"/>
                  <a:gd name="T99" fmla="*/ 80 h 103"/>
                  <a:gd name="T100" fmla="*/ 173 w 195"/>
                  <a:gd name="T101" fmla="*/ 56 h 103"/>
                  <a:gd name="T102" fmla="*/ 187 w 195"/>
                  <a:gd name="T103" fmla="*/ 27 h 103"/>
                  <a:gd name="T104" fmla="*/ 187 w 195"/>
                  <a:gd name="T105" fmla="*/ 15 h 103"/>
                  <a:gd name="T106" fmla="*/ 172 w 195"/>
                  <a:gd name="T107" fmla="*/ 9 h 103"/>
                  <a:gd name="T108" fmla="*/ 189 w 195"/>
                  <a:gd name="T109" fmla="*/ 13 h 103"/>
                  <a:gd name="T110" fmla="*/ 175 w 195"/>
                  <a:gd name="T111" fmla="*/ 1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103">
                    <a:moveTo>
                      <a:pt x="151" y="72"/>
                    </a:moveTo>
                    <a:cubicBezTo>
                      <a:pt x="154" y="69"/>
                      <a:pt x="154" y="67"/>
                      <a:pt x="154" y="65"/>
                    </a:cubicBezTo>
                    <a:cubicBezTo>
                      <a:pt x="154" y="62"/>
                      <a:pt x="153" y="61"/>
                      <a:pt x="152" y="59"/>
                    </a:cubicBezTo>
                    <a:cubicBezTo>
                      <a:pt x="150" y="57"/>
                      <a:pt x="149" y="56"/>
                      <a:pt x="148" y="54"/>
                    </a:cubicBezTo>
                    <a:cubicBezTo>
                      <a:pt x="148" y="52"/>
                      <a:pt x="148" y="50"/>
                      <a:pt x="149" y="47"/>
                    </a:cubicBezTo>
                    <a:cubicBezTo>
                      <a:pt x="150" y="42"/>
                      <a:pt x="155" y="39"/>
                      <a:pt x="160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2" y="33"/>
                      <a:pt x="172" y="33"/>
                      <a:pt x="172" y="33"/>
                    </a:cubicBezTo>
                    <a:cubicBezTo>
                      <a:pt x="172" y="29"/>
                      <a:pt x="170" y="26"/>
                      <a:pt x="168" y="23"/>
                    </a:cubicBezTo>
                    <a:cubicBezTo>
                      <a:pt x="167" y="20"/>
                      <a:pt x="167" y="18"/>
                      <a:pt x="167" y="15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8" y="3"/>
                      <a:pt x="170" y="5"/>
                      <a:pt x="171" y="7"/>
                    </a:cubicBezTo>
                    <a:cubicBezTo>
                      <a:pt x="173" y="4"/>
                      <a:pt x="177" y="2"/>
                      <a:pt x="182" y="2"/>
                    </a:cubicBezTo>
                    <a:cubicBezTo>
                      <a:pt x="188" y="2"/>
                      <a:pt x="193" y="5"/>
                      <a:pt x="193" y="9"/>
                    </a:cubicBezTo>
                    <a:cubicBezTo>
                      <a:pt x="193" y="11"/>
                      <a:pt x="192" y="13"/>
                      <a:pt x="189" y="15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89" y="30"/>
                      <a:pt x="189" y="30"/>
                      <a:pt x="189" y="30"/>
                    </a:cubicBezTo>
                    <a:cubicBezTo>
                      <a:pt x="190" y="31"/>
                      <a:pt x="191" y="32"/>
                      <a:pt x="192" y="34"/>
                    </a:cubicBezTo>
                    <a:cubicBezTo>
                      <a:pt x="194" y="37"/>
                      <a:pt x="195" y="40"/>
                      <a:pt x="194" y="43"/>
                    </a:cubicBezTo>
                    <a:cubicBezTo>
                      <a:pt x="192" y="52"/>
                      <a:pt x="178" y="60"/>
                      <a:pt x="178" y="69"/>
                    </a:cubicBezTo>
                    <a:cubicBezTo>
                      <a:pt x="178" y="71"/>
                      <a:pt x="178" y="75"/>
                      <a:pt x="178" y="78"/>
                    </a:cubicBezTo>
                    <a:cubicBezTo>
                      <a:pt x="178" y="80"/>
                      <a:pt x="178" y="81"/>
                      <a:pt x="177" y="82"/>
                    </a:cubicBezTo>
                    <a:cubicBezTo>
                      <a:pt x="177" y="83"/>
                      <a:pt x="175" y="83"/>
                      <a:pt x="174" y="83"/>
                    </a:cubicBezTo>
                    <a:cubicBezTo>
                      <a:pt x="171" y="82"/>
                      <a:pt x="167" y="78"/>
                      <a:pt x="165" y="79"/>
                    </a:cubicBezTo>
                    <a:cubicBezTo>
                      <a:pt x="162" y="80"/>
                      <a:pt x="162" y="82"/>
                      <a:pt x="161" y="84"/>
                    </a:cubicBezTo>
                    <a:cubicBezTo>
                      <a:pt x="161" y="88"/>
                      <a:pt x="160" y="91"/>
                      <a:pt x="158" y="94"/>
                    </a:cubicBezTo>
                    <a:cubicBezTo>
                      <a:pt x="157" y="97"/>
                      <a:pt x="155" y="99"/>
                      <a:pt x="154" y="101"/>
                    </a:cubicBezTo>
                    <a:cubicBezTo>
                      <a:pt x="153" y="102"/>
                      <a:pt x="152" y="103"/>
                      <a:pt x="151" y="103"/>
                    </a:cubicBezTo>
                    <a:cubicBezTo>
                      <a:pt x="150" y="103"/>
                      <a:pt x="148" y="103"/>
                      <a:pt x="147" y="103"/>
                    </a:cubicBezTo>
                    <a:cubicBezTo>
                      <a:pt x="116" y="94"/>
                      <a:pt x="79" y="94"/>
                      <a:pt x="48" y="103"/>
                    </a:cubicBezTo>
                    <a:cubicBezTo>
                      <a:pt x="47" y="103"/>
                      <a:pt x="46" y="103"/>
                      <a:pt x="45" y="103"/>
                    </a:cubicBezTo>
                    <a:cubicBezTo>
                      <a:pt x="44" y="103"/>
                      <a:pt x="43" y="102"/>
                      <a:pt x="42" y="101"/>
                    </a:cubicBezTo>
                    <a:cubicBezTo>
                      <a:pt x="40" y="99"/>
                      <a:pt x="39" y="97"/>
                      <a:pt x="37" y="94"/>
                    </a:cubicBezTo>
                    <a:cubicBezTo>
                      <a:pt x="36" y="91"/>
                      <a:pt x="35" y="88"/>
                      <a:pt x="34" y="84"/>
                    </a:cubicBezTo>
                    <a:cubicBezTo>
                      <a:pt x="34" y="82"/>
                      <a:pt x="33" y="80"/>
                      <a:pt x="31" y="79"/>
                    </a:cubicBezTo>
                    <a:cubicBezTo>
                      <a:pt x="28" y="78"/>
                      <a:pt x="24" y="82"/>
                      <a:pt x="21" y="83"/>
                    </a:cubicBezTo>
                    <a:cubicBezTo>
                      <a:pt x="20" y="83"/>
                      <a:pt x="19" y="83"/>
                      <a:pt x="18" y="82"/>
                    </a:cubicBezTo>
                    <a:cubicBezTo>
                      <a:pt x="18" y="81"/>
                      <a:pt x="18" y="80"/>
                      <a:pt x="17" y="78"/>
                    </a:cubicBezTo>
                    <a:cubicBezTo>
                      <a:pt x="17" y="75"/>
                      <a:pt x="17" y="71"/>
                      <a:pt x="17" y="69"/>
                    </a:cubicBezTo>
                    <a:cubicBezTo>
                      <a:pt x="17" y="60"/>
                      <a:pt x="3" y="52"/>
                      <a:pt x="1" y="43"/>
                    </a:cubicBezTo>
                    <a:cubicBezTo>
                      <a:pt x="0" y="40"/>
                      <a:pt x="1" y="37"/>
                      <a:pt x="3" y="34"/>
                    </a:cubicBezTo>
                    <a:cubicBezTo>
                      <a:pt x="4" y="32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3" y="13"/>
                      <a:pt x="2" y="11"/>
                      <a:pt x="2" y="9"/>
                    </a:cubicBezTo>
                    <a:cubicBezTo>
                      <a:pt x="2" y="5"/>
                      <a:pt x="7" y="2"/>
                      <a:pt x="13" y="2"/>
                    </a:cubicBezTo>
                    <a:cubicBezTo>
                      <a:pt x="18" y="2"/>
                      <a:pt x="22" y="4"/>
                      <a:pt x="24" y="7"/>
                    </a:cubicBezTo>
                    <a:cubicBezTo>
                      <a:pt x="25" y="5"/>
                      <a:pt x="27" y="3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8"/>
                      <a:pt x="28" y="20"/>
                      <a:pt x="27" y="23"/>
                    </a:cubicBezTo>
                    <a:cubicBezTo>
                      <a:pt x="25" y="26"/>
                      <a:pt x="24" y="29"/>
                      <a:pt x="24" y="33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0" y="39"/>
                      <a:pt x="45" y="42"/>
                      <a:pt x="46" y="47"/>
                    </a:cubicBezTo>
                    <a:cubicBezTo>
                      <a:pt x="47" y="50"/>
                      <a:pt x="47" y="52"/>
                      <a:pt x="47" y="54"/>
                    </a:cubicBezTo>
                    <a:cubicBezTo>
                      <a:pt x="46" y="56"/>
                      <a:pt x="45" y="57"/>
                      <a:pt x="43" y="59"/>
                    </a:cubicBezTo>
                    <a:cubicBezTo>
                      <a:pt x="42" y="61"/>
                      <a:pt x="41" y="62"/>
                      <a:pt x="41" y="65"/>
                    </a:cubicBezTo>
                    <a:cubicBezTo>
                      <a:pt x="41" y="67"/>
                      <a:pt x="41" y="69"/>
                      <a:pt x="44" y="72"/>
                    </a:cubicBezTo>
                    <a:cubicBezTo>
                      <a:pt x="82" y="64"/>
                      <a:pt x="112" y="64"/>
                      <a:pt x="151" y="72"/>
                    </a:cubicBezTo>
                    <a:close/>
                    <a:moveTo>
                      <a:pt x="146" y="100"/>
                    </a:moveTo>
                    <a:cubicBezTo>
                      <a:pt x="148" y="101"/>
                      <a:pt x="149" y="101"/>
                      <a:pt x="149" y="99"/>
                    </a:cubicBezTo>
                    <a:cubicBezTo>
                      <a:pt x="151" y="93"/>
                      <a:pt x="149" y="85"/>
                      <a:pt x="149" y="79"/>
                    </a:cubicBezTo>
                    <a:cubicBezTo>
                      <a:pt x="149" y="77"/>
                      <a:pt x="149" y="76"/>
                      <a:pt x="150" y="74"/>
                    </a:cubicBezTo>
                    <a:cubicBezTo>
                      <a:pt x="114" y="66"/>
                      <a:pt x="81" y="66"/>
                      <a:pt x="45" y="74"/>
                    </a:cubicBezTo>
                    <a:cubicBezTo>
                      <a:pt x="46" y="76"/>
                      <a:pt x="46" y="77"/>
                      <a:pt x="46" y="79"/>
                    </a:cubicBezTo>
                    <a:cubicBezTo>
                      <a:pt x="46" y="85"/>
                      <a:pt x="44" y="93"/>
                      <a:pt x="46" y="99"/>
                    </a:cubicBezTo>
                    <a:cubicBezTo>
                      <a:pt x="46" y="101"/>
                      <a:pt x="48" y="101"/>
                      <a:pt x="49" y="100"/>
                    </a:cubicBezTo>
                    <a:cubicBezTo>
                      <a:pt x="80" y="92"/>
                      <a:pt x="115" y="92"/>
                      <a:pt x="146" y="100"/>
                    </a:cubicBezTo>
                    <a:close/>
                    <a:moveTo>
                      <a:pt x="44" y="100"/>
                    </a:moveTo>
                    <a:cubicBezTo>
                      <a:pt x="43" y="97"/>
                      <a:pt x="43" y="93"/>
                      <a:pt x="43" y="89"/>
                    </a:cubicBezTo>
                    <a:cubicBezTo>
                      <a:pt x="43" y="84"/>
                      <a:pt x="44" y="80"/>
                      <a:pt x="44" y="77"/>
                    </a:cubicBezTo>
                    <a:cubicBezTo>
                      <a:pt x="43" y="75"/>
                      <a:pt x="42" y="74"/>
                      <a:pt x="41" y="73"/>
                    </a:cubicBezTo>
                    <a:cubicBezTo>
                      <a:pt x="38" y="69"/>
                      <a:pt x="37" y="64"/>
                      <a:pt x="40" y="60"/>
                    </a:cubicBezTo>
                    <a:cubicBezTo>
                      <a:pt x="42" y="57"/>
                      <a:pt x="45" y="55"/>
                      <a:pt x="45" y="52"/>
                    </a:cubicBezTo>
                    <a:cubicBezTo>
                      <a:pt x="45" y="49"/>
                      <a:pt x="44" y="43"/>
                      <a:pt x="37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4"/>
                      <a:pt x="22" y="50"/>
                      <a:pt x="23" y="53"/>
                    </a:cubicBezTo>
                    <a:cubicBezTo>
                      <a:pt x="25" y="57"/>
                      <a:pt x="28" y="61"/>
                      <a:pt x="28" y="6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33" y="75"/>
                      <a:pt x="35" y="80"/>
                    </a:cubicBezTo>
                    <a:cubicBezTo>
                      <a:pt x="36" y="82"/>
                      <a:pt x="36" y="86"/>
                      <a:pt x="37" y="89"/>
                    </a:cubicBezTo>
                    <a:cubicBezTo>
                      <a:pt x="38" y="92"/>
                      <a:pt x="40" y="95"/>
                      <a:pt x="41" y="97"/>
                    </a:cubicBezTo>
                    <a:cubicBezTo>
                      <a:pt x="42" y="98"/>
                      <a:pt x="43" y="100"/>
                      <a:pt x="44" y="100"/>
                    </a:cubicBezTo>
                    <a:close/>
                    <a:moveTo>
                      <a:pt x="21" y="41"/>
                    </a:moveTo>
                    <a:cubicBezTo>
                      <a:pt x="21" y="40"/>
                      <a:pt x="21" y="34"/>
                      <a:pt x="21" y="31"/>
                    </a:cubicBezTo>
                    <a:cubicBezTo>
                      <a:pt x="22" y="28"/>
                      <a:pt x="23" y="25"/>
                      <a:pt x="25" y="23"/>
                    </a:cubicBezTo>
                    <a:cubicBezTo>
                      <a:pt x="26" y="20"/>
                      <a:pt x="26" y="18"/>
                      <a:pt x="26" y="16"/>
                    </a:cubicBezTo>
                    <a:cubicBezTo>
                      <a:pt x="26" y="13"/>
                      <a:pt x="26" y="10"/>
                      <a:pt x="26" y="7"/>
                    </a:cubicBezTo>
                    <a:cubicBezTo>
                      <a:pt x="26" y="7"/>
                      <a:pt x="22" y="14"/>
                      <a:pt x="16" y="22"/>
                    </a:cubicBezTo>
                    <a:cubicBezTo>
                      <a:pt x="13" y="26"/>
                      <a:pt x="8" y="30"/>
                      <a:pt x="5" y="34"/>
                    </a:cubicBezTo>
                    <a:cubicBezTo>
                      <a:pt x="4" y="37"/>
                      <a:pt x="2" y="41"/>
                      <a:pt x="4" y="45"/>
                    </a:cubicBezTo>
                    <a:cubicBezTo>
                      <a:pt x="5" y="46"/>
                      <a:pt x="5" y="48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15" y="49"/>
                      <a:pt x="21" y="41"/>
                    </a:cubicBezTo>
                    <a:close/>
                    <a:moveTo>
                      <a:pt x="8" y="51"/>
                    </a:moveTo>
                    <a:cubicBezTo>
                      <a:pt x="13" y="56"/>
                      <a:pt x="19" y="62"/>
                      <a:pt x="20" y="69"/>
                    </a:cubicBezTo>
                    <a:cubicBezTo>
                      <a:pt x="20" y="71"/>
                      <a:pt x="19" y="80"/>
                      <a:pt x="20" y="80"/>
                    </a:cubicBezTo>
                    <a:cubicBezTo>
                      <a:pt x="20" y="81"/>
                      <a:pt x="21" y="81"/>
                      <a:pt x="22" y="80"/>
                    </a:cubicBezTo>
                    <a:cubicBezTo>
                      <a:pt x="22" y="80"/>
                      <a:pt x="24" y="79"/>
                      <a:pt x="26" y="78"/>
                    </a:cubicBezTo>
                    <a:cubicBezTo>
                      <a:pt x="26" y="76"/>
                      <a:pt x="26" y="72"/>
                      <a:pt x="26" y="67"/>
                    </a:cubicBezTo>
                    <a:cubicBezTo>
                      <a:pt x="26" y="64"/>
                      <a:pt x="24" y="59"/>
                      <a:pt x="22" y="56"/>
                    </a:cubicBezTo>
                    <a:cubicBezTo>
                      <a:pt x="20" y="53"/>
                      <a:pt x="20" y="49"/>
                      <a:pt x="20" y="46"/>
                    </a:cubicBezTo>
                    <a:cubicBezTo>
                      <a:pt x="20" y="46"/>
                      <a:pt x="14" y="50"/>
                      <a:pt x="8" y="51"/>
                    </a:cubicBezTo>
                    <a:close/>
                    <a:moveTo>
                      <a:pt x="8" y="27"/>
                    </a:moveTo>
                    <a:cubicBezTo>
                      <a:pt x="11" y="24"/>
                      <a:pt x="13" y="22"/>
                      <a:pt x="15" y="19"/>
                    </a:cubicBezTo>
                    <a:cubicBezTo>
                      <a:pt x="16" y="18"/>
                      <a:pt x="17" y="17"/>
                      <a:pt x="1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7"/>
                      <a:pt x="8" y="27"/>
                      <a:pt x="8" y="27"/>
                    </a:cubicBezTo>
                    <a:close/>
                    <a:moveTo>
                      <a:pt x="20" y="13"/>
                    </a:moveTo>
                    <a:cubicBezTo>
                      <a:pt x="21" y="12"/>
                      <a:pt x="22" y="10"/>
                      <a:pt x="23" y="9"/>
                    </a:cubicBezTo>
                    <a:cubicBezTo>
                      <a:pt x="22" y="6"/>
                      <a:pt x="18" y="4"/>
                      <a:pt x="13" y="4"/>
                    </a:cubicBezTo>
                    <a:cubicBezTo>
                      <a:pt x="8" y="4"/>
                      <a:pt x="4" y="6"/>
                      <a:pt x="4" y="9"/>
                    </a:cubicBezTo>
                    <a:cubicBezTo>
                      <a:pt x="4" y="11"/>
                      <a:pt x="5" y="12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151" y="100"/>
                    </a:moveTo>
                    <a:cubicBezTo>
                      <a:pt x="153" y="97"/>
                      <a:pt x="152" y="93"/>
                      <a:pt x="152" y="89"/>
                    </a:cubicBezTo>
                    <a:cubicBezTo>
                      <a:pt x="152" y="84"/>
                      <a:pt x="151" y="80"/>
                      <a:pt x="152" y="77"/>
                    </a:cubicBezTo>
                    <a:cubicBezTo>
                      <a:pt x="152" y="75"/>
                      <a:pt x="153" y="74"/>
                      <a:pt x="154" y="73"/>
                    </a:cubicBezTo>
                    <a:cubicBezTo>
                      <a:pt x="157" y="69"/>
                      <a:pt x="158" y="64"/>
                      <a:pt x="155" y="60"/>
                    </a:cubicBezTo>
                    <a:cubicBezTo>
                      <a:pt x="153" y="57"/>
                      <a:pt x="150" y="55"/>
                      <a:pt x="150" y="52"/>
                    </a:cubicBezTo>
                    <a:cubicBezTo>
                      <a:pt x="150" y="49"/>
                      <a:pt x="151" y="43"/>
                      <a:pt x="158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3" y="44"/>
                      <a:pt x="174" y="50"/>
                      <a:pt x="172" y="53"/>
                    </a:cubicBezTo>
                    <a:cubicBezTo>
                      <a:pt x="170" y="57"/>
                      <a:pt x="167" y="61"/>
                      <a:pt x="167" y="67"/>
                    </a:cubicBez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6" y="77"/>
                      <a:pt x="166" y="77"/>
                    </a:cubicBezTo>
                    <a:cubicBezTo>
                      <a:pt x="166" y="77"/>
                      <a:pt x="162" y="75"/>
                      <a:pt x="160" y="80"/>
                    </a:cubicBezTo>
                    <a:cubicBezTo>
                      <a:pt x="159" y="82"/>
                      <a:pt x="159" y="86"/>
                      <a:pt x="158" y="89"/>
                    </a:cubicBezTo>
                    <a:cubicBezTo>
                      <a:pt x="157" y="92"/>
                      <a:pt x="155" y="95"/>
                      <a:pt x="154" y="97"/>
                    </a:cubicBezTo>
                    <a:cubicBezTo>
                      <a:pt x="153" y="98"/>
                      <a:pt x="152" y="100"/>
                      <a:pt x="151" y="100"/>
                    </a:cubicBezTo>
                    <a:close/>
                    <a:moveTo>
                      <a:pt x="174" y="41"/>
                    </a:moveTo>
                    <a:cubicBezTo>
                      <a:pt x="174" y="40"/>
                      <a:pt x="174" y="34"/>
                      <a:pt x="174" y="31"/>
                    </a:cubicBezTo>
                    <a:cubicBezTo>
                      <a:pt x="174" y="28"/>
                      <a:pt x="172" y="25"/>
                      <a:pt x="171" y="23"/>
                    </a:cubicBezTo>
                    <a:cubicBezTo>
                      <a:pt x="170" y="20"/>
                      <a:pt x="169" y="18"/>
                      <a:pt x="169" y="16"/>
                    </a:cubicBezTo>
                    <a:cubicBezTo>
                      <a:pt x="169" y="13"/>
                      <a:pt x="169" y="10"/>
                      <a:pt x="169" y="7"/>
                    </a:cubicBezTo>
                    <a:cubicBezTo>
                      <a:pt x="169" y="7"/>
                      <a:pt x="173" y="14"/>
                      <a:pt x="179" y="22"/>
                    </a:cubicBezTo>
                    <a:cubicBezTo>
                      <a:pt x="183" y="26"/>
                      <a:pt x="187" y="30"/>
                      <a:pt x="190" y="34"/>
                    </a:cubicBezTo>
                    <a:cubicBezTo>
                      <a:pt x="192" y="37"/>
                      <a:pt x="193" y="41"/>
                      <a:pt x="191" y="45"/>
                    </a:cubicBezTo>
                    <a:cubicBezTo>
                      <a:pt x="191" y="46"/>
                      <a:pt x="190" y="48"/>
                      <a:pt x="189" y="49"/>
                    </a:cubicBezTo>
                    <a:cubicBezTo>
                      <a:pt x="189" y="49"/>
                      <a:pt x="189" y="49"/>
                      <a:pt x="189" y="49"/>
                    </a:cubicBezTo>
                    <a:cubicBezTo>
                      <a:pt x="189" y="49"/>
                      <a:pt x="180" y="49"/>
                      <a:pt x="174" y="41"/>
                    </a:cubicBezTo>
                    <a:close/>
                    <a:moveTo>
                      <a:pt x="187" y="51"/>
                    </a:moveTo>
                    <a:cubicBezTo>
                      <a:pt x="182" y="56"/>
                      <a:pt x="176" y="62"/>
                      <a:pt x="176" y="69"/>
                    </a:cubicBezTo>
                    <a:cubicBezTo>
                      <a:pt x="176" y="71"/>
                      <a:pt x="176" y="80"/>
                      <a:pt x="175" y="80"/>
                    </a:cubicBezTo>
                    <a:cubicBezTo>
                      <a:pt x="175" y="81"/>
                      <a:pt x="174" y="81"/>
                      <a:pt x="173" y="80"/>
                    </a:cubicBezTo>
                    <a:cubicBezTo>
                      <a:pt x="173" y="80"/>
                      <a:pt x="171" y="79"/>
                      <a:pt x="169" y="78"/>
                    </a:cubicBezTo>
                    <a:cubicBezTo>
                      <a:pt x="169" y="76"/>
                      <a:pt x="169" y="72"/>
                      <a:pt x="169" y="67"/>
                    </a:cubicBezTo>
                    <a:cubicBezTo>
                      <a:pt x="169" y="64"/>
                      <a:pt x="171" y="59"/>
                      <a:pt x="173" y="56"/>
                    </a:cubicBezTo>
                    <a:cubicBezTo>
                      <a:pt x="175" y="53"/>
                      <a:pt x="176" y="49"/>
                      <a:pt x="175" y="46"/>
                    </a:cubicBezTo>
                    <a:cubicBezTo>
                      <a:pt x="175" y="46"/>
                      <a:pt x="181" y="50"/>
                      <a:pt x="187" y="51"/>
                    </a:cubicBezTo>
                    <a:close/>
                    <a:moveTo>
                      <a:pt x="187" y="27"/>
                    </a:moveTo>
                    <a:cubicBezTo>
                      <a:pt x="184" y="24"/>
                      <a:pt x="182" y="22"/>
                      <a:pt x="180" y="19"/>
                    </a:cubicBezTo>
                    <a:cubicBezTo>
                      <a:pt x="179" y="18"/>
                      <a:pt x="178" y="17"/>
                      <a:pt x="177" y="15"/>
                    </a:cubicBezTo>
                    <a:cubicBezTo>
                      <a:pt x="187" y="15"/>
                      <a:pt x="187" y="15"/>
                      <a:pt x="187" y="15"/>
                    </a:cubicBezTo>
                    <a:cubicBezTo>
                      <a:pt x="187" y="27"/>
                      <a:pt x="187" y="27"/>
                      <a:pt x="187" y="27"/>
                    </a:cubicBezTo>
                    <a:close/>
                    <a:moveTo>
                      <a:pt x="175" y="13"/>
                    </a:moveTo>
                    <a:cubicBezTo>
                      <a:pt x="174" y="12"/>
                      <a:pt x="173" y="10"/>
                      <a:pt x="172" y="9"/>
                    </a:cubicBezTo>
                    <a:cubicBezTo>
                      <a:pt x="173" y="6"/>
                      <a:pt x="177" y="4"/>
                      <a:pt x="182" y="4"/>
                    </a:cubicBezTo>
                    <a:cubicBezTo>
                      <a:pt x="187" y="4"/>
                      <a:pt x="191" y="6"/>
                      <a:pt x="191" y="9"/>
                    </a:cubicBezTo>
                    <a:cubicBezTo>
                      <a:pt x="191" y="11"/>
                      <a:pt x="190" y="12"/>
                      <a:pt x="189" y="13"/>
                    </a:cubicBezTo>
                    <a:cubicBezTo>
                      <a:pt x="188" y="13"/>
                      <a:pt x="187" y="13"/>
                      <a:pt x="187" y="13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3"/>
                      <a:pt x="175" y="13"/>
                      <a:pt x="17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9989D-4831-4E99-B76E-9A53CB0F3A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F9CDB-1F21-4789-A81E-8FEA25CE19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 dir="r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customXml" Target="../ink/ink6.xml"/><Relationship Id="rId7" Type="http://schemas.openxmlformats.org/officeDocument/2006/relationships/image" Target="../media/image7.png"/><Relationship Id="rId6" Type="http://schemas.openxmlformats.org/officeDocument/2006/relationships/customXml" Target="../ink/ink5.xml"/><Relationship Id="rId5" Type="http://schemas.openxmlformats.org/officeDocument/2006/relationships/image" Target="../media/image6.png"/><Relationship Id="rId4" Type="http://schemas.openxmlformats.org/officeDocument/2006/relationships/customXml" Target="../ink/ink4.xml"/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10" Type="http://schemas.openxmlformats.org/officeDocument/2006/relationships/tags" Target="../tags/tag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8.png"/><Relationship Id="rId7" Type="http://schemas.openxmlformats.org/officeDocument/2006/relationships/customXml" Target="../ink/ink10.xml"/><Relationship Id="rId6" Type="http://schemas.openxmlformats.org/officeDocument/2006/relationships/image" Target="../media/image7.png"/><Relationship Id="rId5" Type="http://schemas.openxmlformats.org/officeDocument/2006/relationships/customXml" Target="../ink/ink9.xml"/><Relationship Id="rId4" Type="http://schemas.openxmlformats.org/officeDocument/2006/relationships/image" Target="../media/image6.png"/><Relationship Id="rId3" Type="http://schemas.openxmlformats.org/officeDocument/2006/relationships/customXml" Target="../ink/ink8.xml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1" Type="http://schemas.openxmlformats.org/officeDocument/2006/relationships/customXml" Target="../ink/ink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8.png"/><Relationship Id="rId7" Type="http://schemas.openxmlformats.org/officeDocument/2006/relationships/customXml" Target="../ink/ink14.xml"/><Relationship Id="rId6" Type="http://schemas.openxmlformats.org/officeDocument/2006/relationships/image" Target="../media/image7.png"/><Relationship Id="rId5" Type="http://schemas.openxmlformats.org/officeDocument/2006/relationships/customXml" Target="../ink/ink13.xml"/><Relationship Id="rId4" Type="http://schemas.openxmlformats.org/officeDocument/2006/relationships/image" Target="../media/image6.png"/><Relationship Id="rId3" Type="http://schemas.openxmlformats.org/officeDocument/2006/relationships/customXml" Target="../ink/ink12.xml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1" Type="http://schemas.openxmlformats.org/officeDocument/2006/relationships/customXml" Target="../ink/ink1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5.xml"/><Relationship Id="rId4" Type="http://schemas.openxmlformats.org/officeDocument/2006/relationships/image" Target="../media/image2.png"/><Relationship Id="rId3" Type="http://schemas.openxmlformats.org/officeDocument/2006/relationships/customXml" Target="../ink/ink16.xml"/><Relationship Id="rId2" Type="http://schemas.openxmlformats.org/officeDocument/2006/relationships/image" Target="../media/image1.png"/><Relationship Id="rId1" Type="http://schemas.openxmlformats.org/officeDocument/2006/relationships/customXml" Target="../ink/ink1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8.png"/><Relationship Id="rId7" Type="http://schemas.openxmlformats.org/officeDocument/2006/relationships/customXml" Target="../ink/ink20.xml"/><Relationship Id="rId6" Type="http://schemas.openxmlformats.org/officeDocument/2006/relationships/image" Target="../media/image7.png"/><Relationship Id="rId5" Type="http://schemas.openxmlformats.org/officeDocument/2006/relationships/customXml" Target="../ink/ink19.xml"/><Relationship Id="rId4" Type="http://schemas.openxmlformats.org/officeDocument/2006/relationships/image" Target="../media/image6.png"/><Relationship Id="rId3" Type="http://schemas.openxmlformats.org/officeDocument/2006/relationships/customXml" Target="../ink/ink18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10" Type="http://schemas.openxmlformats.org/officeDocument/2006/relationships/image" Target="../media/image3.png"/><Relationship Id="rId1" Type="http://schemas.openxmlformats.org/officeDocument/2006/relationships/customXml" Target="../ink/ink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8.png"/><Relationship Id="rId7" Type="http://schemas.openxmlformats.org/officeDocument/2006/relationships/customXml" Target="../ink/ink24.xml"/><Relationship Id="rId6" Type="http://schemas.openxmlformats.org/officeDocument/2006/relationships/image" Target="../media/image7.png"/><Relationship Id="rId5" Type="http://schemas.openxmlformats.org/officeDocument/2006/relationships/customXml" Target="../ink/ink23.xml"/><Relationship Id="rId4" Type="http://schemas.openxmlformats.org/officeDocument/2006/relationships/image" Target="../media/image6.png"/><Relationship Id="rId3" Type="http://schemas.openxmlformats.org/officeDocument/2006/relationships/customXml" Target="../ink/ink22.xml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1" Type="http://schemas.openxmlformats.org/officeDocument/2006/relationships/customXml" Target="../ink/ink2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8.png"/><Relationship Id="rId7" Type="http://schemas.openxmlformats.org/officeDocument/2006/relationships/customXml" Target="../ink/ink28.xml"/><Relationship Id="rId6" Type="http://schemas.openxmlformats.org/officeDocument/2006/relationships/image" Target="../media/image7.png"/><Relationship Id="rId5" Type="http://schemas.openxmlformats.org/officeDocument/2006/relationships/customXml" Target="../ink/ink27.xml"/><Relationship Id="rId4" Type="http://schemas.openxmlformats.org/officeDocument/2006/relationships/image" Target="../media/image6.png"/><Relationship Id="rId3" Type="http://schemas.openxmlformats.org/officeDocument/2006/relationships/customXml" Target="../ink/ink26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10" Type="http://schemas.openxmlformats.org/officeDocument/2006/relationships/image" Target="../media/image3.png"/><Relationship Id="rId1" Type="http://schemas.openxmlformats.org/officeDocument/2006/relationships/customXml" Target="../ink/ink2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8.png"/><Relationship Id="rId7" Type="http://schemas.openxmlformats.org/officeDocument/2006/relationships/customXml" Target="../ink/ink32.xml"/><Relationship Id="rId6" Type="http://schemas.openxmlformats.org/officeDocument/2006/relationships/image" Target="../media/image7.png"/><Relationship Id="rId5" Type="http://schemas.openxmlformats.org/officeDocument/2006/relationships/customXml" Target="../ink/ink31.xml"/><Relationship Id="rId4" Type="http://schemas.openxmlformats.org/officeDocument/2006/relationships/image" Target="../media/image6.png"/><Relationship Id="rId3" Type="http://schemas.openxmlformats.org/officeDocument/2006/relationships/customXml" Target="../ink/ink30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3.png"/><Relationship Id="rId1" Type="http://schemas.openxmlformats.org/officeDocument/2006/relationships/customXml" Target="../ink/ink2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8.png"/><Relationship Id="rId7" Type="http://schemas.openxmlformats.org/officeDocument/2006/relationships/customXml" Target="../ink/ink36.xml"/><Relationship Id="rId6" Type="http://schemas.openxmlformats.org/officeDocument/2006/relationships/image" Target="../media/image7.png"/><Relationship Id="rId5" Type="http://schemas.openxmlformats.org/officeDocument/2006/relationships/customXml" Target="../ink/ink35.xml"/><Relationship Id="rId4" Type="http://schemas.openxmlformats.org/officeDocument/2006/relationships/image" Target="../media/image6.png"/><Relationship Id="rId3" Type="http://schemas.openxmlformats.org/officeDocument/2006/relationships/customXml" Target="../ink/ink34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10" Type="http://schemas.openxmlformats.org/officeDocument/2006/relationships/image" Target="../media/image3.png"/><Relationship Id="rId1" Type="http://schemas.openxmlformats.org/officeDocument/2006/relationships/customXml" Target="../ink/ink3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image" Target="../media/image8.png"/><Relationship Id="rId7" Type="http://schemas.openxmlformats.org/officeDocument/2006/relationships/customXml" Target="../ink/ink40.xml"/><Relationship Id="rId6" Type="http://schemas.openxmlformats.org/officeDocument/2006/relationships/image" Target="../media/image7.png"/><Relationship Id="rId5" Type="http://schemas.openxmlformats.org/officeDocument/2006/relationships/customXml" Target="../ink/ink39.xml"/><Relationship Id="rId4" Type="http://schemas.openxmlformats.org/officeDocument/2006/relationships/image" Target="../media/image6.png"/><Relationship Id="rId3" Type="http://schemas.openxmlformats.org/officeDocument/2006/relationships/customXml" Target="../ink/ink38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10" Type="http://schemas.openxmlformats.org/officeDocument/2006/relationships/image" Target="../media/image3.png"/><Relationship Id="rId1" Type="http://schemas.openxmlformats.org/officeDocument/2006/relationships/customXml" Target="../ink/ink3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8.png"/><Relationship Id="rId7" Type="http://schemas.openxmlformats.org/officeDocument/2006/relationships/customXml" Target="../ink/ink44.xml"/><Relationship Id="rId6" Type="http://schemas.openxmlformats.org/officeDocument/2006/relationships/image" Target="../media/image7.png"/><Relationship Id="rId5" Type="http://schemas.openxmlformats.org/officeDocument/2006/relationships/customXml" Target="../ink/ink43.xml"/><Relationship Id="rId4" Type="http://schemas.openxmlformats.org/officeDocument/2006/relationships/image" Target="../media/image6.png"/><Relationship Id="rId3" Type="http://schemas.openxmlformats.org/officeDocument/2006/relationships/customXml" Target="../ink/ink42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10" Type="http://schemas.openxmlformats.org/officeDocument/2006/relationships/image" Target="../media/image3.png"/><Relationship Id="rId1" Type="http://schemas.openxmlformats.org/officeDocument/2006/relationships/customXml" Target="../ink/ink4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8.png"/><Relationship Id="rId7" Type="http://schemas.openxmlformats.org/officeDocument/2006/relationships/customXml" Target="../ink/ink48.xml"/><Relationship Id="rId6" Type="http://schemas.openxmlformats.org/officeDocument/2006/relationships/image" Target="../media/image7.png"/><Relationship Id="rId5" Type="http://schemas.openxmlformats.org/officeDocument/2006/relationships/customXml" Target="../ink/ink47.xml"/><Relationship Id="rId4" Type="http://schemas.openxmlformats.org/officeDocument/2006/relationships/image" Target="../media/image6.png"/><Relationship Id="rId3" Type="http://schemas.openxmlformats.org/officeDocument/2006/relationships/customXml" Target="../ink/ink46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10" Type="http://schemas.openxmlformats.org/officeDocument/2006/relationships/image" Target="../media/image3.png"/><Relationship Id="rId1" Type="http://schemas.openxmlformats.org/officeDocument/2006/relationships/customXml" Target="../ink/ink4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8.png"/><Relationship Id="rId7" Type="http://schemas.openxmlformats.org/officeDocument/2006/relationships/customXml" Target="../ink/ink52.xml"/><Relationship Id="rId6" Type="http://schemas.openxmlformats.org/officeDocument/2006/relationships/image" Target="../media/image7.png"/><Relationship Id="rId5" Type="http://schemas.openxmlformats.org/officeDocument/2006/relationships/customXml" Target="../ink/ink51.xml"/><Relationship Id="rId4" Type="http://schemas.openxmlformats.org/officeDocument/2006/relationships/image" Target="../media/image6.png"/><Relationship Id="rId3" Type="http://schemas.openxmlformats.org/officeDocument/2006/relationships/customXml" Target="../ink/ink50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3.png"/><Relationship Id="rId1" Type="http://schemas.openxmlformats.org/officeDocument/2006/relationships/customXml" Target="../ink/ink4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png"/><Relationship Id="rId7" Type="http://schemas.openxmlformats.org/officeDocument/2006/relationships/customXml" Target="../ink/ink56.xml"/><Relationship Id="rId6" Type="http://schemas.openxmlformats.org/officeDocument/2006/relationships/image" Target="../media/image7.png"/><Relationship Id="rId5" Type="http://schemas.openxmlformats.org/officeDocument/2006/relationships/customXml" Target="../ink/ink55.xml"/><Relationship Id="rId4" Type="http://schemas.openxmlformats.org/officeDocument/2006/relationships/image" Target="../media/image6.png"/><Relationship Id="rId3" Type="http://schemas.openxmlformats.org/officeDocument/2006/relationships/customXml" Target="../ink/ink54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" Type="http://schemas.openxmlformats.org/officeDocument/2006/relationships/customXml" Target="../ink/ink5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image" Target="../media/image8.png"/><Relationship Id="rId7" Type="http://schemas.openxmlformats.org/officeDocument/2006/relationships/customXml" Target="../ink/ink60.xml"/><Relationship Id="rId6" Type="http://schemas.openxmlformats.org/officeDocument/2006/relationships/image" Target="../media/image7.png"/><Relationship Id="rId5" Type="http://schemas.openxmlformats.org/officeDocument/2006/relationships/customXml" Target="../ink/ink59.xml"/><Relationship Id="rId4" Type="http://schemas.openxmlformats.org/officeDocument/2006/relationships/image" Target="../media/image6.png"/><Relationship Id="rId3" Type="http://schemas.openxmlformats.org/officeDocument/2006/relationships/customXml" Target="../ink/ink58.xml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1" Type="http://schemas.openxmlformats.org/officeDocument/2006/relationships/customXml" Target="../ink/ink57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16.xml"/><Relationship Id="rId4" Type="http://schemas.openxmlformats.org/officeDocument/2006/relationships/image" Target="../media/image2.png"/><Relationship Id="rId3" Type="http://schemas.openxmlformats.org/officeDocument/2006/relationships/customXml" Target="../ink/ink62.xml"/><Relationship Id="rId2" Type="http://schemas.openxmlformats.org/officeDocument/2006/relationships/image" Target="../media/image1.png"/><Relationship Id="rId1" Type="http://schemas.openxmlformats.org/officeDocument/2006/relationships/customXml" Target="../ink/ink6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.png"/><Relationship Id="rId7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customXml" Target="../ink/ink65.xml"/><Relationship Id="rId4" Type="http://schemas.openxmlformats.org/officeDocument/2006/relationships/image" Target="../media/image19.png"/><Relationship Id="rId3" Type="http://schemas.openxmlformats.org/officeDocument/2006/relationships/customXml" Target="../ink/ink64.xml"/><Relationship Id="rId2" Type="http://schemas.openxmlformats.org/officeDocument/2006/relationships/image" Target="../media/image18.png"/><Relationship Id="rId1" Type="http://schemas.openxmlformats.org/officeDocument/2006/relationships/customXml" Target="../ink/ink63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18.xml"/><Relationship Id="rId4" Type="http://schemas.openxmlformats.org/officeDocument/2006/relationships/image" Target="../media/image2.png"/><Relationship Id="rId3" Type="http://schemas.openxmlformats.org/officeDocument/2006/relationships/customXml" Target="../ink/ink67.xml"/><Relationship Id="rId2" Type="http://schemas.openxmlformats.org/officeDocument/2006/relationships/image" Target="../media/image1.png"/><Relationship Id="rId1" Type="http://schemas.openxmlformats.org/officeDocument/2006/relationships/customXml" Target="../ink/ink6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8.png"/><Relationship Id="rId7" Type="http://schemas.openxmlformats.org/officeDocument/2006/relationships/customXml" Target="../ink/ink71.xml"/><Relationship Id="rId6" Type="http://schemas.openxmlformats.org/officeDocument/2006/relationships/image" Target="../media/image7.png"/><Relationship Id="rId5" Type="http://schemas.openxmlformats.org/officeDocument/2006/relationships/customXml" Target="../ink/ink70.xml"/><Relationship Id="rId4" Type="http://schemas.openxmlformats.org/officeDocument/2006/relationships/image" Target="../media/image6.png"/><Relationship Id="rId3" Type="http://schemas.openxmlformats.org/officeDocument/2006/relationships/customXml" Target="../ink/ink69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" Type="http://schemas.openxmlformats.org/officeDocument/2006/relationships/customXml" Target="../ink/ink68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image" Target="../media/image8.png"/><Relationship Id="rId7" Type="http://schemas.openxmlformats.org/officeDocument/2006/relationships/customXml" Target="../ink/ink75.xml"/><Relationship Id="rId6" Type="http://schemas.openxmlformats.org/officeDocument/2006/relationships/image" Target="../media/image7.png"/><Relationship Id="rId5" Type="http://schemas.openxmlformats.org/officeDocument/2006/relationships/customXml" Target="../ink/ink74.xml"/><Relationship Id="rId4" Type="http://schemas.openxmlformats.org/officeDocument/2006/relationships/image" Target="../media/image6.png"/><Relationship Id="rId3" Type="http://schemas.openxmlformats.org/officeDocument/2006/relationships/customXml" Target="../ink/ink73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3.png"/><Relationship Id="rId1" Type="http://schemas.openxmlformats.org/officeDocument/2006/relationships/customXml" Target="../ink/ink7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image" Target="../media/image8.png"/><Relationship Id="rId7" Type="http://schemas.openxmlformats.org/officeDocument/2006/relationships/customXml" Target="../ink/ink79.xml"/><Relationship Id="rId6" Type="http://schemas.openxmlformats.org/officeDocument/2006/relationships/image" Target="../media/image7.png"/><Relationship Id="rId5" Type="http://schemas.openxmlformats.org/officeDocument/2006/relationships/customXml" Target="../ink/ink78.xml"/><Relationship Id="rId4" Type="http://schemas.openxmlformats.org/officeDocument/2006/relationships/image" Target="../media/image6.png"/><Relationship Id="rId3" Type="http://schemas.openxmlformats.org/officeDocument/2006/relationships/customXml" Target="../ink/ink77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3.png"/><Relationship Id="rId1" Type="http://schemas.openxmlformats.org/officeDocument/2006/relationships/customXml" Target="../ink/ink7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image" Target="../media/image8.png"/><Relationship Id="rId7" Type="http://schemas.openxmlformats.org/officeDocument/2006/relationships/customXml" Target="../ink/ink83.xml"/><Relationship Id="rId6" Type="http://schemas.openxmlformats.org/officeDocument/2006/relationships/image" Target="../media/image7.png"/><Relationship Id="rId5" Type="http://schemas.openxmlformats.org/officeDocument/2006/relationships/customXml" Target="../ink/ink82.xml"/><Relationship Id="rId4" Type="http://schemas.openxmlformats.org/officeDocument/2006/relationships/image" Target="../media/image6.png"/><Relationship Id="rId3" Type="http://schemas.openxmlformats.org/officeDocument/2006/relationships/customXml" Target="../ink/ink81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7.png"/><Relationship Id="rId11" Type="http://schemas.openxmlformats.org/officeDocument/2006/relationships/image" Target="../media/image26.png"/><Relationship Id="rId10" Type="http://schemas.openxmlformats.org/officeDocument/2006/relationships/image" Target="../media/image3.png"/><Relationship Id="rId1" Type="http://schemas.openxmlformats.org/officeDocument/2006/relationships/customXml" Target="../ink/ink80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image" Target="../media/image8.png"/><Relationship Id="rId7" Type="http://schemas.openxmlformats.org/officeDocument/2006/relationships/customXml" Target="../ink/ink87.xml"/><Relationship Id="rId6" Type="http://schemas.openxmlformats.org/officeDocument/2006/relationships/image" Target="../media/image7.png"/><Relationship Id="rId5" Type="http://schemas.openxmlformats.org/officeDocument/2006/relationships/customXml" Target="../ink/ink86.xml"/><Relationship Id="rId4" Type="http://schemas.openxmlformats.org/officeDocument/2006/relationships/image" Target="../media/image6.png"/><Relationship Id="rId3" Type="http://schemas.openxmlformats.org/officeDocument/2006/relationships/customXml" Target="../ink/ink85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9.png"/><Relationship Id="rId11" Type="http://schemas.openxmlformats.org/officeDocument/2006/relationships/image" Target="../media/image28.jpeg"/><Relationship Id="rId10" Type="http://schemas.openxmlformats.org/officeDocument/2006/relationships/image" Target="../media/image3.png"/><Relationship Id="rId1" Type="http://schemas.openxmlformats.org/officeDocument/2006/relationships/customXml" Target="../ink/ink84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image" Target="../media/image8.png"/><Relationship Id="rId7" Type="http://schemas.openxmlformats.org/officeDocument/2006/relationships/customXml" Target="../ink/ink91.xml"/><Relationship Id="rId6" Type="http://schemas.openxmlformats.org/officeDocument/2006/relationships/image" Target="../media/image7.png"/><Relationship Id="rId5" Type="http://schemas.openxmlformats.org/officeDocument/2006/relationships/customXml" Target="../ink/ink90.xml"/><Relationship Id="rId4" Type="http://schemas.openxmlformats.org/officeDocument/2006/relationships/image" Target="../media/image6.png"/><Relationship Id="rId3" Type="http://schemas.openxmlformats.org/officeDocument/2006/relationships/customXml" Target="../ink/ink89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1.png"/><Relationship Id="rId11" Type="http://schemas.openxmlformats.org/officeDocument/2006/relationships/image" Target="../media/image30.png"/><Relationship Id="rId10" Type="http://schemas.openxmlformats.org/officeDocument/2006/relationships/image" Target="../media/image3.png"/><Relationship Id="rId1" Type="http://schemas.openxmlformats.org/officeDocument/2006/relationships/customXml" Target="../ink/ink88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image" Target="../media/image8.png"/><Relationship Id="rId7" Type="http://schemas.openxmlformats.org/officeDocument/2006/relationships/customXml" Target="../ink/ink95.xml"/><Relationship Id="rId6" Type="http://schemas.openxmlformats.org/officeDocument/2006/relationships/image" Target="../media/image7.png"/><Relationship Id="rId5" Type="http://schemas.openxmlformats.org/officeDocument/2006/relationships/customXml" Target="../ink/ink94.xml"/><Relationship Id="rId4" Type="http://schemas.openxmlformats.org/officeDocument/2006/relationships/image" Target="../media/image6.png"/><Relationship Id="rId3" Type="http://schemas.openxmlformats.org/officeDocument/2006/relationships/customXml" Target="../ink/ink93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3.png"/><Relationship Id="rId11" Type="http://schemas.openxmlformats.org/officeDocument/2006/relationships/image" Target="../media/image32.png"/><Relationship Id="rId10" Type="http://schemas.openxmlformats.org/officeDocument/2006/relationships/image" Target="../media/image3.png"/><Relationship Id="rId1" Type="http://schemas.openxmlformats.org/officeDocument/2006/relationships/customXml" Target="../ink/ink9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image" Target="../media/image8.png"/><Relationship Id="rId7" Type="http://schemas.openxmlformats.org/officeDocument/2006/relationships/customXml" Target="../ink/ink99.xml"/><Relationship Id="rId6" Type="http://schemas.openxmlformats.org/officeDocument/2006/relationships/image" Target="../media/image7.png"/><Relationship Id="rId5" Type="http://schemas.openxmlformats.org/officeDocument/2006/relationships/customXml" Target="../ink/ink98.xml"/><Relationship Id="rId4" Type="http://schemas.openxmlformats.org/officeDocument/2006/relationships/image" Target="../media/image6.png"/><Relationship Id="rId3" Type="http://schemas.openxmlformats.org/officeDocument/2006/relationships/customXml" Target="../ink/ink97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5.png"/><Relationship Id="rId11" Type="http://schemas.openxmlformats.org/officeDocument/2006/relationships/image" Target="../media/image34.png"/><Relationship Id="rId10" Type="http://schemas.openxmlformats.org/officeDocument/2006/relationships/image" Target="../media/image3.png"/><Relationship Id="rId1" Type="http://schemas.openxmlformats.org/officeDocument/2006/relationships/customXml" Target="../ink/ink96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image" Target="../media/image8.png"/><Relationship Id="rId7" Type="http://schemas.openxmlformats.org/officeDocument/2006/relationships/customXml" Target="../ink/ink103.xml"/><Relationship Id="rId6" Type="http://schemas.openxmlformats.org/officeDocument/2006/relationships/image" Target="../media/image7.png"/><Relationship Id="rId5" Type="http://schemas.openxmlformats.org/officeDocument/2006/relationships/customXml" Target="../ink/ink102.xml"/><Relationship Id="rId4" Type="http://schemas.openxmlformats.org/officeDocument/2006/relationships/image" Target="../media/image6.png"/><Relationship Id="rId3" Type="http://schemas.openxmlformats.org/officeDocument/2006/relationships/customXml" Target="../ink/ink101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openxmlformats.org/officeDocument/2006/relationships/image" Target="../media/image3.png"/><Relationship Id="rId1" Type="http://schemas.openxmlformats.org/officeDocument/2006/relationships/customXml" Target="../ink/ink100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8.png"/><Relationship Id="rId7" Type="http://schemas.openxmlformats.org/officeDocument/2006/relationships/customXml" Target="../ink/ink107.xml"/><Relationship Id="rId6" Type="http://schemas.openxmlformats.org/officeDocument/2006/relationships/image" Target="../media/image7.png"/><Relationship Id="rId5" Type="http://schemas.openxmlformats.org/officeDocument/2006/relationships/customXml" Target="../ink/ink106.xml"/><Relationship Id="rId4" Type="http://schemas.openxmlformats.org/officeDocument/2006/relationships/image" Target="../media/image6.png"/><Relationship Id="rId3" Type="http://schemas.openxmlformats.org/officeDocument/2006/relationships/customXml" Target="../ink/ink105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10" Type="http://schemas.openxmlformats.org/officeDocument/2006/relationships/tags" Target="../tags/tag27.xml"/><Relationship Id="rId1" Type="http://schemas.openxmlformats.org/officeDocument/2006/relationships/customXml" Target="../ink/ink10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image" Target="../media/image8.png"/><Relationship Id="rId7" Type="http://schemas.openxmlformats.org/officeDocument/2006/relationships/customXml" Target="../ink/ink111.xml"/><Relationship Id="rId6" Type="http://schemas.openxmlformats.org/officeDocument/2006/relationships/image" Target="../media/image7.png"/><Relationship Id="rId5" Type="http://schemas.openxmlformats.org/officeDocument/2006/relationships/customXml" Target="../ink/ink110.xml"/><Relationship Id="rId4" Type="http://schemas.openxmlformats.org/officeDocument/2006/relationships/image" Target="../media/image6.png"/><Relationship Id="rId3" Type="http://schemas.openxmlformats.org/officeDocument/2006/relationships/customXml" Target="../ink/ink109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9.png"/><Relationship Id="rId10" Type="http://schemas.openxmlformats.org/officeDocument/2006/relationships/image" Target="../media/image3.png"/><Relationship Id="rId1" Type="http://schemas.openxmlformats.org/officeDocument/2006/relationships/customXml" Target="../ink/ink108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image" Target="../media/image8.png"/><Relationship Id="rId7" Type="http://schemas.openxmlformats.org/officeDocument/2006/relationships/customXml" Target="../ink/ink115.xml"/><Relationship Id="rId6" Type="http://schemas.openxmlformats.org/officeDocument/2006/relationships/image" Target="../media/image7.png"/><Relationship Id="rId5" Type="http://schemas.openxmlformats.org/officeDocument/2006/relationships/customXml" Target="../ink/ink114.xml"/><Relationship Id="rId4" Type="http://schemas.openxmlformats.org/officeDocument/2006/relationships/image" Target="../media/image6.png"/><Relationship Id="rId3" Type="http://schemas.openxmlformats.org/officeDocument/2006/relationships/customXml" Target="../ink/ink113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0.png"/><Relationship Id="rId10" Type="http://schemas.openxmlformats.org/officeDocument/2006/relationships/image" Target="../media/image3.png"/><Relationship Id="rId1" Type="http://schemas.openxmlformats.org/officeDocument/2006/relationships/customXml" Target="../ink/ink112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image" Target="../media/image8.png"/><Relationship Id="rId7" Type="http://schemas.openxmlformats.org/officeDocument/2006/relationships/customXml" Target="../ink/ink119.xml"/><Relationship Id="rId6" Type="http://schemas.openxmlformats.org/officeDocument/2006/relationships/image" Target="../media/image7.png"/><Relationship Id="rId5" Type="http://schemas.openxmlformats.org/officeDocument/2006/relationships/customXml" Target="../ink/ink118.xml"/><Relationship Id="rId4" Type="http://schemas.openxmlformats.org/officeDocument/2006/relationships/image" Target="../media/image6.png"/><Relationship Id="rId3" Type="http://schemas.openxmlformats.org/officeDocument/2006/relationships/customXml" Target="../ink/ink117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10" Type="http://schemas.openxmlformats.org/officeDocument/2006/relationships/image" Target="../media/image3.png"/><Relationship Id="rId1" Type="http://schemas.openxmlformats.org/officeDocument/2006/relationships/customXml" Target="../ink/ink116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image" Target="../media/image8.png"/><Relationship Id="rId7" Type="http://schemas.openxmlformats.org/officeDocument/2006/relationships/customXml" Target="../ink/ink123.xml"/><Relationship Id="rId6" Type="http://schemas.openxmlformats.org/officeDocument/2006/relationships/image" Target="../media/image7.png"/><Relationship Id="rId5" Type="http://schemas.openxmlformats.org/officeDocument/2006/relationships/customXml" Target="../ink/ink122.xml"/><Relationship Id="rId4" Type="http://schemas.openxmlformats.org/officeDocument/2006/relationships/image" Target="../media/image6.png"/><Relationship Id="rId3" Type="http://schemas.openxmlformats.org/officeDocument/2006/relationships/customXml" Target="../ink/ink121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2.png"/><Relationship Id="rId10" Type="http://schemas.openxmlformats.org/officeDocument/2006/relationships/image" Target="../media/image3.png"/><Relationship Id="rId1" Type="http://schemas.openxmlformats.org/officeDocument/2006/relationships/customXml" Target="../ink/ink120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image" Target="../media/image8.png"/><Relationship Id="rId7" Type="http://schemas.openxmlformats.org/officeDocument/2006/relationships/customXml" Target="../ink/ink127.xml"/><Relationship Id="rId6" Type="http://schemas.openxmlformats.org/officeDocument/2006/relationships/image" Target="../media/image7.png"/><Relationship Id="rId5" Type="http://schemas.openxmlformats.org/officeDocument/2006/relationships/customXml" Target="../ink/ink126.xml"/><Relationship Id="rId4" Type="http://schemas.openxmlformats.org/officeDocument/2006/relationships/image" Target="../media/image6.png"/><Relationship Id="rId3" Type="http://schemas.openxmlformats.org/officeDocument/2006/relationships/customXml" Target="../ink/ink125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3.png"/><Relationship Id="rId10" Type="http://schemas.openxmlformats.org/officeDocument/2006/relationships/image" Target="../media/image3.png"/><Relationship Id="rId1" Type="http://schemas.openxmlformats.org/officeDocument/2006/relationships/customXml" Target="../ink/ink124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8.png"/><Relationship Id="rId7" Type="http://schemas.openxmlformats.org/officeDocument/2006/relationships/customXml" Target="../ink/ink131.xml"/><Relationship Id="rId6" Type="http://schemas.openxmlformats.org/officeDocument/2006/relationships/image" Target="../media/image7.png"/><Relationship Id="rId5" Type="http://schemas.openxmlformats.org/officeDocument/2006/relationships/customXml" Target="../ink/ink130.xml"/><Relationship Id="rId4" Type="http://schemas.openxmlformats.org/officeDocument/2006/relationships/image" Target="../media/image6.png"/><Relationship Id="rId3" Type="http://schemas.openxmlformats.org/officeDocument/2006/relationships/customXml" Target="../ink/ink129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10" Type="http://schemas.openxmlformats.org/officeDocument/2006/relationships/tags" Target="../tags/tag33.xml"/><Relationship Id="rId1" Type="http://schemas.openxmlformats.org/officeDocument/2006/relationships/customXml" Target="../ink/ink128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8.png"/><Relationship Id="rId7" Type="http://schemas.openxmlformats.org/officeDocument/2006/relationships/customXml" Target="../ink/ink135.xml"/><Relationship Id="rId6" Type="http://schemas.openxmlformats.org/officeDocument/2006/relationships/image" Target="../media/image7.png"/><Relationship Id="rId5" Type="http://schemas.openxmlformats.org/officeDocument/2006/relationships/customXml" Target="../ink/ink134.xml"/><Relationship Id="rId4" Type="http://schemas.openxmlformats.org/officeDocument/2006/relationships/image" Target="../media/image6.png"/><Relationship Id="rId3" Type="http://schemas.openxmlformats.org/officeDocument/2006/relationships/customXml" Target="../ink/ink133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10" Type="http://schemas.openxmlformats.org/officeDocument/2006/relationships/tags" Target="../tags/tag34.xml"/><Relationship Id="rId1" Type="http://schemas.openxmlformats.org/officeDocument/2006/relationships/customXml" Target="../ink/ink1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35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8.png"/><Relationship Id="rId7" Type="http://schemas.openxmlformats.org/officeDocument/2006/relationships/customXml" Target="../ink/ink139.xml"/><Relationship Id="rId6" Type="http://schemas.openxmlformats.org/officeDocument/2006/relationships/image" Target="../media/image7.png"/><Relationship Id="rId5" Type="http://schemas.openxmlformats.org/officeDocument/2006/relationships/customXml" Target="../ink/ink138.xml"/><Relationship Id="rId4" Type="http://schemas.openxmlformats.org/officeDocument/2006/relationships/image" Target="../media/image6.png"/><Relationship Id="rId3" Type="http://schemas.openxmlformats.org/officeDocument/2006/relationships/customXml" Target="../ink/ink137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6.png"/><Relationship Id="rId10" Type="http://schemas.openxmlformats.org/officeDocument/2006/relationships/image" Target="../media/image3.png"/><Relationship Id="rId1" Type="http://schemas.openxmlformats.org/officeDocument/2006/relationships/customXml" Target="../ink/ink136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37.xml"/><Relationship Id="rId4" Type="http://schemas.openxmlformats.org/officeDocument/2006/relationships/image" Target="../media/image48.png"/><Relationship Id="rId3" Type="http://schemas.openxmlformats.org/officeDocument/2006/relationships/customXml" Target="../ink/ink141.xml"/><Relationship Id="rId2" Type="http://schemas.openxmlformats.org/officeDocument/2006/relationships/image" Target="../media/image47.png"/><Relationship Id="rId1" Type="http://schemas.openxmlformats.org/officeDocument/2006/relationships/customXml" Target="../ink/ink1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38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8.png"/><Relationship Id="rId7" Type="http://schemas.openxmlformats.org/officeDocument/2006/relationships/customXml" Target="../ink/ink145.xml"/><Relationship Id="rId6" Type="http://schemas.openxmlformats.org/officeDocument/2006/relationships/image" Target="../media/image7.png"/><Relationship Id="rId5" Type="http://schemas.openxmlformats.org/officeDocument/2006/relationships/customXml" Target="../ink/ink144.xml"/><Relationship Id="rId4" Type="http://schemas.openxmlformats.org/officeDocument/2006/relationships/image" Target="../media/image6.png"/><Relationship Id="rId3" Type="http://schemas.openxmlformats.org/officeDocument/2006/relationships/customXml" Target="../ink/ink143.xml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1" Type="http://schemas.openxmlformats.org/officeDocument/2006/relationships/customXml" Target="../ink/ink1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40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image" Target="../media/image8.png"/><Relationship Id="rId7" Type="http://schemas.openxmlformats.org/officeDocument/2006/relationships/customXml" Target="../ink/ink149.xml"/><Relationship Id="rId6" Type="http://schemas.openxmlformats.org/officeDocument/2006/relationships/image" Target="../media/image7.png"/><Relationship Id="rId5" Type="http://schemas.openxmlformats.org/officeDocument/2006/relationships/customXml" Target="../ink/ink148.xml"/><Relationship Id="rId4" Type="http://schemas.openxmlformats.org/officeDocument/2006/relationships/image" Target="../media/image6.png"/><Relationship Id="rId3" Type="http://schemas.openxmlformats.org/officeDocument/2006/relationships/customXml" Target="../ink/ink147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0.png"/><Relationship Id="rId11" Type="http://schemas.openxmlformats.org/officeDocument/2006/relationships/image" Target="../media/image49.png"/><Relationship Id="rId10" Type="http://schemas.openxmlformats.org/officeDocument/2006/relationships/image" Target="../media/image3.png"/><Relationship Id="rId1" Type="http://schemas.openxmlformats.org/officeDocument/2006/relationships/customXml" Target="../ink/ink1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customXml" Target="../ink/ink150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3" Type="http://schemas.openxmlformats.org/officeDocument/2006/relationships/customXml" Target="../ink/ink151.xml"/><Relationship Id="rId2" Type="http://schemas.openxmlformats.org/officeDocument/2006/relationships/image" Target="../media/image3.png"/><Relationship Id="rId1" Type="http://schemas.openxmlformats.org/officeDocument/2006/relationships/tags" Target="../tags/tag44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customXml" Target="../ink/ink156.xml"/><Relationship Id="rId8" Type="http://schemas.openxmlformats.org/officeDocument/2006/relationships/image" Target="../media/image56.png"/><Relationship Id="rId7" Type="http://schemas.openxmlformats.org/officeDocument/2006/relationships/customXml" Target="../ink/ink155.xml"/><Relationship Id="rId6" Type="http://schemas.openxmlformats.org/officeDocument/2006/relationships/image" Target="../media/image55.png"/><Relationship Id="rId5" Type="http://schemas.openxmlformats.org/officeDocument/2006/relationships/customXml" Target="../ink/ink154.xml"/><Relationship Id="rId4" Type="http://schemas.openxmlformats.org/officeDocument/2006/relationships/image" Target="../media/image54.png"/><Relationship Id="rId3" Type="http://schemas.openxmlformats.org/officeDocument/2006/relationships/customXml" Target="../ink/ink153.xml"/><Relationship Id="rId2" Type="http://schemas.openxmlformats.org/officeDocument/2006/relationships/image" Target="../media/image5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.png"/><Relationship Id="rId11" Type="http://schemas.openxmlformats.org/officeDocument/2006/relationships/tags" Target="../tags/tag45.xml"/><Relationship Id="rId10" Type="http://schemas.openxmlformats.org/officeDocument/2006/relationships/image" Target="../media/image57.png"/><Relationship Id="rId1" Type="http://schemas.openxmlformats.org/officeDocument/2006/relationships/customXml" Target="../ink/ink1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 bwMode="auto">
          <a:xfrm>
            <a:off x="2223059" y="2426452"/>
            <a:ext cx="211201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航吃</a:t>
            </a:r>
            <a:r>
              <a:rPr lang="en-US" altLang="zh-CN" sz="28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hang</a:t>
            </a:r>
            <a:r>
              <a:rPr lang="zh-CN" altLang="en-US" sz="28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吃</a:t>
            </a:r>
            <a:endParaRPr lang="zh-CN" altLang="en-US" sz="28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30985" y="1911985"/>
            <a:ext cx="3506470" cy="5143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zh-CN" altLang="en-US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148436" y="2948583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507553" y="4612193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 bwMode="auto">
          <a:xfrm>
            <a:off x="7824610" y="4667204"/>
            <a:ext cx="101028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zh-CN" altLang="en-US" sz="1200" kern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航吃</a:t>
            </a:r>
            <a:r>
              <a:rPr lang="en-US" altLang="zh-CN" sz="1200" kern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hang</a:t>
            </a:r>
            <a:r>
              <a:rPr lang="zh-CN" altLang="en-US" sz="1200" kern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吃</a:t>
            </a:r>
            <a:endParaRPr lang="zh-CN" altLang="en-US" sz="1200" kern="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98739" y="4612193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菱形 1"/>
          <p:cNvSpPr/>
          <p:nvPr/>
        </p:nvSpPr>
        <p:spPr>
          <a:xfrm>
            <a:off x="945362" y="237948"/>
            <a:ext cx="4667405" cy="4667405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 bwMode="auto">
          <a:xfrm>
            <a:off x="278388" y="4667204"/>
            <a:ext cx="103124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1200" kern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2022-11-25</a:t>
            </a:r>
            <a:endParaRPr lang="zh-CN" altLang="en-US" sz="12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23485" y="2948305"/>
            <a:ext cx="46132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汇报人：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200340063 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李雨轩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项目团队成员：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200340192 乔渝捷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14400" lvl="2" indent="457200">
              <a:buNone/>
            </a:pPr>
            <a:r>
              <a:rPr lang="en-US" altLang="zh-CN" sz="1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200340040  张梦瑶      </a:t>
            </a:r>
            <a:endParaRPr lang="en-US" altLang="zh-CN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200340060  李倩靖      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200340068  沈逸群      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200340086  毕   晟 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8507553" y="4592875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 bwMode="auto">
          <a:xfrm>
            <a:off x="7892555" y="4647886"/>
            <a:ext cx="101028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航吃</a:t>
            </a:r>
            <a:r>
              <a:rPr lang="en-US" altLang="zh-CN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hang</a:t>
            </a:r>
            <a:r>
              <a:rPr lang="zh-CN" altLang="en-US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吃</a:t>
            </a:r>
            <a:endParaRPr lang="zh-CN" altLang="en-US" sz="1200" kern="1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98739" y="4612193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 bwMode="auto">
          <a:xfrm>
            <a:off x="1535206" y="1962591"/>
            <a:ext cx="14814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4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 录</a:t>
            </a:r>
            <a:endParaRPr lang="zh-CN" altLang="en-US" sz="44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"/>
          <p:cNvSpPr txBox="1">
            <a:spLocks noChangeArrowheads="1"/>
          </p:cNvSpPr>
          <p:nvPr/>
        </p:nvSpPr>
        <p:spPr bwMode="auto">
          <a:xfrm>
            <a:off x="4193729" y="1188134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软件创意及</a:t>
            </a: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需求</a:t>
            </a:r>
            <a:endParaRPr lang="zh-CN" altLang="en-US" sz="160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3752857" y="1133144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latin typeface="+mj-lt"/>
              </a:rPr>
              <a:t>1</a:t>
            </a:r>
            <a:endParaRPr lang="zh-CN" altLang="en-US" sz="1600">
              <a:latin typeface="+mj-lt"/>
            </a:endParaRPr>
          </a:p>
        </p:txBody>
      </p:sp>
      <p:sp>
        <p:nvSpPr>
          <p:cNvPr id="64" name="文本框 6"/>
          <p:cNvSpPr txBox="1">
            <a:spLocks noChangeArrowheads="1"/>
          </p:cNvSpPr>
          <p:nvPr/>
        </p:nvSpPr>
        <p:spPr bwMode="auto">
          <a:xfrm>
            <a:off x="4193729" y="1904279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需求模型与</a:t>
            </a: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文档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3752857" y="1853053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latin typeface="+mj-lt"/>
              </a:rPr>
              <a:t>2</a:t>
            </a:r>
            <a:endParaRPr lang="zh-CN" altLang="en-US" sz="1600">
              <a:latin typeface="+mj-lt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4193729" y="2620535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开发技术与工具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8" name="文本框 6"/>
          <p:cNvSpPr txBox="1">
            <a:spLocks noChangeArrowheads="1"/>
          </p:cNvSpPr>
          <p:nvPr/>
        </p:nvSpPr>
        <p:spPr bwMode="auto">
          <a:xfrm>
            <a:off x="4199444" y="4035441"/>
            <a:ext cx="9956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代码</a:t>
            </a: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编写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3752857" y="2572962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latin typeface="+mj-lt"/>
              </a:rPr>
              <a:t>3</a:t>
            </a:r>
            <a:endParaRPr lang="zh-CN" altLang="en-US" sz="1600">
              <a:latin typeface="+mj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758572" y="3991371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+mj-lt"/>
              </a:rPr>
              <a:t>5</a:t>
            </a:r>
            <a:endParaRPr lang="en-US" altLang="zh-CN" sz="1600">
              <a:latin typeface="+mj-lt"/>
            </a:endParaRPr>
          </a:p>
        </p:txBody>
      </p:sp>
      <p:sp>
        <p:nvSpPr>
          <p:cNvPr id="19" name="菱形 18"/>
          <p:cNvSpPr/>
          <p:nvPr/>
        </p:nvSpPr>
        <p:spPr>
          <a:xfrm>
            <a:off x="891272" y="1266456"/>
            <a:ext cx="2769365" cy="2769365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 bwMode="auto">
          <a:xfrm>
            <a:off x="1337236" y="2676631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kern="100" smtClean="0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CONTENTS</a:t>
            </a:r>
            <a:endParaRPr lang="zh-CN" altLang="en-US" sz="2400" kern="100">
              <a:solidFill>
                <a:schemeClr val="accent1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278388" y="4667204"/>
            <a:ext cx="103124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2022-11-25</a:t>
            </a:r>
            <a:endParaRPr lang="zh-CN" altLang="en-US" sz="1200" kern="1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6902639" y="1184926"/>
            <a:ext cx="9956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软件</a:t>
            </a: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测试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461767" y="1132601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+mj-lt"/>
              </a:rPr>
              <a:t>6</a:t>
            </a:r>
            <a:endParaRPr lang="en-US" altLang="zh-CN" sz="1600">
              <a:latin typeface="+mj-lt"/>
            </a:endParaRPr>
          </a:p>
        </p:txBody>
      </p:sp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4199444" y="3328051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软件设计与</a:t>
            </a:r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</a:rPr>
              <a:t>建模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758572" y="3276361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latin typeface="+mj-lt"/>
              </a:rPr>
              <a:t>4</a:t>
            </a:r>
            <a:endParaRPr lang="zh-CN" altLang="en-US" sz="1600">
              <a:latin typeface="+mj-lt"/>
            </a:endParaRPr>
          </a:p>
        </p:txBody>
      </p:sp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6902639" y="1905049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软件质量与</a:t>
            </a: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保证</a:t>
            </a:r>
            <a:endParaRPr lang="zh-CN" altLang="en-US" sz="160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461767" y="1850059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+mj-lt"/>
              </a:rPr>
              <a:t>7</a:t>
            </a:r>
            <a:endParaRPr lang="en-US" altLang="zh-CN" sz="1600">
              <a:latin typeface="+mj-lt"/>
            </a:endParaRPr>
          </a:p>
        </p:txBody>
      </p:sp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6902639" y="2625139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系统部署与</a:t>
            </a: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运行</a:t>
            </a:r>
            <a:endParaRPr lang="zh-CN" altLang="en-US" sz="160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61767" y="2570149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+mj-lt"/>
              </a:rPr>
              <a:t>8</a:t>
            </a:r>
            <a:endParaRPr lang="en-US" altLang="zh-CN" sz="1600">
              <a:latin typeface="+mj-lt"/>
            </a:endParaRP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6902639" y="3328719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开源社区的</a:t>
            </a: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使用</a:t>
            </a:r>
            <a:endParaRPr lang="zh-CN" altLang="en-US" sz="160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61767" y="3273729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+mj-lt"/>
              </a:rPr>
              <a:t>9</a:t>
            </a:r>
            <a:endParaRPr lang="en-US" altLang="zh-CN" sz="1600">
              <a:latin typeface="+mj-lt"/>
            </a:endParaRP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6902639" y="4032299"/>
            <a:ext cx="16052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实践收获与</a:t>
            </a:r>
            <a:r>
              <a:rPr lang="zh-CN" altLang="en-US" sz="1600" smtClean="0">
                <a:solidFill>
                  <a:schemeClr val="accent1"/>
                </a:solidFill>
                <a:latin typeface="+mj-ea"/>
                <a:ea typeface="+mj-ea"/>
              </a:rPr>
              <a:t>感受</a:t>
            </a:r>
            <a:endParaRPr lang="zh-CN" altLang="en-US" sz="160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61767" y="3977309"/>
            <a:ext cx="440872" cy="440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900">
                <a:latin typeface="+mj-lt"/>
              </a:rPr>
              <a:t>10</a:t>
            </a:r>
            <a:endParaRPr lang="en-US" altLang="zh-CN" sz="90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软件创意与</a:t>
            </a: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需求</a:t>
            </a:r>
            <a:endParaRPr lang="zh-CN" altLang="en-US" sz="2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09036" y="2617504"/>
            <a:ext cx="172593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chemeClr val="accent1"/>
                </a:solidFill>
                <a:latin typeface="+mj-lt"/>
                <a:ea typeface="方正兰亭黑_GBK"/>
              </a:rPr>
              <a:t>Software ideas and needs</a:t>
            </a:r>
            <a:endParaRPr lang="en-US" altLang="zh-CN" sz="105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24381" y="2963755"/>
            <a:ext cx="3495238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项目背景、欲解决的现实问题、实际意义与其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价值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本项目的主体功能、软件需求的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创意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3" name="墨迹 2"/>
              <p14:cNvContentPartPr/>
              <p14:nvPr/>
            </p14:nvContentPartPr>
            <p14:xfrm>
              <a:off x="7987665" y="45720"/>
              <a:ext cx="991235" cy="57975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2"/>
            </p:blipFill>
            <p:spPr>
              <a:xfrm>
                <a:off x="7987665" y="45720"/>
                <a:ext cx="991235" cy="5797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4" name="墨迹 3"/>
              <p14:cNvContentPartPr/>
              <p14:nvPr/>
            </p14:nvContentPartPr>
            <p14:xfrm>
              <a:off x="7941310" y="137160"/>
              <a:ext cx="1113155" cy="81788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4"/>
            </p:blipFill>
            <p:spPr>
              <a:xfrm>
                <a:off x="7941310" y="137160"/>
                <a:ext cx="1113155" cy="817880"/>
              </a:xfrm>
              <a:prstGeom prst="rect"/>
            </p:spPr>
          </p:pic>
        </mc:Fallback>
      </mc:AlternateContent>
      <p:pic>
        <p:nvPicPr>
          <p:cNvPr id="2" name="图片 1" descr="校徽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0"/>
          <a:stretch>
            <a:fillRect/>
          </a:stretch>
        </p:blipFill>
        <p:spPr>
          <a:xfrm>
            <a:off x="0" y="1280602"/>
            <a:ext cx="4250724" cy="293943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657600" y="1623445"/>
            <a:ext cx="5486400" cy="2329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367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软件创意与需求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055" y="554913"/>
            <a:ext cx="1356995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Software ideas and needs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040659" y="1853684"/>
            <a:ext cx="119888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项目背景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40660" y="2373298"/>
            <a:ext cx="4856205" cy="1303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     </a:t>
            </a:r>
            <a:r>
              <a:rPr sz="1050" dirty="0" smtClean="0">
                <a:solidFill>
                  <a:schemeClr val="bg1"/>
                </a:solidFill>
              </a:rPr>
              <a:t>校内生活丰富多彩，“吃什么”也变成了大学生每天问自己三遍的问题。食堂菜品种类丰富，再加上某些食堂窗口菜品的口味不确定性，各式各样的美味也成为大学生的选择困难之一。同时，健康生活也是我们需要重视的一部分，合理的膳食搭配也是当代大学生所缺乏的知识之一。因此，“吃什么”以及健康饮食的问题，成为大学生的生活需求之一。</a:t>
            </a:r>
            <a:endParaRPr sz="1050" dirty="0" smtClean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133324" y="2253794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2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3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5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7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9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9045"/>
            <a:ext cx="9144000" cy="38944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367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软件创意与需求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055" y="554913"/>
            <a:ext cx="1356995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Software ideas and needs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407949" y="1421884"/>
            <a:ext cx="170688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欲解决的问题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2235" y="1981200"/>
            <a:ext cx="4318000" cy="27952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      </a:t>
            </a:r>
            <a:r>
              <a:rPr sz="1050" dirty="0" smtClean="0">
                <a:solidFill>
                  <a:schemeClr val="bg1"/>
                </a:solidFill>
              </a:rPr>
              <a:t>对于本校的学生或老师，时常面临不知道去食堂吃什么的问题，原因可以化为两类，一是不知道校内食堂有什么食物，也不知道校内食堂有哪些食物人气较高，二是对校内食物有所了解，大概知道有什么是自己喜欢的，但没办法做决定这餐到底吃什么。因此，我们需要有一个简单明了的校内食堂食物展示，以及寻找某种方式帮助师生快速决定这餐吃什么。方便师生了解校内美食信息。最重要的部分是关注饮食健康，大部分人在选餐时仅考虑到餐食的味道与自己的喜好，并未考虑到这一餐的营养程度以及当天的摄入总量是否合理，我们需要为点餐用户实时动态计算所选餐食的营养成分，针对用户当天特殊身体状况提出相应的用餐建议(注：特殊情况为几种常见不舒服症状，比如咳嗽、感冒、中暑等等)。</a:t>
            </a:r>
            <a:endParaRPr sz="1050" dirty="0" smtClean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500614" y="1821994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4572000" y="1249045"/>
            <a:ext cx="0" cy="389445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6161559" y="1421884"/>
            <a:ext cx="1198880" cy="398780"/>
          </a:xfrm>
          <a:prstGeom prst="rect">
            <a:avLst/>
          </a:prstGeom>
          <a:noFill/>
        </p:spPr>
        <p:txBody>
          <a:bodyPr wrap="none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软件创意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254224" y="1821994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4902200" y="2037715"/>
            <a:ext cx="3716655" cy="2361565"/>
          </a:xfrm>
          <a:prstGeom prst="rect">
            <a:avLst/>
          </a:prstGeom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en-US" sz="1200" dirty="0" smtClean="0">
                <a:solidFill>
                  <a:schemeClr val="bg1"/>
                </a:solidFill>
              </a:rPr>
              <a:t>         </a:t>
            </a:r>
            <a:r>
              <a:rPr sz="1200" dirty="0" smtClean="0">
                <a:solidFill>
                  <a:schemeClr val="bg1"/>
                </a:solidFill>
              </a:rPr>
              <a:t>主要通过计算机软件与智能手机建立系统。用户主要为是广大师生。店家信息与菜品信息由软件制作者收集获得，广大师生可在相应食物的评论区发表自己的想法并给出评价。所有用户皆可发表自己对于饮食搭配的小tips，在我们提供的平台上进行分享交流。通过随机转盘来解决对“吃什么”选择困难的问题。设置健康小助手，每餐基本营养信息以成分金字塔形式直观展示，并提供健康饮食搭配的推荐。</a:t>
            </a:r>
            <a:endParaRPr sz="1200" dirty="0" smtClean="0">
              <a:solidFill>
                <a:schemeClr val="bg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93071" y="1421643"/>
            <a:ext cx="441929" cy="441929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6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8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3" name="Freeform 899"/>
          <p:cNvSpPr>
            <a:spLocks noEditPoints="1"/>
          </p:cNvSpPr>
          <p:nvPr/>
        </p:nvSpPr>
        <p:spPr bwMode="auto">
          <a:xfrm>
            <a:off x="5591946" y="1384583"/>
            <a:ext cx="524980" cy="520016"/>
          </a:xfrm>
          <a:custGeom>
            <a:avLst/>
            <a:gdLst>
              <a:gd name="T0" fmla="*/ 104 w 179"/>
              <a:gd name="T1" fmla="*/ 75 h 177"/>
              <a:gd name="T2" fmla="*/ 79 w 179"/>
              <a:gd name="T3" fmla="*/ 65 h 177"/>
              <a:gd name="T4" fmla="*/ 61 w 179"/>
              <a:gd name="T5" fmla="*/ 72 h 177"/>
              <a:gd name="T6" fmla="*/ 10 w 179"/>
              <a:gd name="T7" fmla="*/ 99 h 177"/>
              <a:gd name="T8" fmla="*/ 10 w 179"/>
              <a:gd name="T9" fmla="*/ 99 h 177"/>
              <a:gd name="T10" fmla="*/ 6 w 179"/>
              <a:gd name="T11" fmla="*/ 110 h 177"/>
              <a:gd name="T12" fmla="*/ 70 w 179"/>
              <a:gd name="T13" fmla="*/ 174 h 177"/>
              <a:gd name="T14" fmla="*/ 75 w 179"/>
              <a:gd name="T15" fmla="*/ 177 h 177"/>
              <a:gd name="T16" fmla="*/ 81 w 179"/>
              <a:gd name="T17" fmla="*/ 170 h 177"/>
              <a:gd name="T18" fmla="*/ 108 w 179"/>
              <a:gd name="T19" fmla="*/ 119 h 177"/>
              <a:gd name="T20" fmla="*/ 104 w 179"/>
              <a:gd name="T21" fmla="*/ 75 h 177"/>
              <a:gd name="T22" fmla="*/ 86 w 179"/>
              <a:gd name="T23" fmla="*/ 79 h 177"/>
              <a:gd name="T24" fmla="*/ 82 w 179"/>
              <a:gd name="T25" fmla="*/ 81 h 177"/>
              <a:gd name="T26" fmla="*/ 69 w 179"/>
              <a:gd name="T27" fmla="*/ 86 h 177"/>
              <a:gd name="T28" fmla="*/ 23 w 179"/>
              <a:gd name="T29" fmla="*/ 112 h 177"/>
              <a:gd name="T30" fmla="*/ 22 w 179"/>
              <a:gd name="T31" fmla="*/ 112 h 177"/>
              <a:gd name="T32" fmla="*/ 19 w 179"/>
              <a:gd name="T33" fmla="*/ 110 h 177"/>
              <a:gd name="T34" fmla="*/ 21 w 179"/>
              <a:gd name="T35" fmla="*/ 106 h 177"/>
              <a:gd name="T36" fmla="*/ 65 w 179"/>
              <a:gd name="T37" fmla="*/ 81 h 177"/>
              <a:gd name="T38" fmla="*/ 84 w 179"/>
              <a:gd name="T39" fmla="*/ 74 h 177"/>
              <a:gd name="T40" fmla="*/ 86 w 179"/>
              <a:gd name="T41" fmla="*/ 79 h 177"/>
              <a:gd name="T42" fmla="*/ 171 w 179"/>
              <a:gd name="T43" fmla="*/ 36 h 177"/>
              <a:gd name="T44" fmla="*/ 116 w 179"/>
              <a:gd name="T45" fmla="*/ 81 h 177"/>
              <a:gd name="T46" fmla="*/ 115 w 179"/>
              <a:gd name="T47" fmla="*/ 82 h 177"/>
              <a:gd name="T48" fmla="*/ 108 w 179"/>
              <a:gd name="T49" fmla="*/ 72 h 177"/>
              <a:gd name="T50" fmla="*/ 97 w 179"/>
              <a:gd name="T51" fmla="*/ 64 h 177"/>
              <a:gd name="T52" fmla="*/ 99 w 179"/>
              <a:gd name="T53" fmla="*/ 64 h 177"/>
              <a:gd name="T54" fmla="*/ 144 w 179"/>
              <a:gd name="T55" fmla="*/ 8 h 177"/>
              <a:gd name="T56" fmla="*/ 170 w 179"/>
              <a:gd name="T57" fmla="*/ 9 h 177"/>
              <a:gd name="T58" fmla="*/ 171 w 179"/>
              <a:gd name="T59" fmla="*/ 36 h 177"/>
              <a:gd name="T60" fmla="*/ 60 w 179"/>
              <a:gd name="T61" fmla="*/ 173 h 177"/>
              <a:gd name="T62" fmla="*/ 40 w 179"/>
              <a:gd name="T63" fmla="*/ 168 h 177"/>
              <a:gd name="T64" fmla="*/ 34 w 179"/>
              <a:gd name="T65" fmla="*/ 147 h 177"/>
              <a:gd name="T66" fmla="*/ 58 w 179"/>
              <a:gd name="T67" fmla="*/ 170 h 177"/>
              <a:gd name="T68" fmla="*/ 60 w 179"/>
              <a:gd name="T69" fmla="*/ 17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9" h="177">
                <a:moveTo>
                  <a:pt x="104" y="75"/>
                </a:moveTo>
                <a:cubicBezTo>
                  <a:pt x="97" y="68"/>
                  <a:pt x="88" y="65"/>
                  <a:pt x="79" y="65"/>
                </a:cubicBezTo>
                <a:cubicBezTo>
                  <a:pt x="72" y="65"/>
                  <a:pt x="66" y="67"/>
                  <a:pt x="61" y="72"/>
                </a:cubicBezTo>
                <a:cubicBezTo>
                  <a:pt x="50" y="83"/>
                  <a:pt x="29" y="98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5" y="99"/>
                  <a:pt x="0" y="103"/>
                  <a:pt x="6" y="110"/>
                </a:cubicBezTo>
                <a:cubicBezTo>
                  <a:pt x="8" y="113"/>
                  <a:pt x="67" y="172"/>
                  <a:pt x="70" y="174"/>
                </a:cubicBezTo>
                <a:cubicBezTo>
                  <a:pt x="72" y="176"/>
                  <a:pt x="74" y="177"/>
                  <a:pt x="75" y="177"/>
                </a:cubicBezTo>
                <a:cubicBezTo>
                  <a:pt x="79" y="177"/>
                  <a:pt x="81" y="173"/>
                  <a:pt x="81" y="170"/>
                </a:cubicBezTo>
                <a:cubicBezTo>
                  <a:pt x="82" y="150"/>
                  <a:pt x="97" y="130"/>
                  <a:pt x="108" y="119"/>
                </a:cubicBezTo>
                <a:cubicBezTo>
                  <a:pt x="119" y="108"/>
                  <a:pt x="117" y="89"/>
                  <a:pt x="104" y="75"/>
                </a:cubicBezTo>
                <a:close/>
                <a:moveTo>
                  <a:pt x="86" y="79"/>
                </a:moveTo>
                <a:cubicBezTo>
                  <a:pt x="86" y="80"/>
                  <a:pt x="84" y="81"/>
                  <a:pt x="82" y="81"/>
                </a:cubicBezTo>
                <a:cubicBezTo>
                  <a:pt x="78" y="79"/>
                  <a:pt x="74" y="81"/>
                  <a:pt x="69" y="86"/>
                </a:cubicBezTo>
                <a:cubicBezTo>
                  <a:pt x="58" y="97"/>
                  <a:pt x="40" y="108"/>
                  <a:pt x="23" y="112"/>
                </a:cubicBezTo>
                <a:cubicBezTo>
                  <a:pt x="23" y="112"/>
                  <a:pt x="23" y="112"/>
                  <a:pt x="22" y="112"/>
                </a:cubicBezTo>
                <a:cubicBezTo>
                  <a:pt x="21" y="112"/>
                  <a:pt x="20" y="112"/>
                  <a:pt x="19" y="110"/>
                </a:cubicBezTo>
                <a:cubicBezTo>
                  <a:pt x="19" y="108"/>
                  <a:pt x="20" y="106"/>
                  <a:pt x="21" y="106"/>
                </a:cubicBezTo>
                <a:cubicBezTo>
                  <a:pt x="37" y="101"/>
                  <a:pt x="54" y="92"/>
                  <a:pt x="65" y="81"/>
                </a:cubicBezTo>
                <a:cubicBezTo>
                  <a:pt x="67" y="79"/>
                  <a:pt x="75" y="71"/>
                  <a:pt x="84" y="74"/>
                </a:cubicBezTo>
                <a:cubicBezTo>
                  <a:pt x="86" y="75"/>
                  <a:pt x="87" y="77"/>
                  <a:pt x="86" y="79"/>
                </a:cubicBezTo>
                <a:close/>
                <a:moveTo>
                  <a:pt x="171" y="36"/>
                </a:moveTo>
                <a:cubicBezTo>
                  <a:pt x="152" y="56"/>
                  <a:pt x="132" y="54"/>
                  <a:pt x="116" y="81"/>
                </a:cubicBezTo>
                <a:cubicBezTo>
                  <a:pt x="116" y="81"/>
                  <a:pt x="116" y="82"/>
                  <a:pt x="115" y="82"/>
                </a:cubicBezTo>
                <a:cubicBezTo>
                  <a:pt x="113" y="79"/>
                  <a:pt x="111" y="75"/>
                  <a:pt x="108" y="72"/>
                </a:cubicBezTo>
                <a:cubicBezTo>
                  <a:pt x="105" y="69"/>
                  <a:pt x="101" y="66"/>
                  <a:pt x="97" y="64"/>
                </a:cubicBezTo>
                <a:cubicBezTo>
                  <a:pt x="98" y="64"/>
                  <a:pt x="98" y="64"/>
                  <a:pt x="99" y="64"/>
                </a:cubicBezTo>
                <a:cubicBezTo>
                  <a:pt x="126" y="48"/>
                  <a:pt x="124" y="28"/>
                  <a:pt x="144" y="8"/>
                </a:cubicBezTo>
                <a:cubicBezTo>
                  <a:pt x="152" y="0"/>
                  <a:pt x="163" y="2"/>
                  <a:pt x="170" y="9"/>
                </a:cubicBezTo>
                <a:cubicBezTo>
                  <a:pt x="178" y="17"/>
                  <a:pt x="179" y="28"/>
                  <a:pt x="171" y="36"/>
                </a:cubicBezTo>
                <a:close/>
                <a:moveTo>
                  <a:pt x="60" y="173"/>
                </a:moveTo>
                <a:cubicBezTo>
                  <a:pt x="54" y="176"/>
                  <a:pt x="46" y="174"/>
                  <a:pt x="40" y="168"/>
                </a:cubicBezTo>
                <a:cubicBezTo>
                  <a:pt x="33" y="162"/>
                  <a:pt x="32" y="153"/>
                  <a:pt x="34" y="147"/>
                </a:cubicBezTo>
                <a:cubicBezTo>
                  <a:pt x="41" y="154"/>
                  <a:pt x="50" y="163"/>
                  <a:pt x="58" y="170"/>
                </a:cubicBezTo>
                <a:cubicBezTo>
                  <a:pt x="59" y="171"/>
                  <a:pt x="59" y="172"/>
                  <a:pt x="60" y="17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9045"/>
            <a:ext cx="9144000" cy="38944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367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软件创意与需求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055" y="554913"/>
            <a:ext cx="1356995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Software ideas and needs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602894" y="1553329"/>
            <a:ext cx="119888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项目</a:t>
            </a:r>
            <a:r>
              <a:rPr lang="zh-CN" altLang="en-US" sz="2000">
                <a:solidFill>
                  <a:schemeClr val="bg1"/>
                </a:solidFill>
                <a:latin typeface="+mj-ea"/>
              </a:rPr>
              <a:t>意义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2120" y="2203450"/>
            <a:ext cx="3609340" cy="23114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sz="1600" dirty="0" smtClean="0">
                <a:solidFill>
                  <a:schemeClr val="bg1"/>
                </a:solidFill>
                <a:latin typeface="+mn-ea"/>
              </a:rPr>
              <a:t>本软件专为解决餐食选择坤嫩问题而设计，它可以帮助用户及时了解食堂菜品信息，与他人分享用餐体会，查看所选餐食营养信息，在解决选择困难问题的同时，在用餐健康方面有所参考提示。</a:t>
            </a:r>
            <a:endParaRPr sz="1600" dirty="0" smtClean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695559" y="1953439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4572000" y="1249680"/>
            <a:ext cx="0" cy="389445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562244" y="1574919"/>
            <a:ext cx="1198880" cy="398780"/>
          </a:xfrm>
          <a:prstGeom prst="rect">
            <a:avLst/>
          </a:prstGeom>
          <a:noFill/>
        </p:spPr>
        <p:txBody>
          <a:bodyPr wrap="none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核心</a:t>
            </a:r>
            <a:r>
              <a:rPr lang="zh-CN" altLang="en-US" sz="2000">
                <a:solidFill>
                  <a:schemeClr val="bg1"/>
                </a:solidFill>
                <a:latin typeface="+mj-ea"/>
              </a:rPr>
              <a:t>功能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54909" y="1975029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612130" y="2228215"/>
            <a:ext cx="2653030" cy="1938020"/>
          </a:xfrm>
          <a:prstGeom prst="rect">
            <a:avLst/>
          </a:prstGeom>
        </p:spPr>
        <p:txBody>
          <a:bodyPr wrap="square">
            <a:noAutofit/>
          </a:bodyPr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en-US" sz="1050" dirty="0" smtClean="0">
                <a:solidFill>
                  <a:schemeClr val="bg1"/>
                </a:solidFill>
              </a:rPr>
              <a:t>          </a:t>
            </a:r>
            <a:r>
              <a:rPr sz="1600" dirty="0" smtClean="0">
                <a:solidFill>
                  <a:schemeClr val="bg1"/>
                </a:solidFill>
                <a:latin typeface="+mn-ea"/>
              </a:rPr>
              <a:t>软件系统主要功能包括：各个食物展示；筛选美食；食物大转盘决定“去哪里吃”；选餐时计算用户每餐所选食物的营养成分。</a:t>
            </a:r>
            <a:endParaRPr sz="1600" dirty="0" smtClean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088016" y="1553088"/>
            <a:ext cx="441929" cy="441929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6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8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125730" y="1574043"/>
            <a:ext cx="303684" cy="442684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87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8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需求模型与</a:t>
            </a: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文档</a:t>
            </a:r>
            <a:endParaRPr lang="zh-CN" altLang="en-US" sz="2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78506" y="2617504"/>
            <a:ext cx="258699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chemeClr val="accent1"/>
                </a:solidFill>
                <a:latin typeface="+mj-lt"/>
                <a:ea typeface="方正兰亭黑_GBK"/>
              </a:rPr>
              <a:t>Requirements model and documentation</a:t>
            </a:r>
            <a:endParaRPr lang="en-US" altLang="zh-CN" sz="105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24381" y="2963755"/>
            <a:ext cx="3495238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项目需求模型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描述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软件的非功能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需求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软件需求构思与创意文档、软件需求规格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说明书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3" name="墨迹 2"/>
              <p14:cNvContentPartPr/>
              <p14:nvPr/>
            </p14:nvContentPartPr>
            <p14:xfrm>
              <a:off x="7987665" y="45720"/>
              <a:ext cx="991235" cy="57975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2"/>
            </p:blipFill>
            <p:spPr>
              <a:xfrm>
                <a:off x="7987665" y="45720"/>
                <a:ext cx="991235" cy="5797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4" name="墨迹 3"/>
              <p14:cNvContentPartPr/>
              <p14:nvPr/>
            </p14:nvContentPartPr>
            <p14:xfrm>
              <a:off x="7941310" y="137160"/>
              <a:ext cx="1113155" cy="81788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4"/>
            </p:blipFill>
            <p:spPr>
              <a:xfrm>
                <a:off x="7941310" y="137160"/>
                <a:ext cx="1113155" cy="817880"/>
              </a:xfrm>
              <a:prstGeom prst="rect"/>
            </p:spPr>
          </p:pic>
        </mc:Fallback>
      </mc:AlternateContent>
      <p:pic>
        <p:nvPicPr>
          <p:cNvPr id="2" name="图片 1" descr="校徽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2765" y="1325245"/>
            <a:ext cx="3472815" cy="24930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367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27229" y="1473319"/>
            <a:ext cx="297688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软件需求构思与创意</a:t>
            </a:r>
            <a:r>
              <a:rPr lang="zh-CN" altLang="en-US" sz="2000">
                <a:solidFill>
                  <a:schemeClr val="bg1"/>
                </a:solidFill>
                <a:latin typeface="+mj-ea"/>
              </a:rPr>
              <a:t>文档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0405" y="187896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     “</a:t>
            </a:r>
            <a:r>
              <a:rPr lang="zh-CN" altLang="en-US" sz="1050" dirty="0" smtClean="0">
                <a:solidFill>
                  <a:schemeClr val="bg1"/>
                </a:solidFill>
              </a:rPr>
              <a:t>航吃</a:t>
            </a:r>
            <a:r>
              <a:rPr lang="en-US" altLang="zh-CN" sz="1050" dirty="0" smtClean="0">
                <a:solidFill>
                  <a:schemeClr val="bg1"/>
                </a:solidFill>
              </a:rPr>
              <a:t>hang</a:t>
            </a:r>
            <a:r>
              <a:rPr lang="zh-CN" altLang="en-US" sz="1050" dirty="0" smtClean="0">
                <a:solidFill>
                  <a:schemeClr val="bg1"/>
                </a:solidFill>
              </a:rPr>
              <a:t>吃</a:t>
            </a:r>
            <a:r>
              <a:rPr lang="en-US" sz="1050" dirty="0" smtClean="0">
                <a:solidFill>
                  <a:schemeClr val="bg1"/>
                </a:solidFill>
              </a:rPr>
              <a:t>”</a:t>
            </a:r>
            <a:r>
              <a:rPr lang="zh-CN" altLang="en-US" sz="1050" dirty="0" smtClean="0">
                <a:solidFill>
                  <a:schemeClr val="bg1"/>
                </a:solidFill>
              </a:rPr>
              <a:t>软件系统</a:t>
            </a:r>
            <a:r>
              <a:rPr lang="zh-CN" sz="1050" dirty="0" smtClean="0">
                <a:solidFill>
                  <a:schemeClr val="bg1"/>
                </a:solidFill>
              </a:rPr>
              <a:t>主要涉及如图六</a:t>
            </a:r>
            <a:r>
              <a:rPr lang="zh-CN" altLang="en-US" sz="1050" dirty="0" smtClean="0">
                <a:solidFill>
                  <a:schemeClr val="bg1"/>
                </a:solidFill>
              </a:rPr>
              <a:t>大部分：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1</a:t>
            </a:r>
            <a:r>
              <a:rPr lang="zh-CN" altLang="en-US" sz="1050" dirty="0" smtClean="0">
                <a:solidFill>
                  <a:schemeClr val="bg1"/>
                </a:solidFill>
              </a:rPr>
              <a:t>、软件背景</a:t>
            </a:r>
            <a:r>
              <a:rPr lang="zh-CN" altLang="en-US" sz="1050" dirty="0" smtClean="0">
                <a:solidFill>
                  <a:schemeClr val="bg1"/>
                </a:solidFill>
              </a:rPr>
              <a:t>介绍；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2</a:t>
            </a:r>
            <a:r>
              <a:rPr lang="zh-CN" altLang="en-US" sz="1050" dirty="0" smtClean="0">
                <a:solidFill>
                  <a:schemeClr val="bg1"/>
                </a:solidFill>
              </a:rPr>
              <a:t>、欲</a:t>
            </a:r>
            <a:r>
              <a:rPr lang="zh-CN" altLang="en-US" sz="1050" dirty="0" smtClean="0">
                <a:solidFill>
                  <a:schemeClr val="bg1"/>
                </a:solidFill>
              </a:rPr>
              <a:t>解决的现实问题；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3</a:t>
            </a:r>
            <a:r>
              <a:rPr lang="zh-CN" altLang="en-US" sz="1050" dirty="0" smtClean="0">
                <a:solidFill>
                  <a:schemeClr val="bg1"/>
                </a:solidFill>
              </a:rPr>
              <a:t>、软件系统的</a:t>
            </a:r>
            <a:r>
              <a:rPr lang="zh-CN" altLang="en-US" sz="1050" dirty="0" smtClean="0">
                <a:solidFill>
                  <a:schemeClr val="bg1"/>
                </a:solidFill>
              </a:rPr>
              <a:t>创意；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4</a:t>
            </a:r>
            <a:r>
              <a:rPr lang="zh-CN" altLang="en-US" sz="1050" dirty="0" smtClean="0">
                <a:solidFill>
                  <a:schemeClr val="bg1"/>
                </a:solidFill>
              </a:rPr>
              <a:t>、软件系统的组成与</a:t>
            </a:r>
            <a:r>
              <a:rPr lang="zh-CN" altLang="en-US" sz="1050" dirty="0" smtClean="0">
                <a:solidFill>
                  <a:schemeClr val="bg1"/>
                </a:solidFill>
              </a:rPr>
              <a:t>部署；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5</a:t>
            </a:r>
            <a:r>
              <a:rPr lang="zh-CN" altLang="en-US" sz="1050" dirty="0" smtClean="0">
                <a:solidFill>
                  <a:schemeClr val="bg1"/>
                </a:solidFill>
              </a:rPr>
              <a:t>、软件系统的功能</a:t>
            </a:r>
            <a:r>
              <a:rPr lang="zh-CN" altLang="en-US" sz="1050" dirty="0" smtClean="0">
                <a:solidFill>
                  <a:schemeClr val="bg1"/>
                </a:solidFill>
              </a:rPr>
              <a:t>描述；</a:t>
            </a:r>
            <a:endParaRPr lang="zh-CN" altLang="en-US" sz="1050" dirty="0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bg1"/>
                </a:solidFill>
              </a:rPr>
              <a:t>6</a:t>
            </a:r>
            <a:r>
              <a:rPr lang="zh-CN" altLang="en-US" sz="1050" dirty="0" smtClean="0">
                <a:solidFill>
                  <a:schemeClr val="bg1"/>
                </a:solidFill>
              </a:rPr>
              <a:t>、软件系统的可行性及潜在的</a:t>
            </a:r>
            <a:r>
              <a:rPr lang="zh-CN" altLang="en-US" sz="1050" dirty="0" smtClean="0">
                <a:solidFill>
                  <a:schemeClr val="bg1"/>
                </a:solidFill>
              </a:rPr>
              <a:t>风险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819894" y="1873429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8940" y="0"/>
            <a:ext cx="3792855" cy="51282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2030" y="1100455"/>
            <a:ext cx="7140575" cy="35985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4306"/>
            <a:ext cx="43345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软件需求规格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说明书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20" name="AutoShape 59"/>
          <p:cNvSpPr/>
          <p:nvPr/>
        </p:nvSpPr>
        <p:spPr bwMode="auto">
          <a:xfrm>
            <a:off x="1169988" y="1247458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175" y="1231265"/>
            <a:ext cx="1412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性能要求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84655" y="1800225"/>
            <a:ext cx="569976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性能响应时间要求:网络连接建立后，云端服务器一定可以响应用户发送的请求;非常重要的功能不超过100ms,其余功能不超过460ms；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用户使用该系统时,云端服务器和手机客户端能够访问，实时更新菜品信息；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3.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计算营养信息时，合理规划调用顺序，将用户常用数据预存在手机本地数据库中，保证实现运算时间不超过500ms。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99415" y="2466975"/>
            <a:ext cx="3124200" cy="11728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执行者为用户，可以执行选择菜品、使用健康助手、添加评论、更新用户信息、注册账号五个用例。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12190" y="1500505"/>
            <a:ext cx="1325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用例模型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 descr="用例模型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0605" y="554990"/>
            <a:ext cx="2781300" cy="46558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2863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菜品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顺序图-选择菜品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4640" y="1785620"/>
            <a:ext cx="5039360" cy="26320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5775" y="2379345"/>
            <a:ext cx="29667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“选择菜品”功能的实现主要是由用户在菜品浏览界面自主选择并加入“我想吃”列表实现，由转盘作为协助用户选择工具。其包含用户所选菜品信息上传。具体实现过程如</a:t>
            </a:r>
            <a:r>
              <a:rPr lang="zh-CN" altLang="en-US" sz="1800">
                <a:solidFill>
                  <a:schemeClr val="bg1"/>
                </a:solidFill>
              </a:rPr>
              <a:t>右图所描述的“注册账号”用例顺序图。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2863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顺序图-注册用户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4640" y="1812290"/>
            <a:ext cx="4937760" cy="2762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85775" y="2379345"/>
            <a:ext cx="29667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“注册账号”功能的实现主要通过服务器和数据库提供服务，用户填写注册信息后交由服务器将信息传给数据库，由数据库对信息进行记录。具体实现过程</a:t>
            </a:r>
            <a:r>
              <a:rPr lang="zh-CN" altLang="en-US" sz="1800">
                <a:solidFill>
                  <a:schemeClr val="bg1"/>
                </a:solidFill>
              </a:rPr>
              <a:t>如右图所描述的“注册账号”用例顺序图。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3034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健康助手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 descr="顺序图-使用健康助手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500" y="1677035"/>
            <a:ext cx="5097780" cy="2565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03555" y="2277110"/>
            <a:ext cx="296672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使用健康助手”功能的实现主要通过获得“我想吃”列表中的菜品基础信息，通过与数据库的交互完成基本营养数据信息的提取并加以计算。最终展示对“我想吃”列表中食物的营养成分分析结果。具体实现过程</a:t>
            </a:r>
            <a:r>
              <a:rPr lang="zh-CN" altLang="en-US" sz="1800">
                <a:solidFill>
                  <a:schemeClr val="bg1"/>
                </a:solidFill>
              </a:rPr>
              <a:t>如右图所描述的“注册账号”用例顺序图。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3034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更新用户信息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顺序图-更新用户信息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0350" y="1677035"/>
            <a:ext cx="4982210" cy="27463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5775" y="2379345"/>
            <a:ext cx="29667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“更新用户信息”功能实现由用户起主导作用，用户提交修改信息，由服务器处理回馈信息修改是否合理，如成功修改则将修改结果传入数据库。具体实现过程</a:t>
            </a:r>
            <a:r>
              <a:rPr lang="zh-CN" altLang="en-US" sz="1800">
                <a:solidFill>
                  <a:schemeClr val="bg1"/>
                </a:solidFill>
              </a:rPr>
              <a:t>如右图所描述的“注册账号”用例顺序图。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3034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评论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 descr="顺序图-添加评论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3680" y="979170"/>
            <a:ext cx="5120640" cy="40995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03555" y="2276475"/>
            <a:ext cx="296672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“添加评论”功能以用户为主导，在菜品浏览界面可获取单独的评论信息也可以发布自己的评价。主要通过服务器来传递、记录、更新评论信息(包括发布评论用户名与评论内容)。具体实现过程</a:t>
            </a:r>
            <a:r>
              <a:rPr lang="zh-CN" altLang="en-US" sz="1800">
                <a:solidFill>
                  <a:schemeClr val="bg1"/>
                </a:solidFill>
              </a:rPr>
              <a:t>如右图所描述的“注册账号”用例顺序图。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43965"/>
            <a:ext cx="4104640" cy="38995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1825" y="2630805"/>
            <a:ext cx="3124200" cy="18764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   </a:t>
            </a:r>
            <a:endParaRPr lang="zh-CN" altLang="en-US" sz="105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395" name="组合 394"/>
          <p:cNvGrpSpPr/>
          <p:nvPr/>
        </p:nvGrpSpPr>
        <p:grpSpPr>
          <a:xfrm>
            <a:off x="176214" y="13830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175" y="1500505"/>
            <a:ext cx="3034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用户身份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顺序图-用户身份验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0975" y="1899285"/>
            <a:ext cx="4979035" cy="23031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85775" y="2379345"/>
            <a:ext cx="29667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“用户身份验证”为扩展用例，主要实现过程为向服务器请求用户信息进行比对验证，并返回验证结果。</a:t>
            </a:r>
            <a:endParaRPr lang="zh-CN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854710"/>
            <a:ext cx="4234815" cy="42887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28027" y="144306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软件需求模型</a:t>
            </a:r>
            <a:endParaRPr lang="en-US" altLang="zh-CN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02870" y="1613535"/>
            <a:ext cx="4069080" cy="3444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部分类功能介绍：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边界类：-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RegisterUI-：提供输入框和按钮，用户注册时输入信息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LoginUI：提供输入框和按钮，用户登录时输入信息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UserInfoUI：提供输入框和按钮，用户查看、修改信息使用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IWantEatUI：展示食品简要信息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FoodListUI：提供按钮，用户可增减食品并计算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FoodInfoUI：展示食品详细信息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NutritonUI：展示详细营养信息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控制类：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XxxActivity：对应UI类连接数据库用，传递字符或跳转消息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Server：其他控制类调用，与服务器收发消息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Connection：其他控制类调用，操作数据库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实体类：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User：存储个人用户信息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Datasevice：存储食品、营养信息等数据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Comment：存储评论及对应食品的地址</a:t>
            </a:r>
            <a:endParaRPr lang="en-US" sz="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grpSp>
        <p:nvGrpSpPr>
          <p:cNvPr id="395" name="组合 394"/>
          <p:cNvGrpSpPr/>
          <p:nvPr/>
        </p:nvGrpSpPr>
        <p:grpSpPr>
          <a:xfrm>
            <a:off x="166054" y="925830"/>
            <a:ext cx="650875" cy="661988"/>
            <a:chOff x="1411289" y="1689100"/>
            <a:chExt cx="650875" cy="661988"/>
          </a:xfrm>
          <a:solidFill>
            <a:schemeClr val="bg1"/>
          </a:solidFill>
        </p:grpSpPr>
        <p:sp>
          <p:nvSpPr>
            <p:cNvPr id="396" name="Freeform 7"/>
            <p:cNvSpPr>
              <a:spLocks noEditPoints="1"/>
            </p:cNvSpPr>
            <p:nvPr/>
          </p:nvSpPr>
          <p:spPr bwMode="auto">
            <a:xfrm>
              <a:off x="1411289" y="1689100"/>
              <a:ext cx="514350" cy="630238"/>
            </a:xfrm>
            <a:custGeom>
              <a:avLst/>
              <a:gdLst>
                <a:gd name="T0" fmla="*/ 107 w 187"/>
                <a:gd name="T1" fmla="*/ 166 h 229"/>
                <a:gd name="T2" fmla="*/ 119 w 187"/>
                <a:gd name="T3" fmla="*/ 159 h 229"/>
                <a:gd name="T4" fmla="*/ 139 w 187"/>
                <a:gd name="T5" fmla="*/ 159 h 229"/>
                <a:gd name="T6" fmla="*/ 139 w 187"/>
                <a:gd name="T7" fmla="*/ 110 h 229"/>
                <a:gd name="T8" fmla="*/ 141 w 187"/>
                <a:gd name="T9" fmla="*/ 101 h 229"/>
                <a:gd name="T10" fmla="*/ 154 w 187"/>
                <a:gd name="T11" fmla="*/ 96 h 229"/>
                <a:gd name="T12" fmla="*/ 166 w 187"/>
                <a:gd name="T13" fmla="*/ 96 h 229"/>
                <a:gd name="T14" fmla="*/ 166 w 187"/>
                <a:gd name="T15" fmla="*/ 31 h 229"/>
                <a:gd name="T16" fmla="*/ 158 w 187"/>
                <a:gd name="T17" fmla="*/ 22 h 229"/>
                <a:gd name="T18" fmla="*/ 16 w 187"/>
                <a:gd name="T19" fmla="*/ 22 h 229"/>
                <a:gd name="T20" fmla="*/ 25 w 187"/>
                <a:gd name="T21" fmla="*/ 14 h 229"/>
                <a:gd name="T22" fmla="*/ 166 w 187"/>
                <a:gd name="T23" fmla="*/ 14 h 229"/>
                <a:gd name="T24" fmla="*/ 174 w 187"/>
                <a:gd name="T25" fmla="*/ 21 h 229"/>
                <a:gd name="T26" fmla="*/ 174 w 187"/>
                <a:gd name="T27" fmla="*/ 96 h 229"/>
                <a:gd name="T28" fmla="*/ 187 w 187"/>
                <a:gd name="T29" fmla="*/ 96 h 229"/>
                <a:gd name="T30" fmla="*/ 187 w 187"/>
                <a:gd name="T31" fmla="*/ 8 h 229"/>
                <a:gd name="T32" fmla="*/ 180 w 187"/>
                <a:gd name="T33" fmla="*/ 0 h 229"/>
                <a:gd name="T34" fmla="*/ 23 w 187"/>
                <a:gd name="T35" fmla="*/ 0 h 229"/>
                <a:gd name="T36" fmla="*/ 0 w 187"/>
                <a:gd name="T37" fmla="*/ 22 h 229"/>
                <a:gd name="T38" fmla="*/ 0 w 187"/>
                <a:gd name="T39" fmla="*/ 221 h 229"/>
                <a:gd name="T40" fmla="*/ 8 w 187"/>
                <a:gd name="T41" fmla="*/ 229 h 229"/>
                <a:gd name="T42" fmla="*/ 151 w 187"/>
                <a:gd name="T43" fmla="*/ 229 h 229"/>
                <a:gd name="T44" fmla="*/ 112 w 187"/>
                <a:gd name="T45" fmla="*/ 182 h 229"/>
                <a:gd name="T46" fmla="*/ 107 w 187"/>
                <a:gd name="T47" fmla="*/ 166 h 229"/>
                <a:gd name="T48" fmla="*/ 41 w 187"/>
                <a:gd name="T49" fmla="*/ 53 h 229"/>
                <a:gd name="T50" fmla="*/ 126 w 187"/>
                <a:gd name="T51" fmla="*/ 53 h 229"/>
                <a:gd name="T52" fmla="*/ 126 w 187"/>
                <a:gd name="T53" fmla="*/ 69 h 229"/>
                <a:gd name="T54" fmla="*/ 41 w 187"/>
                <a:gd name="T55" fmla="*/ 69 h 229"/>
                <a:gd name="T56" fmla="*/ 41 w 187"/>
                <a:gd name="T57" fmla="*/ 5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7" h="229">
                  <a:moveTo>
                    <a:pt x="107" y="166"/>
                  </a:moveTo>
                  <a:cubicBezTo>
                    <a:pt x="107" y="164"/>
                    <a:pt x="110" y="159"/>
                    <a:pt x="119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07"/>
                    <a:pt x="139" y="104"/>
                    <a:pt x="141" y="101"/>
                  </a:cubicBezTo>
                  <a:cubicBezTo>
                    <a:pt x="143" y="98"/>
                    <a:pt x="147" y="96"/>
                    <a:pt x="15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26"/>
                    <a:pt x="162" y="22"/>
                    <a:pt x="15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7"/>
                    <a:pt x="25" y="14"/>
                    <a:pt x="25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75" y="14"/>
                    <a:pt x="174" y="21"/>
                    <a:pt x="174" y="21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2"/>
                    <a:pt x="180" y="0"/>
                    <a:pt x="18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22"/>
                    <a:pt x="0" y="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8" y="229"/>
                  </a:cubicBezTo>
                  <a:cubicBezTo>
                    <a:pt x="151" y="229"/>
                    <a:pt x="151" y="229"/>
                    <a:pt x="151" y="229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09" y="179"/>
                    <a:pt x="104" y="173"/>
                    <a:pt x="107" y="166"/>
                  </a:cubicBezTo>
                  <a:close/>
                  <a:moveTo>
                    <a:pt x="41" y="53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41" y="69"/>
                    <a:pt x="41" y="69"/>
                    <a:pt x="41" y="69"/>
                  </a:cubicBezTo>
                  <a:lnTo>
                    <a:pt x="4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7" name="Freeform 8"/>
            <p:cNvSpPr/>
            <p:nvPr/>
          </p:nvSpPr>
          <p:spPr bwMode="auto">
            <a:xfrm>
              <a:off x="1738314" y="1982788"/>
              <a:ext cx="323850" cy="368300"/>
            </a:xfrm>
            <a:custGeom>
              <a:avLst/>
              <a:gdLst>
                <a:gd name="T0" fmla="*/ 117 w 118"/>
                <a:gd name="T1" fmla="*/ 64 h 134"/>
                <a:gd name="T2" fmla="*/ 113 w 118"/>
                <a:gd name="T3" fmla="*/ 61 h 134"/>
                <a:gd name="T4" fmla="*/ 86 w 118"/>
                <a:gd name="T5" fmla="*/ 61 h 134"/>
                <a:gd name="T6" fmla="*/ 86 w 118"/>
                <a:gd name="T7" fmla="*/ 8 h 134"/>
                <a:gd name="T8" fmla="*/ 78 w 118"/>
                <a:gd name="T9" fmla="*/ 0 h 134"/>
                <a:gd name="T10" fmla="*/ 40 w 118"/>
                <a:gd name="T11" fmla="*/ 0 h 134"/>
                <a:gd name="T12" fmla="*/ 32 w 118"/>
                <a:gd name="T13" fmla="*/ 8 h 134"/>
                <a:gd name="T14" fmla="*/ 32 w 118"/>
                <a:gd name="T15" fmla="*/ 61 h 134"/>
                <a:gd name="T16" fmla="*/ 5 w 118"/>
                <a:gd name="T17" fmla="*/ 61 h 134"/>
                <a:gd name="T18" fmla="*/ 1 w 118"/>
                <a:gd name="T19" fmla="*/ 64 h 134"/>
                <a:gd name="T20" fmla="*/ 2 w 118"/>
                <a:gd name="T21" fmla="*/ 69 h 134"/>
                <a:gd name="T22" fmla="*/ 54 w 118"/>
                <a:gd name="T23" fmla="*/ 131 h 134"/>
                <a:gd name="T24" fmla="*/ 64 w 118"/>
                <a:gd name="T25" fmla="*/ 131 h 134"/>
                <a:gd name="T26" fmla="*/ 117 w 118"/>
                <a:gd name="T27" fmla="*/ 69 h 134"/>
                <a:gd name="T28" fmla="*/ 117 w 118"/>
                <a:gd name="T29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4">
                  <a:moveTo>
                    <a:pt x="117" y="64"/>
                  </a:moveTo>
                  <a:cubicBezTo>
                    <a:pt x="116" y="62"/>
                    <a:pt x="115" y="61"/>
                    <a:pt x="113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28"/>
                    <a:pt x="86" y="8"/>
                  </a:cubicBezTo>
                  <a:cubicBezTo>
                    <a:pt x="86" y="3"/>
                    <a:pt x="83" y="0"/>
                    <a:pt x="7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3"/>
                    <a:pt x="32" y="8"/>
                  </a:cubicBezTo>
                  <a:cubicBezTo>
                    <a:pt x="32" y="28"/>
                    <a:pt x="32" y="61"/>
                    <a:pt x="32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2" y="62"/>
                    <a:pt x="1" y="64"/>
                  </a:cubicBezTo>
                  <a:cubicBezTo>
                    <a:pt x="0" y="65"/>
                    <a:pt x="1" y="67"/>
                    <a:pt x="2" y="69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7" y="134"/>
                    <a:pt x="61" y="134"/>
                    <a:pt x="64" y="131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8" y="67"/>
                    <a:pt x="118" y="65"/>
                    <a:pt x="117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02030" y="1043305"/>
            <a:ext cx="1325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类图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分析类图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4815" y="0"/>
            <a:ext cx="4909185" cy="51435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2030" y="1100455"/>
            <a:ext cx="7140575" cy="35985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372" y="144306"/>
            <a:ext cx="45631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需求模型与文档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软件系统的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非功能需求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54913"/>
            <a:ext cx="201168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Requirements model and documentation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20" name="AutoShape 59"/>
          <p:cNvSpPr/>
          <p:nvPr/>
        </p:nvSpPr>
        <p:spPr bwMode="auto">
          <a:xfrm>
            <a:off x="1169988" y="1247458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175" y="1231265"/>
            <a:ext cx="1412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性能要求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84655" y="1800225"/>
            <a:ext cx="569976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性能响应时间要求:网络连接建立后，云端服务器一定可以响应用户发送的请求;非常重要的功能不超过100ms,其余功能不超过460ms；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用户使用该系统时,云端服务器和手机客户端能够访问，实时更新菜品信息；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en-US" altLang="zh-CN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3.</a:t>
            </a:r>
            <a:r>
              <a:rPr lang="zh-CN" altLang="en-US" sz="18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计算营养信息时，合理规划调用顺序，将用户常用数据预存在手机本地数据库中，保证实现运算时间不超过500ms。</a:t>
            </a:r>
            <a:endParaRPr lang="zh-CN" altLang="en-US" sz="18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开发技术与</a:t>
            </a: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工具</a:t>
            </a:r>
            <a:endParaRPr lang="zh-CN" altLang="en-US" sz="2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52826" y="2617504"/>
            <a:ext cx="203835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chemeClr val="accent1"/>
                </a:solidFill>
                <a:latin typeface="+mj-lt"/>
                <a:ea typeface="方正兰亭黑_GBK"/>
              </a:rPr>
              <a:t>Develop technologies and tools</a:t>
            </a:r>
            <a:endParaRPr lang="en-US" altLang="zh-CN" sz="105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24381" y="2963755"/>
            <a:ext cx="3495238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软件开发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技术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编程语言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软件工具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3" name="墨迹 2"/>
              <p14:cNvContentPartPr/>
              <p14:nvPr/>
            </p14:nvContentPartPr>
            <p14:xfrm>
              <a:off x="7987665" y="45720"/>
              <a:ext cx="991235" cy="57975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2"/>
            </p:blipFill>
            <p:spPr>
              <a:xfrm>
                <a:off x="7987665" y="45720"/>
                <a:ext cx="991235" cy="5797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4" name="墨迹 3"/>
              <p14:cNvContentPartPr/>
              <p14:nvPr/>
            </p14:nvContentPartPr>
            <p14:xfrm>
              <a:off x="7941310" y="137160"/>
              <a:ext cx="1113155" cy="81788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4"/>
            </p:blipFill>
            <p:spPr>
              <a:xfrm>
                <a:off x="7941310" y="137160"/>
                <a:ext cx="1113155" cy="817880"/>
              </a:xfrm>
              <a:prstGeom prst="rect"/>
            </p:spPr>
          </p:pic>
        </mc:Fallback>
      </mc:AlternateContent>
      <p:pic>
        <p:nvPicPr>
          <p:cNvPr id="2" name="图片 1" descr="校徽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4372" y="20717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开发技术与工具</a:t>
            </a:r>
            <a:endParaRPr lang="zh-CN" altLang="en-US" sz="18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372" y="577138"/>
            <a:ext cx="159512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  <a:sym typeface="+mn-ea"/>
              </a:rPr>
              <a:t>Develop technologies and tools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菱形 39"/>
          <p:cNvSpPr/>
          <p:nvPr/>
        </p:nvSpPr>
        <p:spPr>
          <a:xfrm>
            <a:off x="3098600" y="1295780"/>
            <a:ext cx="1473400" cy="1473400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菱形 40"/>
          <p:cNvSpPr/>
          <p:nvPr/>
        </p:nvSpPr>
        <p:spPr>
          <a:xfrm>
            <a:off x="4572000" y="1295780"/>
            <a:ext cx="1473400" cy="1473400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菱形 41"/>
          <p:cNvSpPr/>
          <p:nvPr/>
        </p:nvSpPr>
        <p:spPr>
          <a:xfrm rot="18960000">
            <a:off x="3835835" y="2400880"/>
            <a:ext cx="1473400" cy="1473400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1966080" y="1295780"/>
            <a:ext cx="995680" cy="3371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开发</a:t>
            </a: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技术</a:t>
            </a:r>
            <a:endParaRPr lang="zh-CN" altLang="en-US" sz="16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1260" y="1615130"/>
            <a:ext cx="2440500" cy="33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CN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2696301" y="1659273"/>
            <a:ext cx="18233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 bwMode="auto">
          <a:xfrm>
            <a:off x="4073545" y="3842462"/>
            <a:ext cx="995680" cy="3371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</a:t>
            </a: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工具</a:t>
            </a:r>
            <a:endParaRPr lang="zh-CN" altLang="en-US" sz="16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4775826" y="4179285"/>
            <a:ext cx="18233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 bwMode="auto">
          <a:xfrm>
            <a:off x="6091817" y="1295780"/>
            <a:ext cx="995680" cy="3371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编程语言</a:t>
            </a:r>
            <a:endParaRPr lang="zh-CN" altLang="en-US" sz="16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91817" y="1615130"/>
            <a:ext cx="2440500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软件功能实现使用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Java</a:t>
            </a:r>
            <a:endParaRPr lang="en-US" altLang="zh-CN" sz="105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数据库挖掘使用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Python</a:t>
            </a:r>
            <a:endParaRPr lang="en-US" altLang="zh-CN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6182983" y="1659273"/>
            <a:ext cx="18233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087836" y="1841051"/>
            <a:ext cx="408660" cy="382858"/>
            <a:chOff x="5087836" y="1841051"/>
            <a:chExt cx="408660" cy="382858"/>
          </a:xfrm>
        </p:grpSpPr>
        <p:sp>
          <p:nvSpPr>
            <p:cNvPr id="23" name="AutoShape 110"/>
            <p:cNvSpPr/>
            <p:nvPr/>
          </p:nvSpPr>
          <p:spPr bwMode="auto">
            <a:xfrm>
              <a:off x="5139441" y="1891959"/>
              <a:ext cx="305449" cy="2043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4" name="AutoShape 111"/>
            <p:cNvSpPr/>
            <p:nvPr/>
          </p:nvSpPr>
          <p:spPr bwMode="auto">
            <a:xfrm>
              <a:off x="5087836" y="1841051"/>
              <a:ext cx="408660" cy="38285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5" name="AutoShape 112"/>
          <p:cNvSpPr/>
          <p:nvPr/>
        </p:nvSpPr>
        <p:spPr bwMode="auto">
          <a:xfrm>
            <a:off x="4366754" y="2934559"/>
            <a:ext cx="409324" cy="407520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614436" y="1828499"/>
            <a:ext cx="407963" cy="407963"/>
            <a:chOff x="2473104" y="2145028"/>
            <a:chExt cx="359165" cy="359165"/>
          </a:xfrm>
          <a:solidFill>
            <a:schemeClr val="accent1"/>
          </a:solidFill>
        </p:grpSpPr>
        <p:sp>
          <p:nvSpPr>
            <p:cNvPr id="3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2" name="墨迹 1"/>
              <p14:cNvContentPartPr/>
              <p14:nvPr/>
            </p14:nvContentPartPr>
            <p14:xfrm>
              <a:off x="7919720" y="29845"/>
              <a:ext cx="1141095" cy="993775"/>
            </p14:xfrm>
          </p:contentPart>
        </mc:Choice>
        <mc:Fallback xmlns="">
          <p:pic>
            <p:nvPicPr>
              <p:cNvPr id="2" name="墨迹 1"/>
            </p:nvPicPr>
            <p:blipFill>
              <a:blip r:embed="rId2"/>
            </p:blipFill>
            <p:spPr>
              <a:xfrm>
                <a:off x="7919720" y="29845"/>
                <a:ext cx="1141095" cy="993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墨迹 5"/>
              <p14:cNvContentPartPr/>
              <p14:nvPr/>
            </p14:nvContentPartPr>
            <p14:xfrm>
              <a:off x="8691880" y="405765"/>
              <a:ext cx="310515" cy="528955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4"/>
            </p:blipFill>
            <p:spPr>
              <a:xfrm>
                <a:off x="8691880" y="405765"/>
                <a:ext cx="310515" cy="5289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墨迹 7"/>
              <p14:cNvContentPartPr/>
              <p14:nvPr/>
            </p14:nvContentPartPr>
            <p14:xfrm>
              <a:off x="8620760" y="339725"/>
              <a:ext cx="160655" cy="72453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6"/>
            </p:blipFill>
            <p:spPr>
              <a:xfrm>
                <a:off x="8620760" y="339725"/>
                <a:ext cx="160655" cy="724535"/>
              </a:xfrm>
              <a:prstGeom prst="rect"/>
            </p:spPr>
          </p:pic>
        </mc:Fallback>
      </mc:AlternateContent>
      <p:pic>
        <p:nvPicPr>
          <p:cNvPr id="9" name="图片 8" descr="校徽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79730" y="1744980"/>
            <a:ext cx="2581910" cy="203009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sz="1050">
                <a:solidFill>
                  <a:schemeClr val="tx1">
                    <a:lumMod val="85000"/>
                    <a:lumOff val="15000"/>
                  </a:schemeClr>
                </a:solidFill>
              </a:rPr>
              <a:t>采用敏捷开发。以用户的需求进化为核心，采用 迭代 、循序渐进的方法进行软件开发。 在敏捷开发中，软件项目在构建初期被切分成多个子项目，各个子项目的成果都经过测试，具备可视、可集成和可运行使用的特征。 换言之，就是把一个大项目分为多个相互联系，但也可独立运行的小项目，并分别完成</a:t>
            </a:r>
            <a:r>
              <a:rPr 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。</a:t>
            </a:r>
            <a:endParaRPr lang="zh-CN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4817" y="4287845"/>
            <a:ext cx="2440500" cy="5759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sz="1050">
                <a:solidFill>
                  <a:schemeClr val="tx1">
                    <a:lumMod val="85000"/>
                    <a:lumOff val="15000"/>
                  </a:schemeClr>
                </a:solidFill>
              </a:rPr>
              <a:t>Android Studio gradle版本：6.4.1 </a:t>
            </a:r>
            <a:endParaRPr sz="105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sz="1050">
                <a:solidFill>
                  <a:schemeClr val="tx1">
                    <a:lumMod val="85000"/>
                    <a:lumOff val="15000"/>
                  </a:schemeClr>
                </a:solidFill>
              </a:rPr>
              <a:t>gradle插件版本：4.0.2</a:t>
            </a:r>
            <a:endParaRPr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软件设计与建模</a:t>
            </a:r>
            <a:endParaRPr lang="zh-CN" altLang="en-US" sz="2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82671" y="2617504"/>
            <a:ext cx="197866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chemeClr val="accent1"/>
                </a:solidFill>
                <a:latin typeface="+mj-lt"/>
                <a:ea typeface="方正兰亭黑_GBK" charset="0"/>
              </a:rPr>
              <a:t>Software design and modeling</a:t>
            </a:r>
            <a:endParaRPr lang="en-US" altLang="zh-CN" sz="105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24381" y="2963755"/>
            <a:ext cx="3495238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体系结构设计、用户界面设计、用例设计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类设计、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数据设计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3" name="墨迹 2"/>
              <p14:cNvContentPartPr/>
              <p14:nvPr/>
            </p14:nvContentPartPr>
            <p14:xfrm>
              <a:off x="7987665" y="45720"/>
              <a:ext cx="991235" cy="57975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2"/>
            </p:blipFill>
            <p:spPr>
              <a:xfrm>
                <a:off x="7987665" y="45720"/>
                <a:ext cx="991235" cy="5797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4" name="墨迹 3"/>
              <p14:cNvContentPartPr/>
              <p14:nvPr/>
            </p14:nvContentPartPr>
            <p14:xfrm>
              <a:off x="7941310" y="137160"/>
              <a:ext cx="1113155" cy="81788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4"/>
            </p:blipFill>
            <p:spPr>
              <a:xfrm>
                <a:off x="7941310" y="137160"/>
                <a:ext cx="1113155" cy="817880"/>
              </a:xfrm>
              <a:prstGeom prst="rect"/>
            </p:spPr>
          </p:pic>
        </mc:Fallback>
      </mc:AlternateContent>
      <p:pic>
        <p:nvPicPr>
          <p:cNvPr id="2" name="图片 1" descr="校徽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226185"/>
            <a:ext cx="3574415" cy="26917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250" y="135259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51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694690" y="1636395"/>
            <a:ext cx="280987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体系结构设计及其</a:t>
            </a:r>
            <a:r>
              <a:rPr lang="zh-CN" altLang="en-US" sz="2000">
                <a:solidFill>
                  <a:schemeClr val="bg1"/>
                </a:solidFill>
              </a:rPr>
              <a:t>模型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212160" y="1664335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2" name="图片 1" descr="体系结构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2820" y="251460"/>
            <a:ext cx="5512435" cy="45434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71780" y="2136775"/>
            <a:ext cx="3058160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        </a:t>
            </a:r>
            <a:r>
              <a:rPr lang="zh-CN" altLang="en-US">
                <a:solidFill>
                  <a:schemeClr val="bg1"/>
                </a:solidFill>
              </a:rPr>
              <a:t>右</a:t>
            </a:r>
            <a:r>
              <a:rPr lang="zh-CN" altLang="en-US">
                <a:solidFill>
                  <a:schemeClr val="bg1"/>
                </a:solidFill>
              </a:rPr>
              <a:t>图描述了“航吃hang吃”系统的设计框架，图中界面层和业务逻辑层的类来自于需求用例模型和用例交互模型；数据层分别由Custom、Comment、Product和Nutrition四大数据库组成，分别对应用户、评论、菜品和营养成分四个信息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072255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61035" y="1378585"/>
            <a:ext cx="323532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</a:t>
            </a:r>
            <a:r>
              <a:rPr lang="zh-CN" altLang="en-US" sz="2000">
                <a:solidFill>
                  <a:schemeClr val="bg1"/>
                </a:solidFill>
              </a:rPr>
              <a:t>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登录界面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3" name="图片 2" descr="登录界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5300" y="-8890"/>
            <a:ext cx="2501900" cy="514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右图为本软件的登录界面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下图为登录界面的界面类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4" name="图片 13" descr="登录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2832100"/>
            <a:ext cx="5448300" cy="17145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2" name="图片 1" descr="注册界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765" y="0"/>
            <a:ext cx="25019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3175" y="1100455"/>
            <a:ext cx="4072255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035" y="1378585"/>
            <a:ext cx="323532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注册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5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6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7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</a:t>
            </a:r>
            <a:r>
              <a:rPr lang="zh-CN" altLang="en-US">
                <a:solidFill>
                  <a:schemeClr val="bg1"/>
                </a:solidFill>
              </a:rPr>
              <a:t>注册界面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</a:t>
            </a:r>
            <a:r>
              <a:rPr lang="zh-CN" altLang="en-US">
                <a:solidFill>
                  <a:schemeClr val="bg1"/>
                </a:solidFill>
              </a:rPr>
              <a:t>注册界面的界面类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注册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425" y="2980690"/>
            <a:ext cx="5211445" cy="15487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3" name="图片 2" descr="菜品浏览界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5300" y="-8890"/>
            <a:ext cx="25019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610100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86778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菜品浏览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右图为本软件的菜品</a:t>
            </a:r>
            <a:r>
              <a:rPr lang="zh-CN" altLang="en-US">
                <a:solidFill>
                  <a:schemeClr val="bg1"/>
                </a:solidFill>
              </a:rPr>
              <a:t>浏览界面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下图为菜品</a:t>
            </a:r>
            <a:r>
              <a:rPr lang="zh-CN" altLang="en-US">
                <a:solidFill>
                  <a:schemeClr val="bg1"/>
                </a:solidFill>
              </a:rPr>
              <a:t>浏览界面的界面类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2" name="图片 21" descr="食品浏览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80690"/>
            <a:ext cx="5515610" cy="149479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610100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86778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个人信息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右图为本软件的个人</a:t>
            </a:r>
            <a:r>
              <a:rPr lang="zh-CN" altLang="en-US">
                <a:solidFill>
                  <a:schemeClr val="bg1"/>
                </a:solidFill>
              </a:rPr>
              <a:t>信息界面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下图为个人</a:t>
            </a:r>
            <a:r>
              <a:rPr lang="zh-CN" altLang="en-US">
                <a:solidFill>
                  <a:schemeClr val="bg1"/>
                </a:solidFill>
              </a:rPr>
              <a:t>信息界面的界面类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1910" y="125095"/>
            <a:ext cx="2955290" cy="4892675"/>
          </a:xfrm>
          <a:prstGeom prst="rect">
            <a:avLst/>
          </a:prstGeom>
        </p:spPr>
      </p:pic>
      <p:pic>
        <p:nvPicPr>
          <p:cNvPr id="5" name="图片 4" descr="image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65" y="3060700"/>
            <a:ext cx="5038725" cy="17145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610100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86778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食物转盘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右图为本软件的食物</a:t>
            </a:r>
            <a:r>
              <a:rPr lang="zh-CN" altLang="en-US">
                <a:solidFill>
                  <a:schemeClr val="bg1"/>
                </a:solidFill>
              </a:rPr>
              <a:t>转盘界面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下图为食物</a:t>
            </a:r>
            <a:r>
              <a:rPr lang="zh-CN" altLang="en-US">
                <a:solidFill>
                  <a:schemeClr val="bg1"/>
                </a:solidFill>
              </a:rPr>
              <a:t>转盘界面的界面类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4825" y="30480"/>
            <a:ext cx="2472055" cy="5083175"/>
          </a:xfrm>
          <a:prstGeom prst="rect">
            <a:avLst/>
          </a:prstGeom>
        </p:spPr>
      </p:pic>
      <p:pic>
        <p:nvPicPr>
          <p:cNvPr id="6" name="图片 5" descr="转盘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600" y="2882265"/>
            <a:ext cx="4391025" cy="16954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610100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86778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食物详情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</a:t>
            </a:r>
            <a:r>
              <a:rPr lang="zh-CN" altLang="en-US">
                <a:solidFill>
                  <a:schemeClr val="bg1"/>
                </a:solidFill>
              </a:rPr>
              <a:t>食物详情盘界面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下图为食物</a:t>
            </a:r>
            <a:r>
              <a:rPr lang="zh-CN" altLang="en-US">
                <a:solidFill>
                  <a:schemeClr val="bg1"/>
                </a:solidFill>
              </a:rPr>
              <a:t>详情界面的界面类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52440" y="76835"/>
            <a:ext cx="2435225" cy="4989195"/>
          </a:xfrm>
          <a:prstGeom prst="rect">
            <a:avLst/>
          </a:prstGeom>
        </p:spPr>
      </p:pic>
      <p:pic>
        <p:nvPicPr>
          <p:cNvPr id="5" name="图片 4" descr="食品详情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225" y="2831465"/>
            <a:ext cx="4610100" cy="16954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2" name="图片 1" descr="“我想吃”界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2060" y="635"/>
            <a:ext cx="25019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570095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742690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——“</a:t>
            </a:r>
            <a:r>
              <a:rPr lang="zh-CN" altLang="en-US" sz="2000">
                <a:solidFill>
                  <a:schemeClr val="bg1"/>
                </a:solidFill>
              </a:rPr>
              <a:t>我想吃</a:t>
            </a:r>
            <a:r>
              <a:rPr lang="en-US" altLang="zh-CN" sz="2000">
                <a:solidFill>
                  <a:schemeClr val="bg1"/>
                </a:solidFill>
              </a:rPr>
              <a:t>”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</a:t>
            </a:r>
            <a:r>
              <a:rPr lang="en-US" altLang="zh-CN">
                <a:solidFill>
                  <a:schemeClr val="bg1"/>
                </a:solidFill>
              </a:rPr>
              <a:t>“</a:t>
            </a:r>
            <a:r>
              <a:rPr lang="zh-CN" altLang="en-US">
                <a:solidFill>
                  <a:schemeClr val="bg1"/>
                </a:solidFill>
              </a:rPr>
              <a:t>我想吃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r>
              <a:rPr lang="zh-CN" altLang="en-US">
                <a:solidFill>
                  <a:schemeClr val="bg1"/>
                </a:solidFill>
              </a:rPr>
              <a:t>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</a:t>
            </a:r>
            <a:r>
              <a:rPr lang="en-US" altLang="zh-CN">
                <a:solidFill>
                  <a:schemeClr val="bg1"/>
                </a:solidFill>
              </a:rPr>
              <a:t>“</a:t>
            </a:r>
            <a:r>
              <a:rPr lang="zh-CN" altLang="en-US">
                <a:solidFill>
                  <a:schemeClr val="bg1"/>
                </a:solidFill>
              </a:rPr>
              <a:t>我想吃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r>
              <a:rPr lang="zh-CN" altLang="en-US">
                <a:solidFill>
                  <a:schemeClr val="bg1"/>
                </a:solidFill>
              </a:rPr>
              <a:t>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2" name="图片 21" descr="我想吃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210" y="2724150"/>
            <a:ext cx="4505325" cy="18764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3" name="图片 2" descr="营养信息结算界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5300" y="0"/>
            <a:ext cx="25019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软件界面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原型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-3175" y="1100455"/>
            <a:ext cx="4570095" cy="129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1035" y="1378585"/>
            <a:ext cx="3742690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软件界面原型</a:t>
            </a:r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营养信息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界面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6140" y="1770380"/>
            <a:ext cx="28244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右图为本软件的营养</a:t>
            </a:r>
            <a:r>
              <a:rPr lang="zh-CN" altLang="en-US">
                <a:solidFill>
                  <a:schemeClr val="bg1"/>
                </a:solidFill>
              </a:rPr>
              <a:t>信息界面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下图为营养</a:t>
            </a:r>
            <a:r>
              <a:rPr lang="zh-CN" altLang="en-US">
                <a:solidFill>
                  <a:schemeClr val="bg1"/>
                </a:solidFill>
              </a:rPr>
              <a:t>信息界面的界面类</a:t>
            </a:r>
            <a:r>
              <a:rPr lang="zh-CN" altLang="en-US">
                <a:solidFill>
                  <a:schemeClr val="bg1"/>
                </a:solidFill>
              </a:rPr>
              <a:t>表示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2" name="图片 21" descr="营养信息界面类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160" y="2980690"/>
            <a:ext cx="5250180" cy="152717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84475" y="496570"/>
            <a:ext cx="3574415" cy="6292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250" y="135259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51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3479165" y="642620"/>
            <a:ext cx="280987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界面设计</a:t>
            </a:r>
            <a:r>
              <a:rPr lang="zh-CN" altLang="en-US" sz="2000">
                <a:solidFill>
                  <a:schemeClr val="bg1"/>
                </a:solidFill>
              </a:rPr>
              <a:t>类图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2996635" y="670560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3" name="图片 2" descr="界面设计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8730" y="1326515"/>
            <a:ext cx="6606540" cy="3604895"/>
          </a:xfrm>
          <a:prstGeom prst="rect">
            <a:avLst/>
          </a:prstGeom>
        </p:spPr>
      </p:pic>
      <p:pic>
        <p:nvPicPr>
          <p:cNvPr id="15" name="图片 14" descr="校徽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112895" cy="4055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用例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详细设计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61035" y="1378585"/>
            <a:ext cx="3235325" cy="676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用例详细设计</a:t>
            </a:r>
            <a:endParaRPr lang="zh-CN" altLang="en-US" sz="2000">
              <a:solidFill>
                <a:schemeClr val="bg1"/>
              </a:solidFill>
            </a:endParaRPr>
          </a:p>
          <a:p>
            <a:pPr indent="457200"/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选择菜品</a:t>
            </a:r>
            <a:r>
              <a:rPr lang="zh-CN" altLang="en-US" sz="2000">
                <a:solidFill>
                  <a:schemeClr val="bg1"/>
                </a:solidFill>
              </a:rPr>
              <a:t>用例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68345" y="140588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15" name="图片 14" descr="选择菜品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7830" y="1450975"/>
            <a:ext cx="4797425" cy="278638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79705" y="2039620"/>
            <a:ext cx="375920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bg1"/>
                </a:solidFill>
              </a:rPr>
              <a:t>用户登陆后即进入菜品浏览界面“FoodListUI",用户通过点击转盘或者我想吃来生成菜单。点击转盘后，用户进入转盘界面“TurnTableUI”，由用户输入“Input”一些想吃的菜名，之后启动转盘，最后给用户返回其最终选择“ReturnDish”。点击购物车后，跳转至边界类“iWantEatUI",用户自主添加想吃的菜品“Add()”，并上传至实体类数据库"Database”，数据库向服务器请求生成菜单“RequestMenu()”,控制类服务器“Server”允许生成菜单，形成用户的最终菜单。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112895" cy="4055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用例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详细设计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6586" y="53356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03580" y="1100455"/>
            <a:ext cx="3235325" cy="676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用例详细设计</a:t>
            </a:r>
            <a:endParaRPr lang="zh-CN" altLang="en-US" sz="2000">
              <a:solidFill>
                <a:schemeClr val="bg1"/>
              </a:solidFill>
            </a:endParaRPr>
          </a:p>
          <a:p>
            <a:pPr indent="457200"/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注册</a:t>
            </a:r>
            <a:r>
              <a:rPr lang="zh-CN" altLang="en-US" sz="2000">
                <a:solidFill>
                  <a:schemeClr val="bg1"/>
                </a:solidFill>
              </a:rPr>
              <a:t>账号用例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210890" y="112775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58750" y="1823720"/>
            <a:ext cx="375920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bg1"/>
                </a:solidFill>
              </a:rPr>
              <a:t>首先，用户通过边界类“RegisterUI”对象填写注册的账户名和密码，并重新确认密码，随后向控制类“RegisterActivity”对象发消息“register(username,password,passAgain)”，以请求注册信息。收到请求后“RegisterManager”对象通过自身方法“isEqual(password,passAgain)”判断两次填写的密码是否相同，相同则向实体类“UserLibrary”发消息“transmitUserInfo(username,password)”；不相同则返回“isEqualResult”结果给“RegisterUI”对象要求重新输入。收到消息后，“UserLibrary”对象通过自身方法“writeUserInfo(username,password)”将用户注册的用户名和密码写入数据库“User Library”，通过“writeResult”返回结果给“RegisterUI”对象。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2" name="图片 1" descr="注册账号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4795" y="1743075"/>
            <a:ext cx="4951095" cy="264858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112895" cy="4055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用例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详细设计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6586" y="53356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82625" y="1283335"/>
            <a:ext cx="3235325" cy="676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用例详细设计</a:t>
            </a:r>
            <a:endParaRPr lang="zh-CN" altLang="en-US" sz="2000">
              <a:solidFill>
                <a:schemeClr val="bg1"/>
              </a:solidFill>
            </a:endParaRPr>
          </a:p>
          <a:p>
            <a:pPr indent="457200"/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使用健康</a:t>
            </a:r>
            <a:r>
              <a:rPr lang="zh-CN" altLang="en-US" sz="2000">
                <a:solidFill>
                  <a:schemeClr val="bg1"/>
                </a:solidFill>
              </a:rPr>
              <a:t>助手用例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89935" y="131063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58750" y="2473960"/>
            <a:ext cx="37592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bg1"/>
                </a:solidFill>
              </a:rPr>
              <a:t>向服务器发出查询数据库请求，将“iWanteatUI”中获取到的菜品信息传递给“NutritionUI”，向服务器发出请求“requestNutrition()”, 服务器在“NutritionDatabase”中查询相关营养信息并返回，最终呈现在“NutritionUI”上。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pic>
        <p:nvPicPr>
          <p:cNvPr id="3" name="图片 2" descr="使用健康助手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3715" y="1816735"/>
            <a:ext cx="4701540" cy="22098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112895" cy="4055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用例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详细设计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6586" y="53356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82625" y="1155065"/>
            <a:ext cx="3235325" cy="676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用例详细设计</a:t>
            </a:r>
            <a:endParaRPr lang="zh-CN" altLang="en-US" sz="2000">
              <a:solidFill>
                <a:schemeClr val="bg1"/>
              </a:solidFill>
            </a:endParaRPr>
          </a:p>
          <a:p>
            <a:pPr indent="457200"/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更新用户</a:t>
            </a:r>
            <a:r>
              <a:rPr lang="zh-CN" altLang="en-US" sz="2000">
                <a:solidFill>
                  <a:schemeClr val="bg1"/>
                </a:solidFill>
              </a:rPr>
              <a:t>信息用例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89935" y="118236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73990" y="2101215"/>
            <a:ext cx="37592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</a:rPr>
              <a:t>首先，用户通过边界类“LoginUI”对象输入登录的账户和密码，随后该对象向控制类“LoginManager”对象发消息“login(account, password)”，以请求登录到系统之中。接收到消息后，“LoginManager”对象将向控制类“Server”对象发消息“verifyUserValidity(account, password)”以验证用户提交的账号和密码是否合法。“Server”对象通过自身内部的方法“isUserValid(account, password)”来判断用户身份的合法性，将消息“successfully audit”发给实体类UserLibrary，“UserLibrary”对象通过自身内部的方法“uploead information”上传更新数据，并将验证的结果“VerificationResult”返回给“LoginManager”对象，“LoginManager”对象以此进一步地将登录成功与否的消息发送给“LoginUI”对象。一旦登录成功，系统将界面重定向到“MonitoringUI”主界面。</a:t>
            </a:r>
            <a:endParaRPr lang="zh-CN" altLang="en-US" sz="1200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3215" y="1831340"/>
            <a:ext cx="4959985" cy="260540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175" y="1100455"/>
            <a:ext cx="4112895" cy="4055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13935" y="144149"/>
            <a:ext cx="36487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r>
              <a:rPr lang="en-US" altLang="zh-CN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用例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详细设计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6586" y="53356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82625" y="1155065"/>
            <a:ext cx="3235325" cy="676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用例详细设计</a:t>
            </a:r>
            <a:endParaRPr lang="zh-CN" altLang="en-US" sz="2000">
              <a:solidFill>
                <a:schemeClr val="bg1"/>
              </a:solidFill>
            </a:endParaRPr>
          </a:p>
          <a:p>
            <a:pPr indent="457200"/>
            <a:r>
              <a:rPr lang="en-US" altLang="zh-CN" sz="2000">
                <a:solidFill>
                  <a:schemeClr val="bg1"/>
                </a:solidFill>
              </a:rPr>
              <a:t>——</a:t>
            </a:r>
            <a:r>
              <a:rPr lang="zh-CN" altLang="en-US" sz="2000">
                <a:solidFill>
                  <a:schemeClr val="bg1"/>
                </a:solidFill>
              </a:rPr>
              <a:t>添加</a:t>
            </a:r>
            <a:r>
              <a:rPr lang="zh-CN" altLang="en-US" sz="2000">
                <a:solidFill>
                  <a:schemeClr val="bg1"/>
                </a:solidFill>
              </a:rPr>
              <a:t>评论用例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89935" y="118236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73990" y="2101215"/>
            <a:ext cx="37592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bg1"/>
                </a:solidFill>
              </a:rPr>
              <a:t>首先，用户登陆后即进入菜品浏览界面“FoodListUI"，随后该对象向边界类“FoodInfoUI”发送消息“setOnClicListener()”，以请求跳转到“FoodInfoUI”。接收到消息后，“FoodInfoUI”对象将向实体类“FoodActivity”对象发消息“putExtra()”以展示菜品信息与评论信息。“FoodInfoUI”对象选择添加评论向对象“CommentActivity”发送消息“OnClickListener()”，对象“CommentActivity”通过自身内部的方法“onCreate”和“onClick”进行评论的输入与发送。一旦评论添加成功，系统将界面重定向到“FoodInfoUI”界面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3" name="图片 2" descr="添加评论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2705" y="1720215"/>
            <a:ext cx="5271770" cy="29394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5715" y="1467485"/>
            <a:ext cx="3188970" cy="3676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250" y="135259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51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688975" y="1613535"/>
            <a:ext cx="128587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设计</a:t>
            </a:r>
            <a:r>
              <a:rPr lang="zh-CN" altLang="en-US" sz="2000">
                <a:solidFill>
                  <a:schemeClr val="bg1"/>
                </a:solidFill>
              </a:rPr>
              <a:t>类图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206445" y="1641475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2" name="图片 1" descr="设计类图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3390" y="635"/>
            <a:ext cx="5709285" cy="514286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7955" y="2078990"/>
            <a:ext cx="289560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设计类如右</a:t>
            </a:r>
            <a:r>
              <a:rPr lang="zh-CN" altLang="en-US">
                <a:solidFill>
                  <a:schemeClr val="bg1"/>
                </a:solidFill>
              </a:rPr>
              <a:t>图所示，以下为部分关键类功能介绍：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（1）登录与注册：用户注册登录，将相关数据传输入数据库中。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（2）评论：在商品下发布评论，并将相关评论数据传入数据库中。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（3）营养信息结算：通过营养信息控制类传回的营养信息，以进度条形式展示营养信息。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（4）“我想吃”列表与营养信息结算：从商品列表中选择想要点单的部分，将菜品名称等相关信息传给服务器，获得相关菜品营养信息，以得到详细营养成分，之后展示。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5715" y="1213485"/>
            <a:ext cx="3188970" cy="3930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250" y="135259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软件设计与建模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512" y="554913"/>
            <a:ext cx="154940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design and modeling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638175" y="1430655"/>
            <a:ext cx="235521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数据</a:t>
            </a:r>
            <a:r>
              <a:rPr lang="zh-CN" altLang="en-US" sz="2000">
                <a:solidFill>
                  <a:schemeClr val="bg1"/>
                </a:solidFill>
              </a:rPr>
              <a:t>设计</a:t>
            </a:r>
            <a:r>
              <a:rPr lang="zh-CN" altLang="en-US" sz="2000">
                <a:solidFill>
                  <a:schemeClr val="bg1"/>
                </a:solidFill>
              </a:rPr>
              <a:t>类图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55645" y="1458595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97155" y="1896110"/>
            <a:ext cx="2895600" cy="3207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为了保存用户的信息、食品营养信息、评论信息，我们针对“空巢老人智能看护系统”中的Custom类、Nutrition类、Comment类，Product类设计持久保存的数据库表“Custom”，“Nutrition”，“Comment”，“Product”。其中，“Custom”表有四个字段，分别记录用户的姓名、账号、密码、类别；“Nutrition”表有很多字段，为营养信息，其中主要字段为成分名称、蛋白质、热量、脂肪、膳食纤维等；“Comment”表有两个字段，为评论者与评论名；“Product”表有个字段，分别为菜品名称，组成成分，价格，月销量，店铺位置，店铺名。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5360" y="1213485"/>
            <a:ext cx="5286375" cy="3390265"/>
          </a:xfrm>
          <a:prstGeom prst="rect">
            <a:avLst/>
          </a:prstGeom>
        </p:spPr>
      </p:pic>
      <p:pic>
        <p:nvPicPr>
          <p:cNvPr id="14" name="图片 13" descr="校徽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769361" y="2094283"/>
            <a:ext cx="16052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代码编写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09403" y="2617504"/>
            <a:ext cx="925195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Code writing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24381" y="2963755"/>
            <a:ext cx="3495238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代码结构</a:t>
            </a: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组织</a:t>
            </a:r>
            <a:endParaRPr lang="zh-CN" altLang="en-US" sz="90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程序</a:t>
            </a: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代码量</a:t>
            </a:r>
            <a:endParaRPr lang="zh-CN" altLang="en-US" sz="90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开源代码</a:t>
            </a: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</a:rPr>
              <a:t>利用情况</a:t>
            </a:r>
            <a:endParaRPr lang="zh-CN" altLang="en-US" sz="90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120" y="2216785"/>
            <a:ext cx="3188970" cy="709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55515" y="164469"/>
            <a:ext cx="10972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代码编写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1357" y="565073"/>
            <a:ext cx="74803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rgbClr val="304371"/>
                </a:solidFill>
                <a:latin typeface="Arial" panose="020B0604020202020204"/>
                <a:ea typeface="方正兰亭黑_GBK"/>
                <a:sym typeface="+mn-ea"/>
              </a:rPr>
              <a:t>Code writing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1090295" y="2409190"/>
            <a:ext cx="235521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代码组织</a:t>
            </a:r>
            <a:r>
              <a:rPr lang="zh-CN" altLang="en-US" sz="2000">
                <a:solidFill>
                  <a:schemeClr val="bg1"/>
                </a:solidFill>
              </a:rPr>
              <a:t>结构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607765" y="2437130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14" name="图片 13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15" name="图片 14" descr="代码组织结构"/>
          <p:cNvPicPr>
            <a:picLocks noChangeAspect="1"/>
          </p:cNvPicPr>
          <p:nvPr/>
        </p:nvPicPr>
        <p:blipFill>
          <a:blip r:embed="rId11"/>
          <a:srcRect b="50099"/>
          <a:stretch>
            <a:fillRect/>
          </a:stretch>
        </p:blipFill>
        <p:spPr>
          <a:xfrm>
            <a:off x="4246245" y="0"/>
            <a:ext cx="1296035" cy="5106035"/>
          </a:xfrm>
          <a:prstGeom prst="rect">
            <a:avLst/>
          </a:prstGeom>
        </p:spPr>
      </p:pic>
      <p:pic>
        <p:nvPicPr>
          <p:cNvPr id="16" name="图片 15" descr="代码组织结构"/>
          <p:cNvPicPr>
            <a:picLocks noChangeAspect="1"/>
          </p:cNvPicPr>
          <p:nvPr/>
        </p:nvPicPr>
        <p:blipFill>
          <a:blip r:embed="rId11"/>
          <a:srcRect t="48741"/>
          <a:stretch>
            <a:fillRect/>
          </a:stretch>
        </p:blipFill>
        <p:spPr>
          <a:xfrm>
            <a:off x="5632450" y="0"/>
            <a:ext cx="1278255" cy="517271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GrpSpPr/>
          <p:nvPr/>
        </p:nvGrpSpPr>
        <p:grpSpPr>
          <a:xfrm>
            <a:off x="439910" y="1479954"/>
            <a:ext cx="2809330" cy="2809330"/>
            <a:chOff x="608429" y="1427424"/>
            <a:chExt cx="2301885" cy="2301885"/>
          </a:xfrm>
        </p:grpSpPr>
        <p:sp>
          <p:nvSpPr>
            <p:cNvPr id="18" name="Oval 4"/>
            <p:cNvSpPr/>
            <p:nvPr/>
          </p:nvSpPr>
          <p:spPr>
            <a:xfrm>
              <a:off x="608429" y="1427424"/>
              <a:ext cx="2301885" cy="23018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5"/>
            <p:cNvSpPr/>
            <p:nvPr/>
          </p:nvSpPr>
          <p:spPr>
            <a:xfrm>
              <a:off x="857533" y="1676528"/>
              <a:ext cx="1803677" cy="18036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6"/>
            <p:cNvSpPr/>
            <p:nvPr/>
          </p:nvSpPr>
          <p:spPr>
            <a:xfrm>
              <a:off x="1070742" y="1889737"/>
              <a:ext cx="1377258" cy="13772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"/>
            <p:cNvSpPr/>
            <p:nvPr/>
          </p:nvSpPr>
          <p:spPr>
            <a:xfrm>
              <a:off x="1298337" y="2117332"/>
              <a:ext cx="922068" cy="9220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8"/>
            <p:cNvSpPr/>
            <p:nvPr/>
          </p:nvSpPr>
          <p:spPr>
            <a:xfrm>
              <a:off x="1525493" y="2344488"/>
              <a:ext cx="467758" cy="467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9"/>
            <p:cNvGrpSpPr/>
            <p:nvPr/>
          </p:nvGrpSpPr>
          <p:grpSpPr>
            <a:xfrm>
              <a:off x="1696047" y="1523792"/>
              <a:ext cx="1081283" cy="1143183"/>
              <a:chOff x="5954713" y="4703763"/>
              <a:chExt cx="887412" cy="938213"/>
            </a:xfrm>
          </p:grpSpPr>
          <p:sp>
            <p:nvSpPr>
              <p:cNvPr id="24" name="Freeform 187"/>
              <p:cNvSpPr/>
              <p:nvPr/>
            </p:nvSpPr>
            <p:spPr bwMode="auto">
              <a:xfrm>
                <a:off x="5954713" y="5513388"/>
                <a:ext cx="117475" cy="128588"/>
              </a:xfrm>
              <a:custGeom>
                <a:avLst/>
                <a:gdLst>
                  <a:gd name="T0" fmla="*/ 48 w 300"/>
                  <a:gd name="T1" fmla="*/ 289 h 322"/>
                  <a:gd name="T2" fmla="*/ 0 w 300"/>
                  <a:gd name="T3" fmla="*/ 322 h 322"/>
                  <a:gd name="T4" fmla="*/ 30 w 300"/>
                  <a:gd name="T5" fmla="*/ 270 h 322"/>
                  <a:gd name="T6" fmla="*/ 280 w 300"/>
                  <a:gd name="T7" fmla="*/ 0 h 322"/>
                  <a:gd name="T8" fmla="*/ 300 w 300"/>
                  <a:gd name="T9" fmla="*/ 18 h 322"/>
                  <a:gd name="T10" fmla="*/ 48 w 300"/>
                  <a:gd name="T11" fmla="*/ 28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0" h="322">
                    <a:moveTo>
                      <a:pt x="48" y="289"/>
                    </a:moveTo>
                    <a:lnTo>
                      <a:pt x="0" y="322"/>
                    </a:lnTo>
                    <a:lnTo>
                      <a:pt x="30" y="270"/>
                    </a:lnTo>
                    <a:lnTo>
                      <a:pt x="280" y="0"/>
                    </a:lnTo>
                    <a:lnTo>
                      <a:pt x="300" y="18"/>
                    </a:lnTo>
                    <a:lnTo>
                      <a:pt x="48" y="289"/>
                    </a:lnTo>
                    <a:close/>
                  </a:path>
                </a:pathLst>
              </a:custGeom>
              <a:solidFill>
                <a:srgbClr val="D5A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Freeform 188"/>
              <p:cNvSpPr/>
              <p:nvPr/>
            </p:nvSpPr>
            <p:spPr bwMode="auto">
              <a:xfrm>
                <a:off x="5954713" y="5557838"/>
                <a:ext cx="82550" cy="84138"/>
              </a:xfrm>
              <a:custGeom>
                <a:avLst/>
                <a:gdLst>
                  <a:gd name="T0" fmla="*/ 0 w 209"/>
                  <a:gd name="T1" fmla="*/ 209 h 209"/>
                  <a:gd name="T2" fmla="*/ 8 w 209"/>
                  <a:gd name="T3" fmla="*/ 194 h 209"/>
                  <a:gd name="T4" fmla="*/ 43 w 209"/>
                  <a:gd name="T5" fmla="*/ 171 h 209"/>
                  <a:gd name="T6" fmla="*/ 201 w 209"/>
                  <a:gd name="T7" fmla="*/ 0 h 209"/>
                  <a:gd name="T8" fmla="*/ 204 w 209"/>
                  <a:gd name="T9" fmla="*/ 3 h 209"/>
                  <a:gd name="T10" fmla="*/ 209 w 209"/>
                  <a:gd name="T11" fmla="*/ 4 h 209"/>
                  <a:gd name="T12" fmla="*/ 48 w 209"/>
                  <a:gd name="T13" fmla="*/ 176 h 209"/>
                  <a:gd name="T14" fmla="*/ 0 w 209"/>
                  <a:gd name="T15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" h="209">
                    <a:moveTo>
                      <a:pt x="0" y="209"/>
                    </a:moveTo>
                    <a:lnTo>
                      <a:pt x="8" y="194"/>
                    </a:lnTo>
                    <a:lnTo>
                      <a:pt x="43" y="171"/>
                    </a:lnTo>
                    <a:lnTo>
                      <a:pt x="201" y="0"/>
                    </a:lnTo>
                    <a:lnTo>
                      <a:pt x="204" y="3"/>
                    </a:lnTo>
                    <a:lnTo>
                      <a:pt x="209" y="4"/>
                    </a:lnTo>
                    <a:lnTo>
                      <a:pt x="48" y="176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BE9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Freeform 189"/>
              <p:cNvSpPr/>
              <p:nvPr/>
            </p:nvSpPr>
            <p:spPr bwMode="auto">
              <a:xfrm>
                <a:off x="6037263" y="5554663"/>
                <a:ext cx="4763" cy="4763"/>
              </a:xfrm>
              <a:custGeom>
                <a:avLst/>
                <a:gdLst>
                  <a:gd name="T0" fmla="*/ 0 w 12"/>
                  <a:gd name="T1" fmla="*/ 13 h 13"/>
                  <a:gd name="T2" fmla="*/ 0 w 12"/>
                  <a:gd name="T3" fmla="*/ 13 h 13"/>
                  <a:gd name="T4" fmla="*/ 12 w 12"/>
                  <a:gd name="T5" fmla="*/ 0 h 13"/>
                  <a:gd name="T6" fmla="*/ 12 w 12"/>
                  <a:gd name="T7" fmla="*/ 0 h 13"/>
                  <a:gd name="T8" fmla="*/ 0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0" y="13"/>
                    </a:moveTo>
                    <a:lnTo>
                      <a:pt x="0" y="1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Freeform 190"/>
              <p:cNvSpPr/>
              <p:nvPr/>
            </p:nvSpPr>
            <p:spPr bwMode="auto">
              <a:xfrm>
                <a:off x="6029325" y="5548313"/>
                <a:ext cx="9525" cy="9525"/>
              </a:xfrm>
              <a:custGeom>
                <a:avLst/>
                <a:gdLst>
                  <a:gd name="T0" fmla="*/ 11 w 24"/>
                  <a:gd name="T1" fmla="*/ 27 h 27"/>
                  <a:gd name="T2" fmla="*/ 2 w 24"/>
                  <a:gd name="T3" fmla="*/ 20 h 27"/>
                  <a:gd name="T4" fmla="*/ 0 w 24"/>
                  <a:gd name="T5" fmla="*/ 11 h 27"/>
                  <a:gd name="T6" fmla="*/ 11 w 24"/>
                  <a:gd name="T7" fmla="*/ 0 h 27"/>
                  <a:gd name="T8" fmla="*/ 15 w 24"/>
                  <a:gd name="T9" fmla="*/ 5 h 27"/>
                  <a:gd name="T10" fmla="*/ 20 w 24"/>
                  <a:gd name="T11" fmla="*/ 9 h 27"/>
                  <a:gd name="T12" fmla="*/ 22 w 24"/>
                  <a:gd name="T13" fmla="*/ 11 h 27"/>
                  <a:gd name="T14" fmla="*/ 24 w 24"/>
                  <a:gd name="T15" fmla="*/ 13 h 27"/>
                  <a:gd name="T16" fmla="*/ 11 w 24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7">
                    <a:moveTo>
                      <a:pt x="11" y="27"/>
                    </a:moveTo>
                    <a:lnTo>
                      <a:pt x="2" y="20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15" y="5"/>
                    </a:lnTo>
                    <a:lnTo>
                      <a:pt x="20" y="9"/>
                    </a:lnTo>
                    <a:lnTo>
                      <a:pt x="22" y="11"/>
                    </a:lnTo>
                    <a:lnTo>
                      <a:pt x="24" y="13"/>
                    </a:lnTo>
                    <a:lnTo>
                      <a:pt x="11" y="27"/>
                    </a:lnTo>
                    <a:close/>
                  </a:path>
                </a:pathLst>
              </a:custGeom>
              <a:solidFill>
                <a:srgbClr val="A8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191"/>
              <p:cNvSpPr/>
              <p:nvPr/>
            </p:nvSpPr>
            <p:spPr bwMode="auto">
              <a:xfrm>
                <a:off x="6034088" y="5553075"/>
                <a:ext cx="7938" cy="6350"/>
              </a:xfrm>
              <a:custGeom>
                <a:avLst/>
                <a:gdLst>
                  <a:gd name="T0" fmla="*/ 8 w 20"/>
                  <a:gd name="T1" fmla="*/ 18 h 18"/>
                  <a:gd name="T2" fmla="*/ 3 w 20"/>
                  <a:gd name="T3" fmla="*/ 17 h 18"/>
                  <a:gd name="T4" fmla="*/ 0 w 20"/>
                  <a:gd name="T5" fmla="*/ 14 h 18"/>
                  <a:gd name="T6" fmla="*/ 13 w 20"/>
                  <a:gd name="T7" fmla="*/ 0 h 18"/>
                  <a:gd name="T8" fmla="*/ 17 w 20"/>
                  <a:gd name="T9" fmla="*/ 2 h 18"/>
                  <a:gd name="T10" fmla="*/ 20 w 20"/>
                  <a:gd name="T11" fmla="*/ 5 h 18"/>
                  <a:gd name="T12" fmla="*/ 8 w 20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8">
                    <a:moveTo>
                      <a:pt x="8" y="18"/>
                    </a:moveTo>
                    <a:lnTo>
                      <a:pt x="3" y="17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20" y="5"/>
                    </a:lnTo>
                    <a:lnTo>
                      <a:pt x="8" y="18"/>
                    </a:lnTo>
                    <a:close/>
                  </a:path>
                </a:pathLst>
              </a:custGeom>
              <a:solidFill>
                <a:srgbClr val="9574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Freeform 192"/>
              <p:cNvSpPr/>
              <p:nvPr/>
            </p:nvSpPr>
            <p:spPr bwMode="auto">
              <a:xfrm>
                <a:off x="6486525" y="4799013"/>
                <a:ext cx="355600" cy="274638"/>
              </a:xfrm>
              <a:custGeom>
                <a:avLst/>
                <a:gdLst>
                  <a:gd name="T0" fmla="*/ 591 w 893"/>
                  <a:gd name="T1" fmla="*/ 59 h 692"/>
                  <a:gd name="T2" fmla="*/ 616 w 893"/>
                  <a:gd name="T3" fmla="*/ 38 h 692"/>
                  <a:gd name="T4" fmla="*/ 665 w 893"/>
                  <a:gd name="T5" fmla="*/ 11 h 692"/>
                  <a:gd name="T6" fmla="*/ 713 w 893"/>
                  <a:gd name="T7" fmla="*/ 0 h 692"/>
                  <a:gd name="T8" fmla="*/ 757 w 893"/>
                  <a:gd name="T9" fmla="*/ 4 h 692"/>
                  <a:gd name="T10" fmla="*/ 796 w 893"/>
                  <a:gd name="T11" fmla="*/ 18 h 692"/>
                  <a:gd name="T12" fmla="*/ 831 w 893"/>
                  <a:gd name="T13" fmla="*/ 40 h 692"/>
                  <a:gd name="T14" fmla="*/ 858 w 893"/>
                  <a:gd name="T15" fmla="*/ 68 h 692"/>
                  <a:gd name="T16" fmla="*/ 878 w 893"/>
                  <a:gd name="T17" fmla="*/ 98 h 692"/>
                  <a:gd name="T18" fmla="*/ 884 w 893"/>
                  <a:gd name="T19" fmla="*/ 113 h 692"/>
                  <a:gd name="T20" fmla="*/ 893 w 893"/>
                  <a:gd name="T21" fmla="*/ 143 h 692"/>
                  <a:gd name="T22" fmla="*/ 893 w 893"/>
                  <a:gd name="T23" fmla="*/ 202 h 692"/>
                  <a:gd name="T24" fmla="*/ 876 w 893"/>
                  <a:gd name="T25" fmla="*/ 258 h 692"/>
                  <a:gd name="T26" fmla="*/ 852 w 893"/>
                  <a:gd name="T27" fmla="*/ 310 h 692"/>
                  <a:gd name="T28" fmla="*/ 839 w 893"/>
                  <a:gd name="T29" fmla="*/ 333 h 692"/>
                  <a:gd name="T30" fmla="*/ 819 w 893"/>
                  <a:gd name="T31" fmla="*/ 361 h 692"/>
                  <a:gd name="T32" fmla="*/ 774 w 893"/>
                  <a:gd name="T33" fmla="*/ 409 h 692"/>
                  <a:gd name="T34" fmla="*/ 692 w 893"/>
                  <a:gd name="T35" fmla="*/ 466 h 692"/>
                  <a:gd name="T36" fmla="*/ 635 w 893"/>
                  <a:gd name="T37" fmla="*/ 493 h 692"/>
                  <a:gd name="T38" fmla="*/ 579 w 893"/>
                  <a:gd name="T39" fmla="*/ 517 h 692"/>
                  <a:gd name="T40" fmla="*/ 420 w 893"/>
                  <a:gd name="T41" fmla="*/ 573 h 692"/>
                  <a:gd name="T42" fmla="*/ 143 w 893"/>
                  <a:gd name="T43" fmla="*/ 655 h 692"/>
                  <a:gd name="T44" fmla="*/ 0 w 893"/>
                  <a:gd name="T45" fmla="*/ 692 h 692"/>
                  <a:gd name="T46" fmla="*/ 591 w 893"/>
                  <a:gd name="T47" fmla="*/ 59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3" h="692">
                    <a:moveTo>
                      <a:pt x="591" y="59"/>
                    </a:moveTo>
                    <a:lnTo>
                      <a:pt x="616" y="38"/>
                    </a:lnTo>
                    <a:lnTo>
                      <a:pt x="665" y="11"/>
                    </a:lnTo>
                    <a:lnTo>
                      <a:pt x="713" y="0"/>
                    </a:lnTo>
                    <a:lnTo>
                      <a:pt x="757" y="4"/>
                    </a:lnTo>
                    <a:lnTo>
                      <a:pt x="796" y="18"/>
                    </a:lnTo>
                    <a:lnTo>
                      <a:pt x="831" y="40"/>
                    </a:lnTo>
                    <a:lnTo>
                      <a:pt x="858" y="68"/>
                    </a:lnTo>
                    <a:lnTo>
                      <a:pt x="878" y="98"/>
                    </a:lnTo>
                    <a:lnTo>
                      <a:pt x="884" y="113"/>
                    </a:lnTo>
                    <a:lnTo>
                      <a:pt x="893" y="143"/>
                    </a:lnTo>
                    <a:lnTo>
                      <a:pt x="893" y="202"/>
                    </a:lnTo>
                    <a:lnTo>
                      <a:pt x="876" y="258"/>
                    </a:lnTo>
                    <a:lnTo>
                      <a:pt x="852" y="310"/>
                    </a:lnTo>
                    <a:lnTo>
                      <a:pt x="839" y="333"/>
                    </a:lnTo>
                    <a:lnTo>
                      <a:pt x="819" y="361"/>
                    </a:lnTo>
                    <a:lnTo>
                      <a:pt x="774" y="409"/>
                    </a:lnTo>
                    <a:lnTo>
                      <a:pt x="692" y="466"/>
                    </a:lnTo>
                    <a:lnTo>
                      <a:pt x="635" y="493"/>
                    </a:lnTo>
                    <a:lnTo>
                      <a:pt x="579" y="517"/>
                    </a:lnTo>
                    <a:lnTo>
                      <a:pt x="420" y="573"/>
                    </a:lnTo>
                    <a:lnTo>
                      <a:pt x="143" y="655"/>
                    </a:lnTo>
                    <a:lnTo>
                      <a:pt x="0" y="692"/>
                    </a:lnTo>
                    <a:lnTo>
                      <a:pt x="591" y="59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Freeform 193"/>
              <p:cNvSpPr/>
              <p:nvPr/>
            </p:nvSpPr>
            <p:spPr bwMode="auto">
              <a:xfrm>
                <a:off x="6486525" y="4789488"/>
                <a:ext cx="320675" cy="284163"/>
              </a:xfrm>
              <a:custGeom>
                <a:avLst/>
                <a:gdLst>
                  <a:gd name="T0" fmla="*/ 591 w 809"/>
                  <a:gd name="T1" fmla="*/ 79 h 712"/>
                  <a:gd name="T2" fmla="*/ 614 w 809"/>
                  <a:gd name="T3" fmla="*/ 57 h 712"/>
                  <a:gd name="T4" fmla="*/ 658 w 809"/>
                  <a:gd name="T5" fmla="*/ 24 h 712"/>
                  <a:gd name="T6" fmla="*/ 697 w 809"/>
                  <a:gd name="T7" fmla="*/ 6 h 712"/>
                  <a:gd name="T8" fmla="*/ 731 w 809"/>
                  <a:gd name="T9" fmla="*/ 0 h 712"/>
                  <a:gd name="T10" fmla="*/ 760 w 809"/>
                  <a:gd name="T11" fmla="*/ 3 h 712"/>
                  <a:gd name="T12" fmla="*/ 782 w 809"/>
                  <a:gd name="T13" fmla="*/ 14 h 712"/>
                  <a:gd name="T14" fmla="*/ 797 w 809"/>
                  <a:gd name="T15" fmla="*/ 31 h 712"/>
                  <a:gd name="T16" fmla="*/ 806 w 809"/>
                  <a:gd name="T17" fmla="*/ 50 h 712"/>
                  <a:gd name="T18" fmla="*/ 808 w 809"/>
                  <a:gd name="T19" fmla="*/ 62 h 712"/>
                  <a:gd name="T20" fmla="*/ 809 w 809"/>
                  <a:gd name="T21" fmla="*/ 84 h 712"/>
                  <a:gd name="T22" fmla="*/ 796 w 809"/>
                  <a:gd name="T23" fmla="*/ 132 h 712"/>
                  <a:gd name="T24" fmla="*/ 758 w 809"/>
                  <a:gd name="T25" fmla="*/ 206 h 712"/>
                  <a:gd name="T26" fmla="*/ 727 w 809"/>
                  <a:gd name="T27" fmla="*/ 250 h 712"/>
                  <a:gd name="T28" fmla="*/ 706 w 809"/>
                  <a:gd name="T29" fmla="*/ 276 h 712"/>
                  <a:gd name="T30" fmla="*/ 661 w 809"/>
                  <a:gd name="T31" fmla="*/ 324 h 712"/>
                  <a:gd name="T32" fmla="*/ 586 w 809"/>
                  <a:gd name="T33" fmla="*/ 386 h 712"/>
                  <a:gd name="T34" fmla="*/ 535 w 809"/>
                  <a:gd name="T35" fmla="*/ 421 h 712"/>
                  <a:gd name="T36" fmla="*/ 487 w 809"/>
                  <a:gd name="T37" fmla="*/ 452 h 712"/>
                  <a:gd name="T38" fmla="*/ 353 w 809"/>
                  <a:gd name="T39" fmla="*/ 530 h 712"/>
                  <a:gd name="T40" fmla="*/ 119 w 809"/>
                  <a:gd name="T41" fmla="*/ 653 h 712"/>
                  <a:gd name="T42" fmla="*/ 0 w 809"/>
                  <a:gd name="T43" fmla="*/ 712 h 712"/>
                  <a:gd name="T44" fmla="*/ 591 w 809"/>
                  <a:gd name="T45" fmla="*/ 79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09" h="712">
                    <a:moveTo>
                      <a:pt x="591" y="79"/>
                    </a:moveTo>
                    <a:lnTo>
                      <a:pt x="614" y="57"/>
                    </a:lnTo>
                    <a:lnTo>
                      <a:pt x="658" y="24"/>
                    </a:lnTo>
                    <a:lnTo>
                      <a:pt x="697" y="6"/>
                    </a:lnTo>
                    <a:lnTo>
                      <a:pt x="731" y="0"/>
                    </a:lnTo>
                    <a:lnTo>
                      <a:pt x="760" y="3"/>
                    </a:lnTo>
                    <a:lnTo>
                      <a:pt x="782" y="14"/>
                    </a:lnTo>
                    <a:lnTo>
                      <a:pt x="797" y="31"/>
                    </a:lnTo>
                    <a:lnTo>
                      <a:pt x="806" y="50"/>
                    </a:lnTo>
                    <a:lnTo>
                      <a:pt x="808" y="62"/>
                    </a:lnTo>
                    <a:lnTo>
                      <a:pt x="809" y="84"/>
                    </a:lnTo>
                    <a:lnTo>
                      <a:pt x="796" y="132"/>
                    </a:lnTo>
                    <a:lnTo>
                      <a:pt x="758" y="206"/>
                    </a:lnTo>
                    <a:lnTo>
                      <a:pt x="727" y="250"/>
                    </a:lnTo>
                    <a:lnTo>
                      <a:pt x="706" y="276"/>
                    </a:lnTo>
                    <a:lnTo>
                      <a:pt x="661" y="324"/>
                    </a:lnTo>
                    <a:lnTo>
                      <a:pt x="586" y="386"/>
                    </a:lnTo>
                    <a:lnTo>
                      <a:pt x="535" y="421"/>
                    </a:lnTo>
                    <a:lnTo>
                      <a:pt x="487" y="452"/>
                    </a:lnTo>
                    <a:lnTo>
                      <a:pt x="353" y="530"/>
                    </a:lnTo>
                    <a:lnTo>
                      <a:pt x="119" y="653"/>
                    </a:lnTo>
                    <a:lnTo>
                      <a:pt x="0" y="712"/>
                    </a:lnTo>
                    <a:lnTo>
                      <a:pt x="591" y="79"/>
                    </a:lnTo>
                    <a:close/>
                  </a:path>
                </a:pathLst>
              </a:custGeom>
              <a:solidFill>
                <a:srgbClr val="2430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Freeform 194"/>
              <p:cNvSpPr/>
              <p:nvPr/>
            </p:nvSpPr>
            <p:spPr bwMode="auto">
              <a:xfrm>
                <a:off x="6486525" y="4797425"/>
                <a:ext cx="320675" cy="276225"/>
              </a:xfrm>
              <a:custGeom>
                <a:avLst/>
                <a:gdLst>
                  <a:gd name="T0" fmla="*/ 727 w 809"/>
                  <a:gd name="T1" fmla="*/ 234 h 696"/>
                  <a:gd name="T2" fmla="*/ 758 w 809"/>
                  <a:gd name="T3" fmla="*/ 190 h 696"/>
                  <a:gd name="T4" fmla="*/ 796 w 809"/>
                  <a:gd name="T5" fmla="*/ 116 h 696"/>
                  <a:gd name="T6" fmla="*/ 809 w 809"/>
                  <a:gd name="T7" fmla="*/ 68 h 696"/>
                  <a:gd name="T8" fmla="*/ 808 w 809"/>
                  <a:gd name="T9" fmla="*/ 46 h 696"/>
                  <a:gd name="T10" fmla="*/ 805 w 809"/>
                  <a:gd name="T11" fmla="*/ 33 h 696"/>
                  <a:gd name="T12" fmla="*/ 793 w 809"/>
                  <a:gd name="T13" fmla="*/ 9 h 696"/>
                  <a:gd name="T14" fmla="*/ 783 w 809"/>
                  <a:gd name="T15" fmla="*/ 0 h 696"/>
                  <a:gd name="T16" fmla="*/ 791 w 809"/>
                  <a:gd name="T17" fmla="*/ 9 h 696"/>
                  <a:gd name="T18" fmla="*/ 800 w 809"/>
                  <a:gd name="T19" fmla="*/ 29 h 696"/>
                  <a:gd name="T20" fmla="*/ 801 w 809"/>
                  <a:gd name="T21" fmla="*/ 39 h 696"/>
                  <a:gd name="T22" fmla="*/ 802 w 809"/>
                  <a:gd name="T23" fmla="*/ 61 h 696"/>
                  <a:gd name="T24" fmla="*/ 789 w 809"/>
                  <a:gd name="T25" fmla="*/ 109 h 696"/>
                  <a:gd name="T26" fmla="*/ 752 w 809"/>
                  <a:gd name="T27" fmla="*/ 183 h 696"/>
                  <a:gd name="T28" fmla="*/ 719 w 809"/>
                  <a:gd name="T29" fmla="*/ 227 h 696"/>
                  <a:gd name="T30" fmla="*/ 700 w 809"/>
                  <a:gd name="T31" fmla="*/ 253 h 696"/>
                  <a:gd name="T32" fmla="*/ 655 w 809"/>
                  <a:gd name="T33" fmla="*/ 301 h 696"/>
                  <a:gd name="T34" fmla="*/ 579 w 809"/>
                  <a:gd name="T35" fmla="*/ 363 h 696"/>
                  <a:gd name="T36" fmla="*/ 529 w 809"/>
                  <a:gd name="T37" fmla="*/ 398 h 696"/>
                  <a:gd name="T38" fmla="*/ 429 w 809"/>
                  <a:gd name="T39" fmla="*/ 461 h 696"/>
                  <a:gd name="T40" fmla="*/ 139 w 809"/>
                  <a:gd name="T41" fmla="*/ 617 h 696"/>
                  <a:gd name="T42" fmla="*/ 17 w 809"/>
                  <a:gd name="T43" fmla="*/ 678 h 696"/>
                  <a:gd name="T44" fmla="*/ 0 w 809"/>
                  <a:gd name="T45" fmla="*/ 696 h 696"/>
                  <a:gd name="T46" fmla="*/ 119 w 809"/>
                  <a:gd name="T47" fmla="*/ 637 h 696"/>
                  <a:gd name="T48" fmla="*/ 351 w 809"/>
                  <a:gd name="T49" fmla="*/ 514 h 696"/>
                  <a:gd name="T50" fmla="*/ 487 w 809"/>
                  <a:gd name="T51" fmla="*/ 436 h 696"/>
                  <a:gd name="T52" fmla="*/ 535 w 809"/>
                  <a:gd name="T53" fmla="*/ 405 h 696"/>
                  <a:gd name="T54" fmla="*/ 586 w 809"/>
                  <a:gd name="T55" fmla="*/ 370 h 696"/>
                  <a:gd name="T56" fmla="*/ 661 w 809"/>
                  <a:gd name="T57" fmla="*/ 308 h 696"/>
                  <a:gd name="T58" fmla="*/ 706 w 809"/>
                  <a:gd name="T59" fmla="*/ 260 h 696"/>
                  <a:gd name="T60" fmla="*/ 727 w 809"/>
                  <a:gd name="T61" fmla="*/ 23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9" h="696">
                    <a:moveTo>
                      <a:pt x="727" y="234"/>
                    </a:moveTo>
                    <a:lnTo>
                      <a:pt x="758" y="190"/>
                    </a:lnTo>
                    <a:lnTo>
                      <a:pt x="796" y="116"/>
                    </a:lnTo>
                    <a:lnTo>
                      <a:pt x="809" y="68"/>
                    </a:lnTo>
                    <a:lnTo>
                      <a:pt x="808" y="46"/>
                    </a:lnTo>
                    <a:lnTo>
                      <a:pt x="805" y="33"/>
                    </a:lnTo>
                    <a:lnTo>
                      <a:pt x="793" y="9"/>
                    </a:lnTo>
                    <a:lnTo>
                      <a:pt x="783" y="0"/>
                    </a:lnTo>
                    <a:lnTo>
                      <a:pt x="791" y="9"/>
                    </a:lnTo>
                    <a:lnTo>
                      <a:pt x="800" y="29"/>
                    </a:lnTo>
                    <a:lnTo>
                      <a:pt x="801" y="39"/>
                    </a:lnTo>
                    <a:lnTo>
                      <a:pt x="802" y="61"/>
                    </a:lnTo>
                    <a:lnTo>
                      <a:pt x="789" y="109"/>
                    </a:lnTo>
                    <a:lnTo>
                      <a:pt x="752" y="183"/>
                    </a:lnTo>
                    <a:lnTo>
                      <a:pt x="719" y="227"/>
                    </a:lnTo>
                    <a:lnTo>
                      <a:pt x="700" y="253"/>
                    </a:lnTo>
                    <a:lnTo>
                      <a:pt x="655" y="301"/>
                    </a:lnTo>
                    <a:lnTo>
                      <a:pt x="579" y="363"/>
                    </a:lnTo>
                    <a:lnTo>
                      <a:pt x="529" y="398"/>
                    </a:lnTo>
                    <a:lnTo>
                      <a:pt x="429" y="461"/>
                    </a:lnTo>
                    <a:lnTo>
                      <a:pt x="139" y="617"/>
                    </a:lnTo>
                    <a:lnTo>
                      <a:pt x="17" y="678"/>
                    </a:lnTo>
                    <a:lnTo>
                      <a:pt x="0" y="696"/>
                    </a:lnTo>
                    <a:lnTo>
                      <a:pt x="119" y="637"/>
                    </a:lnTo>
                    <a:lnTo>
                      <a:pt x="351" y="514"/>
                    </a:lnTo>
                    <a:lnTo>
                      <a:pt x="487" y="436"/>
                    </a:lnTo>
                    <a:lnTo>
                      <a:pt x="535" y="405"/>
                    </a:lnTo>
                    <a:lnTo>
                      <a:pt x="586" y="370"/>
                    </a:lnTo>
                    <a:lnTo>
                      <a:pt x="661" y="308"/>
                    </a:lnTo>
                    <a:lnTo>
                      <a:pt x="706" y="260"/>
                    </a:lnTo>
                    <a:lnTo>
                      <a:pt x="727" y="234"/>
                    </a:lnTo>
                    <a:close/>
                  </a:path>
                </a:pathLst>
              </a:custGeom>
              <a:solidFill>
                <a:srgbClr val="304B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" name="Freeform 195"/>
              <p:cNvSpPr/>
              <p:nvPr/>
            </p:nvSpPr>
            <p:spPr bwMode="auto">
              <a:xfrm>
                <a:off x="6486525" y="4727575"/>
                <a:ext cx="269875" cy="346075"/>
              </a:xfrm>
              <a:custGeom>
                <a:avLst/>
                <a:gdLst>
                  <a:gd name="T0" fmla="*/ 608 w 681"/>
                  <a:gd name="T1" fmla="*/ 219 h 872"/>
                  <a:gd name="T2" fmla="*/ 630 w 681"/>
                  <a:gd name="T3" fmla="*/ 193 h 872"/>
                  <a:gd name="T4" fmla="*/ 660 w 681"/>
                  <a:gd name="T5" fmla="*/ 145 h 872"/>
                  <a:gd name="T6" fmla="*/ 675 w 681"/>
                  <a:gd name="T7" fmla="*/ 105 h 872"/>
                  <a:gd name="T8" fmla="*/ 681 w 681"/>
                  <a:gd name="T9" fmla="*/ 71 h 872"/>
                  <a:gd name="T10" fmla="*/ 675 w 681"/>
                  <a:gd name="T11" fmla="*/ 43 h 872"/>
                  <a:gd name="T12" fmla="*/ 664 w 681"/>
                  <a:gd name="T13" fmla="*/ 22 h 872"/>
                  <a:gd name="T14" fmla="*/ 647 w 681"/>
                  <a:gd name="T15" fmla="*/ 8 h 872"/>
                  <a:gd name="T16" fmla="*/ 626 w 681"/>
                  <a:gd name="T17" fmla="*/ 1 h 872"/>
                  <a:gd name="T18" fmla="*/ 616 w 681"/>
                  <a:gd name="T19" fmla="*/ 0 h 872"/>
                  <a:gd name="T20" fmla="*/ 594 w 681"/>
                  <a:gd name="T21" fmla="*/ 1 h 872"/>
                  <a:gd name="T22" fmla="*/ 546 w 681"/>
                  <a:gd name="T23" fmla="*/ 20 h 872"/>
                  <a:gd name="T24" fmla="*/ 473 w 681"/>
                  <a:gd name="T25" fmla="*/ 65 h 872"/>
                  <a:gd name="T26" fmla="*/ 432 w 681"/>
                  <a:gd name="T27" fmla="*/ 100 h 872"/>
                  <a:gd name="T28" fmla="*/ 406 w 681"/>
                  <a:gd name="T29" fmla="*/ 123 h 872"/>
                  <a:gd name="T30" fmla="*/ 360 w 681"/>
                  <a:gd name="T31" fmla="*/ 173 h 872"/>
                  <a:gd name="T32" fmla="*/ 301 w 681"/>
                  <a:gd name="T33" fmla="*/ 254 h 872"/>
                  <a:gd name="T34" fmla="*/ 268 w 681"/>
                  <a:gd name="T35" fmla="*/ 307 h 872"/>
                  <a:gd name="T36" fmla="*/ 240 w 681"/>
                  <a:gd name="T37" fmla="*/ 359 h 872"/>
                  <a:gd name="T38" fmla="*/ 169 w 681"/>
                  <a:gd name="T39" fmla="*/ 503 h 872"/>
                  <a:gd name="T40" fmla="*/ 54 w 681"/>
                  <a:gd name="T41" fmla="*/ 748 h 872"/>
                  <a:gd name="T42" fmla="*/ 0 w 681"/>
                  <a:gd name="T43" fmla="*/ 872 h 872"/>
                  <a:gd name="T44" fmla="*/ 608 w 681"/>
                  <a:gd name="T45" fmla="*/ 219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1" h="872">
                    <a:moveTo>
                      <a:pt x="608" y="219"/>
                    </a:moveTo>
                    <a:lnTo>
                      <a:pt x="630" y="193"/>
                    </a:lnTo>
                    <a:lnTo>
                      <a:pt x="660" y="145"/>
                    </a:lnTo>
                    <a:lnTo>
                      <a:pt x="675" y="105"/>
                    </a:lnTo>
                    <a:lnTo>
                      <a:pt x="681" y="71"/>
                    </a:lnTo>
                    <a:lnTo>
                      <a:pt x="675" y="43"/>
                    </a:lnTo>
                    <a:lnTo>
                      <a:pt x="664" y="22"/>
                    </a:lnTo>
                    <a:lnTo>
                      <a:pt x="647" y="8"/>
                    </a:lnTo>
                    <a:lnTo>
                      <a:pt x="626" y="1"/>
                    </a:lnTo>
                    <a:lnTo>
                      <a:pt x="616" y="0"/>
                    </a:lnTo>
                    <a:lnTo>
                      <a:pt x="594" y="1"/>
                    </a:lnTo>
                    <a:lnTo>
                      <a:pt x="546" y="20"/>
                    </a:lnTo>
                    <a:lnTo>
                      <a:pt x="473" y="65"/>
                    </a:lnTo>
                    <a:lnTo>
                      <a:pt x="432" y="100"/>
                    </a:lnTo>
                    <a:lnTo>
                      <a:pt x="406" y="123"/>
                    </a:lnTo>
                    <a:lnTo>
                      <a:pt x="360" y="173"/>
                    </a:lnTo>
                    <a:lnTo>
                      <a:pt x="301" y="254"/>
                    </a:lnTo>
                    <a:lnTo>
                      <a:pt x="268" y="307"/>
                    </a:lnTo>
                    <a:lnTo>
                      <a:pt x="240" y="359"/>
                    </a:lnTo>
                    <a:lnTo>
                      <a:pt x="169" y="503"/>
                    </a:lnTo>
                    <a:lnTo>
                      <a:pt x="54" y="748"/>
                    </a:lnTo>
                    <a:lnTo>
                      <a:pt x="0" y="872"/>
                    </a:lnTo>
                    <a:lnTo>
                      <a:pt x="608" y="219"/>
                    </a:lnTo>
                    <a:close/>
                  </a:path>
                </a:pathLst>
              </a:custGeom>
              <a:solidFill>
                <a:srgbClr val="455F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Freeform 196"/>
              <p:cNvSpPr/>
              <p:nvPr/>
            </p:nvSpPr>
            <p:spPr bwMode="auto">
              <a:xfrm>
                <a:off x="6486525" y="4703763"/>
                <a:ext cx="254000" cy="369888"/>
              </a:xfrm>
              <a:custGeom>
                <a:avLst/>
                <a:gdLst>
                  <a:gd name="T0" fmla="*/ 591 w 639"/>
                  <a:gd name="T1" fmla="*/ 296 h 929"/>
                  <a:gd name="T2" fmla="*/ 609 w 639"/>
                  <a:gd name="T3" fmla="*/ 268 h 929"/>
                  <a:gd name="T4" fmla="*/ 633 w 639"/>
                  <a:gd name="T5" fmla="*/ 218 h 929"/>
                  <a:gd name="T6" fmla="*/ 639 w 639"/>
                  <a:gd name="T7" fmla="*/ 170 h 929"/>
                  <a:gd name="T8" fmla="*/ 633 w 639"/>
                  <a:gd name="T9" fmla="*/ 126 h 929"/>
                  <a:gd name="T10" fmla="*/ 616 w 639"/>
                  <a:gd name="T11" fmla="*/ 87 h 929"/>
                  <a:gd name="T12" fmla="*/ 591 w 639"/>
                  <a:gd name="T13" fmla="*/ 55 h 929"/>
                  <a:gd name="T14" fmla="*/ 563 w 639"/>
                  <a:gd name="T15" fmla="*/ 30 h 929"/>
                  <a:gd name="T16" fmla="*/ 531 w 639"/>
                  <a:gd name="T17" fmla="*/ 12 h 929"/>
                  <a:gd name="T18" fmla="*/ 516 w 639"/>
                  <a:gd name="T19" fmla="*/ 7 h 929"/>
                  <a:gd name="T20" fmla="*/ 485 w 639"/>
                  <a:gd name="T21" fmla="*/ 0 h 929"/>
                  <a:gd name="T22" fmla="*/ 426 w 639"/>
                  <a:gd name="T23" fmla="*/ 4 h 929"/>
                  <a:gd name="T24" fmla="*/ 371 w 639"/>
                  <a:gd name="T25" fmla="*/ 25 h 929"/>
                  <a:gd name="T26" fmla="*/ 320 w 639"/>
                  <a:gd name="T27" fmla="*/ 53 h 929"/>
                  <a:gd name="T28" fmla="*/ 298 w 639"/>
                  <a:gd name="T29" fmla="*/ 69 h 929"/>
                  <a:gd name="T30" fmla="*/ 272 w 639"/>
                  <a:gd name="T31" fmla="*/ 88 h 929"/>
                  <a:gd name="T32" fmla="*/ 228 w 639"/>
                  <a:gd name="T33" fmla="*/ 137 h 929"/>
                  <a:gd name="T34" fmla="*/ 178 w 639"/>
                  <a:gd name="T35" fmla="*/ 223 h 929"/>
                  <a:gd name="T36" fmla="*/ 154 w 639"/>
                  <a:gd name="T37" fmla="*/ 281 h 929"/>
                  <a:gd name="T38" fmla="*/ 134 w 639"/>
                  <a:gd name="T39" fmla="*/ 340 h 929"/>
                  <a:gd name="T40" fmla="*/ 89 w 639"/>
                  <a:gd name="T41" fmla="*/ 502 h 929"/>
                  <a:gd name="T42" fmla="*/ 27 w 639"/>
                  <a:gd name="T43" fmla="*/ 784 h 929"/>
                  <a:gd name="T44" fmla="*/ 0 w 639"/>
                  <a:gd name="T45" fmla="*/ 929 h 929"/>
                  <a:gd name="T46" fmla="*/ 591 w 639"/>
                  <a:gd name="T47" fmla="*/ 296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39" h="929">
                    <a:moveTo>
                      <a:pt x="591" y="296"/>
                    </a:moveTo>
                    <a:lnTo>
                      <a:pt x="609" y="268"/>
                    </a:lnTo>
                    <a:lnTo>
                      <a:pt x="633" y="218"/>
                    </a:lnTo>
                    <a:lnTo>
                      <a:pt x="639" y="170"/>
                    </a:lnTo>
                    <a:lnTo>
                      <a:pt x="633" y="126"/>
                    </a:lnTo>
                    <a:lnTo>
                      <a:pt x="616" y="87"/>
                    </a:lnTo>
                    <a:lnTo>
                      <a:pt x="591" y="55"/>
                    </a:lnTo>
                    <a:lnTo>
                      <a:pt x="563" y="30"/>
                    </a:lnTo>
                    <a:lnTo>
                      <a:pt x="531" y="12"/>
                    </a:lnTo>
                    <a:lnTo>
                      <a:pt x="516" y="7"/>
                    </a:lnTo>
                    <a:lnTo>
                      <a:pt x="485" y="0"/>
                    </a:lnTo>
                    <a:lnTo>
                      <a:pt x="426" y="4"/>
                    </a:lnTo>
                    <a:lnTo>
                      <a:pt x="371" y="25"/>
                    </a:lnTo>
                    <a:lnTo>
                      <a:pt x="320" y="53"/>
                    </a:lnTo>
                    <a:lnTo>
                      <a:pt x="298" y="69"/>
                    </a:lnTo>
                    <a:lnTo>
                      <a:pt x="272" y="88"/>
                    </a:lnTo>
                    <a:lnTo>
                      <a:pt x="228" y="137"/>
                    </a:lnTo>
                    <a:lnTo>
                      <a:pt x="178" y="223"/>
                    </a:lnTo>
                    <a:lnTo>
                      <a:pt x="154" y="281"/>
                    </a:lnTo>
                    <a:lnTo>
                      <a:pt x="134" y="340"/>
                    </a:lnTo>
                    <a:lnTo>
                      <a:pt x="89" y="502"/>
                    </a:lnTo>
                    <a:lnTo>
                      <a:pt x="27" y="784"/>
                    </a:lnTo>
                    <a:lnTo>
                      <a:pt x="0" y="929"/>
                    </a:lnTo>
                    <a:lnTo>
                      <a:pt x="591" y="296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Freeform 197"/>
              <p:cNvSpPr/>
              <p:nvPr/>
            </p:nvSpPr>
            <p:spPr bwMode="auto">
              <a:xfrm>
                <a:off x="6043613" y="4816475"/>
                <a:ext cx="682625" cy="723900"/>
              </a:xfrm>
              <a:custGeom>
                <a:avLst/>
                <a:gdLst>
                  <a:gd name="T0" fmla="*/ 127 w 1717"/>
                  <a:gd name="T1" fmla="*/ 1825 h 1825"/>
                  <a:gd name="T2" fmla="*/ 0 w 1717"/>
                  <a:gd name="T3" fmla="*/ 1706 h 1825"/>
                  <a:gd name="T4" fmla="*/ 1717 w 1717"/>
                  <a:gd name="T5" fmla="*/ 0 h 1825"/>
                  <a:gd name="T6" fmla="*/ 127 w 1717"/>
                  <a:gd name="T7" fmla="*/ 1825 h 1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7" h="1825">
                    <a:moveTo>
                      <a:pt x="127" y="1825"/>
                    </a:moveTo>
                    <a:lnTo>
                      <a:pt x="0" y="1706"/>
                    </a:lnTo>
                    <a:lnTo>
                      <a:pt x="1717" y="0"/>
                    </a:lnTo>
                    <a:lnTo>
                      <a:pt x="127" y="1825"/>
                    </a:lnTo>
                    <a:close/>
                  </a:path>
                </a:pathLst>
              </a:custGeom>
              <a:solidFill>
                <a:srgbClr val="2945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Freeform 198"/>
              <p:cNvSpPr/>
              <p:nvPr/>
            </p:nvSpPr>
            <p:spPr bwMode="auto">
              <a:xfrm>
                <a:off x="6030913" y="5473700"/>
                <a:ext cx="80963" cy="82550"/>
              </a:xfrm>
              <a:custGeom>
                <a:avLst/>
                <a:gdLst>
                  <a:gd name="T0" fmla="*/ 165 w 204"/>
                  <a:gd name="T1" fmla="*/ 162 h 208"/>
                  <a:gd name="T2" fmla="*/ 148 w 204"/>
                  <a:gd name="T3" fmla="*/ 179 h 208"/>
                  <a:gd name="T4" fmla="*/ 111 w 204"/>
                  <a:gd name="T5" fmla="*/ 201 h 208"/>
                  <a:gd name="T6" fmla="*/ 72 w 204"/>
                  <a:gd name="T7" fmla="*/ 208 h 208"/>
                  <a:gd name="T8" fmla="*/ 38 w 204"/>
                  <a:gd name="T9" fmla="*/ 200 h 208"/>
                  <a:gd name="T10" fmla="*/ 24 w 204"/>
                  <a:gd name="T11" fmla="*/ 188 h 208"/>
                  <a:gd name="T12" fmla="*/ 12 w 204"/>
                  <a:gd name="T13" fmla="*/ 175 h 208"/>
                  <a:gd name="T14" fmla="*/ 0 w 204"/>
                  <a:gd name="T15" fmla="*/ 142 h 208"/>
                  <a:gd name="T16" fmla="*/ 4 w 204"/>
                  <a:gd name="T17" fmla="*/ 103 h 208"/>
                  <a:gd name="T18" fmla="*/ 24 w 204"/>
                  <a:gd name="T19" fmla="*/ 63 h 208"/>
                  <a:gd name="T20" fmla="*/ 38 w 204"/>
                  <a:gd name="T21" fmla="*/ 44 h 208"/>
                  <a:gd name="T22" fmla="*/ 56 w 204"/>
                  <a:gd name="T23" fmla="*/ 29 h 208"/>
                  <a:gd name="T24" fmla="*/ 94 w 204"/>
                  <a:gd name="T25" fmla="*/ 7 h 208"/>
                  <a:gd name="T26" fmla="*/ 133 w 204"/>
                  <a:gd name="T27" fmla="*/ 0 h 208"/>
                  <a:gd name="T28" fmla="*/ 166 w 204"/>
                  <a:gd name="T29" fmla="*/ 8 h 208"/>
                  <a:gd name="T30" fmla="*/ 181 w 204"/>
                  <a:gd name="T31" fmla="*/ 20 h 208"/>
                  <a:gd name="T32" fmla="*/ 192 w 204"/>
                  <a:gd name="T33" fmla="*/ 33 h 208"/>
                  <a:gd name="T34" fmla="*/ 204 w 204"/>
                  <a:gd name="T35" fmla="*/ 67 h 208"/>
                  <a:gd name="T36" fmla="*/ 199 w 204"/>
                  <a:gd name="T37" fmla="*/ 105 h 208"/>
                  <a:gd name="T38" fmla="*/ 181 w 204"/>
                  <a:gd name="T39" fmla="*/ 146 h 208"/>
                  <a:gd name="T40" fmla="*/ 165 w 204"/>
                  <a:gd name="T41" fmla="*/ 16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208">
                    <a:moveTo>
                      <a:pt x="165" y="162"/>
                    </a:moveTo>
                    <a:lnTo>
                      <a:pt x="148" y="179"/>
                    </a:lnTo>
                    <a:lnTo>
                      <a:pt x="111" y="201"/>
                    </a:lnTo>
                    <a:lnTo>
                      <a:pt x="72" y="208"/>
                    </a:lnTo>
                    <a:lnTo>
                      <a:pt x="38" y="200"/>
                    </a:lnTo>
                    <a:lnTo>
                      <a:pt x="24" y="188"/>
                    </a:lnTo>
                    <a:lnTo>
                      <a:pt x="12" y="175"/>
                    </a:lnTo>
                    <a:lnTo>
                      <a:pt x="0" y="142"/>
                    </a:lnTo>
                    <a:lnTo>
                      <a:pt x="4" y="103"/>
                    </a:lnTo>
                    <a:lnTo>
                      <a:pt x="24" y="63"/>
                    </a:lnTo>
                    <a:lnTo>
                      <a:pt x="38" y="44"/>
                    </a:lnTo>
                    <a:lnTo>
                      <a:pt x="56" y="29"/>
                    </a:lnTo>
                    <a:lnTo>
                      <a:pt x="94" y="7"/>
                    </a:lnTo>
                    <a:lnTo>
                      <a:pt x="133" y="0"/>
                    </a:lnTo>
                    <a:lnTo>
                      <a:pt x="166" y="8"/>
                    </a:lnTo>
                    <a:lnTo>
                      <a:pt x="181" y="20"/>
                    </a:lnTo>
                    <a:lnTo>
                      <a:pt x="192" y="33"/>
                    </a:lnTo>
                    <a:lnTo>
                      <a:pt x="204" y="67"/>
                    </a:lnTo>
                    <a:lnTo>
                      <a:pt x="199" y="105"/>
                    </a:lnTo>
                    <a:lnTo>
                      <a:pt x="181" y="146"/>
                    </a:lnTo>
                    <a:lnTo>
                      <a:pt x="165" y="162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Freeform 199"/>
              <p:cNvSpPr/>
              <p:nvPr/>
            </p:nvSpPr>
            <p:spPr bwMode="auto">
              <a:xfrm>
                <a:off x="6027738" y="5337175"/>
                <a:ext cx="214313" cy="222250"/>
              </a:xfrm>
              <a:custGeom>
                <a:avLst/>
                <a:gdLst>
                  <a:gd name="T0" fmla="*/ 461 w 540"/>
                  <a:gd name="T1" fmla="*/ 68 h 560"/>
                  <a:gd name="T2" fmla="*/ 448 w 540"/>
                  <a:gd name="T3" fmla="*/ 54 h 560"/>
                  <a:gd name="T4" fmla="*/ 434 w 540"/>
                  <a:gd name="T5" fmla="*/ 20 h 560"/>
                  <a:gd name="T6" fmla="*/ 434 w 540"/>
                  <a:gd name="T7" fmla="*/ 0 h 560"/>
                  <a:gd name="T8" fmla="*/ 48 w 540"/>
                  <a:gd name="T9" fmla="*/ 385 h 560"/>
                  <a:gd name="T10" fmla="*/ 43 w 540"/>
                  <a:gd name="T11" fmla="*/ 390 h 560"/>
                  <a:gd name="T12" fmla="*/ 39 w 540"/>
                  <a:gd name="T13" fmla="*/ 395 h 560"/>
                  <a:gd name="T14" fmla="*/ 36 w 540"/>
                  <a:gd name="T15" fmla="*/ 398 h 560"/>
                  <a:gd name="T16" fmla="*/ 34 w 540"/>
                  <a:gd name="T17" fmla="*/ 400 h 560"/>
                  <a:gd name="T18" fmla="*/ 34 w 540"/>
                  <a:gd name="T19" fmla="*/ 400 h 560"/>
                  <a:gd name="T20" fmla="*/ 19 w 540"/>
                  <a:gd name="T21" fmla="*/ 418 h 560"/>
                  <a:gd name="T22" fmla="*/ 4 w 540"/>
                  <a:gd name="T23" fmla="*/ 456 h 560"/>
                  <a:gd name="T24" fmla="*/ 0 w 540"/>
                  <a:gd name="T25" fmla="*/ 493 h 560"/>
                  <a:gd name="T26" fmla="*/ 12 w 540"/>
                  <a:gd name="T27" fmla="*/ 526 h 560"/>
                  <a:gd name="T28" fmla="*/ 23 w 540"/>
                  <a:gd name="T29" fmla="*/ 539 h 560"/>
                  <a:gd name="T30" fmla="*/ 36 w 540"/>
                  <a:gd name="T31" fmla="*/ 550 h 560"/>
                  <a:gd name="T32" fmla="*/ 69 w 540"/>
                  <a:gd name="T33" fmla="*/ 560 h 560"/>
                  <a:gd name="T34" fmla="*/ 105 w 540"/>
                  <a:gd name="T35" fmla="*/ 556 h 560"/>
                  <a:gd name="T36" fmla="*/ 141 w 540"/>
                  <a:gd name="T37" fmla="*/ 538 h 560"/>
                  <a:gd name="T38" fmla="*/ 158 w 540"/>
                  <a:gd name="T39" fmla="*/ 523 h 560"/>
                  <a:gd name="T40" fmla="*/ 162 w 540"/>
                  <a:gd name="T41" fmla="*/ 519 h 560"/>
                  <a:gd name="T42" fmla="*/ 540 w 540"/>
                  <a:gd name="T43" fmla="*/ 88 h 560"/>
                  <a:gd name="T44" fmla="*/ 529 w 540"/>
                  <a:gd name="T45" fmla="*/ 90 h 560"/>
                  <a:gd name="T46" fmla="*/ 508 w 540"/>
                  <a:gd name="T47" fmla="*/ 92 h 560"/>
                  <a:gd name="T48" fmla="*/ 478 w 540"/>
                  <a:gd name="T49" fmla="*/ 81 h 560"/>
                  <a:gd name="T50" fmla="*/ 461 w 540"/>
                  <a:gd name="T51" fmla="*/ 68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0" h="560">
                    <a:moveTo>
                      <a:pt x="461" y="68"/>
                    </a:moveTo>
                    <a:lnTo>
                      <a:pt x="448" y="54"/>
                    </a:lnTo>
                    <a:lnTo>
                      <a:pt x="434" y="20"/>
                    </a:lnTo>
                    <a:lnTo>
                      <a:pt x="434" y="0"/>
                    </a:lnTo>
                    <a:lnTo>
                      <a:pt x="48" y="385"/>
                    </a:lnTo>
                    <a:lnTo>
                      <a:pt x="43" y="390"/>
                    </a:lnTo>
                    <a:lnTo>
                      <a:pt x="39" y="395"/>
                    </a:lnTo>
                    <a:lnTo>
                      <a:pt x="36" y="398"/>
                    </a:lnTo>
                    <a:lnTo>
                      <a:pt x="34" y="400"/>
                    </a:lnTo>
                    <a:lnTo>
                      <a:pt x="34" y="400"/>
                    </a:lnTo>
                    <a:lnTo>
                      <a:pt x="19" y="418"/>
                    </a:lnTo>
                    <a:lnTo>
                      <a:pt x="4" y="456"/>
                    </a:lnTo>
                    <a:lnTo>
                      <a:pt x="0" y="493"/>
                    </a:lnTo>
                    <a:lnTo>
                      <a:pt x="12" y="526"/>
                    </a:lnTo>
                    <a:lnTo>
                      <a:pt x="23" y="539"/>
                    </a:lnTo>
                    <a:lnTo>
                      <a:pt x="36" y="550"/>
                    </a:lnTo>
                    <a:lnTo>
                      <a:pt x="69" y="560"/>
                    </a:lnTo>
                    <a:lnTo>
                      <a:pt x="105" y="556"/>
                    </a:lnTo>
                    <a:lnTo>
                      <a:pt x="141" y="538"/>
                    </a:lnTo>
                    <a:lnTo>
                      <a:pt x="158" y="523"/>
                    </a:lnTo>
                    <a:lnTo>
                      <a:pt x="162" y="519"/>
                    </a:lnTo>
                    <a:lnTo>
                      <a:pt x="540" y="88"/>
                    </a:lnTo>
                    <a:lnTo>
                      <a:pt x="529" y="90"/>
                    </a:lnTo>
                    <a:lnTo>
                      <a:pt x="508" y="92"/>
                    </a:lnTo>
                    <a:lnTo>
                      <a:pt x="478" y="81"/>
                    </a:lnTo>
                    <a:lnTo>
                      <a:pt x="461" y="68"/>
                    </a:lnTo>
                    <a:close/>
                  </a:path>
                </a:pathLst>
              </a:custGeom>
              <a:solidFill>
                <a:srgbClr val="E4A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Freeform 200"/>
              <p:cNvSpPr/>
              <p:nvPr/>
            </p:nvSpPr>
            <p:spPr bwMode="auto">
              <a:xfrm>
                <a:off x="6200775" y="4826000"/>
                <a:ext cx="514350" cy="533400"/>
              </a:xfrm>
              <a:custGeom>
                <a:avLst/>
                <a:gdLst>
                  <a:gd name="T0" fmla="*/ 15 w 1298"/>
                  <a:gd name="T1" fmla="*/ 1342 h 1342"/>
                  <a:gd name="T2" fmla="*/ 6 w 1298"/>
                  <a:gd name="T3" fmla="*/ 1328 h 1342"/>
                  <a:gd name="T4" fmla="*/ 0 w 1298"/>
                  <a:gd name="T5" fmla="*/ 1310 h 1342"/>
                  <a:gd name="T6" fmla="*/ 1298 w 1298"/>
                  <a:gd name="T7" fmla="*/ 0 h 1342"/>
                  <a:gd name="T8" fmla="*/ 15 w 1298"/>
                  <a:gd name="T9" fmla="*/ 1342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8" h="1342">
                    <a:moveTo>
                      <a:pt x="15" y="1342"/>
                    </a:moveTo>
                    <a:lnTo>
                      <a:pt x="6" y="1328"/>
                    </a:lnTo>
                    <a:lnTo>
                      <a:pt x="0" y="1310"/>
                    </a:lnTo>
                    <a:lnTo>
                      <a:pt x="1298" y="0"/>
                    </a:lnTo>
                    <a:lnTo>
                      <a:pt x="15" y="1342"/>
                    </a:lnTo>
                    <a:close/>
                  </a:path>
                </a:pathLst>
              </a:custGeom>
              <a:solidFill>
                <a:srgbClr val="4B6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Freeform 201"/>
              <p:cNvSpPr/>
              <p:nvPr/>
            </p:nvSpPr>
            <p:spPr bwMode="auto">
              <a:xfrm>
                <a:off x="6035675" y="5494338"/>
                <a:ext cx="26988" cy="42863"/>
              </a:xfrm>
              <a:custGeom>
                <a:avLst/>
                <a:gdLst>
                  <a:gd name="T0" fmla="*/ 2 w 67"/>
                  <a:gd name="T1" fmla="*/ 108 h 108"/>
                  <a:gd name="T2" fmla="*/ 0 w 67"/>
                  <a:gd name="T3" fmla="*/ 91 h 108"/>
                  <a:gd name="T4" fmla="*/ 2 w 67"/>
                  <a:gd name="T5" fmla="*/ 62 h 108"/>
                  <a:gd name="T6" fmla="*/ 15 w 67"/>
                  <a:gd name="T7" fmla="*/ 31 h 108"/>
                  <a:gd name="T8" fmla="*/ 18 w 67"/>
                  <a:gd name="T9" fmla="*/ 27 h 108"/>
                  <a:gd name="T10" fmla="*/ 46 w 67"/>
                  <a:gd name="T11" fmla="*/ 0 h 108"/>
                  <a:gd name="T12" fmla="*/ 53 w 67"/>
                  <a:gd name="T13" fmla="*/ 21 h 108"/>
                  <a:gd name="T14" fmla="*/ 67 w 67"/>
                  <a:gd name="T15" fmla="*/ 40 h 108"/>
                  <a:gd name="T16" fmla="*/ 2 w 67"/>
                  <a:gd name="T1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08">
                    <a:moveTo>
                      <a:pt x="2" y="108"/>
                    </a:moveTo>
                    <a:lnTo>
                      <a:pt x="0" y="91"/>
                    </a:lnTo>
                    <a:lnTo>
                      <a:pt x="2" y="62"/>
                    </a:lnTo>
                    <a:lnTo>
                      <a:pt x="15" y="31"/>
                    </a:lnTo>
                    <a:lnTo>
                      <a:pt x="18" y="27"/>
                    </a:lnTo>
                    <a:lnTo>
                      <a:pt x="46" y="0"/>
                    </a:lnTo>
                    <a:lnTo>
                      <a:pt x="53" y="21"/>
                    </a:lnTo>
                    <a:lnTo>
                      <a:pt x="67" y="40"/>
                    </a:lnTo>
                    <a:lnTo>
                      <a:pt x="2" y="10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Freeform 202"/>
              <p:cNvSpPr/>
              <p:nvPr/>
            </p:nvSpPr>
            <p:spPr bwMode="auto">
              <a:xfrm>
                <a:off x="6056313" y="5484813"/>
                <a:ext cx="15875" cy="23813"/>
              </a:xfrm>
              <a:custGeom>
                <a:avLst/>
                <a:gdLst>
                  <a:gd name="T0" fmla="*/ 20 w 38"/>
                  <a:gd name="T1" fmla="*/ 58 h 58"/>
                  <a:gd name="T2" fmla="*/ 7 w 38"/>
                  <a:gd name="T3" fmla="*/ 39 h 58"/>
                  <a:gd name="T4" fmla="*/ 0 w 38"/>
                  <a:gd name="T5" fmla="*/ 16 h 58"/>
                  <a:gd name="T6" fmla="*/ 17 w 38"/>
                  <a:gd name="T7" fmla="*/ 0 h 58"/>
                  <a:gd name="T8" fmla="*/ 25 w 38"/>
                  <a:gd name="T9" fmla="*/ 20 h 58"/>
                  <a:gd name="T10" fmla="*/ 38 w 38"/>
                  <a:gd name="T11" fmla="*/ 39 h 58"/>
                  <a:gd name="T12" fmla="*/ 20 w 38"/>
                  <a:gd name="T13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8">
                    <a:moveTo>
                      <a:pt x="20" y="58"/>
                    </a:moveTo>
                    <a:lnTo>
                      <a:pt x="7" y="39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25" y="20"/>
                    </a:lnTo>
                    <a:lnTo>
                      <a:pt x="38" y="39"/>
                    </a:lnTo>
                    <a:lnTo>
                      <a:pt x="20" y="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Freeform 203"/>
              <p:cNvSpPr/>
              <p:nvPr/>
            </p:nvSpPr>
            <p:spPr bwMode="auto">
              <a:xfrm>
                <a:off x="6065838" y="5475288"/>
                <a:ext cx="15875" cy="23813"/>
              </a:xfrm>
              <a:custGeom>
                <a:avLst/>
                <a:gdLst>
                  <a:gd name="T0" fmla="*/ 19 w 39"/>
                  <a:gd name="T1" fmla="*/ 60 h 60"/>
                  <a:gd name="T2" fmla="*/ 6 w 39"/>
                  <a:gd name="T3" fmla="*/ 40 h 60"/>
                  <a:gd name="T4" fmla="*/ 0 w 39"/>
                  <a:gd name="T5" fmla="*/ 18 h 60"/>
                  <a:gd name="T6" fmla="*/ 17 w 39"/>
                  <a:gd name="T7" fmla="*/ 0 h 60"/>
                  <a:gd name="T8" fmla="*/ 26 w 39"/>
                  <a:gd name="T9" fmla="*/ 21 h 60"/>
                  <a:gd name="T10" fmla="*/ 39 w 39"/>
                  <a:gd name="T11" fmla="*/ 39 h 60"/>
                  <a:gd name="T12" fmla="*/ 19 w 39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60">
                    <a:moveTo>
                      <a:pt x="19" y="60"/>
                    </a:moveTo>
                    <a:lnTo>
                      <a:pt x="6" y="40"/>
                    </a:lnTo>
                    <a:lnTo>
                      <a:pt x="0" y="18"/>
                    </a:lnTo>
                    <a:lnTo>
                      <a:pt x="17" y="0"/>
                    </a:lnTo>
                    <a:lnTo>
                      <a:pt x="26" y="21"/>
                    </a:lnTo>
                    <a:lnTo>
                      <a:pt x="39" y="39"/>
                    </a:lnTo>
                    <a:lnTo>
                      <a:pt x="19" y="60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Freeform 204"/>
              <p:cNvSpPr/>
              <p:nvPr/>
            </p:nvSpPr>
            <p:spPr bwMode="auto">
              <a:xfrm>
                <a:off x="6075363" y="5465763"/>
                <a:ext cx="15875" cy="22225"/>
              </a:xfrm>
              <a:custGeom>
                <a:avLst/>
                <a:gdLst>
                  <a:gd name="T0" fmla="*/ 21 w 39"/>
                  <a:gd name="T1" fmla="*/ 57 h 57"/>
                  <a:gd name="T2" fmla="*/ 8 w 39"/>
                  <a:gd name="T3" fmla="*/ 39 h 57"/>
                  <a:gd name="T4" fmla="*/ 0 w 39"/>
                  <a:gd name="T5" fmla="*/ 18 h 57"/>
                  <a:gd name="T6" fmla="*/ 17 w 39"/>
                  <a:gd name="T7" fmla="*/ 0 h 57"/>
                  <a:gd name="T8" fmla="*/ 26 w 39"/>
                  <a:gd name="T9" fmla="*/ 19 h 57"/>
                  <a:gd name="T10" fmla="*/ 39 w 39"/>
                  <a:gd name="T11" fmla="*/ 37 h 57"/>
                  <a:gd name="T12" fmla="*/ 21 w 39"/>
                  <a:gd name="T1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57">
                    <a:moveTo>
                      <a:pt x="21" y="57"/>
                    </a:moveTo>
                    <a:lnTo>
                      <a:pt x="8" y="39"/>
                    </a:lnTo>
                    <a:lnTo>
                      <a:pt x="0" y="18"/>
                    </a:lnTo>
                    <a:lnTo>
                      <a:pt x="17" y="0"/>
                    </a:lnTo>
                    <a:lnTo>
                      <a:pt x="26" y="19"/>
                    </a:lnTo>
                    <a:lnTo>
                      <a:pt x="39" y="37"/>
                    </a:lnTo>
                    <a:lnTo>
                      <a:pt x="21" y="57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206"/>
              <p:cNvSpPr/>
              <p:nvPr/>
            </p:nvSpPr>
            <p:spPr bwMode="auto">
              <a:xfrm>
                <a:off x="6084888" y="5391150"/>
                <a:ext cx="79375" cy="87313"/>
              </a:xfrm>
              <a:custGeom>
                <a:avLst/>
                <a:gdLst>
                  <a:gd name="T0" fmla="*/ 21 w 200"/>
                  <a:gd name="T1" fmla="*/ 220 h 220"/>
                  <a:gd name="T2" fmla="*/ 8 w 200"/>
                  <a:gd name="T3" fmla="*/ 202 h 220"/>
                  <a:gd name="T4" fmla="*/ 0 w 200"/>
                  <a:gd name="T5" fmla="*/ 182 h 220"/>
                  <a:gd name="T6" fmla="*/ 182 w 200"/>
                  <a:gd name="T7" fmla="*/ 0 h 220"/>
                  <a:gd name="T8" fmla="*/ 188 w 200"/>
                  <a:gd name="T9" fmla="*/ 17 h 220"/>
                  <a:gd name="T10" fmla="*/ 200 w 200"/>
                  <a:gd name="T11" fmla="*/ 32 h 220"/>
                  <a:gd name="T12" fmla="*/ 21 w 200"/>
                  <a:gd name="T13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220">
                    <a:moveTo>
                      <a:pt x="21" y="220"/>
                    </a:moveTo>
                    <a:lnTo>
                      <a:pt x="8" y="202"/>
                    </a:lnTo>
                    <a:lnTo>
                      <a:pt x="0" y="182"/>
                    </a:lnTo>
                    <a:lnTo>
                      <a:pt x="182" y="0"/>
                    </a:lnTo>
                    <a:lnTo>
                      <a:pt x="188" y="17"/>
                    </a:lnTo>
                    <a:lnTo>
                      <a:pt x="200" y="32"/>
                    </a:lnTo>
                    <a:lnTo>
                      <a:pt x="21" y="220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207"/>
              <p:cNvSpPr/>
              <p:nvPr/>
            </p:nvSpPr>
            <p:spPr bwMode="auto">
              <a:xfrm>
                <a:off x="6159500" y="5381625"/>
                <a:ext cx="14288" cy="20638"/>
              </a:xfrm>
              <a:custGeom>
                <a:avLst/>
                <a:gdLst>
                  <a:gd name="T0" fmla="*/ 18 w 38"/>
                  <a:gd name="T1" fmla="*/ 52 h 52"/>
                  <a:gd name="T2" fmla="*/ 7 w 38"/>
                  <a:gd name="T3" fmla="*/ 36 h 52"/>
                  <a:gd name="T4" fmla="*/ 0 w 38"/>
                  <a:gd name="T5" fmla="*/ 18 h 52"/>
                  <a:gd name="T6" fmla="*/ 18 w 38"/>
                  <a:gd name="T7" fmla="*/ 0 h 52"/>
                  <a:gd name="T8" fmla="*/ 26 w 38"/>
                  <a:gd name="T9" fmla="*/ 17 h 52"/>
                  <a:gd name="T10" fmla="*/ 38 w 38"/>
                  <a:gd name="T11" fmla="*/ 33 h 52"/>
                  <a:gd name="T12" fmla="*/ 18 w 38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2">
                    <a:moveTo>
                      <a:pt x="18" y="52"/>
                    </a:moveTo>
                    <a:lnTo>
                      <a:pt x="7" y="36"/>
                    </a:lnTo>
                    <a:lnTo>
                      <a:pt x="0" y="18"/>
                    </a:lnTo>
                    <a:lnTo>
                      <a:pt x="18" y="0"/>
                    </a:lnTo>
                    <a:lnTo>
                      <a:pt x="26" y="17"/>
                    </a:lnTo>
                    <a:lnTo>
                      <a:pt x="38" y="33"/>
                    </a:lnTo>
                    <a:lnTo>
                      <a:pt x="18" y="52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" name="Freeform 208"/>
              <p:cNvSpPr/>
              <p:nvPr/>
            </p:nvSpPr>
            <p:spPr bwMode="auto">
              <a:xfrm>
                <a:off x="6167438" y="5373688"/>
                <a:ext cx="14288" cy="19050"/>
              </a:xfrm>
              <a:custGeom>
                <a:avLst/>
                <a:gdLst>
                  <a:gd name="T0" fmla="*/ 19 w 35"/>
                  <a:gd name="T1" fmla="*/ 49 h 49"/>
                  <a:gd name="T2" fmla="*/ 7 w 35"/>
                  <a:gd name="T3" fmla="*/ 34 h 49"/>
                  <a:gd name="T4" fmla="*/ 0 w 35"/>
                  <a:gd name="T5" fmla="*/ 17 h 49"/>
                  <a:gd name="T6" fmla="*/ 17 w 35"/>
                  <a:gd name="T7" fmla="*/ 0 h 49"/>
                  <a:gd name="T8" fmla="*/ 24 w 35"/>
                  <a:gd name="T9" fmla="*/ 17 h 49"/>
                  <a:gd name="T10" fmla="*/ 35 w 35"/>
                  <a:gd name="T11" fmla="*/ 32 h 49"/>
                  <a:gd name="T12" fmla="*/ 19 w 35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9">
                    <a:moveTo>
                      <a:pt x="19" y="49"/>
                    </a:moveTo>
                    <a:lnTo>
                      <a:pt x="7" y="34"/>
                    </a:lnTo>
                    <a:lnTo>
                      <a:pt x="0" y="17"/>
                    </a:lnTo>
                    <a:lnTo>
                      <a:pt x="17" y="0"/>
                    </a:lnTo>
                    <a:lnTo>
                      <a:pt x="24" y="17"/>
                    </a:lnTo>
                    <a:lnTo>
                      <a:pt x="35" y="32"/>
                    </a:lnTo>
                    <a:lnTo>
                      <a:pt x="19" y="49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209"/>
              <p:cNvSpPr/>
              <p:nvPr/>
            </p:nvSpPr>
            <p:spPr bwMode="auto">
              <a:xfrm>
                <a:off x="6176963" y="5346700"/>
                <a:ext cx="30163" cy="36513"/>
              </a:xfrm>
              <a:custGeom>
                <a:avLst/>
                <a:gdLst>
                  <a:gd name="T0" fmla="*/ 19 w 76"/>
                  <a:gd name="T1" fmla="*/ 93 h 93"/>
                  <a:gd name="T2" fmla="*/ 7 w 76"/>
                  <a:gd name="T3" fmla="*/ 78 h 93"/>
                  <a:gd name="T4" fmla="*/ 0 w 76"/>
                  <a:gd name="T5" fmla="*/ 61 h 93"/>
                  <a:gd name="T6" fmla="*/ 61 w 76"/>
                  <a:gd name="T7" fmla="*/ 0 h 93"/>
                  <a:gd name="T8" fmla="*/ 67 w 76"/>
                  <a:gd name="T9" fmla="*/ 18 h 93"/>
                  <a:gd name="T10" fmla="*/ 76 w 76"/>
                  <a:gd name="T11" fmla="*/ 32 h 93"/>
                  <a:gd name="T12" fmla="*/ 19 w 76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93">
                    <a:moveTo>
                      <a:pt x="19" y="93"/>
                    </a:moveTo>
                    <a:lnTo>
                      <a:pt x="7" y="78"/>
                    </a:lnTo>
                    <a:lnTo>
                      <a:pt x="0" y="61"/>
                    </a:lnTo>
                    <a:lnTo>
                      <a:pt x="61" y="0"/>
                    </a:lnTo>
                    <a:lnTo>
                      <a:pt x="67" y="18"/>
                    </a:lnTo>
                    <a:lnTo>
                      <a:pt x="76" y="32"/>
                    </a:lnTo>
                    <a:lnTo>
                      <a:pt x="19" y="93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" name="Freeform 210"/>
              <p:cNvSpPr/>
              <p:nvPr/>
            </p:nvSpPr>
            <p:spPr bwMode="auto">
              <a:xfrm>
                <a:off x="6172200" y="5359400"/>
                <a:ext cx="50800" cy="42863"/>
              </a:xfrm>
              <a:custGeom>
                <a:avLst/>
                <a:gdLst>
                  <a:gd name="T0" fmla="*/ 1 w 128"/>
                  <a:gd name="T1" fmla="*/ 3 h 108"/>
                  <a:gd name="T2" fmla="*/ 0 w 128"/>
                  <a:gd name="T3" fmla="*/ 13 h 108"/>
                  <a:gd name="T4" fmla="*/ 4 w 128"/>
                  <a:gd name="T5" fmla="*/ 35 h 108"/>
                  <a:gd name="T6" fmla="*/ 22 w 128"/>
                  <a:gd name="T7" fmla="*/ 65 h 108"/>
                  <a:gd name="T8" fmla="*/ 61 w 128"/>
                  <a:gd name="T9" fmla="*/ 98 h 108"/>
                  <a:gd name="T10" fmla="*/ 93 w 128"/>
                  <a:gd name="T11" fmla="*/ 108 h 108"/>
                  <a:gd name="T12" fmla="*/ 115 w 128"/>
                  <a:gd name="T13" fmla="*/ 107 h 108"/>
                  <a:gd name="T14" fmla="*/ 126 w 128"/>
                  <a:gd name="T15" fmla="*/ 104 h 108"/>
                  <a:gd name="T16" fmla="*/ 128 w 128"/>
                  <a:gd name="T17" fmla="*/ 101 h 108"/>
                  <a:gd name="T18" fmla="*/ 127 w 128"/>
                  <a:gd name="T19" fmla="*/ 96 h 108"/>
                  <a:gd name="T20" fmla="*/ 123 w 128"/>
                  <a:gd name="T21" fmla="*/ 96 h 108"/>
                  <a:gd name="T22" fmla="*/ 114 w 128"/>
                  <a:gd name="T23" fmla="*/ 100 h 108"/>
                  <a:gd name="T24" fmla="*/ 95 w 128"/>
                  <a:gd name="T25" fmla="*/ 100 h 108"/>
                  <a:gd name="T26" fmla="*/ 64 w 128"/>
                  <a:gd name="T27" fmla="*/ 91 h 108"/>
                  <a:gd name="T28" fmla="*/ 27 w 128"/>
                  <a:gd name="T29" fmla="*/ 61 h 108"/>
                  <a:gd name="T30" fmla="*/ 12 w 128"/>
                  <a:gd name="T31" fmla="*/ 34 h 108"/>
                  <a:gd name="T32" fmla="*/ 8 w 128"/>
                  <a:gd name="T33" fmla="*/ 15 h 108"/>
                  <a:gd name="T34" fmla="*/ 8 w 128"/>
                  <a:gd name="T35" fmla="*/ 4 h 108"/>
                  <a:gd name="T36" fmla="*/ 8 w 128"/>
                  <a:gd name="T37" fmla="*/ 2 h 108"/>
                  <a:gd name="T38" fmla="*/ 3 w 128"/>
                  <a:gd name="T39" fmla="*/ 0 h 108"/>
                  <a:gd name="T40" fmla="*/ 1 w 128"/>
                  <a:gd name="T41" fmla="*/ 3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08">
                    <a:moveTo>
                      <a:pt x="1" y="3"/>
                    </a:moveTo>
                    <a:lnTo>
                      <a:pt x="0" y="13"/>
                    </a:lnTo>
                    <a:lnTo>
                      <a:pt x="4" y="35"/>
                    </a:lnTo>
                    <a:lnTo>
                      <a:pt x="22" y="65"/>
                    </a:lnTo>
                    <a:lnTo>
                      <a:pt x="61" y="98"/>
                    </a:lnTo>
                    <a:lnTo>
                      <a:pt x="93" y="108"/>
                    </a:lnTo>
                    <a:lnTo>
                      <a:pt x="115" y="107"/>
                    </a:lnTo>
                    <a:lnTo>
                      <a:pt x="126" y="104"/>
                    </a:lnTo>
                    <a:lnTo>
                      <a:pt x="128" y="101"/>
                    </a:lnTo>
                    <a:lnTo>
                      <a:pt x="127" y="96"/>
                    </a:lnTo>
                    <a:lnTo>
                      <a:pt x="123" y="96"/>
                    </a:lnTo>
                    <a:lnTo>
                      <a:pt x="114" y="100"/>
                    </a:lnTo>
                    <a:lnTo>
                      <a:pt x="95" y="100"/>
                    </a:lnTo>
                    <a:lnTo>
                      <a:pt x="64" y="91"/>
                    </a:lnTo>
                    <a:lnTo>
                      <a:pt x="27" y="61"/>
                    </a:lnTo>
                    <a:lnTo>
                      <a:pt x="12" y="34"/>
                    </a:lnTo>
                    <a:lnTo>
                      <a:pt x="8" y="15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3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211"/>
              <p:cNvSpPr/>
              <p:nvPr/>
            </p:nvSpPr>
            <p:spPr bwMode="auto">
              <a:xfrm>
                <a:off x="6164263" y="5368925"/>
                <a:ext cx="50800" cy="41275"/>
              </a:xfrm>
              <a:custGeom>
                <a:avLst/>
                <a:gdLst>
                  <a:gd name="T0" fmla="*/ 2 w 127"/>
                  <a:gd name="T1" fmla="*/ 3 h 108"/>
                  <a:gd name="T2" fmla="*/ 0 w 127"/>
                  <a:gd name="T3" fmla="*/ 15 h 108"/>
                  <a:gd name="T4" fmla="*/ 4 w 127"/>
                  <a:gd name="T5" fmla="*/ 35 h 108"/>
                  <a:gd name="T6" fmla="*/ 22 w 127"/>
                  <a:gd name="T7" fmla="*/ 67 h 108"/>
                  <a:gd name="T8" fmla="*/ 60 w 127"/>
                  <a:gd name="T9" fmla="*/ 98 h 108"/>
                  <a:gd name="T10" fmla="*/ 94 w 127"/>
                  <a:gd name="T11" fmla="*/ 108 h 108"/>
                  <a:gd name="T12" fmla="*/ 116 w 127"/>
                  <a:gd name="T13" fmla="*/ 108 h 108"/>
                  <a:gd name="T14" fmla="*/ 126 w 127"/>
                  <a:gd name="T15" fmla="*/ 104 h 108"/>
                  <a:gd name="T16" fmla="*/ 127 w 127"/>
                  <a:gd name="T17" fmla="*/ 103 h 108"/>
                  <a:gd name="T18" fmla="*/ 126 w 127"/>
                  <a:gd name="T19" fmla="*/ 98 h 108"/>
                  <a:gd name="T20" fmla="*/ 124 w 127"/>
                  <a:gd name="T21" fmla="*/ 98 h 108"/>
                  <a:gd name="T22" fmla="*/ 114 w 127"/>
                  <a:gd name="T23" fmla="*/ 100 h 108"/>
                  <a:gd name="T24" fmla="*/ 95 w 127"/>
                  <a:gd name="T25" fmla="*/ 102 h 108"/>
                  <a:gd name="T26" fmla="*/ 64 w 127"/>
                  <a:gd name="T27" fmla="*/ 91 h 108"/>
                  <a:gd name="T28" fmla="*/ 28 w 127"/>
                  <a:gd name="T29" fmla="*/ 63 h 108"/>
                  <a:gd name="T30" fmla="*/ 11 w 127"/>
                  <a:gd name="T31" fmla="*/ 34 h 108"/>
                  <a:gd name="T32" fmla="*/ 7 w 127"/>
                  <a:gd name="T33" fmla="*/ 15 h 108"/>
                  <a:gd name="T34" fmla="*/ 8 w 127"/>
                  <a:gd name="T35" fmla="*/ 6 h 108"/>
                  <a:gd name="T36" fmla="*/ 8 w 127"/>
                  <a:gd name="T37" fmla="*/ 2 h 108"/>
                  <a:gd name="T38" fmla="*/ 3 w 127"/>
                  <a:gd name="T39" fmla="*/ 0 h 108"/>
                  <a:gd name="T40" fmla="*/ 2 w 127"/>
                  <a:gd name="T41" fmla="*/ 3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08">
                    <a:moveTo>
                      <a:pt x="2" y="3"/>
                    </a:moveTo>
                    <a:lnTo>
                      <a:pt x="0" y="15"/>
                    </a:lnTo>
                    <a:lnTo>
                      <a:pt x="4" y="35"/>
                    </a:lnTo>
                    <a:lnTo>
                      <a:pt x="22" y="67"/>
                    </a:lnTo>
                    <a:lnTo>
                      <a:pt x="60" y="98"/>
                    </a:lnTo>
                    <a:lnTo>
                      <a:pt x="94" y="108"/>
                    </a:lnTo>
                    <a:lnTo>
                      <a:pt x="116" y="108"/>
                    </a:lnTo>
                    <a:lnTo>
                      <a:pt x="126" y="104"/>
                    </a:lnTo>
                    <a:lnTo>
                      <a:pt x="127" y="103"/>
                    </a:lnTo>
                    <a:lnTo>
                      <a:pt x="126" y="98"/>
                    </a:lnTo>
                    <a:lnTo>
                      <a:pt x="124" y="98"/>
                    </a:lnTo>
                    <a:lnTo>
                      <a:pt x="114" y="100"/>
                    </a:lnTo>
                    <a:lnTo>
                      <a:pt x="95" y="102"/>
                    </a:lnTo>
                    <a:lnTo>
                      <a:pt x="64" y="91"/>
                    </a:lnTo>
                    <a:lnTo>
                      <a:pt x="28" y="63"/>
                    </a:lnTo>
                    <a:lnTo>
                      <a:pt x="11" y="34"/>
                    </a:lnTo>
                    <a:lnTo>
                      <a:pt x="7" y="15"/>
                    </a:lnTo>
                    <a:lnTo>
                      <a:pt x="8" y="6"/>
                    </a:lnTo>
                    <a:lnTo>
                      <a:pt x="8" y="2"/>
                    </a:lnTo>
                    <a:lnTo>
                      <a:pt x="3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212"/>
              <p:cNvSpPr/>
              <p:nvPr/>
            </p:nvSpPr>
            <p:spPr bwMode="auto">
              <a:xfrm>
                <a:off x="6154738" y="5378450"/>
                <a:ext cx="50800" cy="42863"/>
              </a:xfrm>
              <a:custGeom>
                <a:avLst/>
                <a:gdLst>
                  <a:gd name="T0" fmla="*/ 1 w 128"/>
                  <a:gd name="T1" fmla="*/ 2 h 106"/>
                  <a:gd name="T2" fmla="*/ 0 w 128"/>
                  <a:gd name="T3" fmla="*/ 11 h 106"/>
                  <a:gd name="T4" fmla="*/ 5 w 128"/>
                  <a:gd name="T5" fmla="*/ 33 h 106"/>
                  <a:gd name="T6" fmla="*/ 23 w 128"/>
                  <a:gd name="T7" fmla="*/ 63 h 106"/>
                  <a:gd name="T8" fmla="*/ 61 w 128"/>
                  <a:gd name="T9" fmla="*/ 96 h 106"/>
                  <a:gd name="T10" fmla="*/ 94 w 128"/>
                  <a:gd name="T11" fmla="*/ 106 h 106"/>
                  <a:gd name="T12" fmla="*/ 115 w 128"/>
                  <a:gd name="T13" fmla="*/ 106 h 106"/>
                  <a:gd name="T14" fmla="*/ 125 w 128"/>
                  <a:gd name="T15" fmla="*/ 102 h 106"/>
                  <a:gd name="T16" fmla="*/ 128 w 128"/>
                  <a:gd name="T17" fmla="*/ 101 h 106"/>
                  <a:gd name="T18" fmla="*/ 127 w 128"/>
                  <a:gd name="T19" fmla="*/ 96 h 106"/>
                  <a:gd name="T20" fmla="*/ 123 w 128"/>
                  <a:gd name="T21" fmla="*/ 96 h 106"/>
                  <a:gd name="T22" fmla="*/ 115 w 128"/>
                  <a:gd name="T23" fmla="*/ 98 h 106"/>
                  <a:gd name="T24" fmla="*/ 96 w 128"/>
                  <a:gd name="T25" fmla="*/ 99 h 106"/>
                  <a:gd name="T26" fmla="*/ 65 w 128"/>
                  <a:gd name="T27" fmla="*/ 89 h 106"/>
                  <a:gd name="T28" fmla="*/ 28 w 128"/>
                  <a:gd name="T29" fmla="*/ 59 h 106"/>
                  <a:gd name="T30" fmla="*/ 11 w 128"/>
                  <a:gd name="T31" fmla="*/ 32 h 106"/>
                  <a:gd name="T32" fmla="*/ 8 w 128"/>
                  <a:gd name="T33" fmla="*/ 13 h 106"/>
                  <a:gd name="T34" fmla="*/ 8 w 128"/>
                  <a:gd name="T35" fmla="*/ 4 h 106"/>
                  <a:gd name="T36" fmla="*/ 8 w 128"/>
                  <a:gd name="T37" fmla="*/ 0 h 106"/>
                  <a:gd name="T38" fmla="*/ 2 w 128"/>
                  <a:gd name="T39" fmla="*/ 0 h 106"/>
                  <a:gd name="T40" fmla="*/ 1 w 128"/>
                  <a:gd name="T41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106">
                    <a:moveTo>
                      <a:pt x="1" y="2"/>
                    </a:moveTo>
                    <a:lnTo>
                      <a:pt x="0" y="11"/>
                    </a:lnTo>
                    <a:lnTo>
                      <a:pt x="5" y="33"/>
                    </a:lnTo>
                    <a:lnTo>
                      <a:pt x="23" y="63"/>
                    </a:lnTo>
                    <a:lnTo>
                      <a:pt x="61" y="96"/>
                    </a:lnTo>
                    <a:lnTo>
                      <a:pt x="94" y="106"/>
                    </a:lnTo>
                    <a:lnTo>
                      <a:pt x="115" y="106"/>
                    </a:lnTo>
                    <a:lnTo>
                      <a:pt x="125" y="102"/>
                    </a:lnTo>
                    <a:lnTo>
                      <a:pt x="128" y="101"/>
                    </a:lnTo>
                    <a:lnTo>
                      <a:pt x="127" y="96"/>
                    </a:lnTo>
                    <a:lnTo>
                      <a:pt x="123" y="96"/>
                    </a:lnTo>
                    <a:lnTo>
                      <a:pt x="115" y="98"/>
                    </a:lnTo>
                    <a:lnTo>
                      <a:pt x="96" y="99"/>
                    </a:lnTo>
                    <a:lnTo>
                      <a:pt x="65" y="89"/>
                    </a:lnTo>
                    <a:lnTo>
                      <a:pt x="28" y="59"/>
                    </a:lnTo>
                    <a:lnTo>
                      <a:pt x="11" y="32"/>
                    </a:lnTo>
                    <a:lnTo>
                      <a:pt x="8" y="13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213"/>
              <p:cNvSpPr/>
              <p:nvPr/>
            </p:nvSpPr>
            <p:spPr bwMode="auto">
              <a:xfrm>
                <a:off x="6080125" y="5446713"/>
                <a:ext cx="61913" cy="53975"/>
              </a:xfrm>
              <a:custGeom>
                <a:avLst/>
                <a:gdLst>
                  <a:gd name="T0" fmla="*/ 2 w 154"/>
                  <a:gd name="T1" fmla="*/ 3 h 137"/>
                  <a:gd name="T2" fmla="*/ 0 w 154"/>
                  <a:gd name="T3" fmla="*/ 16 h 137"/>
                  <a:gd name="T4" fmla="*/ 4 w 154"/>
                  <a:gd name="T5" fmla="*/ 43 h 137"/>
                  <a:gd name="T6" fmla="*/ 15 w 154"/>
                  <a:gd name="T7" fmla="*/ 70 h 137"/>
                  <a:gd name="T8" fmla="*/ 34 w 154"/>
                  <a:gd name="T9" fmla="*/ 94 h 137"/>
                  <a:gd name="T10" fmla="*/ 57 w 154"/>
                  <a:gd name="T11" fmla="*/ 114 h 137"/>
                  <a:gd name="T12" fmla="*/ 83 w 154"/>
                  <a:gd name="T13" fmla="*/ 129 h 137"/>
                  <a:gd name="T14" fmla="*/ 111 w 154"/>
                  <a:gd name="T15" fmla="*/ 137 h 137"/>
                  <a:gd name="T16" fmla="*/ 139 w 154"/>
                  <a:gd name="T17" fmla="*/ 135 h 137"/>
                  <a:gd name="T18" fmla="*/ 151 w 154"/>
                  <a:gd name="T19" fmla="*/ 131 h 137"/>
                  <a:gd name="T20" fmla="*/ 154 w 154"/>
                  <a:gd name="T21" fmla="*/ 129 h 137"/>
                  <a:gd name="T22" fmla="*/ 153 w 154"/>
                  <a:gd name="T23" fmla="*/ 124 h 137"/>
                  <a:gd name="T24" fmla="*/ 149 w 154"/>
                  <a:gd name="T25" fmla="*/ 125 h 137"/>
                  <a:gd name="T26" fmla="*/ 137 w 154"/>
                  <a:gd name="T27" fmla="*/ 129 h 137"/>
                  <a:gd name="T28" fmla="*/ 111 w 154"/>
                  <a:gd name="T29" fmla="*/ 129 h 137"/>
                  <a:gd name="T30" fmla="*/ 85 w 154"/>
                  <a:gd name="T31" fmla="*/ 122 h 137"/>
                  <a:gd name="T32" fmla="*/ 61 w 154"/>
                  <a:gd name="T33" fmla="*/ 108 h 137"/>
                  <a:gd name="T34" fmla="*/ 39 w 154"/>
                  <a:gd name="T35" fmla="*/ 90 h 137"/>
                  <a:gd name="T36" fmla="*/ 21 w 154"/>
                  <a:gd name="T37" fmla="*/ 67 h 137"/>
                  <a:gd name="T38" fmla="*/ 10 w 154"/>
                  <a:gd name="T39" fmla="*/ 42 h 137"/>
                  <a:gd name="T40" fmla="*/ 8 w 154"/>
                  <a:gd name="T41" fmla="*/ 17 h 137"/>
                  <a:gd name="T42" fmla="*/ 10 w 154"/>
                  <a:gd name="T43" fmla="*/ 4 h 137"/>
                  <a:gd name="T44" fmla="*/ 9 w 154"/>
                  <a:gd name="T45" fmla="*/ 2 h 137"/>
                  <a:gd name="T46" fmla="*/ 4 w 154"/>
                  <a:gd name="T47" fmla="*/ 0 h 137"/>
                  <a:gd name="T48" fmla="*/ 2 w 154"/>
                  <a:gd name="T4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137">
                    <a:moveTo>
                      <a:pt x="2" y="3"/>
                    </a:moveTo>
                    <a:lnTo>
                      <a:pt x="0" y="16"/>
                    </a:lnTo>
                    <a:lnTo>
                      <a:pt x="4" y="43"/>
                    </a:lnTo>
                    <a:lnTo>
                      <a:pt x="15" y="70"/>
                    </a:lnTo>
                    <a:lnTo>
                      <a:pt x="34" y="94"/>
                    </a:lnTo>
                    <a:lnTo>
                      <a:pt x="57" y="114"/>
                    </a:lnTo>
                    <a:lnTo>
                      <a:pt x="83" y="129"/>
                    </a:lnTo>
                    <a:lnTo>
                      <a:pt x="111" y="137"/>
                    </a:lnTo>
                    <a:lnTo>
                      <a:pt x="139" y="135"/>
                    </a:lnTo>
                    <a:lnTo>
                      <a:pt x="151" y="131"/>
                    </a:lnTo>
                    <a:lnTo>
                      <a:pt x="154" y="129"/>
                    </a:lnTo>
                    <a:lnTo>
                      <a:pt x="153" y="124"/>
                    </a:lnTo>
                    <a:lnTo>
                      <a:pt x="149" y="125"/>
                    </a:lnTo>
                    <a:lnTo>
                      <a:pt x="137" y="129"/>
                    </a:lnTo>
                    <a:lnTo>
                      <a:pt x="111" y="129"/>
                    </a:lnTo>
                    <a:lnTo>
                      <a:pt x="85" y="122"/>
                    </a:lnTo>
                    <a:lnTo>
                      <a:pt x="61" y="108"/>
                    </a:lnTo>
                    <a:lnTo>
                      <a:pt x="39" y="90"/>
                    </a:lnTo>
                    <a:lnTo>
                      <a:pt x="21" y="67"/>
                    </a:lnTo>
                    <a:lnTo>
                      <a:pt x="10" y="42"/>
                    </a:lnTo>
                    <a:lnTo>
                      <a:pt x="8" y="17"/>
                    </a:lnTo>
                    <a:lnTo>
                      <a:pt x="10" y="4"/>
                    </a:lnTo>
                    <a:lnTo>
                      <a:pt x="9" y="2"/>
                    </a:lnTo>
                    <a:lnTo>
                      <a:pt x="4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214"/>
              <p:cNvSpPr/>
              <p:nvPr/>
            </p:nvSpPr>
            <p:spPr bwMode="auto">
              <a:xfrm>
                <a:off x="6070600" y="5456238"/>
                <a:ext cx="61913" cy="53975"/>
              </a:xfrm>
              <a:custGeom>
                <a:avLst/>
                <a:gdLst>
                  <a:gd name="T0" fmla="*/ 2 w 153"/>
                  <a:gd name="T1" fmla="*/ 2 h 137"/>
                  <a:gd name="T2" fmla="*/ 0 w 153"/>
                  <a:gd name="T3" fmla="*/ 17 h 137"/>
                  <a:gd name="T4" fmla="*/ 2 w 153"/>
                  <a:gd name="T5" fmla="*/ 44 h 137"/>
                  <a:gd name="T6" fmla="*/ 14 w 153"/>
                  <a:gd name="T7" fmla="*/ 71 h 137"/>
                  <a:gd name="T8" fmla="*/ 32 w 153"/>
                  <a:gd name="T9" fmla="*/ 96 h 137"/>
                  <a:gd name="T10" fmla="*/ 56 w 153"/>
                  <a:gd name="T11" fmla="*/ 115 h 137"/>
                  <a:gd name="T12" fmla="*/ 81 w 153"/>
                  <a:gd name="T13" fmla="*/ 129 h 137"/>
                  <a:gd name="T14" fmla="*/ 110 w 153"/>
                  <a:gd name="T15" fmla="*/ 137 h 137"/>
                  <a:gd name="T16" fmla="*/ 137 w 153"/>
                  <a:gd name="T17" fmla="*/ 136 h 137"/>
                  <a:gd name="T18" fmla="*/ 151 w 153"/>
                  <a:gd name="T19" fmla="*/ 131 h 137"/>
                  <a:gd name="T20" fmla="*/ 153 w 153"/>
                  <a:gd name="T21" fmla="*/ 129 h 137"/>
                  <a:gd name="T22" fmla="*/ 151 w 153"/>
                  <a:gd name="T23" fmla="*/ 124 h 137"/>
                  <a:gd name="T24" fmla="*/ 149 w 153"/>
                  <a:gd name="T25" fmla="*/ 124 h 137"/>
                  <a:gd name="T26" fmla="*/ 137 w 153"/>
                  <a:gd name="T27" fmla="*/ 129 h 137"/>
                  <a:gd name="T28" fmla="*/ 110 w 153"/>
                  <a:gd name="T29" fmla="*/ 129 h 137"/>
                  <a:gd name="T30" fmla="*/ 84 w 153"/>
                  <a:gd name="T31" fmla="*/ 123 h 137"/>
                  <a:gd name="T32" fmla="*/ 59 w 153"/>
                  <a:gd name="T33" fmla="*/ 110 h 137"/>
                  <a:gd name="T34" fmla="*/ 37 w 153"/>
                  <a:gd name="T35" fmla="*/ 90 h 137"/>
                  <a:gd name="T36" fmla="*/ 21 w 153"/>
                  <a:gd name="T37" fmla="*/ 68 h 137"/>
                  <a:gd name="T38" fmla="*/ 9 w 153"/>
                  <a:gd name="T39" fmla="*/ 43 h 137"/>
                  <a:gd name="T40" fmla="*/ 6 w 153"/>
                  <a:gd name="T41" fmla="*/ 17 h 137"/>
                  <a:gd name="T42" fmla="*/ 9 w 153"/>
                  <a:gd name="T43" fmla="*/ 4 h 137"/>
                  <a:gd name="T44" fmla="*/ 9 w 153"/>
                  <a:gd name="T45" fmla="*/ 1 h 137"/>
                  <a:gd name="T46" fmla="*/ 4 w 153"/>
                  <a:gd name="T47" fmla="*/ 0 h 137"/>
                  <a:gd name="T48" fmla="*/ 2 w 153"/>
                  <a:gd name="T49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" h="137">
                    <a:moveTo>
                      <a:pt x="2" y="2"/>
                    </a:moveTo>
                    <a:lnTo>
                      <a:pt x="0" y="17"/>
                    </a:lnTo>
                    <a:lnTo>
                      <a:pt x="2" y="44"/>
                    </a:lnTo>
                    <a:lnTo>
                      <a:pt x="14" y="71"/>
                    </a:lnTo>
                    <a:lnTo>
                      <a:pt x="32" y="96"/>
                    </a:lnTo>
                    <a:lnTo>
                      <a:pt x="56" y="115"/>
                    </a:lnTo>
                    <a:lnTo>
                      <a:pt x="81" y="129"/>
                    </a:lnTo>
                    <a:lnTo>
                      <a:pt x="110" y="137"/>
                    </a:lnTo>
                    <a:lnTo>
                      <a:pt x="137" y="136"/>
                    </a:lnTo>
                    <a:lnTo>
                      <a:pt x="151" y="131"/>
                    </a:lnTo>
                    <a:lnTo>
                      <a:pt x="153" y="129"/>
                    </a:lnTo>
                    <a:lnTo>
                      <a:pt x="151" y="124"/>
                    </a:lnTo>
                    <a:lnTo>
                      <a:pt x="149" y="124"/>
                    </a:lnTo>
                    <a:lnTo>
                      <a:pt x="137" y="129"/>
                    </a:lnTo>
                    <a:lnTo>
                      <a:pt x="110" y="129"/>
                    </a:lnTo>
                    <a:lnTo>
                      <a:pt x="84" y="123"/>
                    </a:lnTo>
                    <a:lnTo>
                      <a:pt x="59" y="110"/>
                    </a:lnTo>
                    <a:lnTo>
                      <a:pt x="37" y="90"/>
                    </a:lnTo>
                    <a:lnTo>
                      <a:pt x="21" y="68"/>
                    </a:lnTo>
                    <a:lnTo>
                      <a:pt x="9" y="43"/>
                    </a:lnTo>
                    <a:lnTo>
                      <a:pt x="6" y="17"/>
                    </a:lnTo>
                    <a:lnTo>
                      <a:pt x="9" y="4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215"/>
              <p:cNvSpPr/>
              <p:nvPr/>
            </p:nvSpPr>
            <p:spPr bwMode="auto">
              <a:xfrm>
                <a:off x="6062663" y="5465763"/>
                <a:ext cx="60325" cy="53975"/>
              </a:xfrm>
              <a:custGeom>
                <a:avLst/>
                <a:gdLst>
                  <a:gd name="T0" fmla="*/ 4 w 155"/>
                  <a:gd name="T1" fmla="*/ 3 h 138"/>
                  <a:gd name="T2" fmla="*/ 0 w 155"/>
                  <a:gd name="T3" fmla="*/ 17 h 138"/>
                  <a:gd name="T4" fmla="*/ 3 w 155"/>
                  <a:gd name="T5" fmla="*/ 46 h 138"/>
                  <a:gd name="T6" fmla="*/ 15 w 155"/>
                  <a:gd name="T7" fmla="*/ 73 h 138"/>
                  <a:gd name="T8" fmla="*/ 33 w 155"/>
                  <a:gd name="T9" fmla="*/ 98 h 138"/>
                  <a:gd name="T10" fmla="*/ 55 w 155"/>
                  <a:gd name="T11" fmla="*/ 117 h 138"/>
                  <a:gd name="T12" fmla="*/ 82 w 155"/>
                  <a:gd name="T13" fmla="*/ 131 h 138"/>
                  <a:gd name="T14" fmla="*/ 111 w 155"/>
                  <a:gd name="T15" fmla="*/ 138 h 138"/>
                  <a:gd name="T16" fmla="*/ 139 w 155"/>
                  <a:gd name="T17" fmla="*/ 136 h 138"/>
                  <a:gd name="T18" fmla="*/ 152 w 155"/>
                  <a:gd name="T19" fmla="*/ 131 h 138"/>
                  <a:gd name="T20" fmla="*/ 155 w 155"/>
                  <a:gd name="T21" fmla="*/ 129 h 138"/>
                  <a:gd name="T22" fmla="*/ 153 w 155"/>
                  <a:gd name="T23" fmla="*/ 124 h 138"/>
                  <a:gd name="T24" fmla="*/ 151 w 155"/>
                  <a:gd name="T25" fmla="*/ 125 h 138"/>
                  <a:gd name="T26" fmla="*/ 138 w 155"/>
                  <a:gd name="T27" fmla="*/ 129 h 138"/>
                  <a:gd name="T28" fmla="*/ 111 w 155"/>
                  <a:gd name="T29" fmla="*/ 131 h 138"/>
                  <a:gd name="T30" fmla="*/ 85 w 155"/>
                  <a:gd name="T31" fmla="*/ 125 h 138"/>
                  <a:gd name="T32" fmla="*/ 60 w 155"/>
                  <a:gd name="T33" fmla="*/ 112 h 138"/>
                  <a:gd name="T34" fmla="*/ 38 w 155"/>
                  <a:gd name="T35" fmla="*/ 92 h 138"/>
                  <a:gd name="T36" fmla="*/ 21 w 155"/>
                  <a:gd name="T37" fmla="*/ 70 h 138"/>
                  <a:gd name="T38" fmla="*/ 11 w 155"/>
                  <a:gd name="T39" fmla="*/ 44 h 138"/>
                  <a:gd name="T40" fmla="*/ 8 w 155"/>
                  <a:gd name="T41" fmla="*/ 17 h 138"/>
                  <a:gd name="T42" fmla="*/ 11 w 155"/>
                  <a:gd name="T43" fmla="*/ 4 h 138"/>
                  <a:gd name="T44" fmla="*/ 11 w 155"/>
                  <a:gd name="T45" fmla="*/ 2 h 138"/>
                  <a:gd name="T46" fmla="*/ 6 w 155"/>
                  <a:gd name="T47" fmla="*/ 0 h 138"/>
                  <a:gd name="T48" fmla="*/ 4 w 155"/>
                  <a:gd name="T49" fmla="*/ 3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" h="138">
                    <a:moveTo>
                      <a:pt x="4" y="3"/>
                    </a:moveTo>
                    <a:lnTo>
                      <a:pt x="0" y="17"/>
                    </a:lnTo>
                    <a:lnTo>
                      <a:pt x="3" y="46"/>
                    </a:lnTo>
                    <a:lnTo>
                      <a:pt x="15" y="73"/>
                    </a:lnTo>
                    <a:lnTo>
                      <a:pt x="33" y="98"/>
                    </a:lnTo>
                    <a:lnTo>
                      <a:pt x="55" y="117"/>
                    </a:lnTo>
                    <a:lnTo>
                      <a:pt x="82" y="131"/>
                    </a:lnTo>
                    <a:lnTo>
                      <a:pt x="111" y="138"/>
                    </a:lnTo>
                    <a:lnTo>
                      <a:pt x="139" y="136"/>
                    </a:lnTo>
                    <a:lnTo>
                      <a:pt x="152" y="131"/>
                    </a:lnTo>
                    <a:lnTo>
                      <a:pt x="155" y="129"/>
                    </a:lnTo>
                    <a:lnTo>
                      <a:pt x="153" y="124"/>
                    </a:lnTo>
                    <a:lnTo>
                      <a:pt x="151" y="125"/>
                    </a:lnTo>
                    <a:lnTo>
                      <a:pt x="138" y="129"/>
                    </a:lnTo>
                    <a:lnTo>
                      <a:pt x="111" y="131"/>
                    </a:lnTo>
                    <a:lnTo>
                      <a:pt x="85" y="125"/>
                    </a:lnTo>
                    <a:lnTo>
                      <a:pt x="60" y="112"/>
                    </a:lnTo>
                    <a:lnTo>
                      <a:pt x="38" y="92"/>
                    </a:lnTo>
                    <a:lnTo>
                      <a:pt x="21" y="70"/>
                    </a:lnTo>
                    <a:lnTo>
                      <a:pt x="11" y="44"/>
                    </a:lnTo>
                    <a:lnTo>
                      <a:pt x="8" y="17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6" y="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216"/>
              <p:cNvSpPr/>
              <p:nvPr/>
            </p:nvSpPr>
            <p:spPr bwMode="auto">
              <a:xfrm>
                <a:off x="6053138" y="5475288"/>
                <a:ext cx="61913" cy="53975"/>
              </a:xfrm>
              <a:custGeom>
                <a:avLst/>
                <a:gdLst>
                  <a:gd name="T0" fmla="*/ 4 w 155"/>
                  <a:gd name="T1" fmla="*/ 2 h 138"/>
                  <a:gd name="T2" fmla="*/ 0 w 155"/>
                  <a:gd name="T3" fmla="*/ 17 h 138"/>
                  <a:gd name="T4" fmla="*/ 3 w 155"/>
                  <a:gd name="T5" fmla="*/ 46 h 138"/>
                  <a:gd name="T6" fmla="*/ 13 w 155"/>
                  <a:gd name="T7" fmla="*/ 74 h 138"/>
                  <a:gd name="T8" fmla="*/ 32 w 155"/>
                  <a:gd name="T9" fmla="*/ 98 h 138"/>
                  <a:gd name="T10" fmla="*/ 54 w 155"/>
                  <a:gd name="T11" fmla="*/ 118 h 138"/>
                  <a:gd name="T12" fmla="*/ 81 w 155"/>
                  <a:gd name="T13" fmla="*/ 132 h 138"/>
                  <a:gd name="T14" fmla="*/ 109 w 155"/>
                  <a:gd name="T15" fmla="*/ 138 h 138"/>
                  <a:gd name="T16" fmla="*/ 138 w 155"/>
                  <a:gd name="T17" fmla="*/ 137 h 138"/>
                  <a:gd name="T18" fmla="*/ 152 w 155"/>
                  <a:gd name="T19" fmla="*/ 132 h 138"/>
                  <a:gd name="T20" fmla="*/ 155 w 155"/>
                  <a:gd name="T21" fmla="*/ 129 h 138"/>
                  <a:gd name="T22" fmla="*/ 153 w 155"/>
                  <a:gd name="T23" fmla="*/ 124 h 138"/>
                  <a:gd name="T24" fmla="*/ 149 w 155"/>
                  <a:gd name="T25" fmla="*/ 124 h 138"/>
                  <a:gd name="T26" fmla="*/ 137 w 155"/>
                  <a:gd name="T27" fmla="*/ 129 h 138"/>
                  <a:gd name="T28" fmla="*/ 109 w 155"/>
                  <a:gd name="T29" fmla="*/ 131 h 138"/>
                  <a:gd name="T30" fmla="*/ 83 w 155"/>
                  <a:gd name="T31" fmla="*/ 125 h 138"/>
                  <a:gd name="T32" fmla="*/ 57 w 155"/>
                  <a:gd name="T33" fmla="*/ 111 h 138"/>
                  <a:gd name="T34" fmla="*/ 37 w 155"/>
                  <a:gd name="T35" fmla="*/ 93 h 138"/>
                  <a:gd name="T36" fmla="*/ 20 w 155"/>
                  <a:gd name="T37" fmla="*/ 70 h 138"/>
                  <a:gd name="T38" fmla="*/ 9 w 155"/>
                  <a:gd name="T39" fmla="*/ 45 h 138"/>
                  <a:gd name="T40" fmla="*/ 8 w 155"/>
                  <a:gd name="T41" fmla="*/ 18 h 138"/>
                  <a:gd name="T42" fmla="*/ 11 w 155"/>
                  <a:gd name="T43" fmla="*/ 4 h 138"/>
                  <a:gd name="T44" fmla="*/ 11 w 155"/>
                  <a:gd name="T45" fmla="*/ 1 h 138"/>
                  <a:gd name="T46" fmla="*/ 6 w 155"/>
                  <a:gd name="T47" fmla="*/ 0 h 138"/>
                  <a:gd name="T48" fmla="*/ 4 w 155"/>
                  <a:gd name="T4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" h="138">
                    <a:moveTo>
                      <a:pt x="4" y="2"/>
                    </a:moveTo>
                    <a:lnTo>
                      <a:pt x="0" y="17"/>
                    </a:lnTo>
                    <a:lnTo>
                      <a:pt x="3" y="46"/>
                    </a:lnTo>
                    <a:lnTo>
                      <a:pt x="13" y="74"/>
                    </a:lnTo>
                    <a:lnTo>
                      <a:pt x="32" y="98"/>
                    </a:lnTo>
                    <a:lnTo>
                      <a:pt x="54" y="118"/>
                    </a:lnTo>
                    <a:lnTo>
                      <a:pt x="81" y="132"/>
                    </a:lnTo>
                    <a:lnTo>
                      <a:pt x="109" y="138"/>
                    </a:lnTo>
                    <a:lnTo>
                      <a:pt x="138" y="137"/>
                    </a:lnTo>
                    <a:lnTo>
                      <a:pt x="152" y="132"/>
                    </a:lnTo>
                    <a:lnTo>
                      <a:pt x="155" y="129"/>
                    </a:lnTo>
                    <a:lnTo>
                      <a:pt x="153" y="124"/>
                    </a:lnTo>
                    <a:lnTo>
                      <a:pt x="149" y="124"/>
                    </a:lnTo>
                    <a:lnTo>
                      <a:pt x="137" y="129"/>
                    </a:lnTo>
                    <a:lnTo>
                      <a:pt x="109" y="131"/>
                    </a:lnTo>
                    <a:lnTo>
                      <a:pt x="83" y="125"/>
                    </a:lnTo>
                    <a:lnTo>
                      <a:pt x="57" y="111"/>
                    </a:lnTo>
                    <a:lnTo>
                      <a:pt x="37" y="93"/>
                    </a:lnTo>
                    <a:lnTo>
                      <a:pt x="20" y="70"/>
                    </a:lnTo>
                    <a:lnTo>
                      <a:pt x="9" y="45"/>
                    </a:lnTo>
                    <a:lnTo>
                      <a:pt x="8" y="18"/>
                    </a:lnTo>
                    <a:lnTo>
                      <a:pt x="11" y="4"/>
                    </a:lnTo>
                    <a:lnTo>
                      <a:pt x="11" y="1"/>
                    </a:lnTo>
                    <a:lnTo>
                      <a:pt x="6" y="0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217"/>
              <p:cNvSpPr/>
              <p:nvPr/>
            </p:nvSpPr>
            <p:spPr bwMode="auto">
              <a:xfrm>
                <a:off x="6213475" y="4822825"/>
                <a:ext cx="506413" cy="550863"/>
              </a:xfrm>
              <a:custGeom>
                <a:avLst/>
                <a:gdLst>
                  <a:gd name="T0" fmla="*/ 45 w 1274"/>
                  <a:gd name="T1" fmla="*/ 1387 h 1387"/>
                  <a:gd name="T2" fmla="*/ 34 w 1274"/>
                  <a:gd name="T3" fmla="*/ 1385 h 1387"/>
                  <a:gd name="T4" fmla="*/ 10 w 1274"/>
                  <a:gd name="T5" fmla="*/ 1376 h 1387"/>
                  <a:gd name="T6" fmla="*/ 0 w 1274"/>
                  <a:gd name="T7" fmla="*/ 1369 h 1387"/>
                  <a:gd name="T8" fmla="*/ 1274 w 1274"/>
                  <a:gd name="T9" fmla="*/ 0 h 1387"/>
                  <a:gd name="T10" fmla="*/ 901 w 1274"/>
                  <a:gd name="T11" fmla="*/ 424 h 1387"/>
                  <a:gd name="T12" fmla="*/ 45 w 1274"/>
                  <a:gd name="T13" fmla="*/ 1387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4" h="1387">
                    <a:moveTo>
                      <a:pt x="45" y="1387"/>
                    </a:moveTo>
                    <a:lnTo>
                      <a:pt x="34" y="1385"/>
                    </a:lnTo>
                    <a:lnTo>
                      <a:pt x="10" y="1376"/>
                    </a:lnTo>
                    <a:lnTo>
                      <a:pt x="0" y="1369"/>
                    </a:lnTo>
                    <a:lnTo>
                      <a:pt x="1274" y="0"/>
                    </a:lnTo>
                    <a:lnTo>
                      <a:pt x="901" y="424"/>
                    </a:lnTo>
                    <a:lnTo>
                      <a:pt x="45" y="1387"/>
                    </a:lnTo>
                    <a:close/>
                  </a:path>
                </a:pathLst>
              </a:custGeom>
              <a:solidFill>
                <a:srgbClr val="273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Freeform 218"/>
              <p:cNvSpPr/>
              <p:nvPr/>
            </p:nvSpPr>
            <p:spPr bwMode="auto">
              <a:xfrm>
                <a:off x="6045200" y="5519738"/>
                <a:ext cx="47625" cy="33338"/>
              </a:xfrm>
              <a:custGeom>
                <a:avLst/>
                <a:gdLst>
                  <a:gd name="T0" fmla="*/ 35 w 118"/>
                  <a:gd name="T1" fmla="*/ 87 h 87"/>
                  <a:gd name="T2" fmla="*/ 19 w 118"/>
                  <a:gd name="T3" fmla="*/ 86 h 87"/>
                  <a:gd name="T4" fmla="*/ 1 w 118"/>
                  <a:gd name="T5" fmla="*/ 74 h 87"/>
                  <a:gd name="T6" fmla="*/ 0 w 118"/>
                  <a:gd name="T7" fmla="*/ 71 h 87"/>
                  <a:gd name="T8" fmla="*/ 66 w 118"/>
                  <a:gd name="T9" fmla="*/ 0 h 87"/>
                  <a:gd name="T10" fmla="*/ 78 w 118"/>
                  <a:gd name="T11" fmla="*/ 9 h 87"/>
                  <a:gd name="T12" fmla="*/ 104 w 118"/>
                  <a:gd name="T13" fmla="*/ 22 h 87"/>
                  <a:gd name="T14" fmla="*/ 118 w 118"/>
                  <a:gd name="T15" fmla="*/ 26 h 87"/>
                  <a:gd name="T16" fmla="*/ 86 w 118"/>
                  <a:gd name="T17" fmla="*/ 60 h 87"/>
                  <a:gd name="T18" fmla="*/ 74 w 118"/>
                  <a:gd name="T19" fmla="*/ 71 h 87"/>
                  <a:gd name="T20" fmla="*/ 63 w 118"/>
                  <a:gd name="T21" fmla="*/ 79 h 87"/>
                  <a:gd name="T22" fmla="*/ 43 w 118"/>
                  <a:gd name="T23" fmla="*/ 87 h 87"/>
                  <a:gd name="T24" fmla="*/ 35 w 118"/>
                  <a:gd name="T2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87">
                    <a:moveTo>
                      <a:pt x="35" y="87"/>
                    </a:moveTo>
                    <a:lnTo>
                      <a:pt x="19" y="86"/>
                    </a:lnTo>
                    <a:lnTo>
                      <a:pt x="1" y="74"/>
                    </a:lnTo>
                    <a:lnTo>
                      <a:pt x="0" y="71"/>
                    </a:lnTo>
                    <a:lnTo>
                      <a:pt x="66" y="0"/>
                    </a:lnTo>
                    <a:lnTo>
                      <a:pt x="78" y="9"/>
                    </a:lnTo>
                    <a:lnTo>
                      <a:pt x="104" y="22"/>
                    </a:lnTo>
                    <a:lnTo>
                      <a:pt x="118" y="26"/>
                    </a:lnTo>
                    <a:lnTo>
                      <a:pt x="86" y="60"/>
                    </a:lnTo>
                    <a:lnTo>
                      <a:pt x="74" y="71"/>
                    </a:lnTo>
                    <a:lnTo>
                      <a:pt x="63" y="79"/>
                    </a:lnTo>
                    <a:lnTo>
                      <a:pt x="43" y="87"/>
                    </a:ln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219"/>
              <p:cNvSpPr/>
              <p:nvPr/>
            </p:nvSpPr>
            <p:spPr bwMode="auto">
              <a:xfrm>
                <a:off x="6073775" y="5508625"/>
                <a:ext cx="26988" cy="17463"/>
              </a:xfrm>
              <a:custGeom>
                <a:avLst/>
                <a:gdLst>
                  <a:gd name="T0" fmla="*/ 53 w 70"/>
                  <a:gd name="T1" fmla="*/ 44 h 44"/>
                  <a:gd name="T2" fmla="*/ 39 w 70"/>
                  <a:gd name="T3" fmla="*/ 41 h 44"/>
                  <a:gd name="T4" fmla="*/ 13 w 70"/>
                  <a:gd name="T5" fmla="*/ 28 h 44"/>
                  <a:gd name="T6" fmla="*/ 0 w 70"/>
                  <a:gd name="T7" fmla="*/ 20 h 44"/>
                  <a:gd name="T8" fmla="*/ 18 w 70"/>
                  <a:gd name="T9" fmla="*/ 0 h 44"/>
                  <a:gd name="T10" fmla="*/ 31 w 70"/>
                  <a:gd name="T11" fmla="*/ 9 h 44"/>
                  <a:gd name="T12" fmla="*/ 57 w 70"/>
                  <a:gd name="T13" fmla="*/ 22 h 44"/>
                  <a:gd name="T14" fmla="*/ 70 w 70"/>
                  <a:gd name="T15" fmla="*/ 25 h 44"/>
                  <a:gd name="T16" fmla="*/ 62 w 70"/>
                  <a:gd name="T17" fmla="*/ 35 h 44"/>
                  <a:gd name="T18" fmla="*/ 53 w 70"/>
                  <a:gd name="T1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44">
                    <a:moveTo>
                      <a:pt x="53" y="44"/>
                    </a:moveTo>
                    <a:lnTo>
                      <a:pt x="39" y="41"/>
                    </a:lnTo>
                    <a:lnTo>
                      <a:pt x="13" y="28"/>
                    </a:lnTo>
                    <a:lnTo>
                      <a:pt x="0" y="20"/>
                    </a:lnTo>
                    <a:lnTo>
                      <a:pt x="18" y="0"/>
                    </a:lnTo>
                    <a:lnTo>
                      <a:pt x="31" y="9"/>
                    </a:lnTo>
                    <a:lnTo>
                      <a:pt x="57" y="22"/>
                    </a:lnTo>
                    <a:lnTo>
                      <a:pt x="70" y="25"/>
                    </a:lnTo>
                    <a:lnTo>
                      <a:pt x="62" y="35"/>
                    </a:lnTo>
                    <a:lnTo>
                      <a:pt x="53" y="44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" name="Freeform 220"/>
              <p:cNvSpPr/>
              <p:nvPr/>
            </p:nvSpPr>
            <p:spPr bwMode="auto">
              <a:xfrm>
                <a:off x="6083300" y="5499100"/>
                <a:ext cx="26988" cy="17463"/>
              </a:xfrm>
              <a:custGeom>
                <a:avLst/>
                <a:gdLst>
                  <a:gd name="T0" fmla="*/ 53 w 70"/>
                  <a:gd name="T1" fmla="*/ 44 h 44"/>
                  <a:gd name="T2" fmla="*/ 39 w 70"/>
                  <a:gd name="T3" fmla="*/ 40 h 44"/>
                  <a:gd name="T4" fmla="*/ 13 w 70"/>
                  <a:gd name="T5" fmla="*/ 28 h 44"/>
                  <a:gd name="T6" fmla="*/ 0 w 70"/>
                  <a:gd name="T7" fmla="*/ 19 h 44"/>
                  <a:gd name="T8" fmla="*/ 20 w 70"/>
                  <a:gd name="T9" fmla="*/ 0 h 44"/>
                  <a:gd name="T10" fmla="*/ 31 w 70"/>
                  <a:gd name="T11" fmla="*/ 8 h 44"/>
                  <a:gd name="T12" fmla="*/ 57 w 70"/>
                  <a:gd name="T13" fmla="*/ 21 h 44"/>
                  <a:gd name="T14" fmla="*/ 70 w 70"/>
                  <a:gd name="T15" fmla="*/ 25 h 44"/>
                  <a:gd name="T16" fmla="*/ 61 w 70"/>
                  <a:gd name="T17" fmla="*/ 35 h 44"/>
                  <a:gd name="T18" fmla="*/ 53 w 70"/>
                  <a:gd name="T1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44">
                    <a:moveTo>
                      <a:pt x="53" y="44"/>
                    </a:moveTo>
                    <a:lnTo>
                      <a:pt x="39" y="40"/>
                    </a:lnTo>
                    <a:lnTo>
                      <a:pt x="13" y="28"/>
                    </a:lnTo>
                    <a:lnTo>
                      <a:pt x="0" y="19"/>
                    </a:lnTo>
                    <a:lnTo>
                      <a:pt x="20" y="0"/>
                    </a:lnTo>
                    <a:lnTo>
                      <a:pt x="31" y="8"/>
                    </a:lnTo>
                    <a:lnTo>
                      <a:pt x="57" y="21"/>
                    </a:lnTo>
                    <a:lnTo>
                      <a:pt x="70" y="25"/>
                    </a:lnTo>
                    <a:lnTo>
                      <a:pt x="61" y="35"/>
                    </a:lnTo>
                    <a:lnTo>
                      <a:pt x="53" y="44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" name="Freeform 221"/>
              <p:cNvSpPr/>
              <p:nvPr/>
            </p:nvSpPr>
            <p:spPr bwMode="auto">
              <a:xfrm>
                <a:off x="6092825" y="5489575"/>
                <a:ext cx="26988" cy="17463"/>
              </a:xfrm>
              <a:custGeom>
                <a:avLst/>
                <a:gdLst>
                  <a:gd name="T0" fmla="*/ 50 w 69"/>
                  <a:gd name="T1" fmla="*/ 44 h 44"/>
                  <a:gd name="T2" fmla="*/ 38 w 69"/>
                  <a:gd name="T3" fmla="*/ 41 h 44"/>
                  <a:gd name="T4" fmla="*/ 12 w 69"/>
                  <a:gd name="T5" fmla="*/ 29 h 44"/>
                  <a:gd name="T6" fmla="*/ 0 w 69"/>
                  <a:gd name="T7" fmla="*/ 21 h 44"/>
                  <a:gd name="T8" fmla="*/ 18 w 69"/>
                  <a:gd name="T9" fmla="*/ 0 h 44"/>
                  <a:gd name="T10" fmla="*/ 41 w 69"/>
                  <a:gd name="T11" fmla="*/ 17 h 44"/>
                  <a:gd name="T12" fmla="*/ 69 w 69"/>
                  <a:gd name="T13" fmla="*/ 26 h 44"/>
                  <a:gd name="T14" fmla="*/ 60 w 69"/>
                  <a:gd name="T15" fmla="*/ 35 h 44"/>
                  <a:gd name="T16" fmla="*/ 50 w 69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44">
                    <a:moveTo>
                      <a:pt x="50" y="44"/>
                    </a:moveTo>
                    <a:lnTo>
                      <a:pt x="38" y="41"/>
                    </a:lnTo>
                    <a:lnTo>
                      <a:pt x="12" y="29"/>
                    </a:lnTo>
                    <a:lnTo>
                      <a:pt x="0" y="21"/>
                    </a:lnTo>
                    <a:lnTo>
                      <a:pt x="18" y="0"/>
                    </a:lnTo>
                    <a:lnTo>
                      <a:pt x="41" y="17"/>
                    </a:lnTo>
                    <a:lnTo>
                      <a:pt x="69" y="26"/>
                    </a:lnTo>
                    <a:lnTo>
                      <a:pt x="60" y="35"/>
                    </a:lnTo>
                    <a:lnTo>
                      <a:pt x="50" y="4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5" name="Freeform 222"/>
              <p:cNvSpPr/>
              <p:nvPr/>
            </p:nvSpPr>
            <p:spPr bwMode="auto">
              <a:xfrm>
                <a:off x="6102350" y="5411788"/>
                <a:ext cx="87313" cy="85725"/>
              </a:xfrm>
              <a:custGeom>
                <a:avLst/>
                <a:gdLst>
                  <a:gd name="T0" fmla="*/ 51 w 223"/>
                  <a:gd name="T1" fmla="*/ 215 h 215"/>
                  <a:gd name="T2" fmla="*/ 38 w 223"/>
                  <a:gd name="T3" fmla="*/ 213 h 215"/>
                  <a:gd name="T4" fmla="*/ 12 w 223"/>
                  <a:gd name="T5" fmla="*/ 200 h 215"/>
                  <a:gd name="T6" fmla="*/ 0 w 223"/>
                  <a:gd name="T7" fmla="*/ 191 h 215"/>
                  <a:gd name="T8" fmla="*/ 177 w 223"/>
                  <a:gd name="T9" fmla="*/ 0 h 215"/>
                  <a:gd name="T10" fmla="*/ 199 w 223"/>
                  <a:gd name="T11" fmla="*/ 16 h 215"/>
                  <a:gd name="T12" fmla="*/ 223 w 223"/>
                  <a:gd name="T13" fmla="*/ 24 h 215"/>
                  <a:gd name="T14" fmla="*/ 127 w 223"/>
                  <a:gd name="T15" fmla="*/ 131 h 215"/>
                  <a:gd name="T16" fmla="*/ 51 w 223"/>
                  <a:gd name="T17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3" h="215">
                    <a:moveTo>
                      <a:pt x="51" y="215"/>
                    </a:moveTo>
                    <a:lnTo>
                      <a:pt x="38" y="213"/>
                    </a:lnTo>
                    <a:lnTo>
                      <a:pt x="12" y="200"/>
                    </a:lnTo>
                    <a:lnTo>
                      <a:pt x="0" y="191"/>
                    </a:lnTo>
                    <a:lnTo>
                      <a:pt x="177" y="0"/>
                    </a:lnTo>
                    <a:lnTo>
                      <a:pt x="199" y="16"/>
                    </a:lnTo>
                    <a:lnTo>
                      <a:pt x="223" y="24"/>
                    </a:lnTo>
                    <a:lnTo>
                      <a:pt x="127" y="131"/>
                    </a:lnTo>
                    <a:lnTo>
                      <a:pt x="51" y="215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6" name="Freeform 223"/>
              <p:cNvSpPr/>
              <p:nvPr/>
            </p:nvSpPr>
            <p:spPr bwMode="auto">
              <a:xfrm>
                <a:off x="6173788" y="5402263"/>
                <a:ext cx="25400" cy="15875"/>
              </a:xfrm>
              <a:custGeom>
                <a:avLst/>
                <a:gdLst>
                  <a:gd name="T0" fmla="*/ 46 w 65"/>
                  <a:gd name="T1" fmla="*/ 41 h 41"/>
                  <a:gd name="T2" fmla="*/ 35 w 65"/>
                  <a:gd name="T3" fmla="*/ 39 h 41"/>
                  <a:gd name="T4" fmla="*/ 11 w 65"/>
                  <a:gd name="T5" fmla="*/ 28 h 41"/>
                  <a:gd name="T6" fmla="*/ 0 w 65"/>
                  <a:gd name="T7" fmla="*/ 19 h 41"/>
                  <a:gd name="T8" fmla="*/ 18 w 65"/>
                  <a:gd name="T9" fmla="*/ 0 h 41"/>
                  <a:gd name="T10" fmla="*/ 40 w 65"/>
                  <a:gd name="T11" fmla="*/ 15 h 41"/>
                  <a:gd name="T12" fmla="*/ 65 w 65"/>
                  <a:gd name="T13" fmla="*/ 22 h 41"/>
                  <a:gd name="T14" fmla="*/ 55 w 65"/>
                  <a:gd name="T15" fmla="*/ 32 h 41"/>
                  <a:gd name="T16" fmla="*/ 46 w 65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41">
                    <a:moveTo>
                      <a:pt x="46" y="41"/>
                    </a:moveTo>
                    <a:lnTo>
                      <a:pt x="35" y="39"/>
                    </a:lnTo>
                    <a:lnTo>
                      <a:pt x="11" y="28"/>
                    </a:lnTo>
                    <a:lnTo>
                      <a:pt x="0" y="19"/>
                    </a:lnTo>
                    <a:lnTo>
                      <a:pt x="18" y="0"/>
                    </a:lnTo>
                    <a:lnTo>
                      <a:pt x="40" y="15"/>
                    </a:lnTo>
                    <a:lnTo>
                      <a:pt x="65" y="22"/>
                    </a:lnTo>
                    <a:lnTo>
                      <a:pt x="55" y="32"/>
                    </a:lnTo>
                    <a:lnTo>
                      <a:pt x="46" y="41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7" name="Freeform 224"/>
              <p:cNvSpPr/>
              <p:nvPr/>
            </p:nvSpPr>
            <p:spPr bwMode="auto">
              <a:xfrm>
                <a:off x="6183313" y="5392738"/>
                <a:ext cx="23813" cy="15875"/>
              </a:xfrm>
              <a:custGeom>
                <a:avLst/>
                <a:gdLst>
                  <a:gd name="T0" fmla="*/ 47 w 61"/>
                  <a:gd name="T1" fmla="*/ 37 h 37"/>
                  <a:gd name="T2" fmla="*/ 35 w 61"/>
                  <a:gd name="T3" fmla="*/ 36 h 37"/>
                  <a:gd name="T4" fmla="*/ 10 w 61"/>
                  <a:gd name="T5" fmla="*/ 24 h 37"/>
                  <a:gd name="T6" fmla="*/ 0 w 61"/>
                  <a:gd name="T7" fmla="*/ 16 h 37"/>
                  <a:gd name="T8" fmla="*/ 17 w 61"/>
                  <a:gd name="T9" fmla="*/ 0 h 37"/>
                  <a:gd name="T10" fmla="*/ 38 w 61"/>
                  <a:gd name="T11" fmla="*/ 14 h 37"/>
                  <a:gd name="T12" fmla="*/ 61 w 61"/>
                  <a:gd name="T13" fmla="*/ 22 h 37"/>
                  <a:gd name="T14" fmla="*/ 54 w 61"/>
                  <a:gd name="T15" fmla="*/ 29 h 37"/>
                  <a:gd name="T16" fmla="*/ 47 w 61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7">
                    <a:moveTo>
                      <a:pt x="47" y="37"/>
                    </a:moveTo>
                    <a:lnTo>
                      <a:pt x="35" y="36"/>
                    </a:lnTo>
                    <a:lnTo>
                      <a:pt x="10" y="24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38" y="14"/>
                    </a:lnTo>
                    <a:lnTo>
                      <a:pt x="61" y="22"/>
                    </a:lnTo>
                    <a:lnTo>
                      <a:pt x="54" y="29"/>
                    </a:lnTo>
                    <a:lnTo>
                      <a:pt x="47" y="37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8" name="Freeform 225"/>
              <p:cNvSpPr/>
              <p:nvPr/>
            </p:nvSpPr>
            <p:spPr bwMode="auto">
              <a:xfrm>
                <a:off x="6191250" y="5367338"/>
                <a:ext cx="41275" cy="31750"/>
              </a:xfrm>
              <a:custGeom>
                <a:avLst/>
                <a:gdLst>
                  <a:gd name="T0" fmla="*/ 46 w 102"/>
                  <a:gd name="T1" fmla="*/ 81 h 81"/>
                  <a:gd name="T2" fmla="*/ 35 w 102"/>
                  <a:gd name="T3" fmla="*/ 79 h 81"/>
                  <a:gd name="T4" fmla="*/ 11 w 102"/>
                  <a:gd name="T5" fmla="*/ 68 h 81"/>
                  <a:gd name="T6" fmla="*/ 0 w 102"/>
                  <a:gd name="T7" fmla="*/ 60 h 81"/>
                  <a:gd name="T8" fmla="*/ 57 w 102"/>
                  <a:gd name="T9" fmla="*/ 0 h 81"/>
                  <a:gd name="T10" fmla="*/ 67 w 102"/>
                  <a:gd name="T11" fmla="*/ 7 h 81"/>
                  <a:gd name="T12" fmla="*/ 91 w 102"/>
                  <a:gd name="T13" fmla="*/ 16 h 81"/>
                  <a:gd name="T14" fmla="*/ 102 w 102"/>
                  <a:gd name="T15" fmla="*/ 18 h 81"/>
                  <a:gd name="T16" fmla="*/ 74 w 102"/>
                  <a:gd name="T17" fmla="*/ 50 h 81"/>
                  <a:gd name="T18" fmla="*/ 46 w 102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81">
                    <a:moveTo>
                      <a:pt x="46" y="81"/>
                    </a:moveTo>
                    <a:lnTo>
                      <a:pt x="35" y="79"/>
                    </a:lnTo>
                    <a:lnTo>
                      <a:pt x="11" y="68"/>
                    </a:lnTo>
                    <a:lnTo>
                      <a:pt x="0" y="60"/>
                    </a:lnTo>
                    <a:lnTo>
                      <a:pt x="57" y="0"/>
                    </a:lnTo>
                    <a:lnTo>
                      <a:pt x="67" y="7"/>
                    </a:lnTo>
                    <a:lnTo>
                      <a:pt x="91" y="16"/>
                    </a:lnTo>
                    <a:lnTo>
                      <a:pt x="102" y="18"/>
                    </a:lnTo>
                    <a:lnTo>
                      <a:pt x="74" y="50"/>
                    </a:lnTo>
                    <a:lnTo>
                      <a:pt x="46" y="81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" name="Freeform 226"/>
              <p:cNvSpPr/>
              <p:nvPr/>
            </p:nvSpPr>
            <p:spPr bwMode="auto">
              <a:xfrm>
                <a:off x="6189663" y="5391150"/>
                <a:ext cx="20638" cy="11113"/>
              </a:xfrm>
              <a:custGeom>
                <a:avLst/>
                <a:gdLst>
                  <a:gd name="T0" fmla="*/ 44 w 50"/>
                  <a:gd name="T1" fmla="*/ 28 h 28"/>
                  <a:gd name="T2" fmla="*/ 21 w 50"/>
                  <a:gd name="T3" fmla="*/ 20 h 28"/>
                  <a:gd name="T4" fmla="*/ 0 w 50"/>
                  <a:gd name="T5" fmla="*/ 6 h 28"/>
                  <a:gd name="T6" fmla="*/ 4 w 50"/>
                  <a:gd name="T7" fmla="*/ 0 h 28"/>
                  <a:gd name="T8" fmla="*/ 15 w 50"/>
                  <a:gd name="T9" fmla="*/ 8 h 28"/>
                  <a:gd name="T10" fmla="*/ 39 w 50"/>
                  <a:gd name="T11" fmla="*/ 19 h 28"/>
                  <a:gd name="T12" fmla="*/ 50 w 50"/>
                  <a:gd name="T13" fmla="*/ 21 h 28"/>
                  <a:gd name="T14" fmla="*/ 48 w 50"/>
                  <a:gd name="T15" fmla="*/ 24 h 28"/>
                  <a:gd name="T16" fmla="*/ 44 w 50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8">
                    <a:moveTo>
                      <a:pt x="44" y="28"/>
                    </a:moveTo>
                    <a:lnTo>
                      <a:pt x="21" y="20"/>
                    </a:lnTo>
                    <a:lnTo>
                      <a:pt x="0" y="6"/>
                    </a:lnTo>
                    <a:lnTo>
                      <a:pt x="4" y="0"/>
                    </a:lnTo>
                    <a:lnTo>
                      <a:pt x="15" y="8"/>
                    </a:lnTo>
                    <a:lnTo>
                      <a:pt x="39" y="19"/>
                    </a:lnTo>
                    <a:lnTo>
                      <a:pt x="50" y="21"/>
                    </a:lnTo>
                    <a:lnTo>
                      <a:pt x="48" y="24"/>
                    </a:lnTo>
                    <a:lnTo>
                      <a:pt x="44" y="28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" name="Freeform 227"/>
              <p:cNvSpPr/>
              <p:nvPr/>
            </p:nvSpPr>
            <p:spPr bwMode="auto">
              <a:xfrm>
                <a:off x="6180138" y="5399088"/>
                <a:ext cx="20638" cy="11113"/>
              </a:xfrm>
              <a:custGeom>
                <a:avLst/>
                <a:gdLst>
                  <a:gd name="T0" fmla="*/ 47 w 52"/>
                  <a:gd name="T1" fmla="*/ 28 h 28"/>
                  <a:gd name="T2" fmla="*/ 22 w 52"/>
                  <a:gd name="T3" fmla="*/ 21 h 28"/>
                  <a:gd name="T4" fmla="*/ 0 w 52"/>
                  <a:gd name="T5" fmla="*/ 6 h 28"/>
                  <a:gd name="T6" fmla="*/ 5 w 52"/>
                  <a:gd name="T7" fmla="*/ 0 h 28"/>
                  <a:gd name="T8" fmla="*/ 15 w 52"/>
                  <a:gd name="T9" fmla="*/ 8 h 28"/>
                  <a:gd name="T10" fmla="*/ 40 w 52"/>
                  <a:gd name="T11" fmla="*/ 20 h 28"/>
                  <a:gd name="T12" fmla="*/ 52 w 52"/>
                  <a:gd name="T13" fmla="*/ 21 h 28"/>
                  <a:gd name="T14" fmla="*/ 49 w 52"/>
                  <a:gd name="T15" fmla="*/ 25 h 28"/>
                  <a:gd name="T16" fmla="*/ 47 w 5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28">
                    <a:moveTo>
                      <a:pt x="47" y="28"/>
                    </a:moveTo>
                    <a:lnTo>
                      <a:pt x="22" y="21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15" y="8"/>
                    </a:lnTo>
                    <a:lnTo>
                      <a:pt x="40" y="20"/>
                    </a:lnTo>
                    <a:lnTo>
                      <a:pt x="52" y="21"/>
                    </a:lnTo>
                    <a:lnTo>
                      <a:pt x="49" y="25"/>
                    </a:lnTo>
                    <a:lnTo>
                      <a:pt x="47" y="28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" name="Freeform 228"/>
              <p:cNvSpPr/>
              <p:nvPr/>
            </p:nvSpPr>
            <p:spPr bwMode="auto">
              <a:xfrm>
                <a:off x="6172200" y="5410200"/>
                <a:ext cx="20638" cy="11113"/>
              </a:xfrm>
              <a:custGeom>
                <a:avLst/>
                <a:gdLst>
                  <a:gd name="T0" fmla="*/ 46 w 51"/>
                  <a:gd name="T1" fmla="*/ 29 h 29"/>
                  <a:gd name="T2" fmla="*/ 22 w 51"/>
                  <a:gd name="T3" fmla="*/ 21 h 29"/>
                  <a:gd name="T4" fmla="*/ 0 w 51"/>
                  <a:gd name="T5" fmla="*/ 5 h 29"/>
                  <a:gd name="T6" fmla="*/ 5 w 51"/>
                  <a:gd name="T7" fmla="*/ 0 h 29"/>
                  <a:gd name="T8" fmla="*/ 16 w 51"/>
                  <a:gd name="T9" fmla="*/ 9 h 29"/>
                  <a:gd name="T10" fmla="*/ 40 w 51"/>
                  <a:gd name="T11" fmla="*/ 20 h 29"/>
                  <a:gd name="T12" fmla="*/ 51 w 51"/>
                  <a:gd name="T13" fmla="*/ 22 h 29"/>
                  <a:gd name="T14" fmla="*/ 49 w 51"/>
                  <a:gd name="T15" fmla="*/ 26 h 29"/>
                  <a:gd name="T16" fmla="*/ 46 w 51"/>
                  <a:gd name="T1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9">
                    <a:moveTo>
                      <a:pt x="46" y="29"/>
                    </a:moveTo>
                    <a:lnTo>
                      <a:pt x="22" y="21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16" y="9"/>
                    </a:lnTo>
                    <a:lnTo>
                      <a:pt x="40" y="20"/>
                    </a:lnTo>
                    <a:lnTo>
                      <a:pt x="51" y="22"/>
                    </a:lnTo>
                    <a:lnTo>
                      <a:pt x="49" y="26"/>
                    </a:lnTo>
                    <a:lnTo>
                      <a:pt x="46" y="29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" name="Freeform 229"/>
              <p:cNvSpPr/>
              <p:nvPr/>
            </p:nvSpPr>
            <p:spPr bwMode="auto">
              <a:xfrm>
                <a:off x="6099175" y="5486400"/>
                <a:ext cx="22225" cy="12700"/>
              </a:xfrm>
              <a:custGeom>
                <a:avLst/>
                <a:gdLst>
                  <a:gd name="T0" fmla="*/ 51 w 56"/>
                  <a:gd name="T1" fmla="*/ 31 h 31"/>
                  <a:gd name="T2" fmla="*/ 23 w 56"/>
                  <a:gd name="T3" fmla="*/ 22 h 31"/>
                  <a:gd name="T4" fmla="*/ 0 w 56"/>
                  <a:gd name="T5" fmla="*/ 5 h 31"/>
                  <a:gd name="T6" fmla="*/ 5 w 56"/>
                  <a:gd name="T7" fmla="*/ 0 h 31"/>
                  <a:gd name="T8" fmla="*/ 17 w 56"/>
                  <a:gd name="T9" fmla="*/ 9 h 31"/>
                  <a:gd name="T10" fmla="*/ 43 w 56"/>
                  <a:gd name="T11" fmla="*/ 22 h 31"/>
                  <a:gd name="T12" fmla="*/ 56 w 56"/>
                  <a:gd name="T13" fmla="*/ 24 h 31"/>
                  <a:gd name="T14" fmla="*/ 53 w 56"/>
                  <a:gd name="T15" fmla="*/ 28 h 31"/>
                  <a:gd name="T16" fmla="*/ 51 w 56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1">
                    <a:moveTo>
                      <a:pt x="51" y="31"/>
                    </a:moveTo>
                    <a:lnTo>
                      <a:pt x="23" y="22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17" y="9"/>
                    </a:lnTo>
                    <a:lnTo>
                      <a:pt x="43" y="22"/>
                    </a:lnTo>
                    <a:lnTo>
                      <a:pt x="56" y="24"/>
                    </a:lnTo>
                    <a:lnTo>
                      <a:pt x="53" y="28"/>
                    </a:lnTo>
                    <a:lnTo>
                      <a:pt x="51" y="31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" name="Freeform 230"/>
              <p:cNvSpPr/>
              <p:nvPr/>
            </p:nvSpPr>
            <p:spPr bwMode="auto">
              <a:xfrm>
                <a:off x="6089650" y="5497513"/>
                <a:ext cx="22225" cy="11113"/>
              </a:xfrm>
              <a:custGeom>
                <a:avLst/>
                <a:gdLst>
                  <a:gd name="T0" fmla="*/ 50 w 55"/>
                  <a:gd name="T1" fmla="*/ 30 h 30"/>
                  <a:gd name="T2" fmla="*/ 37 w 55"/>
                  <a:gd name="T3" fmla="*/ 26 h 30"/>
                  <a:gd name="T4" fmla="*/ 11 w 55"/>
                  <a:gd name="T5" fmla="*/ 13 h 30"/>
                  <a:gd name="T6" fmla="*/ 0 w 55"/>
                  <a:gd name="T7" fmla="*/ 5 h 30"/>
                  <a:gd name="T8" fmla="*/ 5 w 55"/>
                  <a:gd name="T9" fmla="*/ 0 h 30"/>
                  <a:gd name="T10" fmla="*/ 17 w 55"/>
                  <a:gd name="T11" fmla="*/ 8 h 30"/>
                  <a:gd name="T12" fmla="*/ 43 w 55"/>
                  <a:gd name="T13" fmla="*/ 20 h 30"/>
                  <a:gd name="T14" fmla="*/ 55 w 55"/>
                  <a:gd name="T15" fmla="*/ 23 h 30"/>
                  <a:gd name="T16" fmla="*/ 53 w 55"/>
                  <a:gd name="T17" fmla="*/ 27 h 30"/>
                  <a:gd name="T18" fmla="*/ 50 w 55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30">
                    <a:moveTo>
                      <a:pt x="50" y="30"/>
                    </a:moveTo>
                    <a:lnTo>
                      <a:pt x="37" y="26"/>
                    </a:lnTo>
                    <a:lnTo>
                      <a:pt x="11" y="13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17" y="8"/>
                    </a:lnTo>
                    <a:lnTo>
                      <a:pt x="43" y="20"/>
                    </a:lnTo>
                    <a:lnTo>
                      <a:pt x="55" y="23"/>
                    </a:lnTo>
                    <a:lnTo>
                      <a:pt x="53" y="27"/>
                    </a:lnTo>
                    <a:lnTo>
                      <a:pt x="50" y="30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" name="Freeform 231"/>
              <p:cNvSpPr/>
              <p:nvPr/>
            </p:nvSpPr>
            <p:spPr bwMode="auto">
              <a:xfrm>
                <a:off x="6080125" y="5507038"/>
                <a:ext cx="23813" cy="12700"/>
              </a:xfrm>
              <a:custGeom>
                <a:avLst/>
                <a:gdLst>
                  <a:gd name="T0" fmla="*/ 52 w 58"/>
                  <a:gd name="T1" fmla="*/ 31 h 31"/>
                  <a:gd name="T2" fmla="*/ 39 w 58"/>
                  <a:gd name="T3" fmla="*/ 28 h 31"/>
                  <a:gd name="T4" fmla="*/ 13 w 58"/>
                  <a:gd name="T5" fmla="*/ 15 h 31"/>
                  <a:gd name="T6" fmla="*/ 0 w 58"/>
                  <a:gd name="T7" fmla="*/ 6 h 31"/>
                  <a:gd name="T8" fmla="*/ 5 w 58"/>
                  <a:gd name="T9" fmla="*/ 0 h 31"/>
                  <a:gd name="T10" fmla="*/ 18 w 58"/>
                  <a:gd name="T11" fmla="*/ 9 h 31"/>
                  <a:gd name="T12" fmla="*/ 44 w 58"/>
                  <a:gd name="T13" fmla="*/ 21 h 31"/>
                  <a:gd name="T14" fmla="*/ 58 w 58"/>
                  <a:gd name="T15" fmla="*/ 25 h 31"/>
                  <a:gd name="T16" fmla="*/ 56 w 58"/>
                  <a:gd name="T17" fmla="*/ 28 h 31"/>
                  <a:gd name="T18" fmla="*/ 52 w 58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31">
                    <a:moveTo>
                      <a:pt x="52" y="31"/>
                    </a:moveTo>
                    <a:lnTo>
                      <a:pt x="39" y="28"/>
                    </a:lnTo>
                    <a:lnTo>
                      <a:pt x="13" y="15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18" y="9"/>
                    </a:lnTo>
                    <a:lnTo>
                      <a:pt x="44" y="21"/>
                    </a:lnTo>
                    <a:lnTo>
                      <a:pt x="58" y="25"/>
                    </a:lnTo>
                    <a:lnTo>
                      <a:pt x="56" y="28"/>
                    </a:lnTo>
                    <a:lnTo>
                      <a:pt x="52" y="31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" name="Freeform 232"/>
              <p:cNvSpPr/>
              <p:nvPr/>
            </p:nvSpPr>
            <p:spPr bwMode="auto">
              <a:xfrm>
                <a:off x="6072188" y="5518150"/>
                <a:ext cx="22225" cy="11113"/>
              </a:xfrm>
              <a:custGeom>
                <a:avLst/>
                <a:gdLst>
                  <a:gd name="T0" fmla="*/ 52 w 57"/>
                  <a:gd name="T1" fmla="*/ 30 h 30"/>
                  <a:gd name="T2" fmla="*/ 38 w 57"/>
                  <a:gd name="T3" fmla="*/ 26 h 30"/>
                  <a:gd name="T4" fmla="*/ 12 w 57"/>
                  <a:gd name="T5" fmla="*/ 13 h 30"/>
                  <a:gd name="T6" fmla="*/ 0 w 57"/>
                  <a:gd name="T7" fmla="*/ 4 h 30"/>
                  <a:gd name="T8" fmla="*/ 4 w 57"/>
                  <a:gd name="T9" fmla="*/ 0 h 30"/>
                  <a:gd name="T10" fmla="*/ 17 w 57"/>
                  <a:gd name="T11" fmla="*/ 8 h 30"/>
                  <a:gd name="T12" fmla="*/ 43 w 57"/>
                  <a:gd name="T13" fmla="*/ 21 h 30"/>
                  <a:gd name="T14" fmla="*/ 57 w 57"/>
                  <a:gd name="T15" fmla="*/ 24 h 30"/>
                  <a:gd name="T16" fmla="*/ 55 w 57"/>
                  <a:gd name="T17" fmla="*/ 26 h 30"/>
                  <a:gd name="T18" fmla="*/ 52 w 57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30">
                    <a:moveTo>
                      <a:pt x="52" y="30"/>
                    </a:moveTo>
                    <a:lnTo>
                      <a:pt x="38" y="26"/>
                    </a:lnTo>
                    <a:lnTo>
                      <a:pt x="12" y="13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7" y="8"/>
                    </a:lnTo>
                    <a:lnTo>
                      <a:pt x="43" y="21"/>
                    </a:lnTo>
                    <a:lnTo>
                      <a:pt x="57" y="24"/>
                    </a:lnTo>
                    <a:lnTo>
                      <a:pt x="55" y="26"/>
                    </a:lnTo>
                    <a:lnTo>
                      <a:pt x="52" y="30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" name="Rectangle 233"/>
              <p:cNvSpPr>
                <a:spLocks noChangeArrowheads="1"/>
              </p:cNvSpPr>
              <p:nvPr/>
            </p:nvSpPr>
            <p:spPr bwMode="auto">
              <a:xfrm>
                <a:off x="6496050" y="5024438"/>
                <a:ext cx="1588" cy="1588"/>
              </a:xfrm>
              <a:prstGeom prst="rect">
                <a:avLst/>
              </a:prstGeom>
              <a:solidFill>
                <a:srgbClr val="C2C0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" name="Rectangle 234"/>
              <p:cNvSpPr>
                <a:spLocks noChangeArrowheads="1"/>
              </p:cNvSpPr>
              <p:nvPr/>
            </p:nvSpPr>
            <p:spPr bwMode="auto">
              <a:xfrm>
                <a:off x="6723063" y="4819650"/>
                <a:ext cx="1588" cy="1588"/>
              </a:xfrm>
              <a:prstGeom prst="rect">
                <a:avLst/>
              </a:prstGeom>
              <a:solidFill>
                <a:srgbClr val="364D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" name="Freeform 235"/>
              <p:cNvSpPr/>
              <p:nvPr/>
            </p:nvSpPr>
            <p:spPr bwMode="auto">
              <a:xfrm>
                <a:off x="6491288" y="4819650"/>
                <a:ext cx="231775" cy="230188"/>
              </a:xfrm>
              <a:custGeom>
                <a:avLst/>
                <a:gdLst>
                  <a:gd name="T0" fmla="*/ 0 w 583"/>
                  <a:gd name="T1" fmla="*/ 580 h 580"/>
                  <a:gd name="T2" fmla="*/ 11 w 583"/>
                  <a:gd name="T3" fmla="*/ 518 h 580"/>
                  <a:gd name="T4" fmla="*/ 11 w 583"/>
                  <a:gd name="T5" fmla="*/ 518 h 580"/>
                  <a:gd name="T6" fmla="*/ 11 w 583"/>
                  <a:gd name="T7" fmla="*/ 518 h 580"/>
                  <a:gd name="T8" fmla="*/ 583 w 583"/>
                  <a:gd name="T9" fmla="*/ 0 h 580"/>
                  <a:gd name="T10" fmla="*/ 583 w 583"/>
                  <a:gd name="T11" fmla="*/ 0 h 580"/>
                  <a:gd name="T12" fmla="*/ 583 w 583"/>
                  <a:gd name="T13" fmla="*/ 0 h 580"/>
                  <a:gd name="T14" fmla="*/ 0 w 583"/>
                  <a:gd name="T15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3" h="580">
                    <a:moveTo>
                      <a:pt x="0" y="580"/>
                    </a:moveTo>
                    <a:lnTo>
                      <a:pt x="11" y="518"/>
                    </a:lnTo>
                    <a:lnTo>
                      <a:pt x="11" y="518"/>
                    </a:lnTo>
                    <a:lnTo>
                      <a:pt x="11" y="518"/>
                    </a:lnTo>
                    <a:lnTo>
                      <a:pt x="583" y="0"/>
                    </a:lnTo>
                    <a:lnTo>
                      <a:pt x="583" y="0"/>
                    </a:lnTo>
                    <a:lnTo>
                      <a:pt x="583" y="0"/>
                    </a:lnTo>
                    <a:lnTo>
                      <a:pt x="0" y="580"/>
                    </a:lnTo>
                    <a:close/>
                  </a:path>
                </a:pathLst>
              </a:custGeom>
              <a:solidFill>
                <a:srgbClr val="2333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79" name="矩形 78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 bwMode="auto">
          <a:xfrm>
            <a:off x="4307259" y="1778916"/>
            <a:ext cx="1198880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</a:t>
            </a: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代码量</a:t>
            </a:r>
            <a:endParaRPr lang="zh-CN" altLang="en-US" sz="16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4307259" y="2117470"/>
            <a:ext cx="4144026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代码量统计：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12868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重用开源代码量：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9651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独立编写代码量：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3217</a:t>
            </a:r>
            <a:endParaRPr lang="en-US" altLang="zh-CN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1" name="直接连接符 80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CxnSpPr/>
          <p:nvPr/>
        </p:nvCxnSpPr>
        <p:spPr>
          <a:xfrm>
            <a:off x="4417504" y="2144365"/>
            <a:ext cx="18233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椭圆 81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3714651" y="1957474"/>
            <a:ext cx="605528" cy="6055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 bwMode="auto">
          <a:xfrm>
            <a:off x="4319959" y="3070849"/>
            <a:ext cx="1808480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开源代码</a:t>
            </a:r>
            <a:r>
              <a:rPr lang="zh-CN" altLang="en-US" sz="1600" kern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利用情况</a:t>
            </a:r>
            <a:endParaRPr lang="zh-CN" altLang="en-US" sz="1600" kern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4" name="矩形 83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4319959" y="3409403"/>
            <a:ext cx="4144026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rPr>
              <a:t>在更改相关插件配置的前提下，完成与本项目相关功能的实现；对于一些相似功能，做了较大调整(转盘)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5" name="直接连接符 84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CxnSpPr/>
          <p:nvPr/>
        </p:nvCxnSpPr>
        <p:spPr>
          <a:xfrm>
            <a:off x="4430204" y="3436298"/>
            <a:ext cx="18233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椭圆 85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3727351" y="3194278"/>
            <a:ext cx="605528" cy="6055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Freeform 9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>
            <a:spLocks noEditPoints="1"/>
          </p:cNvSpPr>
          <p:nvPr/>
        </p:nvSpPr>
        <p:spPr bwMode="auto">
          <a:xfrm>
            <a:off x="3828938" y="2102847"/>
            <a:ext cx="402040" cy="314782"/>
          </a:xfrm>
          <a:custGeom>
            <a:avLst/>
            <a:gdLst>
              <a:gd name="T0" fmla="*/ 234 w 285"/>
              <a:gd name="T1" fmla="*/ 84 h 223"/>
              <a:gd name="T2" fmla="*/ 225 w 285"/>
              <a:gd name="T3" fmla="*/ 84 h 223"/>
              <a:gd name="T4" fmla="*/ 207 w 285"/>
              <a:gd name="T5" fmla="*/ 79 h 223"/>
              <a:gd name="T6" fmla="*/ 207 w 285"/>
              <a:gd name="T7" fmla="*/ 99 h 223"/>
              <a:gd name="T8" fmla="*/ 207 w 285"/>
              <a:gd name="T9" fmla="*/ 79 h 223"/>
              <a:gd name="T10" fmla="*/ 224 w 285"/>
              <a:gd name="T11" fmla="*/ 73 h 223"/>
              <a:gd name="T12" fmla="*/ 224 w 285"/>
              <a:gd name="T13" fmla="*/ 60 h 223"/>
              <a:gd name="T14" fmla="*/ 282 w 285"/>
              <a:gd name="T15" fmla="*/ 88 h 223"/>
              <a:gd name="T16" fmla="*/ 270 w 285"/>
              <a:gd name="T17" fmla="*/ 85 h 223"/>
              <a:gd name="T18" fmla="*/ 147 w 285"/>
              <a:gd name="T19" fmla="*/ 96 h 223"/>
              <a:gd name="T20" fmla="*/ 211 w 285"/>
              <a:gd name="T21" fmla="*/ 26 h 223"/>
              <a:gd name="T22" fmla="*/ 220 w 285"/>
              <a:gd name="T23" fmla="*/ 17 h 223"/>
              <a:gd name="T24" fmla="*/ 282 w 285"/>
              <a:gd name="T25" fmla="*/ 88 h 223"/>
              <a:gd name="T26" fmla="*/ 224 w 285"/>
              <a:gd name="T27" fmla="*/ 39 h 223"/>
              <a:gd name="T28" fmla="*/ 161 w 285"/>
              <a:gd name="T29" fmla="*/ 101 h 223"/>
              <a:gd name="T30" fmla="*/ 261 w 285"/>
              <a:gd name="T31" fmla="*/ 76 h 223"/>
              <a:gd name="T32" fmla="*/ 113 w 285"/>
              <a:gd name="T33" fmla="*/ 153 h 223"/>
              <a:gd name="T34" fmla="*/ 113 w 285"/>
              <a:gd name="T35" fmla="*/ 132 h 223"/>
              <a:gd name="T36" fmla="*/ 83 w 285"/>
              <a:gd name="T37" fmla="*/ 126 h 223"/>
              <a:gd name="T38" fmla="*/ 83 w 285"/>
              <a:gd name="T39" fmla="*/ 147 h 223"/>
              <a:gd name="T40" fmla="*/ 83 w 285"/>
              <a:gd name="T41" fmla="*/ 126 h 223"/>
              <a:gd name="T42" fmla="*/ 104 w 285"/>
              <a:gd name="T43" fmla="*/ 111 h 223"/>
              <a:gd name="T44" fmla="*/ 104 w 285"/>
              <a:gd name="T45" fmla="*/ 126 h 223"/>
              <a:gd name="T46" fmla="*/ 190 w 285"/>
              <a:gd name="T47" fmla="*/ 187 h 223"/>
              <a:gd name="T48" fmla="*/ 27 w 285"/>
              <a:gd name="T49" fmla="*/ 223 h 223"/>
              <a:gd name="T50" fmla="*/ 71 w 285"/>
              <a:gd name="T51" fmla="*/ 75 h 223"/>
              <a:gd name="T52" fmla="*/ 69 w 285"/>
              <a:gd name="T53" fmla="*/ 36 h 223"/>
              <a:gd name="T54" fmla="*/ 69 w 285"/>
              <a:gd name="T55" fmla="*/ 23 h 223"/>
              <a:gd name="T56" fmla="*/ 73 w 285"/>
              <a:gd name="T57" fmla="*/ 0 h 223"/>
              <a:gd name="T58" fmla="*/ 117 w 285"/>
              <a:gd name="T59" fmla="*/ 23 h 223"/>
              <a:gd name="T60" fmla="*/ 134 w 285"/>
              <a:gd name="T61" fmla="*/ 30 h 223"/>
              <a:gd name="T62" fmla="*/ 125 w 285"/>
              <a:gd name="T63" fmla="*/ 36 h 223"/>
              <a:gd name="T64" fmla="*/ 190 w 285"/>
              <a:gd name="T65" fmla="*/ 187 h 223"/>
              <a:gd name="T66" fmla="*/ 114 w 285"/>
              <a:gd name="T67" fmla="*/ 82 h 223"/>
              <a:gd name="T68" fmla="*/ 84 w 285"/>
              <a:gd name="T69" fmla="*/ 79 h 223"/>
              <a:gd name="T70" fmla="*/ 37 w 285"/>
              <a:gd name="T71" fmla="*/ 160 h 223"/>
              <a:gd name="T72" fmla="*/ 36 w 285"/>
              <a:gd name="T73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5" h="223">
                <a:moveTo>
                  <a:pt x="229" y="79"/>
                </a:moveTo>
                <a:cubicBezTo>
                  <a:pt x="232" y="79"/>
                  <a:pt x="234" y="82"/>
                  <a:pt x="234" y="84"/>
                </a:cubicBezTo>
                <a:cubicBezTo>
                  <a:pt x="234" y="87"/>
                  <a:pt x="232" y="89"/>
                  <a:pt x="229" y="89"/>
                </a:cubicBezTo>
                <a:cubicBezTo>
                  <a:pt x="227" y="89"/>
                  <a:pt x="225" y="87"/>
                  <a:pt x="225" y="84"/>
                </a:cubicBezTo>
                <a:cubicBezTo>
                  <a:pt x="225" y="82"/>
                  <a:pt x="227" y="79"/>
                  <a:pt x="229" y="79"/>
                </a:cubicBezTo>
                <a:close/>
                <a:moveTo>
                  <a:pt x="207" y="79"/>
                </a:moveTo>
                <a:cubicBezTo>
                  <a:pt x="202" y="79"/>
                  <a:pt x="198" y="84"/>
                  <a:pt x="198" y="89"/>
                </a:cubicBezTo>
                <a:cubicBezTo>
                  <a:pt x="198" y="95"/>
                  <a:pt x="202" y="99"/>
                  <a:pt x="207" y="99"/>
                </a:cubicBezTo>
                <a:cubicBezTo>
                  <a:pt x="213" y="99"/>
                  <a:pt x="217" y="95"/>
                  <a:pt x="217" y="89"/>
                </a:cubicBezTo>
                <a:cubicBezTo>
                  <a:pt x="217" y="84"/>
                  <a:pt x="213" y="79"/>
                  <a:pt x="207" y="79"/>
                </a:cubicBezTo>
                <a:close/>
                <a:moveTo>
                  <a:pt x="217" y="66"/>
                </a:moveTo>
                <a:cubicBezTo>
                  <a:pt x="217" y="70"/>
                  <a:pt x="220" y="73"/>
                  <a:pt x="224" y="73"/>
                </a:cubicBezTo>
                <a:cubicBezTo>
                  <a:pt x="228" y="73"/>
                  <a:pt x="231" y="70"/>
                  <a:pt x="231" y="66"/>
                </a:cubicBezTo>
                <a:cubicBezTo>
                  <a:pt x="231" y="62"/>
                  <a:pt x="228" y="60"/>
                  <a:pt x="224" y="60"/>
                </a:cubicBezTo>
                <a:cubicBezTo>
                  <a:pt x="220" y="60"/>
                  <a:pt x="217" y="62"/>
                  <a:pt x="217" y="66"/>
                </a:cubicBezTo>
                <a:close/>
                <a:moveTo>
                  <a:pt x="282" y="88"/>
                </a:moveTo>
                <a:cubicBezTo>
                  <a:pt x="280" y="91"/>
                  <a:pt x="276" y="91"/>
                  <a:pt x="273" y="88"/>
                </a:cubicBezTo>
                <a:cubicBezTo>
                  <a:pt x="270" y="85"/>
                  <a:pt x="270" y="85"/>
                  <a:pt x="270" y="85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47" y="96"/>
                  <a:pt x="147" y="96"/>
                  <a:pt x="147" y="96"/>
                </a:cubicBezTo>
                <a:cubicBezTo>
                  <a:pt x="214" y="29"/>
                  <a:pt x="214" y="29"/>
                  <a:pt x="214" y="29"/>
                </a:cubicBezTo>
                <a:cubicBezTo>
                  <a:pt x="211" y="26"/>
                  <a:pt x="211" y="26"/>
                  <a:pt x="211" y="26"/>
                </a:cubicBezTo>
                <a:cubicBezTo>
                  <a:pt x="209" y="24"/>
                  <a:pt x="209" y="20"/>
                  <a:pt x="211" y="17"/>
                </a:cubicBezTo>
                <a:cubicBezTo>
                  <a:pt x="214" y="15"/>
                  <a:pt x="218" y="15"/>
                  <a:pt x="220" y="17"/>
                </a:cubicBezTo>
                <a:cubicBezTo>
                  <a:pt x="282" y="79"/>
                  <a:pt x="282" y="79"/>
                  <a:pt x="282" y="79"/>
                </a:cubicBezTo>
                <a:cubicBezTo>
                  <a:pt x="285" y="82"/>
                  <a:pt x="285" y="86"/>
                  <a:pt x="282" y="88"/>
                </a:cubicBezTo>
                <a:close/>
                <a:moveTo>
                  <a:pt x="261" y="76"/>
                </a:moveTo>
                <a:cubicBezTo>
                  <a:pt x="224" y="39"/>
                  <a:pt x="224" y="39"/>
                  <a:pt x="224" y="39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61" y="101"/>
                  <a:pt x="161" y="101"/>
                  <a:pt x="161" y="101"/>
                </a:cubicBezTo>
                <a:cubicBezTo>
                  <a:pt x="236" y="101"/>
                  <a:pt x="236" y="101"/>
                  <a:pt x="236" y="101"/>
                </a:cubicBezTo>
                <a:lnTo>
                  <a:pt x="261" y="76"/>
                </a:lnTo>
                <a:close/>
                <a:moveTo>
                  <a:pt x="102" y="142"/>
                </a:moveTo>
                <a:cubicBezTo>
                  <a:pt x="102" y="148"/>
                  <a:pt x="107" y="153"/>
                  <a:pt x="113" y="153"/>
                </a:cubicBezTo>
                <a:cubicBezTo>
                  <a:pt x="118" y="153"/>
                  <a:pt x="123" y="148"/>
                  <a:pt x="123" y="142"/>
                </a:cubicBezTo>
                <a:cubicBezTo>
                  <a:pt x="123" y="136"/>
                  <a:pt x="118" y="132"/>
                  <a:pt x="113" y="132"/>
                </a:cubicBezTo>
                <a:cubicBezTo>
                  <a:pt x="107" y="132"/>
                  <a:pt x="102" y="136"/>
                  <a:pt x="102" y="142"/>
                </a:cubicBezTo>
                <a:close/>
                <a:moveTo>
                  <a:pt x="83" y="126"/>
                </a:moveTo>
                <a:cubicBezTo>
                  <a:pt x="77" y="126"/>
                  <a:pt x="73" y="131"/>
                  <a:pt x="73" y="137"/>
                </a:cubicBezTo>
                <a:cubicBezTo>
                  <a:pt x="73" y="142"/>
                  <a:pt x="77" y="147"/>
                  <a:pt x="83" y="147"/>
                </a:cubicBezTo>
                <a:cubicBezTo>
                  <a:pt x="89" y="147"/>
                  <a:pt x="93" y="142"/>
                  <a:pt x="93" y="137"/>
                </a:cubicBezTo>
                <a:cubicBezTo>
                  <a:pt x="93" y="131"/>
                  <a:pt x="89" y="126"/>
                  <a:pt x="83" y="126"/>
                </a:cubicBezTo>
                <a:close/>
                <a:moveTo>
                  <a:pt x="112" y="119"/>
                </a:moveTo>
                <a:cubicBezTo>
                  <a:pt x="112" y="115"/>
                  <a:pt x="108" y="111"/>
                  <a:pt x="104" y="111"/>
                </a:cubicBezTo>
                <a:cubicBezTo>
                  <a:pt x="100" y="111"/>
                  <a:pt x="97" y="115"/>
                  <a:pt x="97" y="119"/>
                </a:cubicBezTo>
                <a:cubicBezTo>
                  <a:pt x="97" y="123"/>
                  <a:pt x="100" y="126"/>
                  <a:pt x="104" y="126"/>
                </a:cubicBezTo>
                <a:cubicBezTo>
                  <a:pt x="108" y="126"/>
                  <a:pt x="112" y="123"/>
                  <a:pt x="112" y="119"/>
                </a:cubicBezTo>
                <a:close/>
                <a:moveTo>
                  <a:pt x="190" y="187"/>
                </a:moveTo>
                <a:cubicBezTo>
                  <a:pt x="197" y="205"/>
                  <a:pt x="190" y="223"/>
                  <a:pt x="170" y="223"/>
                </a:cubicBezTo>
                <a:cubicBezTo>
                  <a:pt x="27" y="223"/>
                  <a:pt x="27" y="223"/>
                  <a:pt x="27" y="223"/>
                </a:cubicBezTo>
                <a:cubicBezTo>
                  <a:pt x="7" y="223"/>
                  <a:pt x="0" y="206"/>
                  <a:pt x="6" y="187"/>
                </a:cubicBezTo>
                <a:cubicBezTo>
                  <a:pt x="6" y="187"/>
                  <a:pt x="31" y="141"/>
                  <a:pt x="71" y="75"/>
                </a:cubicBezTo>
                <a:cubicBezTo>
                  <a:pt x="71" y="36"/>
                  <a:pt x="71" y="36"/>
                  <a:pt x="71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5" y="36"/>
                  <a:pt x="62" y="33"/>
                  <a:pt x="62" y="30"/>
                </a:cubicBezTo>
                <a:cubicBezTo>
                  <a:pt x="62" y="26"/>
                  <a:pt x="65" y="23"/>
                  <a:pt x="69" y="23"/>
                </a:cubicBezTo>
                <a:cubicBezTo>
                  <a:pt x="79" y="23"/>
                  <a:pt x="79" y="23"/>
                  <a:pt x="79" y="23"/>
                </a:cubicBezTo>
                <a:cubicBezTo>
                  <a:pt x="73" y="0"/>
                  <a:pt x="73" y="0"/>
                  <a:pt x="7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28" y="23"/>
                  <a:pt x="128" y="23"/>
                  <a:pt x="128" y="23"/>
                </a:cubicBezTo>
                <a:cubicBezTo>
                  <a:pt x="131" y="23"/>
                  <a:pt x="134" y="26"/>
                  <a:pt x="134" y="30"/>
                </a:cubicBezTo>
                <a:cubicBezTo>
                  <a:pt x="134" y="33"/>
                  <a:pt x="131" y="36"/>
                  <a:pt x="128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66" y="141"/>
                  <a:pt x="190" y="187"/>
                  <a:pt x="190" y="187"/>
                </a:cubicBezTo>
                <a:close/>
                <a:moveTo>
                  <a:pt x="160" y="162"/>
                </a:moveTo>
                <a:cubicBezTo>
                  <a:pt x="157" y="156"/>
                  <a:pt x="124" y="98"/>
                  <a:pt x="114" y="82"/>
                </a:cubicBezTo>
                <a:cubicBezTo>
                  <a:pt x="112" y="79"/>
                  <a:pt x="112" y="79"/>
                  <a:pt x="112" y="79"/>
                </a:cubicBezTo>
                <a:cubicBezTo>
                  <a:pt x="84" y="79"/>
                  <a:pt x="84" y="79"/>
                  <a:pt x="84" y="79"/>
                </a:cubicBezTo>
                <a:cubicBezTo>
                  <a:pt x="83" y="82"/>
                  <a:pt x="83" y="82"/>
                  <a:pt x="83" y="82"/>
                </a:cubicBezTo>
                <a:cubicBezTo>
                  <a:pt x="72" y="99"/>
                  <a:pt x="41" y="154"/>
                  <a:pt x="37" y="160"/>
                </a:cubicBezTo>
                <a:cubicBezTo>
                  <a:pt x="37" y="160"/>
                  <a:pt x="37" y="161"/>
                  <a:pt x="36" y="162"/>
                </a:cubicBezTo>
                <a:cubicBezTo>
                  <a:pt x="36" y="162"/>
                  <a:pt x="36" y="162"/>
                  <a:pt x="36" y="162"/>
                </a:cubicBezTo>
                <a:lnTo>
                  <a:pt x="160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2" name="组合 91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GrpSpPr/>
          <p:nvPr/>
        </p:nvGrpSpPr>
        <p:grpSpPr>
          <a:xfrm>
            <a:off x="3889442" y="3306216"/>
            <a:ext cx="281347" cy="381653"/>
            <a:chOff x="5680076" y="2749550"/>
            <a:chExt cx="547688" cy="742950"/>
          </a:xfrm>
          <a:solidFill>
            <a:schemeClr val="bg1"/>
          </a:solidFill>
        </p:grpSpPr>
        <p:sp>
          <p:nvSpPr>
            <p:cNvPr id="93" name="Freeform 13"/>
            <p:cNvSpPr/>
            <p:nvPr/>
          </p:nvSpPr>
          <p:spPr bwMode="auto">
            <a:xfrm>
              <a:off x="5680076" y="2749550"/>
              <a:ext cx="454025" cy="641350"/>
            </a:xfrm>
            <a:custGeom>
              <a:avLst/>
              <a:gdLst>
                <a:gd name="T0" fmla="*/ 158 w 165"/>
                <a:gd name="T1" fmla="*/ 195 h 233"/>
                <a:gd name="T2" fmla="*/ 158 w 165"/>
                <a:gd name="T3" fmla="*/ 189 h 233"/>
                <a:gd name="T4" fmla="*/ 70 w 165"/>
                <a:gd name="T5" fmla="*/ 189 h 233"/>
                <a:gd name="T6" fmla="*/ 70 w 165"/>
                <a:gd name="T7" fmla="*/ 195 h 233"/>
                <a:gd name="T8" fmla="*/ 68 w 165"/>
                <a:gd name="T9" fmla="*/ 195 h 233"/>
                <a:gd name="T10" fmla="*/ 18 w 165"/>
                <a:gd name="T11" fmla="*/ 120 h 233"/>
                <a:gd name="T12" fmla="*/ 94 w 165"/>
                <a:gd name="T13" fmla="*/ 39 h 233"/>
                <a:gd name="T14" fmla="*/ 94 w 165"/>
                <a:gd name="T15" fmla="*/ 120 h 233"/>
                <a:gd name="T16" fmla="*/ 70 w 165"/>
                <a:gd name="T17" fmla="*/ 120 h 233"/>
                <a:gd name="T18" fmla="*/ 70 w 165"/>
                <a:gd name="T19" fmla="*/ 127 h 233"/>
                <a:gd name="T20" fmla="*/ 76 w 165"/>
                <a:gd name="T21" fmla="*/ 127 h 233"/>
                <a:gd name="T22" fmla="*/ 75 w 165"/>
                <a:gd name="T23" fmla="*/ 131 h 233"/>
                <a:gd name="T24" fmla="*/ 75 w 165"/>
                <a:gd name="T25" fmla="*/ 150 h 233"/>
                <a:gd name="T26" fmla="*/ 86 w 165"/>
                <a:gd name="T27" fmla="*/ 161 h 233"/>
                <a:gd name="T28" fmla="*/ 97 w 165"/>
                <a:gd name="T29" fmla="*/ 150 h 233"/>
                <a:gd name="T30" fmla="*/ 97 w 165"/>
                <a:gd name="T31" fmla="*/ 131 h 233"/>
                <a:gd name="T32" fmla="*/ 96 w 165"/>
                <a:gd name="T33" fmla="*/ 127 h 233"/>
                <a:gd name="T34" fmla="*/ 104 w 165"/>
                <a:gd name="T35" fmla="*/ 127 h 233"/>
                <a:gd name="T36" fmla="*/ 103 w 165"/>
                <a:gd name="T37" fmla="*/ 131 h 233"/>
                <a:gd name="T38" fmla="*/ 103 w 165"/>
                <a:gd name="T39" fmla="*/ 163 h 233"/>
                <a:gd name="T40" fmla="*/ 114 w 165"/>
                <a:gd name="T41" fmla="*/ 174 h 233"/>
                <a:gd name="T42" fmla="*/ 125 w 165"/>
                <a:gd name="T43" fmla="*/ 163 h 233"/>
                <a:gd name="T44" fmla="*/ 125 w 165"/>
                <a:gd name="T45" fmla="*/ 131 h 233"/>
                <a:gd name="T46" fmla="*/ 124 w 165"/>
                <a:gd name="T47" fmla="*/ 127 h 233"/>
                <a:gd name="T48" fmla="*/ 132 w 165"/>
                <a:gd name="T49" fmla="*/ 127 h 233"/>
                <a:gd name="T50" fmla="*/ 131 w 165"/>
                <a:gd name="T51" fmla="*/ 131 h 233"/>
                <a:gd name="T52" fmla="*/ 131 w 165"/>
                <a:gd name="T53" fmla="*/ 150 h 233"/>
                <a:gd name="T54" fmla="*/ 142 w 165"/>
                <a:gd name="T55" fmla="*/ 161 h 233"/>
                <a:gd name="T56" fmla="*/ 153 w 165"/>
                <a:gd name="T57" fmla="*/ 150 h 233"/>
                <a:gd name="T58" fmla="*/ 153 w 165"/>
                <a:gd name="T59" fmla="*/ 131 h 233"/>
                <a:gd name="T60" fmla="*/ 152 w 165"/>
                <a:gd name="T61" fmla="*/ 127 h 233"/>
                <a:gd name="T62" fmla="*/ 158 w 165"/>
                <a:gd name="T63" fmla="*/ 127 h 233"/>
                <a:gd name="T64" fmla="*/ 158 w 165"/>
                <a:gd name="T65" fmla="*/ 120 h 233"/>
                <a:gd name="T66" fmla="*/ 134 w 165"/>
                <a:gd name="T67" fmla="*/ 120 h 233"/>
                <a:gd name="T68" fmla="*/ 134 w 165"/>
                <a:gd name="T69" fmla="*/ 18 h 233"/>
                <a:gd name="T70" fmla="*/ 142 w 165"/>
                <a:gd name="T71" fmla="*/ 18 h 233"/>
                <a:gd name="T72" fmla="*/ 142 w 165"/>
                <a:gd name="T73" fmla="*/ 0 h 233"/>
                <a:gd name="T74" fmla="*/ 86 w 165"/>
                <a:gd name="T75" fmla="*/ 0 h 233"/>
                <a:gd name="T76" fmla="*/ 86 w 165"/>
                <a:gd name="T77" fmla="*/ 18 h 233"/>
                <a:gd name="T78" fmla="*/ 94 w 165"/>
                <a:gd name="T79" fmla="*/ 18 h 233"/>
                <a:gd name="T80" fmla="*/ 94 w 165"/>
                <a:gd name="T81" fmla="*/ 20 h 233"/>
                <a:gd name="T82" fmla="*/ 0 w 165"/>
                <a:gd name="T83" fmla="*/ 120 h 233"/>
                <a:gd name="T84" fmla="*/ 63 w 165"/>
                <a:gd name="T85" fmla="*/ 213 h 233"/>
                <a:gd name="T86" fmla="*/ 63 w 165"/>
                <a:gd name="T87" fmla="*/ 233 h 233"/>
                <a:gd name="T88" fmla="*/ 165 w 165"/>
                <a:gd name="T89" fmla="*/ 233 h 233"/>
                <a:gd name="T90" fmla="*/ 165 w 165"/>
                <a:gd name="T91" fmla="*/ 195 h 233"/>
                <a:gd name="T92" fmla="*/ 158 w 165"/>
                <a:gd name="T93" fmla="*/ 19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233">
                  <a:moveTo>
                    <a:pt x="158" y="195"/>
                  </a:moveTo>
                  <a:cubicBezTo>
                    <a:pt x="158" y="189"/>
                    <a:pt x="158" y="189"/>
                    <a:pt x="158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5"/>
                    <a:pt x="70" y="195"/>
                    <a:pt x="70" y="195"/>
                  </a:cubicBezTo>
                  <a:cubicBezTo>
                    <a:pt x="68" y="195"/>
                    <a:pt x="68" y="195"/>
                    <a:pt x="68" y="195"/>
                  </a:cubicBezTo>
                  <a:cubicBezTo>
                    <a:pt x="38" y="183"/>
                    <a:pt x="18" y="154"/>
                    <a:pt x="18" y="120"/>
                  </a:cubicBezTo>
                  <a:cubicBezTo>
                    <a:pt x="18" y="77"/>
                    <a:pt x="51" y="42"/>
                    <a:pt x="94" y="39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5" y="128"/>
                    <a:pt x="75" y="130"/>
                    <a:pt x="75" y="131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6"/>
                    <a:pt x="80" y="161"/>
                    <a:pt x="86" y="161"/>
                  </a:cubicBezTo>
                  <a:cubicBezTo>
                    <a:pt x="92" y="161"/>
                    <a:pt x="97" y="156"/>
                    <a:pt x="97" y="150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97" y="130"/>
                    <a:pt x="96" y="128"/>
                    <a:pt x="96" y="127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3" y="128"/>
                    <a:pt x="103" y="130"/>
                    <a:pt x="103" y="131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169"/>
                    <a:pt x="108" y="174"/>
                    <a:pt x="114" y="174"/>
                  </a:cubicBezTo>
                  <a:cubicBezTo>
                    <a:pt x="120" y="174"/>
                    <a:pt x="125" y="169"/>
                    <a:pt x="125" y="163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0"/>
                    <a:pt x="125" y="128"/>
                    <a:pt x="124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1" y="128"/>
                    <a:pt x="131" y="130"/>
                    <a:pt x="131" y="131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6"/>
                    <a:pt x="136" y="161"/>
                    <a:pt x="142" y="161"/>
                  </a:cubicBezTo>
                  <a:cubicBezTo>
                    <a:pt x="148" y="161"/>
                    <a:pt x="153" y="156"/>
                    <a:pt x="153" y="150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3" y="130"/>
                    <a:pt x="153" y="128"/>
                    <a:pt x="152" y="127"/>
                  </a:cubicBezTo>
                  <a:cubicBezTo>
                    <a:pt x="158" y="127"/>
                    <a:pt x="158" y="127"/>
                    <a:pt x="158" y="127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41" y="24"/>
                    <a:pt x="0" y="67"/>
                    <a:pt x="0" y="120"/>
                  </a:cubicBezTo>
                  <a:cubicBezTo>
                    <a:pt x="0" y="162"/>
                    <a:pt x="26" y="198"/>
                    <a:pt x="63" y="21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165" y="233"/>
                    <a:pt x="165" y="233"/>
                    <a:pt x="165" y="233"/>
                  </a:cubicBezTo>
                  <a:cubicBezTo>
                    <a:pt x="165" y="195"/>
                    <a:pt x="165" y="195"/>
                    <a:pt x="165" y="195"/>
                  </a:cubicBezTo>
                  <a:lnTo>
                    <a:pt x="158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4"/>
            <p:cNvSpPr>
              <a:spLocks noEditPoints="1"/>
            </p:cNvSpPr>
            <p:nvPr/>
          </p:nvSpPr>
          <p:spPr bwMode="auto">
            <a:xfrm>
              <a:off x="5761039" y="3413125"/>
              <a:ext cx="466725" cy="79375"/>
            </a:xfrm>
            <a:custGeom>
              <a:avLst/>
              <a:gdLst>
                <a:gd name="T0" fmla="*/ 0 w 294"/>
                <a:gd name="T1" fmla="*/ 0 h 50"/>
                <a:gd name="T2" fmla="*/ 0 w 294"/>
                <a:gd name="T3" fmla="*/ 50 h 50"/>
                <a:gd name="T4" fmla="*/ 294 w 294"/>
                <a:gd name="T5" fmla="*/ 50 h 50"/>
                <a:gd name="T6" fmla="*/ 294 w 294"/>
                <a:gd name="T7" fmla="*/ 0 h 50"/>
                <a:gd name="T8" fmla="*/ 0 w 294"/>
                <a:gd name="T9" fmla="*/ 0 h 50"/>
                <a:gd name="T10" fmla="*/ 282 w 294"/>
                <a:gd name="T11" fmla="*/ 38 h 50"/>
                <a:gd name="T12" fmla="*/ 10 w 294"/>
                <a:gd name="T13" fmla="*/ 38 h 50"/>
                <a:gd name="T14" fmla="*/ 10 w 294"/>
                <a:gd name="T15" fmla="*/ 12 h 50"/>
                <a:gd name="T16" fmla="*/ 282 w 294"/>
                <a:gd name="T17" fmla="*/ 12 h 50"/>
                <a:gd name="T18" fmla="*/ 282 w 294"/>
                <a:gd name="T19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50">
                  <a:moveTo>
                    <a:pt x="0" y="0"/>
                  </a:moveTo>
                  <a:lnTo>
                    <a:pt x="0" y="50"/>
                  </a:lnTo>
                  <a:lnTo>
                    <a:pt x="294" y="50"/>
                  </a:lnTo>
                  <a:lnTo>
                    <a:pt x="294" y="0"/>
                  </a:lnTo>
                  <a:lnTo>
                    <a:pt x="0" y="0"/>
                  </a:lnTo>
                  <a:close/>
                  <a:moveTo>
                    <a:pt x="282" y="38"/>
                  </a:moveTo>
                  <a:lnTo>
                    <a:pt x="10" y="38"/>
                  </a:lnTo>
                  <a:lnTo>
                    <a:pt x="10" y="12"/>
                  </a:lnTo>
                  <a:lnTo>
                    <a:pt x="282" y="12"/>
                  </a:lnTo>
                  <a:lnTo>
                    <a:pt x="282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 bwMode="auto">
          <a:xfrm>
            <a:off x="184725" y="164469"/>
            <a:ext cx="1097280" cy="36830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代码编写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4372" y="532688"/>
            <a:ext cx="748030" cy="213995"/>
          </a:xfrm>
          <a:prstGeom prst="rect">
            <a:avLst/>
          </a:prstGeom>
        </p:spPr>
        <p:txBody>
          <a:bodyPr wrap="none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rgbClr val="304371"/>
                </a:solidFill>
                <a:latin typeface="Arial" panose="020B0604020202020204"/>
                <a:ea typeface="方正兰亭黑_GBK"/>
                <a:sym typeface="+mn-ea"/>
              </a:rPr>
              <a:t>Code writing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9" name="墨迹 8"/>
              <p14:cNvContentPartPr/>
              <p14:nvPr/>
            </p14:nvContentPartPr>
            <p14:xfrm>
              <a:off x="8022590" y="102870"/>
              <a:ext cx="1198880" cy="84264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2"/>
            </p:blipFill>
            <p:spPr>
              <a:xfrm>
                <a:off x="8022590" y="102870"/>
                <a:ext cx="1198880" cy="8426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10" name="墨迹 9"/>
              <p14:cNvContentPartPr/>
              <p14:nvPr/>
            </p14:nvContentPartPr>
            <p14:xfrm>
              <a:off x="8115935" y="306705"/>
              <a:ext cx="1050290" cy="5492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4"/>
            </p:blipFill>
            <p:spPr>
              <a:xfrm>
                <a:off x="8115935" y="306705"/>
                <a:ext cx="1050290" cy="549275"/>
              </a:xfrm>
              <a:prstGeom prst="rect"/>
            </p:spPr>
          </p:pic>
        </mc:Fallback>
      </mc:AlternateContent>
      <p:pic>
        <p:nvPicPr>
          <p:cNvPr id="14" name="图片 13" descr="校徽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769361" y="2094283"/>
            <a:ext cx="16052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</a:t>
            </a: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测试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02406" y="2617504"/>
            <a:ext cx="113919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Software testing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849120" y="913765"/>
            <a:ext cx="5313680" cy="42297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236282" y="132241"/>
            <a:ext cx="10972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测试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055" y="554913"/>
            <a:ext cx="113919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chemeClr val="accent1"/>
                </a:solidFill>
                <a:latin typeface="+mj-lt"/>
                <a:ea typeface="方正兰亭黑_GBK" charset="0"/>
                <a:sym typeface="+mn-ea"/>
              </a:rPr>
              <a:t>Software testing</a:t>
            </a:r>
            <a:endParaRPr lang="en-US" altLang="zh-CN" sz="1050">
              <a:solidFill>
                <a:schemeClr val="accent1"/>
              </a:solidFill>
              <a:latin typeface="+mj-lt"/>
              <a:ea typeface="方正兰亭黑_GBK" charset="0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226714" y="1218049"/>
            <a:ext cx="69088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</a:rPr>
              <a:t>测试</a:t>
            </a:r>
            <a:endParaRPr lang="zh-CN" altLang="en-US" sz="200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67330" y="1736090"/>
            <a:ext cx="3609340" cy="2006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sz="1600" dirty="0" smtClean="0">
                <a:solidFill>
                  <a:schemeClr val="bg1"/>
                </a:solidFill>
                <a:latin typeface="+mn-ea"/>
              </a:rPr>
              <a:t>功能模块分块测试，完成每个部分功能模块后进行整合。</a:t>
            </a:r>
            <a:endParaRPr sz="1600" dirty="0" smtClean="0">
              <a:solidFill>
                <a:schemeClr val="bg1"/>
              </a:solidFill>
              <a:latin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1600" dirty="0" smtClean="0">
                <a:solidFill>
                  <a:schemeClr val="bg1"/>
                </a:solidFill>
                <a:latin typeface="+mn-ea"/>
              </a:rPr>
              <a:t>功能模块：用户基本功能(注册、登录、修改信息)、菜品展示、转盘、评论、添加"我想吃"列表、营养结算。</a:t>
            </a:r>
            <a:endParaRPr sz="1600" dirty="0" smtClean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319379" y="1618159"/>
            <a:ext cx="1829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pic>
        <p:nvPicPr>
          <p:cNvPr id="13" name="图片 12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3711836" y="1217808"/>
            <a:ext cx="441929" cy="441929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6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8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 flipV="1">
            <a:off x="1847215" y="3801745"/>
            <a:ext cx="5303520" cy="10160"/>
          </a:xfrm>
          <a:prstGeom prst="line">
            <a:avLst/>
          </a:prstGeom>
          <a:ln>
            <a:solidFill>
              <a:schemeClr val="tx2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639695" y="3933825"/>
            <a:ext cx="36677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600">
                <a:solidFill>
                  <a:schemeClr val="bg1"/>
                </a:solidFill>
              </a:rPr>
              <a:t>测试采用语句覆盖方式，将每个功能都逐一测试。测试结果大部分符合预期，个别未完成功能实现(进度条控制)。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软件质量与</a:t>
            </a: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保证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27743" y="2617504"/>
            <a:ext cx="2088515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Software Quality and Assurance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34085" y="892810"/>
            <a:ext cx="3188970" cy="7785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94250" y="164469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软件质量与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保证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1357" y="532688"/>
            <a:ext cx="163322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rgbClr val="304371"/>
                </a:solidFill>
                <a:latin typeface="Arial" panose="020B0604020202020204"/>
                <a:ea typeface="方正兰亭黑_GBK"/>
                <a:sym typeface="+mn-ea"/>
              </a:rPr>
              <a:t>Software Quality and Assurance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8" name="墨迹 7"/>
              <p14:cNvContentPartPr/>
              <p14:nvPr/>
            </p14:nvContentPartPr>
            <p14:xfrm>
              <a:off x="8265160" y="109855"/>
              <a:ext cx="437515" cy="18859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2"/>
            </p:blipFill>
            <p:spPr>
              <a:xfrm>
                <a:off x="8265160" y="109855"/>
                <a:ext cx="43751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9" name="墨迹 8"/>
              <p14:cNvContentPartPr/>
              <p14:nvPr/>
            </p14:nvContentPartPr>
            <p14:xfrm>
              <a:off x="8526780" y="135255"/>
              <a:ext cx="92075" cy="18859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4"/>
            </p:blipFill>
            <p:spPr>
              <a:xfrm>
                <a:off x="8526780" y="135255"/>
                <a:ext cx="92075" cy="1885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0" name="墨迹 9"/>
              <p14:cNvContentPartPr/>
              <p14:nvPr/>
            </p14:nvContentPartPr>
            <p14:xfrm>
              <a:off x="8536940" y="252095"/>
              <a:ext cx="43815" cy="104775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6"/>
            </p:blipFill>
            <p:spPr>
              <a:xfrm>
                <a:off x="8536940" y="252095"/>
                <a:ext cx="43815" cy="1047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2" name="墨迹 11"/>
              <p14:cNvContentPartPr/>
              <p14:nvPr/>
            </p14:nvContentPartPr>
            <p14:xfrm>
              <a:off x="8077200" y="76835"/>
              <a:ext cx="948055" cy="729615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8"/>
            </p:blipFill>
            <p:spPr>
              <a:xfrm>
                <a:off x="8077200" y="76835"/>
                <a:ext cx="948055" cy="729615"/>
              </a:xfrm>
              <a:prstGeom prst="rect"/>
            </p:spPr>
          </p:pic>
        </mc:Fallback>
      </mc:AlternateContent>
      <p:sp>
        <p:nvSpPr>
          <p:cNvPr id="11" name="文本框 10"/>
          <p:cNvSpPr txBox="1"/>
          <p:nvPr/>
        </p:nvSpPr>
        <p:spPr>
          <a:xfrm>
            <a:off x="1577975" y="1109980"/>
            <a:ext cx="235521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程序代码</a:t>
            </a:r>
            <a:r>
              <a:rPr lang="zh-CN" altLang="en-US" sz="2000">
                <a:solidFill>
                  <a:schemeClr val="bg1"/>
                </a:solidFill>
              </a:rPr>
              <a:t>风格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78" name="Group 112"/>
          <p:cNvGrpSpPr/>
          <p:nvPr/>
        </p:nvGrpSpPr>
        <p:grpSpPr>
          <a:xfrm>
            <a:off x="1095445" y="1137920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14" name="图片 13" descr="校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pic>
        <p:nvPicPr>
          <p:cNvPr id="2" name="图片 1" descr="QQ图片202211251312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600" y="1865630"/>
            <a:ext cx="4726940" cy="29089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15890" y="916940"/>
            <a:ext cx="3188970" cy="7785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859780" y="1134110"/>
            <a:ext cx="235521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</a:rPr>
              <a:t>程序代码</a:t>
            </a:r>
            <a:r>
              <a:rPr lang="zh-CN" altLang="en-US" sz="2000">
                <a:solidFill>
                  <a:schemeClr val="bg1"/>
                </a:solidFill>
              </a:rPr>
              <a:t>质量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6" name="Group 112"/>
          <p:cNvGrpSpPr/>
          <p:nvPr/>
        </p:nvGrpSpPr>
        <p:grpSpPr>
          <a:xfrm>
            <a:off x="5377250" y="1162050"/>
            <a:ext cx="359779" cy="33655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19" name="图片 18" descr="QQ图片2022112513065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8540" y="2818130"/>
            <a:ext cx="4201795" cy="62293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系统部署与</a:t>
            </a: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运行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68053" y="2617504"/>
            <a:ext cx="2207895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System deployment and operation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开源社区的</a:t>
            </a: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使用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35033" y="2617504"/>
            <a:ext cx="2273935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Use by the open source community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90232" y="20590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开源社区的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使用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232" y="575233"/>
            <a:ext cx="1773555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chemeClr val="accent1"/>
                </a:solidFill>
                <a:latin typeface="+mj-lt"/>
                <a:ea typeface="方正兰亭黑_GBK"/>
              </a:rPr>
              <a:t>Use by the open source community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103610" y="2355431"/>
            <a:ext cx="2351784" cy="940925"/>
          </a:xfrm>
          <a:custGeom>
            <a:avLst/>
            <a:gdLst>
              <a:gd name="connsiteX0" fmla="*/ 0 w 1646039"/>
              <a:gd name="connsiteY0" fmla="*/ 0 h 658415"/>
              <a:gd name="connsiteX1" fmla="*/ 1316832 w 1646039"/>
              <a:gd name="connsiteY1" fmla="*/ 0 h 658415"/>
              <a:gd name="connsiteX2" fmla="*/ 1646039 w 1646039"/>
              <a:gd name="connsiteY2" fmla="*/ 329208 h 658415"/>
              <a:gd name="connsiteX3" fmla="*/ 1316832 w 1646039"/>
              <a:gd name="connsiteY3" fmla="*/ 658415 h 658415"/>
              <a:gd name="connsiteX4" fmla="*/ 0 w 1646039"/>
              <a:gd name="connsiteY4" fmla="*/ 658415 h 658415"/>
              <a:gd name="connsiteX5" fmla="*/ 329208 w 1646039"/>
              <a:gd name="connsiteY5" fmla="*/ 329208 h 658415"/>
              <a:gd name="connsiteX6" fmla="*/ 0 w 1646039"/>
              <a:gd name="connsiteY6" fmla="*/ 0 h 65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6039" h="658415">
                <a:moveTo>
                  <a:pt x="0" y="0"/>
                </a:moveTo>
                <a:lnTo>
                  <a:pt x="1316832" y="0"/>
                </a:lnTo>
                <a:lnTo>
                  <a:pt x="1646039" y="329208"/>
                </a:lnTo>
                <a:lnTo>
                  <a:pt x="1316832" y="658415"/>
                </a:lnTo>
                <a:lnTo>
                  <a:pt x="0" y="658415"/>
                </a:lnTo>
                <a:lnTo>
                  <a:pt x="329208" y="329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1222" tIns="37338" rIns="366545" bIns="37338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800" kern="1200"/>
          </a:p>
        </p:txBody>
      </p:sp>
      <p:sp>
        <p:nvSpPr>
          <p:cNvPr id="8" name="任意多边形 7"/>
          <p:cNvSpPr/>
          <p:nvPr/>
        </p:nvSpPr>
        <p:spPr>
          <a:xfrm>
            <a:off x="2220216" y="2355431"/>
            <a:ext cx="2351784" cy="940925"/>
          </a:xfrm>
          <a:custGeom>
            <a:avLst/>
            <a:gdLst>
              <a:gd name="connsiteX0" fmla="*/ 0 w 1646039"/>
              <a:gd name="connsiteY0" fmla="*/ 0 h 658415"/>
              <a:gd name="connsiteX1" fmla="*/ 1316832 w 1646039"/>
              <a:gd name="connsiteY1" fmla="*/ 0 h 658415"/>
              <a:gd name="connsiteX2" fmla="*/ 1646039 w 1646039"/>
              <a:gd name="connsiteY2" fmla="*/ 329208 h 658415"/>
              <a:gd name="connsiteX3" fmla="*/ 1316832 w 1646039"/>
              <a:gd name="connsiteY3" fmla="*/ 658415 h 658415"/>
              <a:gd name="connsiteX4" fmla="*/ 0 w 1646039"/>
              <a:gd name="connsiteY4" fmla="*/ 658415 h 658415"/>
              <a:gd name="connsiteX5" fmla="*/ 329208 w 1646039"/>
              <a:gd name="connsiteY5" fmla="*/ 329208 h 658415"/>
              <a:gd name="connsiteX6" fmla="*/ 0 w 1646039"/>
              <a:gd name="connsiteY6" fmla="*/ 0 h 65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6039" h="658415">
                <a:moveTo>
                  <a:pt x="0" y="0"/>
                </a:moveTo>
                <a:lnTo>
                  <a:pt x="1316832" y="0"/>
                </a:lnTo>
                <a:lnTo>
                  <a:pt x="1646039" y="329208"/>
                </a:lnTo>
                <a:lnTo>
                  <a:pt x="1316832" y="658415"/>
                </a:lnTo>
                <a:lnTo>
                  <a:pt x="0" y="658415"/>
                </a:lnTo>
                <a:lnTo>
                  <a:pt x="329208" y="329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5228" tIns="52007" rIns="381214" bIns="52007" numCol="1" spcCol="1270" anchor="ctr" anchorCtr="0">
            <a:noAutofit/>
          </a:bodyPr>
          <a:lstStyle/>
          <a:p>
            <a:pPr lvl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900" kern="1200"/>
          </a:p>
        </p:txBody>
      </p:sp>
      <p:sp>
        <p:nvSpPr>
          <p:cNvPr id="9" name="任意多边形 8"/>
          <p:cNvSpPr/>
          <p:nvPr/>
        </p:nvSpPr>
        <p:spPr>
          <a:xfrm>
            <a:off x="4336823" y="2355431"/>
            <a:ext cx="2351784" cy="940925"/>
          </a:xfrm>
          <a:custGeom>
            <a:avLst/>
            <a:gdLst>
              <a:gd name="connsiteX0" fmla="*/ 0 w 1646039"/>
              <a:gd name="connsiteY0" fmla="*/ 0 h 658415"/>
              <a:gd name="connsiteX1" fmla="*/ 1316832 w 1646039"/>
              <a:gd name="connsiteY1" fmla="*/ 0 h 658415"/>
              <a:gd name="connsiteX2" fmla="*/ 1646039 w 1646039"/>
              <a:gd name="connsiteY2" fmla="*/ 329208 h 658415"/>
              <a:gd name="connsiteX3" fmla="*/ 1316832 w 1646039"/>
              <a:gd name="connsiteY3" fmla="*/ 658415 h 658415"/>
              <a:gd name="connsiteX4" fmla="*/ 0 w 1646039"/>
              <a:gd name="connsiteY4" fmla="*/ 658415 h 658415"/>
              <a:gd name="connsiteX5" fmla="*/ 329208 w 1646039"/>
              <a:gd name="connsiteY5" fmla="*/ 329208 h 658415"/>
              <a:gd name="connsiteX6" fmla="*/ 0 w 1646039"/>
              <a:gd name="connsiteY6" fmla="*/ 0 h 65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6039" h="658415">
                <a:moveTo>
                  <a:pt x="0" y="0"/>
                </a:moveTo>
                <a:lnTo>
                  <a:pt x="1316832" y="0"/>
                </a:lnTo>
                <a:lnTo>
                  <a:pt x="1646039" y="329208"/>
                </a:lnTo>
                <a:lnTo>
                  <a:pt x="1316832" y="658415"/>
                </a:lnTo>
                <a:lnTo>
                  <a:pt x="0" y="658415"/>
                </a:lnTo>
                <a:lnTo>
                  <a:pt x="329208" y="329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1222" tIns="37338" rIns="366545" bIns="37338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800" kern="1200"/>
          </a:p>
        </p:txBody>
      </p:sp>
      <p:sp>
        <p:nvSpPr>
          <p:cNvPr id="10" name="任意多边形 9"/>
          <p:cNvSpPr/>
          <p:nvPr/>
        </p:nvSpPr>
        <p:spPr>
          <a:xfrm>
            <a:off x="6453429" y="2355431"/>
            <a:ext cx="2351784" cy="940925"/>
          </a:xfrm>
          <a:custGeom>
            <a:avLst/>
            <a:gdLst>
              <a:gd name="connsiteX0" fmla="*/ 0 w 1646039"/>
              <a:gd name="connsiteY0" fmla="*/ 0 h 658415"/>
              <a:gd name="connsiteX1" fmla="*/ 1316832 w 1646039"/>
              <a:gd name="connsiteY1" fmla="*/ 0 h 658415"/>
              <a:gd name="connsiteX2" fmla="*/ 1646039 w 1646039"/>
              <a:gd name="connsiteY2" fmla="*/ 329208 h 658415"/>
              <a:gd name="connsiteX3" fmla="*/ 1316832 w 1646039"/>
              <a:gd name="connsiteY3" fmla="*/ 658415 h 658415"/>
              <a:gd name="connsiteX4" fmla="*/ 0 w 1646039"/>
              <a:gd name="connsiteY4" fmla="*/ 658415 h 658415"/>
              <a:gd name="connsiteX5" fmla="*/ 329208 w 1646039"/>
              <a:gd name="connsiteY5" fmla="*/ 329208 h 658415"/>
              <a:gd name="connsiteX6" fmla="*/ 0 w 1646039"/>
              <a:gd name="connsiteY6" fmla="*/ 0 h 65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6039" h="658415">
                <a:moveTo>
                  <a:pt x="0" y="0"/>
                </a:moveTo>
                <a:lnTo>
                  <a:pt x="1316832" y="0"/>
                </a:lnTo>
                <a:lnTo>
                  <a:pt x="1646039" y="329208"/>
                </a:lnTo>
                <a:lnTo>
                  <a:pt x="1316832" y="658415"/>
                </a:lnTo>
                <a:lnTo>
                  <a:pt x="0" y="658415"/>
                </a:lnTo>
                <a:lnTo>
                  <a:pt x="329208" y="329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1222" tIns="37338" rIns="366545" bIns="37338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800" kern="1200"/>
          </a:p>
        </p:txBody>
      </p:sp>
      <p:sp>
        <p:nvSpPr>
          <p:cNvPr id="11" name="椭圆 10"/>
          <p:cNvSpPr/>
          <p:nvPr/>
        </p:nvSpPr>
        <p:spPr>
          <a:xfrm>
            <a:off x="943375" y="3000870"/>
            <a:ext cx="533753" cy="533753"/>
          </a:xfrm>
          <a:prstGeom prst="ellipse">
            <a:avLst/>
          </a:prstGeom>
          <a:solidFill>
            <a:srgbClr val="EEF2F5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044887" y="2088554"/>
            <a:ext cx="533753" cy="533753"/>
          </a:xfrm>
          <a:prstGeom prst="ellipse">
            <a:avLst/>
          </a:prstGeom>
          <a:solidFill>
            <a:srgbClr val="EEF2F5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5245838" y="2989582"/>
            <a:ext cx="533753" cy="533753"/>
          </a:xfrm>
          <a:prstGeom prst="ellipse">
            <a:avLst/>
          </a:prstGeom>
          <a:solidFill>
            <a:srgbClr val="EEF2F5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7301806" y="2088554"/>
            <a:ext cx="533753" cy="533753"/>
          </a:xfrm>
          <a:prstGeom prst="ellipse">
            <a:avLst/>
          </a:prstGeom>
          <a:solidFill>
            <a:srgbClr val="EEF2F5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178990" y="2216520"/>
            <a:ext cx="265547" cy="266722"/>
            <a:chOff x="5394325" y="2859088"/>
            <a:chExt cx="358775" cy="360362"/>
          </a:xfrm>
          <a:solidFill>
            <a:schemeClr val="accent1"/>
          </a:solidFill>
        </p:grpSpPr>
        <p:sp>
          <p:nvSpPr>
            <p:cNvPr id="41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4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374690" y="3123540"/>
            <a:ext cx="265836" cy="265836"/>
            <a:chOff x="5394312" y="2141343"/>
            <a:chExt cx="359165" cy="359165"/>
          </a:xfrm>
          <a:solidFill>
            <a:schemeClr val="accent1"/>
          </a:solidFill>
        </p:grpSpPr>
        <p:sp>
          <p:nvSpPr>
            <p:cNvPr id="48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1" name="AutoShape 112"/>
          <p:cNvSpPr/>
          <p:nvPr/>
        </p:nvSpPr>
        <p:spPr bwMode="auto">
          <a:xfrm>
            <a:off x="7430652" y="2222656"/>
            <a:ext cx="266723" cy="26554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2" name="墨迹 1"/>
              <p14:cNvContentPartPr/>
              <p14:nvPr/>
            </p14:nvContentPartPr>
            <p14:xfrm>
              <a:off x="7896860" y="41275"/>
              <a:ext cx="1318895" cy="808355"/>
            </p14:xfrm>
          </p:contentPart>
        </mc:Choice>
        <mc:Fallback xmlns="">
          <p:pic>
            <p:nvPicPr>
              <p:cNvPr id="2" name="墨迹 1"/>
            </p:nvPicPr>
            <p:blipFill>
              <a:blip r:embed="rId2"/>
            </p:blipFill>
            <p:spPr>
              <a:xfrm>
                <a:off x="7896860" y="41275"/>
                <a:ext cx="1318895" cy="808355"/>
              </a:xfrm>
              <a:prstGeom prst="rect"/>
            </p:spPr>
          </p:pic>
        </mc:Fallback>
      </mc:AlternateContent>
      <p:grpSp>
        <p:nvGrpSpPr>
          <p:cNvPr id="3" name="组合 2"/>
          <p:cNvGrpSpPr/>
          <p:nvPr/>
        </p:nvGrpSpPr>
        <p:grpSpPr>
          <a:xfrm>
            <a:off x="1077333" y="3135870"/>
            <a:ext cx="265836" cy="265836"/>
            <a:chOff x="2473104" y="2145028"/>
            <a:chExt cx="359165" cy="359165"/>
          </a:xfrm>
          <a:solidFill>
            <a:schemeClr val="accent1"/>
          </a:solidFill>
        </p:grpSpPr>
        <p:sp>
          <p:nvSpPr>
            <p:cNvPr id="1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42645" y="1917700"/>
            <a:ext cx="73469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CSDN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839085" y="1789430"/>
            <a:ext cx="95377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开源中国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06010" y="1917700"/>
            <a:ext cx="73469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Github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7196455" y="1789430"/>
            <a:ext cx="73469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Gitee</a:t>
            </a:r>
            <a:endParaRPr lang="en-US" altLang="zh-CN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3235961" y="2094283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实践收获与</a:t>
            </a:r>
            <a:r>
              <a:rPr lang="zh-CN" altLang="en-US" sz="2800" kern="1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感受</a:t>
            </a:r>
            <a:endParaRPr lang="zh-CN" altLang="en-US" sz="2800" kern="100">
              <a:solidFill>
                <a:srgbClr val="3043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53461" y="2617504"/>
            <a:ext cx="203708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>
                <a:solidFill>
                  <a:srgbClr val="304371"/>
                </a:solidFill>
                <a:latin typeface="Arial" panose="020B0604020202020204"/>
                <a:ea typeface="方正兰亭黑_GBK"/>
              </a:rPr>
              <a:t>Practice what you gain and feel</a:t>
            </a:r>
            <a:endParaRPr lang="en-US" altLang="zh-CN" sz="1050">
              <a:solidFill>
                <a:srgbClr val="304371"/>
              </a:solidFill>
              <a:latin typeface="Arial" panose="020B0604020202020204"/>
              <a:ea typeface="方正兰亭黑_GBK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41372" y="2961888"/>
            <a:ext cx="26125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2496968" y="-465601"/>
            <a:ext cx="4171119" cy="2085559"/>
          </a:xfrm>
          <a:custGeom>
            <a:avLst/>
            <a:gdLst>
              <a:gd name="connsiteX0" fmla="*/ 0 w 3557939"/>
              <a:gd name="connsiteY0" fmla="*/ 0 h 1778969"/>
              <a:gd name="connsiteX1" fmla="*/ 3557939 w 3557939"/>
              <a:gd name="connsiteY1" fmla="*/ 0 h 1778969"/>
              <a:gd name="connsiteX2" fmla="*/ 1778970 w 3557939"/>
              <a:gd name="connsiteY2" fmla="*/ 1778969 h 177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7939" h="1778969">
                <a:moveTo>
                  <a:pt x="0" y="0"/>
                </a:moveTo>
                <a:lnTo>
                  <a:pt x="3557939" y="0"/>
                </a:lnTo>
                <a:lnTo>
                  <a:pt x="1778970" y="1778969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84101" y="229604"/>
            <a:ext cx="4775798" cy="4775798"/>
          </a:xfrm>
          <a:prstGeom prst="diamond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 bwMode="auto">
          <a:xfrm>
            <a:off x="4376476" y="706188"/>
            <a:ext cx="412102" cy="487421"/>
            <a:chOff x="4732" y="1909"/>
            <a:chExt cx="383" cy="453"/>
          </a:xfrm>
          <a:solidFill>
            <a:schemeClr val="accent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4835" y="2247"/>
              <a:ext cx="214" cy="16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835" y="2284"/>
              <a:ext cx="214" cy="17"/>
            </a:xfrm>
            <a:custGeom>
              <a:avLst/>
              <a:gdLst>
                <a:gd name="T0" fmla="*/ 271 w 282"/>
                <a:gd name="T1" fmla="*/ 0 h 22"/>
                <a:gd name="T2" fmla="*/ 11 w 282"/>
                <a:gd name="T3" fmla="*/ 0 h 22"/>
                <a:gd name="T4" fmla="*/ 0 w 282"/>
                <a:gd name="T5" fmla="*/ 11 h 22"/>
                <a:gd name="T6" fmla="*/ 11 w 282"/>
                <a:gd name="T7" fmla="*/ 22 h 22"/>
                <a:gd name="T8" fmla="*/ 271 w 282"/>
                <a:gd name="T9" fmla="*/ 22 h 22"/>
                <a:gd name="T10" fmla="*/ 282 w 282"/>
                <a:gd name="T11" fmla="*/ 11 h 22"/>
                <a:gd name="T12" fmla="*/ 271 w 28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22">
                  <a:moveTo>
                    <a:pt x="27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77" y="22"/>
                    <a:pt x="282" y="17"/>
                    <a:pt x="282" y="11"/>
                  </a:cubicBezTo>
                  <a:cubicBezTo>
                    <a:pt x="282" y="5"/>
                    <a:pt x="277" y="0"/>
                    <a:pt x="2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732" y="1909"/>
              <a:ext cx="383" cy="453"/>
            </a:xfrm>
            <a:custGeom>
              <a:avLst/>
              <a:gdLst>
                <a:gd name="T0" fmla="*/ 486 w 504"/>
                <a:gd name="T1" fmla="*/ 419 h 598"/>
                <a:gd name="T2" fmla="*/ 502 w 504"/>
                <a:gd name="T3" fmla="*/ 398 h 598"/>
                <a:gd name="T4" fmla="*/ 502 w 504"/>
                <a:gd name="T5" fmla="*/ 21 h 598"/>
                <a:gd name="T6" fmla="*/ 480 w 504"/>
                <a:gd name="T7" fmla="*/ 0 h 598"/>
                <a:gd name="T8" fmla="*/ 65 w 504"/>
                <a:gd name="T9" fmla="*/ 0 h 598"/>
                <a:gd name="T10" fmla="*/ 0 w 504"/>
                <a:gd name="T11" fmla="*/ 65 h 598"/>
                <a:gd name="T12" fmla="*/ 0 w 504"/>
                <a:gd name="T13" fmla="*/ 533 h 598"/>
                <a:gd name="T14" fmla="*/ 65 w 504"/>
                <a:gd name="T15" fmla="*/ 598 h 598"/>
                <a:gd name="T16" fmla="*/ 480 w 504"/>
                <a:gd name="T17" fmla="*/ 598 h 598"/>
                <a:gd name="T18" fmla="*/ 500 w 504"/>
                <a:gd name="T19" fmla="*/ 585 h 598"/>
                <a:gd name="T20" fmla="*/ 497 w 504"/>
                <a:gd name="T21" fmla="*/ 562 h 598"/>
                <a:gd name="T22" fmla="*/ 481 w 504"/>
                <a:gd name="T23" fmla="*/ 522 h 598"/>
                <a:gd name="T24" fmla="*/ 487 w 504"/>
                <a:gd name="T25" fmla="*/ 497 h 598"/>
                <a:gd name="T26" fmla="*/ 477 w 504"/>
                <a:gd name="T27" fmla="*/ 467 h 598"/>
                <a:gd name="T28" fmla="*/ 448 w 504"/>
                <a:gd name="T29" fmla="*/ 477 h 598"/>
                <a:gd name="T30" fmla="*/ 437 w 504"/>
                <a:gd name="T31" fmla="*/ 522 h 598"/>
                <a:gd name="T32" fmla="*/ 442 w 504"/>
                <a:gd name="T33" fmla="*/ 555 h 598"/>
                <a:gd name="T34" fmla="*/ 65 w 504"/>
                <a:gd name="T35" fmla="*/ 555 h 598"/>
                <a:gd name="T36" fmla="*/ 43 w 504"/>
                <a:gd name="T37" fmla="*/ 533 h 598"/>
                <a:gd name="T38" fmla="*/ 43 w 504"/>
                <a:gd name="T39" fmla="*/ 65 h 598"/>
                <a:gd name="T40" fmla="*/ 65 w 504"/>
                <a:gd name="T41" fmla="*/ 43 h 598"/>
                <a:gd name="T42" fmla="*/ 295 w 504"/>
                <a:gd name="T43" fmla="*/ 43 h 598"/>
                <a:gd name="T44" fmla="*/ 295 w 504"/>
                <a:gd name="T45" fmla="*/ 278 h 598"/>
                <a:gd name="T46" fmla="*/ 301 w 504"/>
                <a:gd name="T47" fmla="*/ 288 h 598"/>
                <a:gd name="T48" fmla="*/ 312 w 504"/>
                <a:gd name="T49" fmla="*/ 286 h 598"/>
                <a:gd name="T50" fmla="*/ 360 w 504"/>
                <a:gd name="T51" fmla="*/ 249 h 598"/>
                <a:gd name="T52" fmla="*/ 407 w 504"/>
                <a:gd name="T53" fmla="*/ 286 h 598"/>
                <a:gd name="T54" fmla="*/ 414 w 504"/>
                <a:gd name="T55" fmla="*/ 289 h 598"/>
                <a:gd name="T56" fmla="*/ 419 w 504"/>
                <a:gd name="T57" fmla="*/ 288 h 598"/>
                <a:gd name="T58" fmla="*/ 425 w 504"/>
                <a:gd name="T59" fmla="*/ 278 h 598"/>
                <a:gd name="T60" fmla="*/ 425 w 504"/>
                <a:gd name="T61" fmla="*/ 43 h 598"/>
                <a:gd name="T62" fmla="*/ 459 w 504"/>
                <a:gd name="T63" fmla="*/ 43 h 598"/>
                <a:gd name="T64" fmla="*/ 459 w 504"/>
                <a:gd name="T65" fmla="*/ 398 h 598"/>
                <a:gd name="T66" fmla="*/ 459 w 504"/>
                <a:gd name="T67" fmla="*/ 399 h 598"/>
                <a:gd name="T68" fmla="*/ 108 w 504"/>
                <a:gd name="T69" fmla="*/ 399 h 598"/>
                <a:gd name="T70" fmla="*/ 54 w 504"/>
                <a:gd name="T71" fmla="*/ 453 h 598"/>
                <a:gd name="T72" fmla="*/ 65 w 504"/>
                <a:gd name="T73" fmla="*/ 464 h 598"/>
                <a:gd name="T74" fmla="*/ 76 w 504"/>
                <a:gd name="T75" fmla="*/ 453 h 598"/>
                <a:gd name="T76" fmla="*/ 108 w 504"/>
                <a:gd name="T77" fmla="*/ 421 h 598"/>
                <a:gd name="T78" fmla="*/ 480 w 504"/>
                <a:gd name="T79" fmla="*/ 421 h 598"/>
                <a:gd name="T80" fmla="*/ 486 w 504"/>
                <a:gd name="T81" fmla="*/ 419 h 598"/>
                <a:gd name="T82" fmla="*/ 403 w 504"/>
                <a:gd name="T83" fmla="*/ 255 h 598"/>
                <a:gd name="T84" fmla="*/ 367 w 504"/>
                <a:gd name="T85" fmla="*/ 227 h 598"/>
                <a:gd name="T86" fmla="*/ 353 w 504"/>
                <a:gd name="T87" fmla="*/ 227 h 598"/>
                <a:gd name="T88" fmla="*/ 317 w 504"/>
                <a:gd name="T89" fmla="*/ 255 h 598"/>
                <a:gd name="T90" fmla="*/ 317 w 504"/>
                <a:gd name="T91" fmla="*/ 43 h 598"/>
                <a:gd name="T92" fmla="*/ 403 w 504"/>
                <a:gd name="T93" fmla="*/ 43 h 598"/>
                <a:gd name="T94" fmla="*/ 403 w 504"/>
                <a:gd name="T95" fmla="*/ 25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98">
                  <a:moveTo>
                    <a:pt x="486" y="419"/>
                  </a:moveTo>
                  <a:cubicBezTo>
                    <a:pt x="495" y="416"/>
                    <a:pt x="502" y="408"/>
                    <a:pt x="502" y="398"/>
                  </a:cubicBezTo>
                  <a:cubicBezTo>
                    <a:pt x="502" y="21"/>
                    <a:pt x="502" y="21"/>
                    <a:pt x="502" y="21"/>
                  </a:cubicBezTo>
                  <a:cubicBezTo>
                    <a:pt x="502" y="9"/>
                    <a:pt x="493" y="0"/>
                    <a:pt x="4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0" y="569"/>
                    <a:pt x="29" y="598"/>
                    <a:pt x="65" y="598"/>
                  </a:cubicBezTo>
                  <a:cubicBezTo>
                    <a:pt x="480" y="598"/>
                    <a:pt x="480" y="598"/>
                    <a:pt x="480" y="598"/>
                  </a:cubicBezTo>
                  <a:cubicBezTo>
                    <a:pt x="489" y="598"/>
                    <a:pt x="497" y="593"/>
                    <a:pt x="500" y="585"/>
                  </a:cubicBezTo>
                  <a:cubicBezTo>
                    <a:pt x="504" y="577"/>
                    <a:pt x="502" y="568"/>
                    <a:pt x="497" y="562"/>
                  </a:cubicBezTo>
                  <a:cubicBezTo>
                    <a:pt x="486" y="551"/>
                    <a:pt x="481" y="537"/>
                    <a:pt x="481" y="522"/>
                  </a:cubicBezTo>
                  <a:cubicBezTo>
                    <a:pt x="481" y="513"/>
                    <a:pt x="483" y="505"/>
                    <a:pt x="487" y="497"/>
                  </a:cubicBezTo>
                  <a:cubicBezTo>
                    <a:pt x="492" y="486"/>
                    <a:pt x="488" y="473"/>
                    <a:pt x="477" y="467"/>
                  </a:cubicBezTo>
                  <a:cubicBezTo>
                    <a:pt x="466" y="462"/>
                    <a:pt x="453" y="466"/>
                    <a:pt x="448" y="477"/>
                  </a:cubicBezTo>
                  <a:cubicBezTo>
                    <a:pt x="441" y="491"/>
                    <a:pt x="437" y="506"/>
                    <a:pt x="437" y="522"/>
                  </a:cubicBezTo>
                  <a:cubicBezTo>
                    <a:pt x="437" y="533"/>
                    <a:pt x="439" y="544"/>
                    <a:pt x="442" y="555"/>
                  </a:cubicBezTo>
                  <a:cubicBezTo>
                    <a:pt x="65" y="555"/>
                    <a:pt x="65" y="555"/>
                    <a:pt x="65" y="555"/>
                  </a:cubicBezTo>
                  <a:cubicBezTo>
                    <a:pt x="53" y="555"/>
                    <a:pt x="43" y="545"/>
                    <a:pt x="43" y="533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53"/>
                    <a:pt x="53" y="43"/>
                    <a:pt x="6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95" y="282"/>
                    <a:pt x="297" y="286"/>
                    <a:pt x="301" y="288"/>
                  </a:cubicBezTo>
                  <a:cubicBezTo>
                    <a:pt x="305" y="289"/>
                    <a:pt x="309" y="289"/>
                    <a:pt x="312" y="286"/>
                  </a:cubicBezTo>
                  <a:cubicBezTo>
                    <a:pt x="360" y="249"/>
                    <a:pt x="360" y="249"/>
                    <a:pt x="360" y="249"/>
                  </a:cubicBezTo>
                  <a:cubicBezTo>
                    <a:pt x="407" y="286"/>
                    <a:pt x="407" y="286"/>
                    <a:pt x="407" y="286"/>
                  </a:cubicBezTo>
                  <a:cubicBezTo>
                    <a:pt x="409" y="288"/>
                    <a:pt x="411" y="289"/>
                    <a:pt x="414" y="289"/>
                  </a:cubicBezTo>
                  <a:cubicBezTo>
                    <a:pt x="415" y="289"/>
                    <a:pt x="417" y="288"/>
                    <a:pt x="419" y="288"/>
                  </a:cubicBezTo>
                  <a:cubicBezTo>
                    <a:pt x="422" y="286"/>
                    <a:pt x="425" y="282"/>
                    <a:pt x="425" y="278"/>
                  </a:cubicBezTo>
                  <a:cubicBezTo>
                    <a:pt x="425" y="43"/>
                    <a:pt x="425" y="43"/>
                    <a:pt x="425" y="43"/>
                  </a:cubicBezTo>
                  <a:cubicBezTo>
                    <a:pt x="459" y="43"/>
                    <a:pt x="459" y="43"/>
                    <a:pt x="459" y="43"/>
                  </a:cubicBezTo>
                  <a:cubicBezTo>
                    <a:pt x="459" y="398"/>
                    <a:pt x="459" y="398"/>
                    <a:pt x="459" y="398"/>
                  </a:cubicBezTo>
                  <a:cubicBezTo>
                    <a:pt x="459" y="398"/>
                    <a:pt x="459" y="399"/>
                    <a:pt x="459" y="399"/>
                  </a:cubicBezTo>
                  <a:cubicBezTo>
                    <a:pt x="108" y="399"/>
                    <a:pt x="108" y="399"/>
                    <a:pt x="108" y="399"/>
                  </a:cubicBezTo>
                  <a:cubicBezTo>
                    <a:pt x="78" y="399"/>
                    <a:pt x="54" y="423"/>
                    <a:pt x="54" y="453"/>
                  </a:cubicBezTo>
                  <a:cubicBezTo>
                    <a:pt x="54" y="459"/>
                    <a:pt x="59" y="464"/>
                    <a:pt x="65" y="464"/>
                  </a:cubicBezTo>
                  <a:cubicBezTo>
                    <a:pt x="71" y="464"/>
                    <a:pt x="76" y="459"/>
                    <a:pt x="76" y="453"/>
                  </a:cubicBezTo>
                  <a:cubicBezTo>
                    <a:pt x="76" y="435"/>
                    <a:pt x="90" y="421"/>
                    <a:pt x="108" y="421"/>
                  </a:cubicBezTo>
                  <a:cubicBezTo>
                    <a:pt x="480" y="421"/>
                    <a:pt x="480" y="421"/>
                    <a:pt x="480" y="421"/>
                  </a:cubicBezTo>
                  <a:cubicBezTo>
                    <a:pt x="483" y="421"/>
                    <a:pt x="485" y="420"/>
                    <a:pt x="486" y="419"/>
                  </a:cubicBezTo>
                  <a:close/>
                  <a:moveTo>
                    <a:pt x="403" y="255"/>
                  </a:moveTo>
                  <a:cubicBezTo>
                    <a:pt x="367" y="227"/>
                    <a:pt x="367" y="227"/>
                    <a:pt x="367" y="227"/>
                  </a:cubicBezTo>
                  <a:cubicBezTo>
                    <a:pt x="363" y="224"/>
                    <a:pt x="357" y="224"/>
                    <a:pt x="353" y="227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403" y="43"/>
                    <a:pt x="403" y="43"/>
                    <a:pt x="403" y="43"/>
                  </a:cubicBezTo>
                  <a:cubicBezTo>
                    <a:pt x="403" y="255"/>
                    <a:pt x="403" y="255"/>
                    <a:pt x="403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3" name="墨迹 2"/>
              <p14:cNvContentPartPr/>
              <p14:nvPr/>
            </p14:nvContentPartPr>
            <p14:xfrm>
              <a:off x="8411210" y="709930"/>
              <a:ext cx="635" cy="63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4"/>
            </p:blipFill>
            <p:spPr>
              <a:xfrm>
                <a:off x="8411210" y="709930"/>
                <a:ext cx="635" cy="635"/>
              </a:xfrm>
              <a:prstGeom prst="rect"/>
            </p:spPr>
          </p:pic>
        </mc:Fallback>
      </mc:AlternateContent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 bwMode="auto">
          <a:xfrm>
            <a:off x="90232" y="205901"/>
            <a:ext cx="178308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实践收获与</a:t>
            </a:r>
            <a:r>
              <a:rPr lang="zh-CN" altLang="en-US" sz="1800" kern="1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感受</a:t>
            </a:r>
            <a:endParaRPr lang="zh-CN" altLang="en-US" sz="1800" kern="10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39457" y="585393"/>
            <a:ext cx="159385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>
                <a:solidFill>
                  <a:srgbClr val="304371"/>
                </a:solidFill>
                <a:latin typeface="Arial" panose="020B0604020202020204"/>
                <a:ea typeface="方正兰亭黑_GBK"/>
                <a:sym typeface="+mn-ea"/>
              </a:rPr>
              <a:t>Practice what you gain and feel</a:t>
            </a:r>
            <a:endParaRPr lang="en-US" altLang="zh-CN" sz="800">
              <a:solidFill>
                <a:schemeClr val="accent1"/>
              </a:solidFill>
              <a:latin typeface="+mj-lt"/>
              <a:ea typeface="方正兰亭黑_GBK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194041" y="811697"/>
            <a:ext cx="2579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76408" y="2274706"/>
            <a:ext cx="859118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76408" y="3524692"/>
            <a:ext cx="859118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76408" y="4774677"/>
            <a:ext cx="859118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835025" y="1480185"/>
            <a:ext cx="7947660" cy="744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/>
              <a:t>第一次接触安卓开发，对于我们来说难度比较大。很多东西需要学习，包括项目基本结构的理解、界面的创建、界面之间的跳转、与数据库、服务器的连接等等。编程能力得到提升，尤其是面对陌生开发环境时，现在虽然不能说对安卓开发了如指掌，但也略知一二。在数据获取方面，我们学习爬虫技术，甚至想过与大数据方面的知识相结合。总而言之，收获颇丰。</a:t>
            </a:r>
            <a:endParaRPr lang="en-US" altLang="zh-CN" sz="1050"/>
          </a:p>
        </p:txBody>
      </p:sp>
      <p:sp>
        <p:nvSpPr>
          <p:cNvPr id="26" name="矩形 25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835025" y="2639695"/>
            <a:ext cx="7947660" cy="734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/>
              <a:t>在小组合作中，需求分析阶段，我们在构想基本功能时体会到思维的碰撞；之后的过程中，包括文档编写、代码编写与逐次迭代。痛苦的地方在于</a:t>
            </a:r>
            <a:r>
              <a:rPr lang="zh-CN" altLang="en-US" sz="1050"/>
              <a:t>，</a:t>
            </a:r>
            <a:r>
              <a:rPr lang="en-US" altLang="zh-CN" sz="1050"/>
              <a:t>很多次的推翻重建，包括在确认框架、寻找合适开源代码方面也挫败了很多次。在组员的奋斗与努力下，我们基本完成当初设想的功能</a:t>
            </a:r>
            <a:r>
              <a:rPr lang="zh-CN" altLang="en-US" sz="1050"/>
              <a:t>：注册账号、选择食品、健康助手、添加评论</a:t>
            </a:r>
            <a:r>
              <a:rPr lang="zh-CN" altLang="en-US" sz="1050"/>
              <a:t>功能。</a:t>
            </a:r>
            <a:endParaRPr lang="zh-CN" altLang="en-US" sz="1050"/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"/>
          <p:cNvSpPr/>
          <p:nvPr/>
        </p:nvSpPr>
        <p:spPr>
          <a:xfrm>
            <a:off x="1035685" y="3721735"/>
            <a:ext cx="7947660" cy="10585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/>
              <a:t>在开发环境配置方面花费了我们大量的时间，主要是gradle版本与gradle插件版本适配问题，以及我们找到的开源代码大多为</a:t>
            </a:r>
            <a:r>
              <a:rPr lang="zh-CN" altLang="en-US" sz="1050"/>
              <a:t>多年前</a:t>
            </a:r>
            <a:r>
              <a:rPr lang="en-US" altLang="zh-CN" sz="1050"/>
              <a:t>，想要参考借鉴需要修改大量内容，单单是顺利运行都很困难。后期，在</a:t>
            </a:r>
            <a:r>
              <a:rPr lang="zh-CN" altLang="en-US" sz="1050"/>
              <a:t>系统的</a:t>
            </a:r>
            <a:r>
              <a:rPr lang="en-US" altLang="zh-CN" sz="1050"/>
              <a:t>基本功能分别实现的基础上，</a:t>
            </a:r>
            <a:r>
              <a:rPr lang="zh-CN" altLang="en-US" sz="1050"/>
              <a:t>在</a:t>
            </a:r>
            <a:r>
              <a:rPr lang="en-US" altLang="zh-CN" sz="1050"/>
              <a:t>整合时也遇到了很多困难，有很多细节需要修改</a:t>
            </a:r>
            <a:r>
              <a:rPr lang="zh-CN" altLang="en-US" sz="1050"/>
              <a:t>，例如在配置文件中添加Activity类声明；修改各个类中import的包名；整和drawable、layout等文件中的细节。</a:t>
            </a:r>
            <a:r>
              <a:rPr lang="en-US" altLang="zh-CN" sz="1050"/>
              <a:t>。但合并过一次之后，后面就容易很多。</a:t>
            </a:r>
            <a:endParaRPr lang="en-US" altLang="zh-CN" sz="1050"/>
          </a:p>
        </p:txBody>
      </p:sp>
      <p:sp>
        <p:nvSpPr>
          <p:cNvPr id="31" name="Freeform 893"/>
          <p:cNvSpPr>
            <a:spLocks noEditPoints="1"/>
          </p:cNvSpPr>
          <p:nvPr/>
        </p:nvSpPr>
        <p:spPr bwMode="auto">
          <a:xfrm>
            <a:off x="407643" y="3921733"/>
            <a:ext cx="337576" cy="580829"/>
          </a:xfrm>
          <a:custGeom>
            <a:avLst/>
            <a:gdLst>
              <a:gd name="T0" fmla="*/ 105 w 115"/>
              <a:gd name="T1" fmla="*/ 49 h 198"/>
              <a:gd name="T2" fmla="*/ 115 w 115"/>
              <a:gd name="T3" fmla="*/ 53 h 198"/>
              <a:gd name="T4" fmla="*/ 101 w 115"/>
              <a:gd name="T5" fmla="*/ 93 h 198"/>
              <a:gd name="T6" fmla="*/ 89 w 115"/>
              <a:gd name="T7" fmla="*/ 93 h 198"/>
              <a:gd name="T8" fmla="*/ 105 w 115"/>
              <a:gd name="T9" fmla="*/ 49 h 198"/>
              <a:gd name="T10" fmla="*/ 112 w 115"/>
              <a:gd name="T11" fmla="*/ 18 h 198"/>
              <a:gd name="T12" fmla="*/ 109 w 115"/>
              <a:gd name="T13" fmla="*/ 17 h 198"/>
              <a:gd name="T14" fmla="*/ 94 w 115"/>
              <a:gd name="T15" fmla="*/ 33 h 198"/>
              <a:gd name="T16" fmla="*/ 114 w 115"/>
              <a:gd name="T17" fmla="*/ 39 h 198"/>
              <a:gd name="T18" fmla="*/ 112 w 115"/>
              <a:gd name="T19" fmla="*/ 18 h 198"/>
              <a:gd name="T20" fmla="*/ 78 w 115"/>
              <a:gd name="T21" fmla="*/ 93 h 198"/>
              <a:gd name="T22" fmla="*/ 95 w 115"/>
              <a:gd name="T23" fmla="*/ 46 h 198"/>
              <a:gd name="T24" fmla="*/ 85 w 115"/>
              <a:gd name="T25" fmla="*/ 42 h 198"/>
              <a:gd name="T26" fmla="*/ 67 w 115"/>
              <a:gd name="T27" fmla="*/ 93 h 198"/>
              <a:gd name="T28" fmla="*/ 78 w 115"/>
              <a:gd name="T29" fmla="*/ 93 h 198"/>
              <a:gd name="T30" fmla="*/ 2 w 115"/>
              <a:gd name="T31" fmla="*/ 25 h 198"/>
              <a:gd name="T32" fmla="*/ 15 w 115"/>
              <a:gd name="T33" fmla="*/ 3 h 198"/>
              <a:gd name="T34" fmla="*/ 38 w 115"/>
              <a:gd name="T35" fmla="*/ 16 h 198"/>
              <a:gd name="T36" fmla="*/ 58 w 115"/>
              <a:gd name="T37" fmla="*/ 93 h 198"/>
              <a:gd name="T38" fmla="*/ 20 w 115"/>
              <a:gd name="T39" fmla="*/ 93 h 198"/>
              <a:gd name="T40" fmla="*/ 2 w 115"/>
              <a:gd name="T41" fmla="*/ 25 h 198"/>
              <a:gd name="T42" fmla="*/ 16 w 115"/>
              <a:gd name="T43" fmla="*/ 22 h 198"/>
              <a:gd name="T44" fmla="*/ 28 w 115"/>
              <a:gd name="T45" fmla="*/ 69 h 198"/>
              <a:gd name="T46" fmla="*/ 34 w 115"/>
              <a:gd name="T47" fmla="*/ 72 h 198"/>
              <a:gd name="T48" fmla="*/ 37 w 115"/>
              <a:gd name="T49" fmla="*/ 66 h 198"/>
              <a:gd name="T50" fmla="*/ 24 w 115"/>
              <a:gd name="T51" fmla="*/ 19 h 198"/>
              <a:gd name="T52" fmla="*/ 19 w 115"/>
              <a:gd name="T53" fmla="*/ 16 h 198"/>
              <a:gd name="T54" fmla="*/ 16 w 115"/>
              <a:gd name="T55" fmla="*/ 22 h 198"/>
              <a:gd name="T56" fmla="*/ 107 w 115"/>
              <a:gd name="T57" fmla="*/ 100 h 198"/>
              <a:gd name="T58" fmla="*/ 8 w 115"/>
              <a:gd name="T59" fmla="*/ 100 h 198"/>
              <a:gd name="T60" fmla="*/ 2 w 115"/>
              <a:gd name="T61" fmla="*/ 105 h 198"/>
              <a:gd name="T62" fmla="*/ 8 w 115"/>
              <a:gd name="T63" fmla="*/ 109 h 198"/>
              <a:gd name="T64" fmla="*/ 19 w 115"/>
              <a:gd name="T65" fmla="*/ 190 h 198"/>
              <a:gd name="T66" fmla="*/ 14 w 115"/>
              <a:gd name="T67" fmla="*/ 194 h 198"/>
              <a:gd name="T68" fmla="*/ 20 w 115"/>
              <a:gd name="T69" fmla="*/ 198 h 198"/>
              <a:gd name="T70" fmla="*/ 95 w 115"/>
              <a:gd name="T71" fmla="*/ 198 h 198"/>
              <a:gd name="T72" fmla="*/ 101 w 115"/>
              <a:gd name="T73" fmla="*/ 194 h 198"/>
              <a:gd name="T74" fmla="*/ 96 w 115"/>
              <a:gd name="T75" fmla="*/ 190 h 198"/>
              <a:gd name="T76" fmla="*/ 107 w 115"/>
              <a:gd name="T77" fmla="*/ 109 h 198"/>
              <a:gd name="T78" fmla="*/ 113 w 115"/>
              <a:gd name="T79" fmla="*/ 105 h 198"/>
              <a:gd name="T80" fmla="*/ 107 w 115"/>
              <a:gd name="T81" fmla="*/ 100 h 198"/>
              <a:gd name="T82" fmla="*/ 34 w 115"/>
              <a:gd name="T83" fmla="*/ 186 h 198"/>
              <a:gd name="T84" fmla="*/ 34 w 115"/>
              <a:gd name="T85" fmla="*/ 186 h 198"/>
              <a:gd name="T86" fmla="*/ 30 w 115"/>
              <a:gd name="T87" fmla="*/ 183 h 198"/>
              <a:gd name="T88" fmla="*/ 20 w 115"/>
              <a:gd name="T89" fmla="*/ 115 h 198"/>
              <a:gd name="T90" fmla="*/ 23 w 115"/>
              <a:gd name="T91" fmla="*/ 110 h 198"/>
              <a:gd name="T92" fmla="*/ 28 w 115"/>
              <a:gd name="T93" fmla="*/ 114 h 198"/>
              <a:gd name="T94" fmla="*/ 38 w 115"/>
              <a:gd name="T95" fmla="*/ 182 h 198"/>
              <a:gd name="T96" fmla="*/ 34 w 115"/>
              <a:gd name="T97" fmla="*/ 186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5" h="198">
                <a:moveTo>
                  <a:pt x="105" y="49"/>
                </a:moveTo>
                <a:cubicBezTo>
                  <a:pt x="115" y="53"/>
                  <a:pt x="115" y="53"/>
                  <a:pt x="115" y="53"/>
                </a:cubicBezTo>
                <a:cubicBezTo>
                  <a:pt x="101" y="93"/>
                  <a:pt x="101" y="93"/>
                  <a:pt x="101" y="93"/>
                </a:cubicBezTo>
                <a:cubicBezTo>
                  <a:pt x="89" y="93"/>
                  <a:pt x="89" y="93"/>
                  <a:pt x="89" y="93"/>
                </a:cubicBezTo>
                <a:lnTo>
                  <a:pt x="105" y="49"/>
                </a:lnTo>
                <a:close/>
                <a:moveTo>
                  <a:pt x="112" y="18"/>
                </a:moveTo>
                <a:cubicBezTo>
                  <a:pt x="112" y="16"/>
                  <a:pt x="111" y="16"/>
                  <a:pt x="109" y="17"/>
                </a:cubicBezTo>
                <a:cubicBezTo>
                  <a:pt x="94" y="33"/>
                  <a:pt x="94" y="33"/>
                  <a:pt x="94" y="33"/>
                </a:cubicBezTo>
                <a:cubicBezTo>
                  <a:pt x="114" y="39"/>
                  <a:pt x="114" y="39"/>
                  <a:pt x="114" y="39"/>
                </a:cubicBezTo>
                <a:lnTo>
                  <a:pt x="112" y="18"/>
                </a:lnTo>
                <a:close/>
                <a:moveTo>
                  <a:pt x="78" y="93"/>
                </a:moveTo>
                <a:cubicBezTo>
                  <a:pt x="95" y="46"/>
                  <a:pt x="95" y="46"/>
                  <a:pt x="95" y="46"/>
                </a:cubicBezTo>
                <a:cubicBezTo>
                  <a:pt x="85" y="42"/>
                  <a:pt x="85" y="42"/>
                  <a:pt x="85" y="42"/>
                </a:cubicBezTo>
                <a:cubicBezTo>
                  <a:pt x="67" y="93"/>
                  <a:pt x="67" y="93"/>
                  <a:pt x="67" y="93"/>
                </a:cubicBezTo>
                <a:lnTo>
                  <a:pt x="78" y="93"/>
                </a:lnTo>
                <a:close/>
                <a:moveTo>
                  <a:pt x="2" y="25"/>
                </a:moveTo>
                <a:cubicBezTo>
                  <a:pt x="0" y="15"/>
                  <a:pt x="5" y="5"/>
                  <a:pt x="15" y="3"/>
                </a:cubicBezTo>
                <a:cubicBezTo>
                  <a:pt x="25" y="0"/>
                  <a:pt x="35" y="6"/>
                  <a:pt x="38" y="16"/>
                </a:cubicBezTo>
                <a:cubicBezTo>
                  <a:pt x="58" y="93"/>
                  <a:pt x="58" y="93"/>
                  <a:pt x="58" y="93"/>
                </a:cubicBezTo>
                <a:cubicBezTo>
                  <a:pt x="20" y="93"/>
                  <a:pt x="20" y="93"/>
                  <a:pt x="20" y="93"/>
                </a:cubicBezTo>
                <a:lnTo>
                  <a:pt x="2" y="25"/>
                </a:lnTo>
                <a:close/>
                <a:moveTo>
                  <a:pt x="16" y="22"/>
                </a:moveTo>
                <a:cubicBezTo>
                  <a:pt x="28" y="69"/>
                  <a:pt x="28" y="69"/>
                  <a:pt x="28" y="69"/>
                </a:cubicBezTo>
                <a:cubicBezTo>
                  <a:pt x="29" y="71"/>
                  <a:pt x="31" y="72"/>
                  <a:pt x="34" y="72"/>
                </a:cubicBezTo>
                <a:cubicBezTo>
                  <a:pt x="36" y="71"/>
                  <a:pt x="38" y="69"/>
                  <a:pt x="37" y="66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1" y="16"/>
                  <a:pt x="19" y="16"/>
                </a:cubicBezTo>
                <a:cubicBezTo>
                  <a:pt x="16" y="17"/>
                  <a:pt x="15" y="19"/>
                  <a:pt x="16" y="22"/>
                </a:cubicBezTo>
                <a:close/>
                <a:moveTo>
                  <a:pt x="107" y="100"/>
                </a:moveTo>
                <a:cubicBezTo>
                  <a:pt x="8" y="100"/>
                  <a:pt x="8" y="100"/>
                  <a:pt x="8" y="100"/>
                </a:cubicBezTo>
                <a:cubicBezTo>
                  <a:pt x="5" y="100"/>
                  <a:pt x="2" y="102"/>
                  <a:pt x="2" y="105"/>
                </a:cubicBezTo>
                <a:cubicBezTo>
                  <a:pt x="2" y="107"/>
                  <a:pt x="4" y="109"/>
                  <a:pt x="8" y="109"/>
                </a:cubicBezTo>
                <a:cubicBezTo>
                  <a:pt x="19" y="190"/>
                  <a:pt x="19" y="190"/>
                  <a:pt x="19" y="190"/>
                </a:cubicBezTo>
                <a:cubicBezTo>
                  <a:pt x="16" y="190"/>
                  <a:pt x="14" y="192"/>
                  <a:pt x="14" y="194"/>
                </a:cubicBezTo>
                <a:cubicBezTo>
                  <a:pt x="14" y="196"/>
                  <a:pt x="17" y="198"/>
                  <a:pt x="20" y="198"/>
                </a:cubicBezTo>
                <a:cubicBezTo>
                  <a:pt x="95" y="198"/>
                  <a:pt x="95" y="198"/>
                  <a:pt x="95" y="198"/>
                </a:cubicBezTo>
                <a:cubicBezTo>
                  <a:pt x="98" y="198"/>
                  <a:pt x="101" y="196"/>
                  <a:pt x="101" y="194"/>
                </a:cubicBezTo>
                <a:cubicBezTo>
                  <a:pt x="101" y="192"/>
                  <a:pt x="99" y="190"/>
                  <a:pt x="96" y="190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11" y="109"/>
                  <a:pt x="113" y="107"/>
                  <a:pt x="113" y="105"/>
                </a:cubicBezTo>
                <a:cubicBezTo>
                  <a:pt x="113" y="102"/>
                  <a:pt x="110" y="100"/>
                  <a:pt x="107" y="100"/>
                </a:cubicBezTo>
                <a:close/>
                <a:moveTo>
                  <a:pt x="34" y="186"/>
                </a:moveTo>
                <a:cubicBezTo>
                  <a:pt x="34" y="186"/>
                  <a:pt x="34" y="186"/>
                  <a:pt x="34" y="186"/>
                </a:cubicBezTo>
                <a:cubicBezTo>
                  <a:pt x="32" y="186"/>
                  <a:pt x="30" y="185"/>
                  <a:pt x="30" y="183"/>
                </a:cubicBezTo>
                <a:cubicBezTo>
                  <a:pt x="20" y="115"/>
                  <a:pt x="20" y="115"/>
                  <a:pt x="20" y="115"/>
                </a:cubicBezTo>
                <a:cubicBezTo>
                  <a:pt x="19" y="112"/>
                  <a:pt x="21" y="110"/>
                  <a:pt x="23" y="110"/>
                </a:cubicBezTo>
                <a:cubicBezTo>
                  <a:pt x="26" y="110"/>
                  <a:pt x="28" y="111"/>
                  <a:pt x="28" y="114"/>
                </a:cubicBezTo>
                <a:cubicBezTo>
                  <a:pt x="38" y="182"/>
                  <a:pt x="38" y="182"/>
                  <a:pt x="38" y="182"/>
                </a:cubicBezTo>
                <a:cubicBezTo>
                  <a:pt x="38" y="184"/>
                  <a:pt x="37" y="186"/>
                  <a:pt x="34" y="1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" name="Freeform 895"/>
          <p:cNvSpPr>
            <a:spLocks noEditPoints="1"/>
          </p:cNvSpPr>
          <p:nvPr/>
        </p:nvSpPr>
        <p:spPr bwMode="auto">
          <a:xfrm>
            <a:off x="331316" y="2634813"/>
            <a:ext cx="490230" cy="590758"/>
          </a:xfrm>
          <a:custGeom>
            <a:avLst/>
            <a:gdLst>
              <a:gd name="T0" fmla="*/ 167 w 167"/>
              <a:gd name="T1" fmla="*/ 194 h 201"/>
              <a:gd name="T2" fmla="*/ 160 w 167"/>
              <a:gd name="T3" fmla="*/ 201 h 201"/>
              <a:gd name="T4" fmla="*/ 31 w 167"/>
              <a:gd name="T5" fmla="*/ 201 h 201"/>
              <a:gd name="T6" fmla="*/ 0 w 167"/>
              <a:gd name="T7" fmla="*/ 170 h 201"/>
              <a:gd name="T8" fmla="*/ 31 w 167"/>
              <a:gd name="T9" fmla="*/ 139 h 201"/>
              <a:gd name="T10" fmla="*/ 160 w 167"/>
              <a:gd name="T11" fmla="*/ 139 h 201"/>
              <a:gd name="T12" fmla="*/ 167 w 167"/>
              <a:gd name="T13" fmla="*/ 146 h 201"/>
              <a:gd name="T14" fmla="*/ 160 w 167"/>
              <a:gd name="T15" fmla="*/ 154 h 201"/>
              <a:gd name="T16" fmla="*/ 33 w 167"/>
              <a:gd name="T17" fmla="*/ 154 h 201"/>
              <a:gd name="T18" fmla="*/ 17 w 167"/>
              <a:gd name="T19" fmla="*/ 170 h 201"/>
              <a:gd name="T20" fmla="*/ 33 w 167"/>
              <a:gd name="T21" fmla="*/ 187 h 201"/>
              <a:gd name="T22" fmla="*/ 160 w 167"/>
              <a:gd name="T23" fmla="*/ 187 h 201"/>
              <a:gd name="T24" fmla="*/ 167 w 167"/>
              <a:gd name="T25" fmla="*/ 194 h 201"/>
              <a:gd name="T26" fmla="*/ 86 w 167"/>
              <a:gd name="T27" fmla="*/ 28 h 201"/>
              <a:gd name="T28" fmla="*/ 114 w 167"/>
              <a:gd name="T29" fmla="*/ 2 h 201"/>
              <a:gd name="T30" fmla="*/ 113 w 167"/>
              <a:gd name="T31" fmla="*/ 0 h 201"/>
              <a:gd name="T32" fmla="*/ 111 w 167"/>
              <a:gd name="T33" fmla="*/ 0 h 201"/>
              <a:gd name="T34" fmla="*/ 84 w 167"/>
              <a:gd name="T35" fmla="*/ 26 h 201"/>
              <a:gd name="T36" fmla="*/ 84 w 167"/>
              <a:gd name="T37" fmla="*/ 28 h 201"/>
              <a:gd name="T38" fmla="*/ 86 w 167"/>
              <a:gd name="T39" fmla="*/ 28 h 201"/>
              <a:gd name="T40" fmla="*/ 137 w 167"/>
              <a:gd name="T41" fmla="*/ 50 h 201"/>
              <a:gd name="T42" fmla="*/ 108 w 167"/>
              <a:gd name="T43" fmla="*/ 31 h 201"/>
              <a:gd name="T44" fmla="*/ 85 w 167"/>
              <a:gd name="T45" fmla="*/ 36 h 201"/>
              <a:gd name="T46" fmla="*/ 63 w 167"/>
              <a:gd name="T47" fmla="*/ 31 h 201"/>
              <a:gd name="T48" fmla="*/ 34 w 167"/>
              <a:gd name="T49" fmla="*/ 50 h 201"/>
              <a:gd name="T50" fmla="*/ 64 w 167"/>
              <a:gd name="T51" fmla="*/ 125 h 201"/>
              <a:gd name="T52" fmla="*/ 85 w 167"/>
              <a:gd name="T53" fmla="*/ 120 h 201"/>
              <a:gd name="T54" fmla="*/ 106 w 167"/>
              <a:gd name="T55" fmla="*/ 125 h 201"/>
              <a:gd name="T56" fmla="*/ 137 w 167"/>
              <a:gd name="T57" fmla="*/ 50 h 201"/>
              <a:gd name="T58" fmla="*/ 63 w 167"/>
              <a:gd name="T59" fmla="*/ 46 h 201"/>
              <a:gd name="T60" fmla="*/ 62 w 167"/>
              <a:gd name="T61" fmla="*/ 46 h 201"/>
              <a:gd name="T62" fmla="*/ 47 w 167"/>
              <a:gd name="T63" fmla="*/ 59 h 201"/>
              <a:gd name="T64" fmla="*/ 44 w 167"/>
              <a:gd name="T65" fmla="*/ 62 h 201"/>
              <a:gd name="T66" fmla="*/ 43 w 167"/>
              <a:gd name="T67" fmla="*/ 62 h 201"/>
              <a:gd name="T68" fmla="*/ 43 w 167"/>
              <a:gd name="T69" fmla="*/ 62 h 201"/>
              <a:gd name="T70" fmla="*/ 40 w 167"/>
              <a:gd name="T71" fmla="*/ 57 h 201"/>
              <a:gd name="T72" fmla="*/ 62 w 167"/>
              <a:gd name="T73" fmla="*/ 39 h 201"/>
              <a:gd name="T74" fmla="*/ 63 w 167"/>
              <a:gd name="T75" fmla="*/ 39 h 201"/>
              <a:gd name="T76" fmla="*/ 67 w 167"/>
              <a:gd name="T77" fmla="*/ 43 h 201"/>
              <a:gd name="T78" fmla="*/ 63 w 167"/>
              <a:gd name="T79" fmla="*/ 4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7" h="201">
                <a:moveTo>
                  <a:pt x="167" y="194"/>
                </a:moveTo>
                <a:cubicBezTo>
                  <a:pt x="167" y="198"/>
                  <a:pt x="164" y="201"/>
                  <a:pt x="160" y="201"/>
                </a:cubicBezTo>
                <a:cubicBezTo>
                  <a:pt x="31" y="201"/>
                  <a:pt x="31" y="201"/>
                  <a:pt x="31" y="201"/>
                </a:cubicBezTo>
                <a:cubicBezTo>
                  <a:pt x="14" y="201"/>
                  <a:pt x="0" y="187"/>
                  <a:pt x="0" y="170"/>
                </a:cubicBezTo>
                <a:cubicBezTo>
                  <a:pt x="0" y="153"/>
                  <a:pt x="14" y="139"/>
                  <a:pt x="31" y="139"/>
                </a:cubicBezTo>
                <a:cubicBezTo>
                  <a:pt x="160" y="139"/>
                  <a:pt x="160" y="139"/>
                  <a:pt x="160" y="139"/>
                </a:cubicBezTo>
                <a:cubicBezTo>
                  <a:pt x="164" y="139"/>
                  <a:pt x="167" y="142"/>
                  <a:pt x="167" y="146"/>
                </a:cubicBezTo>
                <a:cubicBezTo>
                  <a:pt x="167" y="150"/>
                  <a:pt x="164" y="154"/>
                  <a:pt x="160" y="154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24" y="154"/>
                  <a:pt x="17" y="161"/>
                  <a:pt x="17" y="170"/>
                </a:cubicBezTo>
                <a:cubicBezTo>
                  <a:pt x="17" y="179"/>
                  <a:pt x="24" y="187"/>
                  <a:pt x="33" y="187"/>
                </a:cubicBezTo>
                <a:cubicBezTo>
                  <a:pt x="160" y="187"/>
                  <a:pt x="160" y="187"/>
                  <a:pt x="160" y="187"/>
                </a:cubicBezTo>
                <a:cubicBezTo>
                  <a:pt x="164" y="187"/>
                  <a:pt x="167" y="190"/>
                  <a:pt x="167" y="194"/>
                </a:cubicBezTo>
                <a:close/>
                <a:moveTo>
                  <a:pt x="86" y="28"/>
                </a:moveTo>
                <a:cubicBezTo>
                  <a:pt x="101" y="28"/>
                  <a:pt x="114" y="17"/>
                  <a:pt x="114" y="2"/>
                </a:cubicBezTo>
                <a:cubicBezTo>
                  <a:pt x="114" y="1"/>
                  <a:pt x="114" y="1"/>
                  <a:pt x="113" y="0"/>
                </a:cubicBezTo>
                <a:cubicBezTo>
                  <a:pt x="113" y="0"/>
                  <a:pt x="112" y="0"/>
                  <a:pt x="111" y="0"/>
                </a:cubicBezTo>
                <a:cubicBezTo>
                  <a:pt x="96" y="0"/>
                  <a:pt x="84" y="12"/>
                  <a:pt x="84" y="26"/>
                </a:cubicBezTo>
                <a:cubicBezTo>
                  <a:pt x="84" y="27"/>
                  <a:pt x="84" y="28"/>
                  <a:pt x="84" y="28"/>
                </a:cubicBezTo>
                <a:cubicBezTo>
                  <a:pt x="85" y="28"/>
                  <a:pt x="85" y="28"/>
                  <a:pt x="86" y="28"/>
                </a:cubicBezTo>
                <a:close/>
                <a:moveTo>
                  <a:pt x="137" y="50"/>
                </a:moveTo>
                <a:cubicBezTo>
                  <a:pt x="131" y="37"/>
                  <a:pt x="118" y="31"/>
                  <a:pt x="108" y="31"/>
                </a:cubicBezTo>
                <a:cubicBezTo>
                  <a:pt x="97" y="31"/>
                  <a:pt x="94" y="36"/>
                  <a:pt x="85" y="36"/>
                </a:cubicBezTo>
                <a:cubicBezTo>
                  <a:pt x="76" y="36"/>
                  <a:pt x="74" y="31"/>
                  <a:pt x="63" y="31"/>
                </a:cubicBezTo>
                <a:cubicBezTo>
                  <a:pt x="53" y="31"/>
                  <a:pt x="40" y="37"/>
                  <a:pt x="34" y="50"/>
                </a:cubicBezTo>
                <a:cubicBezTo>
                  <a:pt x="23" y="76"/>
                  <a:pt x="42" y="125"/>
                  <a:pt x="64" y="125"/>
                </a:cubicBezTo>
                <a:cubicBezTo>
                  <a:pt x="73" y="125"/>
                  <a:pt x="77" y="120"/>
                  <a:pt x="85" y="120"/>
                </a:cubicBezTo>
                <a:cubicBezTo>
                  <a:pt x="94" y="120"/>
                  <a:pt x="97" y="125"/>
                  <a:pt x="106" y="125"/>
                </a:cubicBezTo>
                <a:cubicBezTo>
                  <a:pt x="129" y="125"/>
                  <a:pt x="148" y="76"/>
                  <a:pt x="137" y="50"/>
                </a:cubicBezTo>
                <a:close/>
                <a:moveTo>
                  <a:pt x="63" y="46"/>
                </a:moveTo>
                <a:cubicBezTo>
                  <a:pt x="62" y="46"/>
                  <a:pt x="62" y="46"/>
                  <a:pt x="62" y="46"/>
                </a:cubicBezTo>
                <a:cubicBezTo>
                  <a:pt x="57" y="46"/>
                  <a:pt x="49" y="51"/>
                  <a:pt x="47" y="59"/>
                </a:cubicBezTo>
                <a:cubicBezTo>
                  <a:pt x="47" y="61"/>
                  <a:pt x="45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41" y="61"/>
                  <a:pt x="40" y="59"/>
                  <a:pt x="40" y="57"/>
                </a:cubicBezTo>
                <a:cubicBezTo>
                  <a:pt x="42" y="46"/>
                  <a:pt x="53" y="39"/>
                  <a:pt x="62" y="39"/>
                </a:cubicBezTo>
                <a:cubicBezTo>
                  <a:pt x="62" y="39"/>
                  <a:pt x="63" y="39"/>
                  <a:pt x="63" y="39"/>
                </a:cubicBezTo>
                <a:cubicBezTo>
                  <a:pt x="65" y="39"/>
                  <a:pt x="67" y="41"/>
                  <a:pt x="67" y="43"/>
                </a:cubicBezTo>
                <a:cubicBezTo>
                  <a:pt x="66" y="45"/>
                  <a:pt x="65" y="46"/>
                  <a:pt x="63" y="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3" name="Freeform 897"/>
          <p:cNvSpPr>
            <a:spLocks noEditPoints="1"/>
          </p:cNvSpPr>
          <p:nvPr/>
        </p:nvSpPr>
        <p:spPr bwMode="auto">
          <a:xfrm>
            <a:off x="305560" y="1480716"/>
            <a:ext cx="476578" cy="573383"/>
          </a:xfrm>
          <a:custGeom>
            <a:avLst/>
            <a:gdLst>
              <a:gd name="T0" fmla="*/ 40 w 162"/>
              <a:gd name="T1" fmla="*/ 195 h 195"/>
              <a:gd name="T2" fmla="*/ 128 w 162"/>
              <a:gd name="T3" fmla="*/ 191 h 195"/>
              <a:gd name="T4" fmla="*/ 131 w 162"/>
              <a:gd name="T5" fmla="*/ 125 h 195"/>
              <a:gd name="T6" fmla="*/ 31 w 162"/>
              <a:gd name="T7" fmla="*/ 69 h 195"/>
              <a:gd name="T8" fmla="*/ 38 w 162"/>
              <a:gd name="T9" fmla="*/ 72 h 195"/>
              <a:gd name="T10" fmla="*/ 41 w 162"/>
              <a:gd name="T11" fmla="*/ 68 h 195"/>
              <a:gd name="T12" fmla="*/ 43 w 162"/>
              <a:gd name="T13" fmla="*/ 65 h 195"/>
              <a:gd name="T14" fmla="*/ 31 w 162"/>
              <a:gd name="T15" fmla="*/ 69 h 195"/>
              <a:gd name="T16" fmla="*/ 81 w 162"/>
              <a:gd name="T17" fmla="*/ 33 h 195"/>
              <a:gd name="T18" fmla="*/ 82 w 162"/>
              <a:gd name="T19" fmla="*/ 26 h 195"/>
              <a:gd name="T20" fmla="*/ 87 w 162"/>
              <a:gd name="T21" fmla="*/ 37 h 195"/>
              <a:gd name="T22" fmla="*/ 81 w 162"/>
              <a:gd name="T23" fmla="*/ 51 h 195"/>
              <a:gd name="T24" fmla="*/ 85 w 162"/>
              <a:gd name="T25" fmla="*/ 58 h 195"/>
              <a:gd name="T26" fmla="*/ 87 w 162"/>
              <a:gd name="T27" fmla="*/ 49 h 195"/>
              <a:gd name="T28" fmla="*/ 89 w 162"/>
              <a:gd name="T29" fmla="*/ 46 h 195"/>
              <a:gd name="T30" fmla="*/ 104 w 162"/>
              <a:gd name="T31" fmla="*/ 45 h 195"/>
              <a:gd name="T32" fmla="*/ 92 w 162"/>
              <a:gd name="T33" fmla="*/ 55 h 195"/>
              <a:gd name="T34" fmla="*/ 96 w 162"/>
              <a:gd name="T35" fmla="*/ 78 h 195"/>
              <a:gd name="T36" fmla="*/ 107 w 162"/>
              <a:gd name="T37" fmla="*/ 74 h 195"/>
              <a:gd name="T38" fmla="*/ 131 w 162"/>
              <a:gd name="T39" fmla="*/ 94 h 195"/>
              <a:gd name="T40" fmla="*/ 129 w 162"/>
              <a:gd name="T41" fmla="*/ 80 h 195"/>
              <a:gd name="T42" fmla="*/ 118 w 162"/>
              <a:gd name="T43" fmla="*/ 60 h 195"/>
              <a:gd name="T44" fmla="*/ 119 w 162"/>
              <a:gd name="T45" fmla="*/ 47 h 195"/>
              <a:gd name="T46" fmla="*/ 112 w 162"/>
              <a:gd name="T47" fmla="*/ 46 h 195"/>
              <a:gd name="T48" fmla="*/ 119 w 162"/>
              <a:gd name="T49" fmla="*/ 44 h 195"/>
              <a:gd name="T50" fmla="*/ 128 w 162"/>
              <a:gd name="T51" fmla="*/ 45 h 195"/>
              <a:gd name="T52" fmla="*/ 89 w 162"/>
              <a:gd name="T53" fmla="*/ 17 h 195"/>
              <a:gd name="T54" fmla="*/ 87 w 162"/>
              <a:gd name="T55" fmla="*/ 21 h 195"/>
              <a:gd name="T56" fmla="*/ 76 w 162"/>
              <a:gd name="T57" fmla="*/ 26 h 195"/>
              <a:gd name="T58" fmla="*/ 72 w 162"/>
              <a:gd name="T59" fmla="*/ 115 h 195"/>
              <a:gd name="T60" fmla="*/ 94 w 162"/>
              <a:gd name="T61" fmla="*/ 128 h 195"/>
              <a:gd name="T62" fmla="*/ 100 w 162"/>
              <a:gd name="T63" fmla="*/ 131 h 195"/>
              <a:gd name="T64" fmla="*/ 98 w 162"/>
              <a:gd name="T65" fmla="*/ 127 h 195"/>
              <a:gd name="T66" fmla="*/ 98 w 162"/>
              <a:gd name="T67" fmla="*/ 119 h 195"/>
              <a:gd name="T68" fmla="*/ 100 w 162"/>
              <a:gd name="T69" fmla="*/ 116 h 195"/>
              <a:gd name="T70" fmla="*/ 99 w 162"/>
              <a:gd name="T71" fmla="*/ 108 h 195"/>
              <a:gd name="T72" fmla="*/ 92 w 162"/>
              <a:gd name="T73" fmla="*/ 96 h 195"/>
              <a:gd name="T74" fmla="*/ 80 w 162"/>
              <a:gd name="T75" fmla="*/ 100 h 195"/>
              <a:gd name="T76" fmla="*/ 56 w 162"/>
              <a:gd name="T77" fmla="*/ 73 h 195"/>
              <a:gd name="T78" fmla="*/ 60 w 162"/>
              <a:gd name="T79" fmla="*/ 72 h 195"/>
              <a:gd name="T80" fmla="*/ 39 w 162"/>
              <a:gd name="T81" fmla="*/ 77 h 195"/>
              <a:gd name="T82" fmla="*/ 33 w 162"/>
              <a:gd name="T83" fmla="*/ 77 h 195"/>
              <a:gd name="T84" fmla="*/ 48 w 162"/>
              <a:gd name="T85" fmla="*/ 113 h 195"/>
              <a:gd name="T86" fmla="*/ 57 w 162"/>
              <a:gd name="T87" fmla="*/ 105 h 195"/>
              <a:gd name="T88" fmla="*/ 45 w 162"/>
              <a:gd name="T89" fmla="*/ 110 h 195"/>
              <a:gd name="T90" fmla="*/ 43 w 162"/>
              <a:gd name="T91" fmla="*/ 100 h 195"/>
              <a:gd name="T92" fmla="*/ 51 w 162"/>
              <a:gd name="T93" fmla="*/ 96 h 195"/>
              <a:gd name="T94" fmla="*/ 55 w 162"/>
              <a:gd name="T95" fmla="*/ 78 h 195"/>
              <a:gd name="T96" fmla="*/ 44 w 162"/>
              <a:gd name="T97" fmla="*/ 38 h 195"/>
              <a:gd name="T98" fmla="*/ 45 w 162"/>
              <a:gd name="T99" fmla="*/ 54 h 195"/>
              <a:gd name="T100" fmla="*/ 47 w 162"/>
              <a:gd name="T101" fmla="*/ 53 h 195"/>
              <a:gd name="T102" fmla="*/ 48 w 162"/>
              <a:gd name="T103" fmla="*/ 56 h 195"/>
              <a:gd name="T104" fmla="*/ 55 w 162"/>
              <a:gd name="T105" fmla="*/ 46 h 195"/>
              <a:gd name="T106" fmla="*/ 55 w 162"/>
              <a:gd name="T107" fmla="*/ 41 h 195"/>
              <a:gd name="T108" fmla="*/ 47 w 162"/>
              <a:gd name="T109" fmla="*/ 39 h 195"/>
              <a:gd name="T110" fmla="*/ 44 w 162"/>
              <a:gd name="T111" fmla="*/ 39 h 195"/>
              <a:gd name="T112" fmla="*/ 144 w 162"/>
              <a:gd name="T113" fmla="*/ 130 h 195"/>
              <a:gd name="T114" fmla="*/ 13 w 162"/>
              <a:gd name="T115" fmla="*/ 89 h 195"/>
              <a:gd name="T116" fmla="*/ 47 w 162"/>
              <a:gd name="T117" fmla="*/ 4 h 195"/>
              <a:gd name="T118" fmla="*/ 2 w 162"/>
              <a:gd name="T119" fmla="*/ 91 h 195"/>
              <a:gd name="T120" fmla="*/ 153 w 162"/>
              <a:gd name="T121" fmla="*/ 139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195">
                <a:moveTo>
                  <a:pt x="128" y="191"/>
                </a:moveTo>
                <a:cubicBezTo>
                  <a:pt x="130" y="192"/>
                  <a:pt x="128" y="195"/>
                  <a:pt x="125" y="195"/>
                </a:cubicBezTo>
                <a:cubicBezTo>
                  <a:pt x="40" y="195"/>
                  <a:pt x="40" y="195"/>
                  <a:pt x="40" y="195"/>
                </a:cubicBezTo>
                <a:cubicBezTo>
                  <a:pt x="37" y="195"/>
                  <a:pt x="37" y="192"/>
                  <a:pt x="38" y="191"/>
                </a:cubicBezTo>
                <a:cubicBezTo>
                  <a:pt x="44" y="181"/>
                  <a:pt x="63" y="172"/>
                  <a:pt x="83" y="172"/>
                </a:cubicBezTo>
                <a:cubicBezTo>
                  <a:pt x="102" y="172"/>
                  <a:pt x="121" y="180"/>
                  <a:pt x="128" y="191"/>
                </a:cubicBezTo>
                <a:close/>
                <a:moveTo>
                  <a:pt x="49" y="26"/>
                </a:moveTo>
                <a:cubicBezTo>
                  <a:pt x="76" y="3"/>
                  <a:pt x="116" y="7"/>
                  <a:pt x="139" y="34"/>
                </a:cubicBezTo>
                <a:cubicBezTo>
                  <a:pt x="162" y="61"/>
                  <a:pt x="158" y="102"/>
                  <a:pt x="131" y="125"/>
                </a:cubicBezTo>
                <a:cubicBezTo>
                  <a:pt x="104" y="147"/>
                  <a:pt x="63" y="144"/>
                  <a:pt x="41" y="117"/>
                </a:cubicBezTo>
                <a:cubicBezTo>
                  <a:pt x="18" y="89"/>
                  <a:pt x="21" y="49"/>
                  <a:pt x="49" y="26"/>
                </a:cubicBezTo>
                <a:close/>
                <a:moveTo>
                  <a:pt x="31" y="69"/>
                </a:moveTo>
                <a:cubicBezTo>
                  <a:pt x="32" y="68"/>
                  <a:pt x="33" y="68"/>
                  <a:pt x="34" y="68"/>
                </a:cubicBezTo>
                <a:cubicBezTo>
                  <a:pt x="35" y="68"/>
                  <a:pt x="36" y="68"/>
                  <a:pt x="37" y="69"/>
                </a:cubicBezTo>
                <a:cubicBezTo>
                  <a:pt x="37" y="70"/>
                  <a:pt x="38" y="71"/>
                  <a:pt x="38" y="72"/>
                </a:cubicBezTo>
                <a:cubicBezTo>
                  <a:pt x="39" y="71"/>
                  <a:pt x="40" y="71"/>
                  <a:pt x="40" y="70"/>
                </a:cubicBezTo>
                <a:cubicBezTo>
                  <a:pt x="41" y="70"/>
                  <a:pt x="42" y="70"/>
                  <a:pt x="42" y="69"/>
                </a:cubicBezTo>
                <a:cubicBezTo>
                  <a:pt x="42" y="69"/>
                  <a:pt x="42" y="69"/>
                  <a:pt x="41" y="68"/>
                </a:cubicBezTo>
                <a:cubicBezTo>
                  <a:pt x="40" y="67"/>
                  <a:pt x="40" y="67"/>
                  <a:pt x="40" y="67"/>
                </a:cubicBezTo>
                <a:cubicBezTo>
                  <a:pt x="40" y="66"/>
                  <a:pt x="41" y="66"/>
                  <a:pt x="41" y="66"/>
                </a:cubicBezTo>
                <a:cubicBezTo>
                  <a:pt x="42" y="66"/>
                  <a:pt x="43" y="65"/>
                  <a:pt x="43" y="65"/>
                </a:cubicBezTo>
                <a:cubicBezTo>
                  <a:pt x="43" y="65"/>
                  <a:pt x="43" y="65"/>
                  <a:pt x="43" y="65"/>
                </a:cubicBezTo>
                <a:cubicBezTo>
                  <a:pt x="39" y="65"/>
                  <a:pt x="35" y="66"/>
                  <a:pt x="32" y="68"/>
                </a:cubicBezTo>
                <a:cubicBezTo>
                  <a:pt x="31" y="68"/>
                  <a:pt x="31" y="68"/>
                  <a:pt x="31" y="69"/>
                </a:cubicBezTo>
                <a:close/>
                <a:moveTo>
                  <a:pt x="78" y="37"/>
                </a:moveTo>
                <a:cubicBezTo>
                  <a:pt x="79" y="37"/>
                  <a:pt x="80" y="37"/>
                  <a:pt x="82" y="37"/>
                </a:cubicBezTo>
                <a:cubicBezTo>
                  <a:pt x="81" y="36"/>
                  <a:pt x="81" y="34"/>
                  <a:pt x="81" y="33"/>
                </a:cubicBezTo>
                <a:cubicBezTo>
                  <a:pt x="80" y="27"/>
                  <a:pt x="80" y="26"/>
                  <a:pt x="80" y="25"/>
                </a:cubicBezTo>
                <a:cubicBezTo>
                  <a:pt x="80" y="25"/>
                  <a:pt x="81" y="25"/>
                  <a:pt x="81" y="25"/>
                </a:cubicBezTo>
                <a:cubicBezTo>
                  <a:pt x="82" y="25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7"/>
                  <a:pt x="83" y="28"/>
                  <a:pt x="84" y="29"/>
                </a:cubicBezTo>
                <a:cubicBezTo>
                  <a:pt x="86" y="32"/>
                  <a:pt x="88" y="35"/>
                  <a:pt x="87" y="37"/>
                </a:cubicBezTo>
                <a:cubicBezTo>
                  <a:pt x="87" y="39"/>
                  <a:pt x="86" y="40"/>
                  <a:pt x="84" y="41"/>
                </a:cubicBezTo>
                <a:cubicBezTo>
                  <a:pt x="83" y="42"/>
                  <a:pt x="83" y="42"/>
                  <a:pt x="83" y="44"/>
                </a:cubicBezTo>
                <a:cubicBezTo>
                  <a:pt x="83" y="45"/>
                  <a:pt x="82" y="47"/>
                  <a:pt x="81" y="51"/>
                </a:cubicBezTo>
                <a:cubicBezTo>
                  <a:pt x="82" y="52"/>
                  <a:pt x="82" y="54"/>
                  <a:pt x="82" y="55"/>
                </a:cubicBezTo>
                <a:cubicBezTo>
                  <a:pt x="82" y="56"/>
                  <a:pt x="82" y="57"/>
                  <a:pt x="84" y="59"/>
                </a:cubicBezTo>
                <a:cubicBezTo>
                  <a:pt x="84" y="59"/>
                  <a:pt x="85" y="59"/>
                  <a:pt x="85" y="58"/>
                </a:cubicBezTo>
                <a:cubicBezTo>
                  <a:pt x="86" y="57"/>
                  <a:pt x="86" y="56"/>
                  <a:pt x="86" y="54"/>
                </a:cubicBezTo>
                <a:cubicBezTo>
                  <a:pt x="85" y="52"/>
                  <a:pt x="85" y="51"/>
                  <a:pt x="86" y="50"/>
                </a:cubicBezTo>
                <a:cubicBezTo>
                  <a:pt x="86" y="49"/>
                  <a:pt x="87" y="49"/>
                  <a:pt x="87" y="49"/>
                </a:cubicBezTo>
                <a:cubicBezTo>
                  <a:pt x="88" y="48"/>
                  <a:pt x="88" y="48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9" y="46"/>
                </a:cubicBezTo>
                <a:cubicBezTo>
                  <a:pt x="91" y="46"/>
                  <a:pt x="94" y="47"/>
                  <a:pt x="97" y="48"/>
                </a:cubicBezTo>
                <a:cubicBezTo>
                  <a:pt x="97" y="47"/>
                  <a:pt x="97" y="47"/>
                  <a:pt x="98" y="46"/>
                </a:cubicBezTo>
                <a:cubicBezTo>
                  <a:pt x="100" y="44"/>
                  <a:pt x="102" y="44"/>
                  <a:pt x="104" y="45"/>
                </a:cubicBezTo>
                <a:cubicBezTo>
                  <a:pt x="106" y="46"/>
                  <a:pt x="106" y="48"/>
                  <a:pt x="106" y="50"/>
                </a:cubicBezTo>
                <a:cubicBezTo>
                  <a:pt x="104" y="53"/>
                  <a:pt x="100" y="57"/>
                  <a:pt x="96" y="57"/>
                </a:cubicBezTo>
                <a:cubicBezTo>
                  <a:pt x="94" y="57"/>
                  <a:pt x="93" y="56"/>
                  <a:pt x="92" y="55"/>
                </a:cubicBezTo>
                <a:cubicBezTo>
                  <a:pt x="90" y="56"/>
                  <a:pt x="88" y="57"/>
                  <a:pt x="87" y="60"/>
                </a:cubicBezTo>
                <a:cubicBezTo>
                  <a:pt x="86" y="64"/>
                  <a:pt x="87" y="69"/>
                  <a:pt x="90" y="74"/>
                </a:cubicBezTo>
                <a:cubicBezTo>
                  <a:pt x="92" y="78"/>
                  <a:pt x="95" y="78"/>
                  <a:pt x="96" y="78"/>
                </a:cubicBezTo>
                <a:cubicBezTo>
                  <a:pt x="98" y="78"/>
                  <a:pt x="100" y="77"/>
                  <a:pt x="101" y="76"/>
                </a:cubicBezTo>
                <a:cubicBezTo>
                  <a:pt x="103" y="75"/>
                  <a:pt x="105" y="75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8" y="74"/>
                  <a:pt x="108" y="74"/>
                </a:cubicBezTo>
                <a:cubicBezTo>
                  <a:pt x="109" y="75"/>
                  <a:pt x="110" y="76"/>
                  <a:pt x="112" y="78"/>
                </a:cubicBezTo>
                <a:cubicBezTo>
                  <a:pt x="117" y="83"/>
                  <a:pt x="128" y="94"/>
                  <a:pt x="131" y="94"/>
                </a:cubicBezTo>
                <a:cubicBezTo>
                  <a:pt x="132" y="94"/>
                  <a:pt x="132" y="94"/>
                  <a:pt x="132" y="94"/>
                </a:cubicBezTo>
                <a:cubicBezTo>
                  <a:pt x="132" y="93"/>
                  <a:pt x="133" y="92"/>
                  <a:pt x="131" y="87"/>
                </a:cubicBezTo>
                <a:cubicBezTo>
                  <a:pt x="131" y="85"/>
                  <a:pt x="130" y="83"/>
                  <a:pt x="129" y="80"/>
                </a:cubicBezTo>
                <a:cubicBezTo>
                  <a:pt x="128" y="73"/>
                  <a:pt x="125" y="63"/>
                  <a:pt x="122" y="58"/>
                </a:cubicBezTo>
                <a:cubicBezTo>
                  <a:pt x="121" y="59"/>
                  <a:pt x="120" y="60"/>
                  <a:pt x="119" y="60"/>
                </a:cubicBezTo>
                <a:cubicBezTo>
                  <a:pt x="119" y="61"/>
                  <a:pt x="118" y="60"/>
                  <a:pt x="118" y="60"/>
                </a:cubicBezTo>
                <a:cubicBezTo>
                  <a:pt x="117" y="58"/>
                  <a:pt x="118" y="56"/>
                  <a:pt x="119" y="54"/>
                </a:cubicBezTo>
                <a:cubicBezTo>
                  <a:pt x="120" y="52"/>
                  <a:pt x="121" y="50"/>
                  <a:pt x="120" y="48"/>
                </a:cubicBezTo>
                <a:cubicBezTo>
                  <a:pt x="120" y="48"/>
                  <a:pt x="119" y="47"/>
                  <a:pt x="119" y="47"/>
                </a:cubicBezTo>
                <a:cubicBezTo>
                  <a:pt x="119" y="47"/>
                  <a:pt x="118" y="48"/>
                  <a:pt x="118" y="48"/>
                </a:cubicBezTo>
                <a:cubicBezTo>
                  <a:pt x="117" y="49"/>
                  <a:pt x="116" y="49"/>
                  <a:pt x="115" y="49"/>
                </a:cubicBezTo>
                <a:cubicBezTo>
                  <a:pt x="113" y="49"/>
                  <a:pt x="112" y="48"/>
                  <a:pt x="112" y="46"/>
                </a:cubicBezTo>
                <a:cubicBezTo>
                  <a:pt x="111" y="46"/>
                  <a:pt x="111" y="45"/>
                  <a:pt x="112" y="45"/>
                </a:cubicBezTo>
                <a:cubicBezTo>
                  <a:pt x="112" y="45"/>
                  <a:pt x="113" y="45"/>
                  <a:pt x="113" y="45"/>
                </a:cubicBezTo>
                <a:cubicBezTo>
                  <a:pt x="115" y="46"/>
                  <a:pt x="117" y="45"/>
                  <a:pt x="119" y="44"/>
                </a:cubicBezTo>
                <a:cubicBezTo>
                  <a:pt x="120" y="43"/>
                  <a:pt x="122" y="43"/>
                  <a:pt x="123" y="43"/>
                </a:cubicBezTo>
                <a:cubicBezTo>
                  <a:pt x="124" y="43"/>
                  <a:pt x="126" y="43"/>
                  <a:pt x="127" y="44"/>
                </a:cubicBezTo>
                <a:cubicBezTo>
                  <a:pt x="127" y="44"/>
                  <a:pt x="128" y="45"/>
                  <a:pt x="128" y="45"/>
                </a:cubicBezTo>
                <a:cubicBezTo>
                  <a:pt x="129" y="47"/>
                  <a:pt x="130" y="48"/>
                  <a:pt x="134" y="48"/>
                </a:cubicBezTo>
                <a:cubicBezTo>
                  <a:pt x="133" y="45"/>
                  <a:pt x="132" y="40"/>
                  <a:pt x="134" y="37"/>
                </a:cubicBezTo>
                <a:cubicBezTo>
                  <a:pt x="123" y="24"/>
                  <a:pt x="106" y="16"/>
                  <a:pt x="89" y="17"/>
                </a:cubicBezTo>
                <a:cubicBezTo>
                  <a:pt x="90" y="17"/>
                  <a:pt x="90" y="18"/>
                  <a:pt x="90" y="19"/>
                </a:cubicBezTo>
                <a:cubicBezTo>
                  <a:pt x="90" y="20"/>
                  <a:pt x="89" y="21"/>
                  <a:pt x="88" y="21"/>
                </a:cubicBezTo>
                <a:cubicBezTo>
                  <a:pt x="88" y="21"/>
                  <a:pt x="88" y="21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6" y="20"/>
                  <a:pt x="85" y="19"/>
                  <a:pt x="84" y="19"/>
                </a:cubicBezTo>
                <a:cubicBezTo>
                  <a:pt x="82" y="19"/>
                  <a:pt x="78" y="22"/>
                  <a:pt x="76" y="26"/>
                </a:cubicBezTo>
                <a:cubicBezTo>
                  <a:pt x="75" y="28"/>
                  <a:pt x="74" y="33"/>
                  <a:pt x="78" y="37"/>
                </a:cubicBezTo>
                <a:close/>
                <a:moveTo>
                  <a:pt x="69" y="105"/>
                </a:moveTo>
                <a:cubicBezTo>
                  <a:pt x="69" y="109"/>
                  <a:pt x="70" y="112"/>
                  <a:pt x="72" y="115"/>
                </a:cubicBezTo>
                <a:cubicBezTo>
                  <a:pt x="72" y="115"/>
                  <a:pt x="73" y="116"/>
                  <a:pt x="73" y="117"/>
                </a:cubicBezTo>
                <a:cubicBezTo>
                  <a:pt x="74" y="116"/>
                  <a:pt x="75" y="116"/>
                  <a:pt x="77" y="116"/>
                </a:cubicBezTo>
                <a:cubicBezTo>
                  <a:pt x="84" y="116"/>
                  <a:pt x="89" y="122"/>
                  <a:pt x="94" y="128"/>
                </a:cubicBezTo>
                <a:cubicBezTo>
                  <a:pt x="95" y="130"/>
                  <a:pt x="97" y="132"/>
                  <a:pt x="98" y="133"/>
                </a:cubicBezTo>
                <a:cubicBezTo>
                  <a:pt x="99" y="133"/>
                  <a:pt x="100" y="133"/>
                  <a:pt x="101" y="133"/>
                </a:cubicBezTo>
                <a:cubicBezTo>
                  <a:pt x="101" y="132"/>
                  <a:pt x="100" y="131"/>
                  <a:pt x="100" y="131"/>
                </a:cubicBezTo>
                <a:cubicBezTo>
                  <a:pt x="99" y="130"/>
                  <a:pt x="99" y="130"/>
                  <a:pt x="99" y="130"/>
                </a:cubicBezTo>
                <a:cubicBezTo>
                  <a:pt x="99" y="128"/>
                  <a:pt x="99" y="127"/>
                  <a:pt x="99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98" y="127"/>
                  <a:pt x="98" y="126"/>
                  <a:pt x="98" y="126"/>
                </a:cubicBezTo>
                <a:cubicBezTo>
                  <a:pt x="98" y="124"/>
                  <a:pt x="99" y="122"/>
                  <a:pt x="100" y="120"/>
                </a:cubicBezTo>
                <a:cubicBezTo>
                  <a:pt x="99" y="120"/>
                  <a:pt x="99" y="120"/>
                  <a:pt x="98" y="119"/>
                </a:cubicBezTo>
                <a:cubicBezTo>
                  <a:pt x="98" y="119"/>
                  <a:pt x="98" y="119"/>
                  <a:pt x="98" y="118"/>
                </a:cubicBezTo>
                <a:cubicBezTo>
                  <a:pt x="99" y="118"/>
                  <a:pt x="99" y="117"/>
                  <a:pt x="99" y="117"/>
                </a:cubicBezTo>
                <a:cubicBezTo>
                  <a:pt x="100" y="116"/>
                  <a:pt x="100" y="116"/>
                  <a:pt x="100" y="116"/>
                </a:cubicBezTo>
                <a:cubicBezTo>
                  <a:pt x="100" y="115"/>
                  <a:pt x="100" y="114"/>
                  <a:pt x="100" y="114"/>
                </a:cubicBezTo>
                <a:cubicBezTo>
                  <a:pt x="100" y="112"/>
                  <a:pt x="100" y="111"/>
                  <a:pt x="99" y="110"/>
                </a:cubicBezTo>
                <a:cubicBezTo>
                  <a:pt x="98" y="109"/>
                  <a:pt x="98" y="109"/>
                  <a:pt x="99" y="108"/>
                </a:cubicBezTo>
                <a:cubicBezTo>
                  <a:pt x="101" y="104"/>
                  <a:pt x="100" y="101"/>
                  <a:pt x="98" y="97"/>
                </a:cubicBezTo>
                <a:cubicBezTo>
                  <a:pt x="97" y="96"/>
                  <a:pt x="97" y="95"/>
                  <a:pt x="96" y="94"/>
                </a:cubicBezTo>
                <a:cubicBezTo>
                  <a:pt x="95" y="94"/>
                  <a:pt x="94" y="95"/>
                  <a:pt x="92" y="96"/>
                </a:cubicBezTo>
                <a:cubicBezTo>
                  <a:pt x="90" y="97"/>
                  <a:pt x="89" y="99"/>
                  <a:pt x="87" y="99"/>
                </a:cubicBezTo>
                <a:cubicBezTo>
                  <a:pt x="86" y="99"/>
                  <a:pt x="85" y="98"/>
                  <a:pt x="84" y="98"/>
                </a:cubicBezTo>
                <a:cubicBezTo>
                  <a:pt x="83" y="99"/>
                  <a:pt x="81" y="99"/>
                  <a:pt x="80" y="100"/>
                </a:cubicBezTo>
                <a:cubicBezTo>
                  <a:pt x="76" y="101"/>
                  <a:pt x="73" y="102"/>
                  <a:pt x="69" y="105"/>
                </a:cubicBezTo>
                <a:close/>
                <a:moveTo>
                  <a:pt x="53" y="76"/>
                </a:moveTo>
                <a:cubicBezTo>
                  <a:pt x="54" y="74"/>
                  <a:pt x="55" y="73"/>
                  <a:pt x="56" y="73"/>
                </a:cubicBezTo>
                <a:cubicBezTo>
                  <a:pt x="57" y="73"/>
                  <a:pt x="57" y="74"/>
                  <a:pt x="57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8" y="74"/>
                  <a:pt x="59" y="73"/>
                  <a:pt x="60" y="72"/>
                </a:cubicBezTo>
                <a:cubicBezTo>
                  <a:pt x="59" y="71"/>
                  <a:pt x="58" y="70"/>
                  <a:pt x="56" y="70"/>
                </a:cubicBezTo>
                <a:cubicBezTo>
                  <a:pt x="50" y="70"/>
                  <a:pt x="42" y="73"/>
                  <a:pt x="40" y="75"/>
                </a:cubicBezTo>
                <a:cubicBezTo>
                  <a:pt x="40" y="76"/>
                  <a:pt x="40" y="77"/>
                  <a:pt x="39" y="77"/>
                </a:cubicBezTo>
                <a:cubicBezTo>
                  <a:pt x="39" y="78"/>
                  <a:pt x="37" y="79"/>
                  <a:pt x="36" y="79"/>
                </a:cubicBezTo>
                <a:cubicBezTo>
                  <a:pt x="36" y="79"/>
                  <a:pt x="34" y="79"/>
                  <a:pt x="34" y="77"/>
                </a:cubicBezTo>
                <a:cubicBezTo>
                  <a:pt x="33" y="77"/>
                  <a:pt x="33" y="77"/>
                  <a:pt x="33" y="77"/>
                </a:cubicBezTo>
                <a:cubicBezTo>
                  <a:pt x="32" y="77"/>
                  <a:pt x="31" y="77"/>
                  <a:pt x="31" y="77"/>
                </a:cubicBezTo>
                <a:cubicBezTo>
                  <a:pt x="31" y="90"/>
                  <a:pt x="36" y="102"/>
                  <a:pt x="44" y="113"/>
                </a:cubicBezTo>
                <a:cubicBezTo>
                  <a:pt x="45" y="113"/>
                  <a:pt x="45" y="113"/>
                  <a:pt x="48" y="113"/>
                </a:cubicBezTo>
                <a:cubicBezTo>
                  <a:pt x="53" y="113"/>
                  <a:pt x="61" y="111"/>
                  <a:pt x="65" y="108"/>
                </a:cubicBezTo>
                <a:cubicBezTo>
                  <a:pt x="63" y="108"/>
                  <a:pt x="60" y="107"/>
                  <a:pt x="59" y="106"/>
                </a:cubicBezTo>
                <a:cubicBezTo>
                  <a:pt x="58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4" y="105"/>
                  <a:pt x="51" y="109"/>
                  <a:pt x="49" y="110"/>
                </a:cubicBezTo>
                <a:cubicBezTo>
                  <a:pt x="48" y="111"/>
                  <a:pt x="47" y="112"/>
                  <a:pt x="45" y="110"/>
                </a:cubicBezTo>
                <a:cubicBezTo>
                  <a:pt x="43" y="109"/>
                  <a:pt x="42" y="108"/>
                  <a:pt x="42" y="106"/>
                </a:cubicBezTo>
                <a:cubicBezTo>
                  <a:pt x="41" y="104"/>
                  <a:pt x="42" y="102"/>
                  <a:pt x="43" y="100"/>
                </a:cubicBezTo>
                <a:cubicBezTo>
                  <a:pt x="43" y="100"/>
                  <a:pt x="43" y="100"/>
                  <a:pt x="43" y="100"/>
                </a:cubicBezTo>
                <a:cubicBezTo>
                  <a:pt x="44" y="100"/>
                  <a:pt x="46" y="100"/>
                  <a:pt x="48" y="100"/>
                </a:cubicBezTo>
                <a:cubicBezTo>
                  <a:pt x="49" y="101"/>
                  <a:pt x="50" y="101"/>
                  <a:pt x="51" y="101"/>
                </a:cubicBezTo>
                <a:cubicBezTo>
                  <a:pt x="51" y="99"/>
                  <a:pt x="51" y="98"/>
                  <a:pt x="51" y="96"/>
                </a:cubicBezTo>
                <a:cubicBezTo>
                  <a:pt x="50" y="91"/>
                  <a:pt x="50" y="85"/>
                  <a:pt x="56" y="78"/>
                </a:cubicBezTo>
                <a:cubicBezTo>
                  <a:pt x="56" y="78"/>
                  <a:pt x="56" y="78"/>
                  <a:pt x="56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4" y="78"/>
                  <a:pt x="53" y="77"/>
                  <a:pt x="53" y="77"/>
                </a:cubicBezTo>
                <a:cubicBezTo>
                  <a:pt x="52" y="77"/>
                  <a:pt x="52" y="76"/>
                  <a:pt x="53" y="76"/>
                </a:cubicBezTo>
                <a:close/>
                <a:moveTo>
                  <a:pt x="44" y="38"/>
                </a:moveTo>
                <a:cubicBezTo>
                  <a:pt x="41" y="42"/>
                  <a:pt x="39" y="46"/>
                  <a:pt x="37" y="50"/>
                </a:cubicBezTo>
                <a:cubicBezTo>
                  <a:pt x="39" y="50"/>
                  <a:pt x="43" y="51"/>
                  <a:pt x="44" y="53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3"/>
                </a:cubicBezTo>
                <a:cubicBezTo>
                  <a:pt x="46" y="53"/>
                  <a:pt x="46" y="53"/>
                  <a:pt x="47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4"/>
                  <a:pt x="48" y="55"/>
                  <a:pt x="48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51" y="58"/>
                  <a:pt x="54" y="57"/>
                  <a:pt x="57" y="55"/>
                </a:cubicBezTo>
                <a:cubicBezTo>
                  <a:pt x="55" y="53"/>
                  <a:pt x="55" y="51"/>
                  <a:pt x="55" y="49"/>
                </a:cubicBezTo>
                <a:cubicBezTo>
                  <a:pt x="55" y="48"/>
                  <a:pt x="55" y="47"/>
                  <a:pt x="55" y="46"/>
                </a:cubicBezTo>
                <a:cubicBezTo>
                  <a:pt x="54" y="44"/>
                  <a:pt x="55" y="44"/>
                  <a:pt x="56" y="43"/>
                </a:cubicBezTo>
                <a:cubicBezTo>
                  <a:pt x="56" y="43"/>
                  <a:pt x="56" y="42"/>
                  <a:pt x="56" y="41"/>
                </a:cubicBezTo>
                <a:cubicBezTo>
                  <a:pt x="56" y="41"/>
                  <a:pt x="56" y="41"/>
                  <a:pt x="55" y="41"/>
                </a:cubicBezTo>
                <a:cubicBezTo>
                  <a:pt x="54" y="41"/>
                  <a:pt x="52" y="41"/>
                  <a:pt x="50" y="39"/>
                </a:cubicBezTo>
                <a:cubicBezTo>
                  <a:pt x="50" y="38"/>
                  <a:pt x="49" y="38"/>
                  <a:pt x="49" y="38"/>
                </a:cubicBezTo>
                <a:cubicBezTo>
                  <a:pt x="49" y="38"/>
                  <a:pt x="48" y="38"/>
                  <a:pt x="47" y="39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39"/>
                  <a:pt x="46" y="40"/>
                  <a:pt x="46" y="39"/>
                </a:cubicBezTo>
                <a:cubicBezTo>
                  <a:pt x="45" y="39"/>
                  <a:pt x="45" y="39"/>
                  <a:pt x="44" y="39"/>
                </a:cubicBezTo>
                <a:cubicBezTo>
                  <a:pt x="44" y="39"/>
                  <a:pt x="44" y="39"/>
                  <a:pt x="44" y="38"/>
                </a:cubicBezTo>
                <a:close/>
                <a:moveTo>
                  <a:pt x="153" y="130"/>
                </a:moveTo>
                <a:cubicBezTo>
                  <a:pt x="150" y="128"/>
                  <a:pt x="147" y="128"/>
                  <a:pt x="144" y="130"/>
                </a:cubicBezTo>
                <a:cubicBezTo>
                  <a:pt x="133" y="141"/>
                  <a:pt x="119" y="149"/>
                  <a:pt x="103" y="152"/>
                </a:cubicBezTo>
                <a:cubicBezTo>
                  <a:pt x="97" y="153"/>
                  <a:pt x="90" y="153"/>
                  <a:pt x="83" y="153"/>
                </a:cubicBezTo>
                <a:cubicBezTo>
                  <a:pt x="47" y="150"/>
                  <a:pt x="19" y="123"/>
                  <a:pt x="13" y="89"/>
                </a:cubicBezTo>
                <a:cubicBezTo>
                  <a:pt x="12" y="82"/>
                  <a:pt x="12" y="76"/>
                  <a:pt x="12" y="69"/>
                </a:cubicBezTo>
                <a:cubicBezTo>
                  <a:pt x="14" y="45"/>
                  <a:pt x="27" y="25"/>
                  <a:pt x="45" y="12"/>
                </a:cubicBezTo>
                <a:cubicBezTo>
                  <a:pt x="48" y="10"/>
                  <a:pt x="48" y="6"/>
                  <a:pt x="47" y="4"/>
                </a:cubicBezTo>
                <a:cubicBezTo>
                  <a:pt x="45" y="1"/>
                  <a:pt x="41" y="0"/>
                  <a:pt x="38" y="2"/>
                </a:cubicBezTo>
                <a:cubicBezTo>
                  <a:pt x="17" y="17"/>
                  <a:pt x="3" y="40"/>
                  <a:pt x="1" y="68"/>
                </a:cubicBezTo>
                <a:cubicBezTo>
                  <a:pt x="0" y="76"/>
                  <a:pt x="0" y="83"/>
                  <a:pt x="2" y="91"/>
                </a:cubicBezTo>
                <a:cubicBezTo>
                  <a:pt x="8" y="130"/>
                  <a:pt x="41" y="161"/>
                  <a:pt x="82" y="164"/>
                </a:cubicBezTo>
                <a:cubicBezTo>
                  <a:pt x="90" y="165"/>
                  <a:pt x="98" y="165"/>
                  <a:pt x="105" y="163"/>
                </a:cubicBezTo>
                <a:cubicBezTo>
                  <a:pt x="123" y="160"/>
                  <a:pt x="140" y="151"/>
                  <a:pt x="153" y="139"/>
                </a:cubicBezTo>
                <a:cubicBezTo>
                  <a:pt x="155" y="136"/>
                  <a:pt x="155" y="133"/>
                  <a:pt x="153" y="1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2" name="墨迹 1"/>
              <p14:cNvContentPartPr/>
              <p14:nvPr/>
            </p14:nvContentPartPr>
            <p14:xfrm>
              <a:off x="8063230" y="87630"/>
              <a:ext cx="894715" cy="191135"/>
            </p14:xfrm>
          </p:contentPart>
        </mc:Choice>
        <mc:Fallback xmlns="">
          <p:pic>
            <p:nvPicPr>
              <p:cNvPr id="2" name="墨迹 1"/>
            </p:nvPicPr>
            <p:blipFill>
              <a:blip r:embed="rId2"/>
            </p:blipFill>
            <p:spPr>
              <a:xfrm>
                <a:off x="8063230" y="87630"/>
                <a:ext cx="894715" cy="1911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3" name="墨迹 2"/>
              <p14:cNvContentPartPr/>
              <p14:nvPr/>
            </p14:nvContentPartPr>
            <p14:xfrm>
              <a:off x="8398510" y="280670"/>
              <a:ext cx="76835" cy="8255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4"/>
            </p:blipFill>
            <p:spPr>
              <a:xfrm>
                <a:off x="8398510" y="280670"/>
                <a:ext cx="76835" cy="82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4" name="墨迹 3"/>
              <p14:cNvContentPartPr/>
              <p14:nvPr/>
            </p14:nvContentPartPr>
            <p14:xfrm>
              <a:off x="8190230" y="265430"/>
              <a:ext cx="640715" cy="84455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6"/>
            </p:blipFill>
            <p:spPr>
              <a:xfrm>
                <a:off x="8190230" y="265430"/>
                <a:ext cx="640715" cy="844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5" name="墨迹 4"/>
              <p14:cNvContentPartPr/>
              <p14:nvPr/>
            </p14:nvContentPartPr>
            <p14:xfrm>
              <a:off x="7877810" y="250190"/>
              <a:ext cx="1489075" cy="577215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8"/>
            </p:blipFill>
            <p:spPr>
              <a:xfrm>
                <a:off x="7877810" y="250190"/>
                <a:ext cx="1489075" cy="57721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6" name="墨迹 5"/>
              <p14:cNvContentPartPr/>
              <p14:nvPr/>
            </p14:nvContentPartPr>
            <p14:xfrm>
              <a:off x="7979410" y="354330"/>
              <a:ext cx="1003935" cy="457835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10"/>
            </p:blipFill>
            <p:spPr>
              <a:xfrm>
                <a:off x="7979410" y="354330"/>
                <a:ext cx="1003935" cy="457835"/>
              </a:xfrm>
              <a:prstGeom prst="rect"/>
            </p:spPr>
          </p:pic>
        </mc:Fallback>
      </mc:AlternateContent>
      <p:pic>
        <p:nvPicPr>
          <p:cNvPr id="7" name="图片 6" descr="校徽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4310" y="1214755"/>
            <a:ext cx="146939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实践收获与感受</a:t>
            </a:r>
            <a:endParaRPr lang="zh-CN" altLang="en-US" b="1"/>
          </a:p>
        </p:txBody>
      </p:sp>
      <p:sp>
        <p:nvSpPr>
          <p:cNvPr id="10" name="文本框 9"/>
          <p:cNvSpPr txBox="1"/>
          <p:nvPr/>
        </p:nvSpPr>
        <p:spPr>
          <a:xfrm>
            <a:off x="194310" y="2339340"/>
            <a:ext cx="92265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心得体会</a:t>
            </a:r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90170" y="3585845"/>
            <a:ext cx="11734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困难和</a:t>
            </a:r>
            <a:r>
              <a:rPr lang="zh-CN" altLang="en-US" b="1"/>
              <a:t>问题</a:t>
            </a:r>
            <a:endParaRPr lang="zh-CN" altLang="en-US" b="1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9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73951" y="2155358"/>
            <a:ext cx="5596098" cy="1910667"/>
            <a:chOff x="2735354" y="1865738"/>
            <a:chExt cx="5596098" cy="1910667"/>
          </a:xfrm>
        </p:grpSpPr>
        <p:sp>
          <p:nvSpPr>
            <p:cNvPr id="31" name="矩形 30"/>
            <p:cNvSpPr/>
            <p:nvPr/>
          </p:nvSpPr>
          <p:spPr bwMode="auto">
            <a:xfrm>
              <a:off x="3443246" y="1865738"/>
              <a:ext cx="418338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kern="100" spc="300">
                  <a:solidFill>
                    <a:srgbClr val="3043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感谢大家</a:t>
              </a:r>
              <a:r>
                <a:rPr lang="zh-CN" altLang="en-US" sz="3200" kern="100" spc="300">
                  <a:solidFill>
                    <a:srgbClr val="3043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的批评指正</a:t>
              </a:r>
              <a:endParaRPr lang="zh-CN" altLang="en-US" sz="3200" kern="100" spc="300">
                <a:solidFill>
                  <a:srgbClr val="3043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115934" y="2389192"/>
              <a:ext cx="483493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spc="600">
                  <a:solidFill>
                    <a:schemeClr val="accent1"/>
                  </a:solidFill>
                  <a:latin typeface="Arial" panose="020B0604020202020204"/>
                </a:rPr>
                <a:t>THANK YOU FOR WATCHING</a:t>
              </a:r>
              <a:endParaRPr lang="en-US" altLang="zh-CN" sz="1600" spc="600">
                <a:solidFill>
                  <a:schemeClr val="accent1"/>
                </a:solidFill>
                <a:latin typeface="Arial" panose="020B0604020202020204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735354" y="2743109"/>
              <a:ext cx="5596098" cy="1033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 bibendum orci pulvinar</a:t>
              </a:r>
              <a:r>
                <a:rPr lang="en-US" altLang="zh-CN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</a:t>
              </a:r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亮亮图文旗舰店</a:t>
              </a:r>
              <a:r>
                <a:rPr lang="en-US" altLang="zh-CN" sz="105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https://liangliangtuwen.tmall.com</a:t>
              </a:r>
              <a:endParaRPr lang="en-US" altLang="zh-CN" sz="105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402775" y="2755874"/>
              <a:ext cx="261257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等腰三角形 4"/>
          <p:cNvSpPr/>
          <p:nvPr/>
        </p:nvSpPr>
        <p:spPr>
          <a:xfrm rot="10800000">
            <a:off x="2834530" y="-157272"/>
            <a:ext cx="3474940" cy="2018887"/>
          </a:xfrm>
          <a:prstGeom prst="triangle">
            <a:avLst/>
          </a:prstGeom>
          <a:noFill/>
          <a:ln w="1143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8507553" y="4612193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 bwMode="auto">
          <a:xfrm>
            <a:off x="7892555" y="4667204"/>
            <a:ext cx="101028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航吃</a:t>
            </a:r>
            <a:r>
              <a:rPr lang="en-US" altLang="zh-CN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hang</a:t>
            </a:r>
            <a:r>
              <a:rPr lang="zh-CN" altLang="en-US" sz="1200" kern="1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吃</a:t>
            </a:r>
            <a:endParaRPr lang="zh-CN" altLang="en-US" sz="1200" kern="1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98739" y="4612193"/>
            <a:ext cx="2512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 bwMode="auto">
          <a:xfrm>
            <a:off x="278388" y="4667204"/>
            <a:ext cx="103124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kern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2022-11-25</a:t>
            </a:r>
            <a:endParaRPr lang="zh-CN" altLang="en-US" sz="12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152632" y="247416"/>
            <a:ext cx="838735" cy="837807"/>
            <a:chOff x="3851276" y="1292225"/>
            <a:chExt cx="1435100" cy="1433513"/>
          </a:xfrm>
          <a:solidFill>
            <a:srgbClr val="304371"/>
          </a:solidFill>
        </p:grpSpPr>
        <p:sp>
          <p:nvSpPr>
            <p:cNvPr id="50" name="Freeform 15"/>
            <p:cNvSpPr>
              <a:spLocks noEditPoints="1"/>
            </p:cNvSpPr>
            <p:nvPr/>
          </p:nvSpPr>
          <p:spPr bwMode="auto">
            <a:xfrm>
              <a:off x="3956051" y="1852613"/>
              <a:ext cx="1228725" cy="158750"/>
            </a:xfrm>
            <a:custGeom>
              <a:avLst/>
              <a:gdLst>
                <a:gd name="T0" fmla="*/ 50 w 774"/>
                <a:gd name="T1" fmla="*/ 0 h 100"/>
                <a:gd name="T2" fmla="*/ 59 w 774"/>
                <a:gd name="T3" fmla="*/ 26 h 100"/>
                <a:gd name="T4" fmla="*/ 83 w 774"/>
                <a:gd name="T5" fmla="*/ 14 h 100"/>
                <a:gd name="T6" fmla="*/ 74 w 774"/>
                <a:gd name="T7" fmla="*/ 40 h 100"/>
                <a:gd name="T8" fmla="*/ 97 w 774"/>
                <a:gd name="T9" fmla="*/ 50 h 100"/>
                <a:gd name="T10" fmla="*/ 74 w 774"/>
                <a:gd name="T11" fmla="*/ 59 h 100"/>
                <a:gd name="T12" fmla="*/ 83 w 774"/>
                <a:gd name="T13" fmla="*/ 85 h 100"/>
                <a:gd name="T14" fmla="*/ 59 w 774"/>
                <a:gd name="T15" fmla="*/ 74 h 100"/>
                <a:gd name="T16" fmla="*/ 50 w 774"/>
                <a:gd name="T17" fmla="*/ 100 h 100"/>
                <a:gd name="T18" fmla="*/ 40 w 774"/>
                <a:gd name="T19" fmla="*/ 74 h 100"/>
                <a:gd name="T20" fmla="*/ 14 w 774"/>
                <a:gd name="T21" fmla="*/ 85 h 100"/>
                <a:gd name="T22" fmla="*/ 26 w 774"/>
                <a:gd name="T23" fmla="*/ 59 h 100"/>
                <a:gd name="T24" fmla="*/ 0 w 774"/>
                <a:gd name="T25" fmla="*/ 50 h 100"/>
                <a:gd name="T26" fmla="*/ 26 w 774"/>
                <a:gd name="T27" fmla="*/ 40 h 100"/>
                <a:gd name="T28" fmla="*/ 14 w 774"/>
                <a:gd name="T29" fmla="*/ 14 h 100"/>
                <a:gd name="T30" fmla="*/ 40 w 774"/>
                <a:gd name="T31" fmla="*/ 26 h 100"/>
                <a:gd name="T32" fmla="*/ 50 w 774"/>
                <a:gd name="T33" fmla="*/ 0 h 100"/>
                <a:gd name="T34" fmla="*/ 50 w 774"/>
                <a:gd name="T35" fmla="*/ 0 h 100"/>
                <a:gd name="T36" fmla="*/ 724 w 774"/>
                <a:gd name="T37" fmla="*/ 0 h 100"/>
                <a:gd name="T38" fmla="*/ 733 w 774"/>
                <a:gd name="T39" fmla="*/ 26 h 100"/>
                <a:gd name="T40" fmla="*/ 757 w 774"/>
                <a:gd name="T41" fmla="*/ 14 h 100"/>
                <a:gd name="T42" fmla="*/ 748 w 774"/>
                <a:gd name="T43" fmla="*/ 40 h 100"/>
                <a:gd name="T44" fmla="*/ 774 w 774"/>
                <a:gd name="T45" fmla="*/ 50 h 100"/>
                <a:gd name="T46" fmla="*/ 748 w 774"/>
                <a:gd name="T47" fmla="*/ 59 h 100"/>
                <a:gd name="T48" fmla="*/ 757 w 774"/>
                <a:gd name="T49" fmla="*/ 85 h 100"/>
                <a:gd name="T50" fmla="*/ 733 w 774"/>
                <a:gd name="T51" fmla="*/ 74 h 100"/>
                <a:gd name="T52" fmla="*/ 724 w 774"/>
                <a:gd name="T53" fmla="*/ 100 h 100"/>
                <a:gd name="T54" fmla="*/ 714 w 774"/>
                <a:gd name="T55" fmla="*/ 74 h 100"/>
                <a:gd name="T56" fmla="*/ 688 w 774"/>
                <a:gd name="T57" fmla="*/ 85 h 100"/>
                <a:gd name="T58" fmla="*/ 700 w 774"/>
                <a:gd name="T59" fmla="*/ 59 h 100"/>
                <a:gd name="T60" fmla="*/ 674 w 774"/>
                <a:gd name="T61" fmla="*/ 50 h 100"/>
                <a:gd name="T62" fmla="*/ 700 w 774"/>
                <a:gd name="T63" fmla="*/ 40 h 100"/>
                <a:gd name="T64" fmla="*/ 688 w 774"/>
                <a:gd name="T65" fmla="*/ 14 h 100"/>
                <a:gd name="T66" fmla="*/ 714 w 774"/>
                <a:gd name="T67" fmla="*/ 26 h 100"/>
                <a:gd name="T68" fmla="*/ 724 w 774"/>
                <a:gd name="T69" fmla="*/ 0 h 100"/>
                <a:gd name="T70" fmla="*/ 724 w 774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4" h="100">
                  <a:moveTo>
                    <a:pt x="50" y="0"/>
                  </a:moveTo>
                  <a:lnTo>
                    <a:pt x="59" y="26"/>
                  </a:lnTo>
                  <a:lnTo>
                    <a:pt x="83" y="14"/>
                  </a:lnTo>
                  <a:lnTo>
                    <a:pt x="74" y="40"/>
                  </a:lnTo>
                  <a:lnTo>
                    <a:pt x="97" y="50"/>
                  </a:lnTo>
                  <a:lnTo>
                    <a:pt x="74" y="59"/>
                  </a:lnTo>
                  <a:lnTo>
                    <a:pt x="83" y="85"/>
                  </a:lnTo>
                  <a:lnTo>
                    <a:pt x="59" y="74"/>
                  </a:lnTo>
                  <a:lnTo>
                    <a:pt x="50" y="100"/>
                  </a:lnTo>
                  <a:lnTo>
                    <a:pt x="40" y="74"/>
                  </a:lnTo>
                  <a:lnTo>
                    <a:pt x="14" y="85"/>
                  </a:lnTo>
                  <a:lnTo>
                    <a:pt x="26" y="59"/>
                  </a:lnTo>
                  <a:lnTo>
                    <a:pt x="0" y="50"/>
                  </a:lnTo>
                  <a:lnTo>
                    <a:pt x="26" y="40"/>
                  </a:lnTo>
                  <a:lnTo>
                    <a:pt x="14" y="14"/>
                  </a:lnTo>
                  <a:lnTo>
                    <a:pt x="40" y="26"/>
                  </a:lnTo>
                  <a:lnTo>
                    <a:pt x="50" y="0"/>
                  </a:lnTo>
                  <a:lnTo>
                    <a:pt x="50" y="0"/>
                  </a:lnTo>
                  <a:close/>
                  <a:moveTo>
                    <a:pt x="724" y="0"/>
                  </a:moveTo>
                  <a:lnTo>
                    <a:pt x="733" y="26"/>
                  </a:lnTo>
                  <a:lnTo>
                    <a:pt x="757" y="14"/>
                  </a:lnTo>
                  <a:lnTo>
                    <a:pt x="748" y="40"/>
                  </a:lnTo>
                  <a:lnTo>
                    <a:pt x="774" y="50"/>
                  </a:lnTo>
                  <a:lnTo>
                    <a:pt x="748" y="59"/>
                  </a:lnTo>
                  <a:lnTo>
                    <a:pt x="757" y="85"/>
                  </a:lnTo>
                  <a:lnTo>
                    <a:pt x="733" y="74"/>
                  </a:lnTo>
                  <a:lnTo>
                    <a:pt x="724" y="100"/>
                  </a:lnTo>
                  <a:lnTo>
                    <a:pt x="714" y="74"/>
                  </a:lnTo>
                  <a:lnTo>
                    <a:pt x="688" y="85"/>
                  </a:lnTo>
                  <a:lnTo>
                    <a:pt x="700" y="59"/>
                  </a:lnTo>
                  <a:lnTo>
                    <a:pt x="674" y="50"/>
                  </a:lnTo>
                  <a:lnTo>
                    <a:pt x="700" y="40"/>
                  </a:lnTo>
                  <a:lnTo>
                    <a:pt x="688" y="14"/>
                  </a:lnTo>
                  <a:lnTo>
                    <a:pt x="714" y="26"/>
                  </a:lnTo>
                  <a:lnTo>
                    <a:pt x="724" y="0"/>
                  </a:lnTo>
                  <a:lnTo>
                    <a:pt x="7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6"/>
            <p:cNvSpPr>
              <a:spLocks noEditPoints="1"/>
            </p:cNvSpPr>
            <p:nvPr/>
          </p:nvSpPr>
          <p:spPr bwMode="auto">
            <a:xfrm>
              <a:off x="4035426" y="1404938"/>
              <a:ext cx="1058863" cy="390525"/>
            </a:xfrm>
            <a:custGeom>
              <a:avLst/>
              <a:gdLst>
                <a:gd name="T0" fmla="*/ 250 w 281"/>
                <a:gd name="T1" fmla="*/ 60 h 104"/>
                <a:gd name="T2" fmla="*/ 241 w 281"/>
                <a:gd name="T3" fmla="*/ 65 h 104"/>
                <a:gd name="T4" fmla="*/ 277 w 281"/>
                <a:gd name="T5" fmla="*/ 69 h 104"/>
                <a:gd name="T6" fmla="*/ 171 w 281"/>
                <a:gd name="T7" fmla="*/ 16 h 104"/>
                <a:gd name="T8" fmla="*/ 186 w 281"/>
                <a:gd name="T9" fmla="*/ 6 h 104"/>
                <a:gd name="T10" fmla="*/ 172 w 281"/>
                <a:gd name="T11" fmla="*/ 5 h 104"/>
                <a:gd name="T12" fmla="*/ 168 w 281"/>
                <a:gd name="T13" fmla="*/ 28 h 104"/>
                <a:gd name="T14" fmla="*/ 178 w 281"/>
                <a:gd name="T15" fmla="*/ 11 h 104"/>
                <a:gd name="T16" fmla="*/ 182 w 281"/>
                <a:gd name="T17" fmla="*/ 7 h 104"/>
                <a:gd name="T18" fmla="*/ 193 w 281"/>
                <a:gd name="T19" fmla="*/ 43 h 104"/>
                <a:gd name="T20" fmla="*/ 197 w 281"/>
                <a:gd name="T21" fmla="*/ 44 h 104"/>
                <a:gd name="T22" fmla="*/ 192 w 281"/>
                <a:gd name="T23" fmla="*/ 4 h 104"/>
                <a:gd name="T24" fmla="*/ 191 w 281"/>
                <a:gd name="T25" fmla="*/ 19 h 104"/>
                <a:gd name="T26" fmla="*/ 199 w 281"/>
                <a:gd name="T27" fmla="*/ 14 h 104"/>
                <a:gd name="T28" fmla="*/ 202 w 281"/>
                <a:gd name="T29" fmla="*/ 12 h 104"/>
                <a:gd name="T30" fmla="*/ 121 w 281"/>
                <a:gd name="T31" fmla="*/ 38 h 104"/>
                <a:gd name="T32" fmla="*/ 104 w 281"/>
                <a:gd name="T33" fmla="*/ 17 h 104"/>
                <a:gd name="T34" fmla="*/ 86 w 281"/>
                <a:gd name="T35" fmla="*/ 9 h 104"/>
                <a:gd name="T36" fmla="*/ 76 w 281"/>
                <a:gd name="T37" fmla="*/ 30 h 104"/>
                <a:gd name="T38" fmla="*/ 79 w 281"/>
                <a:gd name="T39" fmla="*/ 52 h 104"/>
                <a:gd name="T40" fmla="*/ 12 w 281"/>
                <a:gd name="T41" fmla="*/ 67 h 104"/>
                <a:gd name="T42" fmla="*/ 9 w 281"/>
                <a:gd name="T43" fmla="*/ 62 h 104"/>
                <a:gd name="T44" fmla="*/ 5 w 281"/>
                <a:gd name="T45" fmla="*/ 70 h 104"/>
                <a:gd name="T46" fmla="*/ 17 w 281"/>
                <a:gd name="T47" fmla="*/ 72 h 104"/>
                <a:gd name="T48" fmla="*/ 16 w 281"/>
                <a:gd name="T49" fmla="*/ 68 h 104"/>
                <a:gd name="T50" fmla="*/ 12 w 281"/>
                <a:gd name="T51" fmla="*/ 73 h 104"/>
                <a:gd name="T52" fmla="*/ 17 w 281"/>
                <a:gd name="T53" fmla="*/ 73 h 104"/>
                <a:gd name="T54" fmla="*/ 29 w 281"/>
                <a:gd name="T55" fmla="*/ 62 h 104"/>
                <a:gd name="T56" fmla="*/ 25 w 281"/>
                <a:gd name="T57" fmla="*/ 63 h 104"/>
                <a:gd name="T58" fmla="*/ 12 w 281"/>
                <a:gd name="T59" fmla="*/ 59 h 104"/>
                <a:gd name="T60" fmla="*/ 14 w 281"/>
                <a:gd name="T61" fmla="*/ 65 h 104"/>
                <a:gd name="T62" fmla="*/ 19 w 281"/>
                <a:gd name="T63" fmla="*/ 67 h 104"/>
                <a:gd name="T64" fmla="*/ 14 w 281"/>
                <a:gd name="T65" fmla="*/ 76 h 104"/>
                <a:gd name="T66" fmla="*/ 9 w 281"/>
                <a:gd name="T67" fmla="*/ 73 h 104"/>
                <a:gd name="T68" fmla="*/ 4 w 281"/>
                <a:gd name="T69" fmla="*/ 71 h 104"/>
                <a:gd name="T70" fmla="*/ 2 w 281"/>
                <a:gd name="T71" fmla="*/ 79 h 104"/>
                <a:gd name="T72" fmla="*/ 11 w 281"/>
                <a:gd name="T73" fmla="*/ 88 h 104"/>
                <a:gd name="T74" fmla="*/ 17 w 281"/>
                <a:gd name="T75" fmla="*/ 91 h 104"/>
                <a:gd name="T76" fmla="*/ 37 w 281"/>
                <a:gd name="T77" fmla="*/ 67 h 104"/>
                <a:gd name="T78" fmla="*/ 24 w 281"/>
                <a:gd name="T79" fmla="*/ 72 h 104"/>
                <a:gd name="T80" fmla="*/ 27 w 281"/>
                <a:gd name="T81" fmla="*/ 74 h 104"/>
                <a:gd name="T82" fmla="*/ 26 w 281"/>
                <a:gd name="T83" fmla="*/ 97 h 104"/>
                <a:gd name="T84" fmla="*/ 38 w 281"/>
                <a:gd name="T85" fmla="*/ 92 h 104"/>
                <a:gd name="T86" fmla="*/ 252 w 281"/>
                <a:gd name="T87" fmla="*/ 73 h 104"/>
                <a:gd name="T88" fmla="*/ 270 w 281"/>
                <a:gd name="T89" fmla="*/ 77 h 104"/>
                <a:gd name="T90" fmla="*/ 266 w 281"/>
                <a:gd name="T91" fmla="*/ 67 h 104"/>
                <a:gd name="T92" fmla="*/ 275 w 281"/>
                <a:gd name="T93" fmla="*/ 70 h 104"/>
                <a:gd name="T94" fmla="*/ 263 w 281"/>
                <a:gd name="T95" fmla="*/ 65 h 104"/>
                <a:gd name="T96" fmla="*/ 255 w 281"/>
                <a:gd name="T97" fmla="*/ 68 h 104"/>
                <a:gd name="T98" fmla="*/ 253 w 281"/>
                <a:gd name="T99" fmla="*/ 72 h 104"/>
                <a:gd name="T100" fmla="*/ 256 w 281"/>
                <a:gd name="T101" fmla="*/ 70 h 104"/>
                <a:gd name="T102" fmla="*/ 259 w 281"/>
                <a:gd name="T103" fmla="*/ 68 h 104"/>
                <a:gd name="T104" fmla="*/ 260 w 281"/>
                <a:gd name="T105" fmla="*/ 80 h 104"/>
                <a:gd name="T106" fmla="*/ 245 w 281"/>
                <a:gd name="T107" fmla="*/ 87 h 104"/>
                <a:gd name="T108" fmla="*/ 248 w 281"/>
                <a:gd name="T109" fmla="*/ 87 h 104"/>
                <a:gd name="T110" fmla="*/ 251 w 281"/>
                <a:gd name="T111" fmla="*/ 77 h 104"/>
                <a:gd name="T112" fmla="*/ 234 w 281"/>
                <a:gd name="T113" fmla="*/ 72 h 104"/>
                <a:gd name="T114" fmla="*/ 253 w 281"/>
                <a:gd name="T115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" h="104">
                  <a:moveTo>
                    <a:pt x="265" y="55"/>
                  </a:moveTo>
                  <a:cubicBezTo>
                    <a:pt x="265" y="54"/>
                    <a:pt x="265" y="53"/>
                    <a:pt x="265" y="52"/>
                  </a:cubicBezTo>
                  <a:cubicBezTo>
                    <a:pt x="265" y="51"/>
                    <a:pt x="264" y="51"/>
                    <a:pt x="264" y="51"/>
                  </a:cubicBezTo>
                  <a:cubicBezTo>
                    <a:pt x="264" y="50"/>
                    <a:pt x="263" y="51"/>
                    <a:pt x="263" y="51"/>
                  </a:cubicBezTo>
                  <a:cubicBezTo>
                    <a:pt x="263" y="51"/>
                    <a:pt x="263" y="52"/>
                    <a:pt x="262" y="52"/>
                  </a:cubicBezTo>
                  <a:cubicBezTo>
                    <a:pt x="262" y="53"/>
                    <a:pt x="262" y="53"/>
                    <a:pt x="261" y="54"/>
                  </a:cubicBezTo>
                  <a:cubicBezTo>
                    <a:pt x="260" y="54"/>
                    <a:pt x="259" y="55"/>
                    <a:pt x="258" y="56"/>
                  </a:cubicBezTo>
                  <a:cubicBezTo>
                    <a:pt x="255" y="57"/>
                    <a:pt x="253" y="59"/>
                    <a:pt x="250" y="60"/>
                  </a:cubicBezTo>
                  <a:cubicBezTo>
                    <a:pt x="248" y="61"/>
                    <a:pt x="245" y="62"/>
                    <a:pt x="243" y="62"/>
                  </a:cubicBezTo>
                  <a:cubicBezTo>
                    <a:pt x="240" y="63"/>
                    <a:pt x="237" y="64"/>
                    <a:pt x="234" y="64"/>
                  </a:cubicBezTo>
                  <a:cubicBezTo>
                    <a:pt x="233" y="64"/>
                    <a:pt x="231" y="64"/>
                    <a:pt x="229" y="64"/>
                  </a:cubicBezTo>
                  <a:cubicBezTo>
                    <a:pt x="229" y="64"/>
                    <a:pt x="229" y="64"/>
                    <a:pt x="229" y="64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9" y="65"/>
                    <a:pt x="229" y="65"/>
                    <a:pt x="230" y="66"/>
                  </a:cubicBezTo>
                  <a:cubicBezTo>
                    <a:pt x="231" y="66"/>
                    <a:pt x="232" y="66"/>
                    <a:pt x="232" y="66"/>
                  </a:cubicBezTo>
                  <a:cubicBezTo>
                    <a:pt x="235" y="66"/>
                    <a:pt x="238" y="66"/>
                    <a:pt x="241" y="65"/>
                  </a:cubicBezTo>
                  <a:cubicBezTo>
                    <a:pt x="244" y="65"/>
                    <a:pt x="247" y="64"/>
                    <a:pt x="249" y="63"/>
                  </a:cubicBezTo>
                  <a:cubicBezTo>
                    <a:pt x="253" y="62"/>
                    <a:pt x="256" y="60"/>
                    <a:pt x="258" y="59"/>
                  </a:cubicBezTo>
                  <a:cubicBezTo>
                    <a:pt x="260" y="58"/>
                    <a:pt x="261" y="57"/>
                    <a:pt x="262" y="57"/>
                  </a:cubicBezTo>
                  <a:cubicBezTo>
                    <a:pt x="262" y="57"/>
                    <a:pt x="263" y="56"/>
                    <a:pt x="264" y="56"/>
                  </a:cubicBezTo>
                  <a:cubicBezTo>
                    <a:pt x="264" y="56"/>
                    <a:pt x="264" y="56"/>
                    <a:pt x="264" y="56"/>
                  </a:cubicBezTo>
                  <a:cubicBezTo>
                    <a:pt x="264" y="56"/>
                    <a:pt x="264" y="56"/>
                    <a:pt x="264" y="57"/>
                  </a:cubicBezTo>
                  <a:cubicBezTo>
                    <a:pt x="265" y="58"/>
                    <a:pt x="265" y="58"/>
                    <a:pt x="266" y="59"/>
                  </a:cubicBezTo>
                  <a:cubicBezTo>
                    <a:pt x="270" y="62"/>
                    <a:pt x="273" y="66"/>
                    <a:pt x="277" y="69"/>
                  </a:cubicBezTo>
                  <a:cubicBezTo>
                    <a:pt x="279" y="70"/>
                    <a:pt x="280" y="71"/>
                    <a:pt x="280" y="71"/>
                  </a:cubicBezTo>
                  <a:cubicBezTo>
                    <a:pt x="280" y="71"/>
                    <a:pt x="281" y="71"/>
                    <a:pt x="281" y="71"/>
                  </a:cubicBezTo>
                  <a:cubicBezTo>
                    <a:pt x="281" y="71"/>
                    <a:pt x="281" y="70"/>
                    <a:pt x="281" y="69"/>
                  </a:cubicBezTo>
                  <a:cubicBezTo>
                    <a:pt x="280" y="68"/>
                    <a:pt x="280" y="67"/>
                    <a:pt x="279" y="67"/>
                  </a:cubicBezTo>
                  <a:cubicBezTo>
                    <a:pt x="277" y="65"/>
                    <a:pt x="274" y="64"/>
                    <a:pt x="272" y="62"/>
                  </a:cubicBezTo>
                  <a:cubicBezTo>
                    <a:pt x="270" y="60"/>
                    <a:pt x="267" y="57"/>
                    <a:pt x="265" y="55"/>
                  </a:cubicBezTo>
                  <a:cubicBezTo>
                    <a:pt x="265" y="55"/>
                    <a:pt x="265" y="55"/>
                    <a:pt x="265" y="55"/>
                  </a:cubicBezTo>
                  <a:close/>
                  <a:moveTo>
                    <a:pt x="171" y="16"/>
                  </a:moveTo>
                  <a:cubicBezTo>
                    <a:pt x="171" y="16"/>
                    <a:pt x="172" y="16"/>
                    <a:pt x="172" y="16"/>
                  </a:cubicBezTo>
                  <a:cubicBezTo>
                    <a:pt x="173" y="16"/>
                    <a:pt x="175" y="16"/>
                    <a:pt x="178" y="17"/>
                  </a:cubicBezTo>
                  <a:cubicBezTo>
                    <a:pt x="178" y="17"/>
                    <a:pt x="178" y="17"/>
                    <a:pt x="178" y="18"/>
                  </a:cubicBezTo>
                  <a:cubicBezTo>
                    <a:pt x="178" y="19"/>
                    <a:pt x="179" y="19"/>
                    <a:pt x="180" y="19"/>
                  </a:cubicBezTo>
                  <a:cubicBezTo>
                    <a:pt x="181" y="18"/>
                    <a:pt x="181" y="18"/>
                    <a:pt x="181" y="17"/>
                  </a:cubicBezTo>
                  <a:cubicBezTo>
                    <a:pt x="182" y="15"/>
                    <a:pt x="183" y="13"/>
                    <a:pt x="183" y="11"/>
                  </a:cubicBezTo>
                  <a:cubicBezTo>
                    <a:pt x="184" y="10"/>
                    <a:pt x="185" y="9"/>
                    <a:pt x="186" y="8"/>
                  </a:cubicBezTo>
                  <a:cubicBezTo>
                    <a:pt x="186" y="7"/>
                    <a:pt x="187" y="7"/>
                    <a:pt x="186" y="6"/>
                  </a:cubicBezTo>
                  <a:cubicBezTo>
                    <a:pt x="186" y="5"/>
                    <a:pt x="185" y="4"/>
                    <a:pt x="184" y="4"/>
                  </a:cubicBezTo>
                  <a:cubicBezTo>
                    <a:pt x="184" y="3"/>
                    <a:pt x="183" y="3"/>
                    <a:pt x="183" y="3"/>
                  </a:cubicBezTo>
                  <a:cubicBezTo>
                    <a:pt x="180" y="3"/>
                    <a:pt x="178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1"/>
                    <a:pt x="173" y="1"/>
                  </a:cubicBezTo>
                  <a:cubicBezTo>
                    <a:pt x="172" y="0"/>
                    <a:pt x="172" y="0"/>
                    <a:pt x="172" y="1"/>
                  </a:cubicBezTo>
                  <a:cubicBezTo>
                    <a:pt x="172" y="1"/>
                    <a:pt x="172" y="1"/>
                    <a:pt x="172" y="2"/>
                  </a:cubicBezTo>
                  <a:cubicBezTo>
                    <a:pt x="172" y="3"/>
                    <a:pt x="172" y="4"/>
                    <a:pt x="172" y="5"/>
                  </a:cubicBezTo>
                  <a:cubicBezTo>
                    <a:pt x="172" y="6"/>
                    <a:pt x="171" y="8"/>
                    <a:pt x="171" y="9"/>
                  </a:cubicBezTo>
                  <a:cubicBezTo>
                    <a:pt x="170" y="15"/>
                    <a:pt x="168" y="19"/>
                    <a:pt x="167" y="23"/>
                  </a:cubicBezTo>
                  <a:cubicBezTo>
                    <a:pt x="166" y="26"/>
                    <a:pt x="164" y="28"/>
                    <a:pt x="162" y="31"/>
                  </a:cubicBezTo>
                  <a:cubicBezTo>
                    <a:pt x="162" y="32"/>
                    <a:pt x="161" y="33"/>
                    <a:pt x="161" y="34"/>
                  </a:cubicBezTo>
                  <a:cubicBezTo>
                    <a:pt x="161" y="35"/>
                    <a:pt x="162" y="36"/>
                    <a:pt x="162" y="37"/>
                  </a:cubicBezTo>
                  <a:cubicBezTo>
                    <a:pt x="162" y="37"/>
                    <a:pt x="162" y="37"/>
                    <a:pt x="163" y="37"/>
                  </a:cubicBezTo>
                  <a:cubicBezTo>
                    <a:pt x="164" y="37"/>
                    <a:pt x="164" y="36"/>
                    <a:pt x="165" y="35"/>
                  </a:cubicBezTo>
                  <a:cubicBezTo>
                    <a:pt x="166" y="33"/>
                    <a:pt x="167" y="30"/>
                    <a:pt x="168" y="28"/>
                  </a:cubicBezTo>
                  <a:cubicBezTo>
                    <a:pt x="169" y="25"/>
                    <a:pt x="170" y="22"/>
                    <a:pt x="171" y="19"/>
                  </a:cubicBezTo>
                  <a:cubicBezTo>
                    <a:pt x="171" y="18"/>
                    <a:pt x="171" y="17"/>
                    <a:pt x="171" y="16"/>
                  </a:cubicBezTo>
                  <a:close/>
                  <a:moveTo>
                    <a:pt x="178" y="15"/>
                  </a:moveTo>
                  <a:cubicBezTo>
                    <a:pt x="177" y="15"/>
                    <a:pt x="176" y="14"/>
                    <a:pt x="175" y="14"/>
                  </a:cubicBezTo>
                  <a:cubicBezTo>
                    <a:pt x="174" y="14"/>
                    <a:pt x="173" y="14"/>
                    <a:pt x="172" y="14"/>
                  </a:cubicBezTo>
                  <a:cubicBezTo>
                    <a:pt x="172" y="13"/>
                    <a:pt x="173" y="12"/>
                    <a:pt x="173" y="11"/>
                  </a:cubicBezTo>
                  <a:cubicBezTo>
                    <a:pt x="175" y="11"/>
                    <a:pt x="176" y="11"/>
                    <a:pt x="178" y="11"/>
                  </a:cubicBezTo>
                  <a:cubicBezTo>
                    <a:pt x="178" y="11"/>
                    <a:pt x="179" y="11"/>
                    <a:pt x="178" y="11"/>
                  </a:cubicBezTo>
                  <a:cubicBezTo>
                    <a:pt x="178" y="10"/>
                    <a:pt x="178" y="10"/>
                    <a:pt x="177" y="9"/>
                  </a:cubicBezTo>
                  <a:cubicBezTo>
                    <a:pt x="176" y="9"/>
                    <a:pt x="175" y="9"/>
                    <a:pt x="174" y="9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4" y="7"/>
                    <a:pt x="175" y="5"/>
                    <a:pt x="175" y="5"/>
                  </a:cubicBezTo>
                  <a:cubicBezTo>
                    <a:pt x="175" y="5"/>
                    <a:pt x="176" y="5"/>
                    <a:pt x="176" y="5"/>
                  </a:cubicBezTo>
                  <a:cubicBezTo>
                    <a:pt x="177" y="5"/>
                    <a:pt x="178" y="5"/>
                    <a:pt x="179" y="5"/>
                  </a:cubicBezTo>
                  <a:cubicBezTo>
                    <a:pt x="181" y="5"/>
                    <a:pt x="181" y="5"/>
                    <a:pt x="182" y="5"/>
                  </a:cubicBezTo>
                  <a:cubicBezTo>
                    <a:pt x="182" y="6"/>
                    <a:pt x="182" y="6"/>
                    <a:pt x="182" y="7"/>
                  </a:cubicBezTo>
                  <a:cubicBezTo>
                    <a:pt x="181" y="10"/>
                    <a:pt x="180" y="13"/>
                    <a:pt x="179" y="15"/>
                  </a:cubicBezTo>
                  <a:cubicBezTo>
                    <a:pt x="179" y="16"/>
                    <a:pt x="179" y="16"/>
                    <a:pt x="178" y="16"/>
                  </a:cubicBezTo>
                  <a:cubicBezTo>
                    <a:pt x="178" y="16"/>
                    <a:pt x="178" y="15"/>
                    <a:pt x="178" y="15"/>
                  </a:cubicBezTo>
                  <a:close/>
                  <a:moveTo>
                    <a:pt x="191" y="19"/>
                  </a:moveTo>
                  <a:cubicBezTo>
                    <a:pt x="191" y="19"/>
                    <a:pt x="192" y="20"/>
                    <a:pt x="192" y="20"/>
                  </a:cubicBezTo>
                  <a:cubicBezTo>
                    <a:pt x="194" y="20"/>
                    <a:pt x="196" y="20"/>
                    <a:pt x="200" y="21"/>
                  </a:cubicBezTo>
                  <a:cubicBezTo>
                    <a:pt x="198" y="29"/>
                    <a:pt x="195" y="36"/>
                    <a:pt x="194" y="42"/>
                  </a:cubicBezTo>
                  <a:cubicBezTo>
                    <a:pt x="193" y="42"/>
                    <a:pt x="193" y="43"/>
                    <a:pt x="193" y="43"/>
                  </a:cubicBezTo>
                  <a:cubicBezTo>
                    <a:pt x="192" y="44"/>
                    <a:pt x="192" y="43"/>
                    <a:pt x="191" y="43"/>
                  </a:cubicBezTo>
                  <a:cubicBezTo>
                    <a:pt x="190" y="43"/>
                    <a:pt x="190" y="42"/>
                    <a:pt x="189" y="42"/>
                  </a:cubicBezTo>
                  <a:cubicBezTo>
                    <a:pt x="188" y="41"/>
                    <a:pt x="188" y="41"/>
                    <a:pt x="188" y="41"/>
                  </a:cubicBezTo>
                  <a:cubicBezTo>
                    <a:pt x="189" y="44"/>
                    <a:pt x="190" y="46"/>
                    <a:pt x="191" y="47"/>
                  </a:cubicBezTo>
                  <a:cubicBezTo>
                    <a:pt x="191" y="48"/>
                    <a:pt x="191" y="49"/>
                    <a:pt x="192" y="49"/>
                  </a:cubicBezTo>
                  <a:cubicBezTo>
                    <a:pt x="192" y="49"/>
                    <a:pt x="193" y="49"/>
                    <a:pt x="193" y="49"/>
                  </a:cubicBezTo>
                  <a:cubicBezTo>
                    <a:pt x="194" y="49"/>
                    <a:pt x="194" y="48"/>
                    <a:pt x="195" y="47"/>
                  </a:cubicBezTo>
                  <a:cubicBezTo>
                    <a:pt x="196" y="46"/>
                    <a:pt x="196" y="45"/>
                    <a:pt x="197" y="44"/>
                  </a:cubicBezTo>
                  <a:cubicBezTo>
                    <a:pt x="198" y="37"/>
                    <a:pt x="201" y="27"/>
                    <a:pt x="204" y="15"/>
                  </a:cubicBezTo>
                  <a:cubicBezTo>
                    <a:pt x="205" y="13"/>
                    <a:pt x="206" y="11"/>
                    <a:pt x="206" y="11"/>
                  </a:cubicBezTo>
                  <a:cubicBezTo>
                    <a:pt x="207" y="10"/>
                    <a:pt x="207" y="9"/>
                    <a:pt x="207" y="9"/>
                  </a:cubicBezTo>
                  <a:cubicBezTo>
                    <a:pt x="206" y="8"/>
                    <a:pt x="205" y="7"/>
                    <a:pt x="204" y="6"/>
                  </a:cubicBezTo>
                  <a:cubicBezTo>
                    <a:pt x="204" y="6"/>
                    <a:pt x="203" y="6"/>
                    <a:pt x="202" y="6"/>
                  </a:cubicBezTo>
                  <a:cubicBezTo>
                    <a:pt x="201" y="6"/>
                    <a:pt x="200" y="6"/>
                    <a:pt x="199" y="6"/>
                  </a:cubicBezTo>
                  <a:cubicBezTo>
                    <a:pt x="198" y="6"/>
                    <a:pt x="196" y="6"/>
                    <a:pt x="194" y="6"/>
                  </a:cubicBezTo>
                  <a:cubicBezTo>
                    <a:pt x="194" y="5"/>
                    <a:pt x="193" y="4"/>
                    <a:pt x="192" y="4"/>
                  </a:cubicBezTo>
                  <a:cubicBezTo>
                    <a:pt x="192" y="4"/>
                    <a:pt x="192" y="3"/>
                    <a:pt x="192" y="4"/>
                  </a:cubicBezTo>
                  <a:cubicBezTo>
                    <a:pt x="191" y="4"/>
                    <a:pt x="191" y="4"/>
                    <a:pt x="192" y="4"/>
                  </a:cubicBezTo>
                  <a:cubicBezTo>
                    <a:pt x="192" y="6"/>
                    <a:pt x="192" y="7"/>
                    <a:pt x="191" y="9"/>
                  </a:cubicBezTo>
                  <a:cubicBezTo>
                    <a:pt x="191" y="11"/>
                    <a:pt x="190" y="13"/>
                    <a:pt x="190" y="15"/>
                  </a:cubicBezTo>
                  <a:cubicBezTo>
                    <a:pt x="189" y="16"/>
                    <a:pt x="189" y="18"/>
                    <a:pt x="189" y="19"/>
                  </a:cubicBezTo>
                  <a:cubicBezTo>
                    <a:pt x="189" y="20"/>
                    <a:pt x="189" y="20"/>
                    <a:pt x="190" y="20"/>
                  </a:cubicBezTo>
                  <a:cubicBezTo>
                    <a:pt x="190" y="21"/>
                    <a:pt x="191" y="21"/>
                    <a:pt x="191" y="20"/>
                  </a:cubicBezTo>
                  <a:cubicBezTo>
                    <a:pt x="191" y="19"/>
                    <a:pt x="191" y="19"/>
                    <a:pt x="191" y="19"/>
                  </a:cubicBezTo>
                  <a:close/>
                  <a:moveTo>
                    <a:pt x="200" y="19"/>
                  </a:moveTo>
                  <a:cubicBezTo>
                    <a:pt x="199" y="18"/>
                    <a:pt x="198" y="18"/>
                    <a:pt x="197" y="18"/>
                  </a:cubicBezTo>
                  <a:cubicBezTo>
                    <a:pt x="195" y="18"/>
                    <a:pt x="193" y="18"/>
                    <a:pt x="192" y="18"/>
                  </a:cubicBezTo>
                  <a:cubicBezTo>
                    <a:pt x="192" y="17"/>
                    <a:pt x="192" y="17"/>
                    <a:pt x="192" y="16"/>
                  </a:cubicBezTo>
                  <a:cubicBezTo>
                    <a:pt x="192" y="15"/>
                    <a:pt x="192" y="14"/>
                    <a:pt x="193" y="13"/>
                  </a:cubicBezTo>
                  <a:cubicBezTo>
                    <a:pt x="193" y="13"/>
                    <a:pt x="193" y="13"/>
                    <a:pt x="193" y="14"/>
                  </a:cubicBezTo>
                  <a:cubicBezTo>
                    <a:pt x="195" y="14"/>
                    <a:pt x="197" y="14"/>
                    <a:pt x="198" y="14"/>
                  </a:cubicBezTo>
                  <a:cubicBezTo>
                    <a:pt x="199" y="14"/>
                    <a:pt x="200" y="14"/>
                    <a:pt x="199" y="14"/>
                  </a:cubicBezTo>
                  <a:cubicBezTo>
                    <a:pt x="199" y="13"/>
                    <a:pt x="199" y="13"/>
                    <a:pt x="198" y="12"/>
                  </a:cubicBezTo>
                  <a:cubicBezTo>
                    <a:pt x="197" y="12"/>
                    <a:pt x="196" y="12"/>
                    <a:pt x="195" y="12"/>
                  </a:cubicBezTo>
                  <a:cubicBezTo>
                    <a:pt x="194" y="12"/>
                    <a:pt x="194" y="12"/>
                    <a:pt x="193" y="12"/>
                  </a:cubicBezTo>
                  <a:cubicBezTo>
                    <a:pt x="194" y="10"/>
                    <a:pt x="194" y="9"/>
                    <a:pt x="195" y="8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97" y="8"/>
                    <a:pt x="199" y="8"/>
                    <a:pt x="201" y="8"/>
                  </a:cubicBezTo>
                  <a:cubicBezTo>
                    <a:pt x="202" y="8"/>
                    <a:pt x="202" y="8"/>
                    <a:pt x="202" y="9"/>
                  </a:cubicBezTo>
                  <a:cubicBezTo>
                    <a:pt x="202" y="10"/>
                    <a:pt x="202" y="11"/>
                    <a:pt x="202" y="12"/>
                  </a:cubicBezTo>
                  <a:cubicBezTo>
                    <a:pt x="201" y="15"/>
                    <a:pt x="201" y="17"/>
                    <a:pt x="200" y="20"/>
                  </a:cubicBezTo>
                  <a:cubicBezTo>
                    <a:pt x="200" y="19"/>
                    <a:pt x="200" y="19"/>
                    <a:pt x="200" y="19"/>
                  </a:cubicBezTo>
                  <a:close/>
                  <a:moveTo>
                    <a:pt x="90" y="28"/>
                  </a:moveTo>
                  <a:cubicBezTo>
                    <a:pt x="91" y="29"/>
                    <a:pt x="94" y="31"/>
                    <a:pt x="98" y="34"/>
                  </a:cubicBezTo>
                  <a:cubicBezTo>
                    <a:pt x="102" y="37"/>
                    <a:pt x="105" y="39"/>
                    <a:pt x="108" y="41"/>
                  </a:cubicBezTo>
                  <a:cubicBezTo>
                    <a:pt x="110" y="42"/>
                    <a:pt x="111" y="42"/>
                    <a:pt x="112" y="42"/>
                  </a:cubicBezTo>
                  <a:cubicBezTo>
                    <a:pt x="114" y="41"/>
                    <a:pt x="117" y="39"/>
                    <a:pt x="119" y="39"/>
                  </a:cubicBezTo>
                  <a:cubicBezTo>
                    <a:pt x="120" y="38"/>
                    <a:pt x="121" y="38"/>
                    <a:pt x="121" y="38"/>
                  </a:cubicBezTo>
                  <a:cubicBezTo>
                    <a:pt x="120" y="37"/>
                    <a:pt x="120" y="37"/>
                    <a:pt x="119" y="37"/>
                  </a:cubicBezTo>
                  <a:cubicBezTo>
                    <a:pt x="117" y="37"/>
                    <a:pt x="115" y="37"/>
                    <a:pt x="113" y="36"/>
                  </a:cubicBezTo>
                  <a:cubicBezTo>
                    <a:pt x="111" y="36"/>
                    <a:pt x="109" y="36"/>
                    <a:pt x="108" y="36"/>
                  </a:cubicBezTo>
                  <a:cubicBezTo>
                    <a:pt x="106" y="35"/>
                    <a:pt x="103" y="34"/>
                    <a:pt x="100" y="32"/>
                  </a:cubicBezTo>
                  <a:cubicBezTo>
                    <a:pt x="95" y="29"/>
                    <a:pt x="92" y="27"/>
                    <a:pt x="90" y="26"/>
                  </a:cubicBezTo>
                  <a:cubicBezTo>
                    <a:pt x="90" y="25"/>
                    <a:pt x="90" y="24"/>
                    <a:pt x="90" y="24"/>
                  </a:cubicBezTo>
                  <a:cubicBezTo>
                    <a:pt x="93" y="22"/>
                    <a:pt x="97" y="20"/>
                    <a:pt x="102" y="18"/>
                  </a:cubicBezTo>
                  <a:cubicBezTo>
                    <a:pt x="103" y="18"/>
                    <a:pt x="104" y="18"/>
                    <a:pt x="104" y="17"/>
                  </a:cubicBezTo>
                  <a:cubicBezTo>
                    <a:pt x="105" y="17"/>
                    <a:pt x="105" y="17"/>
                    <a:pt x="106" y="16"/>
                  </a:cubicBezTo>
                  <a:cubicBezTo>
                    <a:pt x="105" y="16"/>
                    <a:pt x="105" y="15"/>
                    <a:pt x="104" y="15"/>
                  </a:cubicBezTo>
                  <a:cubicBezTo>
                    <a:pt x="103" y="15"/>
                    <a:pt x="102" y="15"/>
                    <a:pt x="101" y="15"/>
                  </a:cubicBezTo>
                  <a:cubicBezTo>
                    <a:pt x="100" y="15"/>
                    <a:pt x="99" y="15"/>
                    <a:pt x="99" y="15"/>
                  </a:cubicBezTo>
                  <a:cubicBezTo>
                    <a:pt x="96" y="17"/>
                    <a:pt x="93" y="19"/>
                    <a:pt x="89" y="21"/>
                  </a:cubicBezTo>
                  <a:cubicBezTo>
                    <a:pt x="89" y="20"/>
                    <a:pt x="88" y="19"/>
                    <a:pt x="88" y="17"/>
                  </a:cubicBezTo>
                  <a:cubicBezTo>
                    <a:pt x="88" y="16"/>
                    <a:pt x="87" y="15"/>
                    <a:pt x="87" y="14"/>
                  </a:cubicBezTo>
                  <a:cubicBezTo>
                    <a:pt x="87" y="12"/>
                    <a:pt x="86" y="11"/>
                    <a:pt x="86" y="9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7"/>
                    <a:pt x="83" y="7"/>
                    <a:pt x="82" y="7"/>
                  </a:cubicBezTo>
                  <a:cubicBezTo>
                    <a:pt x="81" y="7"/>
                    <a:pt x="80" y="7"/>
                    <a:pt x="80" y="8"/>
                  </a:cubicBezTo>
                  <a:cubicBezTo>
                    <a:pt x="79" y="8"/>
                    <a:pt x="79" y="9"/>
                    <a:pt x="80" y="9"/>
                  </a:cubicBezTo>
                  <a:cubicBezTo>
                    <a:pt x="81" y="10"/>
                    <a:pt x="82" y="11"/>
                    <a:pt x="83" y="12"/>
                  </a:cubicBezTo>
                  <a:cubicBezTo>
                    <a:pt x="84" y="16"/>
                    <a:pt x="85" y="20"/>
                    <a:pt x="86" y="23"/>
                  </a:cubicBezTo>
                  <a:cubicBezTo>
                    <a:pt x="83" y="25"/>
                    <a:pt x="79" y="27"/>
                    <a:pt x="76" y="29"/>
                  </a:cubicBezTo>
                  <a:cubicBezTo>
                    <a:pt x="75" y="29"/>
                    <a:pt x="75" y="30"/>
                    <a:pt x="76" y="30"/>
                  </a:cubicBezTo>
                  <a:cubicBezTo>
                    <a:pt x="76" y="30"/>
                    <a:pt x="77" y="30"/>
                    <a:pt x="78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2" y="28"/>
                    <a:pt x="84" y="27"/>
                    <a:pt x="87" y="25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30"/>
                    <a:pt x="88" y="33"/>
                    <a:pt x="87" y="36"/>
                  </a:cubicBezTo>
                  <a:cubicBezTo>
                    <a:pt x="87" y="38"/>
                    <a:pt x="86" y="41"/>
                    <a:pt x="85" y="43"/>
                  </a:cubicBezTo>
                  <a:cubicBezTo>
                    <a:pt x="84" y="45"/>
                    <a:pt x="82" y="48"/>
                    <a:pt x="79" y="51"/>
                  </a:cubicBezTo>
                  <a:cubicBezTo>
                    <a:pt x="79" y="51"/>
                    <a:pt x="79" y="52"/>
                    <a:pt x="79" y="52"/>
                  </a:cubicBezTo>
                  <a:cubicBezTo>
                    <a:pt x="79" y="52"/>
                    <a:pt x="79" y="52"/>
                    <a:pt x="80" y="52"/>
                  </a:cubicBezTo>
                  <a:cubicBezTo>
                    <a:pt x="80" y="52"/>
                    <a:pt x="81" y="51"/>
                    <a:pt x="83" y="49"/>
                  </a:cubicBezTo>
                  <a:cubicBezTo>
                    <a:pt x="84" y="48"/>
                    <a:pt x="86" y="46"/>
                    <a:pt x="88" y="44"/>
                  </a:cubicBezTo>
                  <a:cubicBezTo>
                    <a:pt x="89" y="42"/>
                    <a:pt x="90" y="40"/>
                    <a:pt x="90" y="38"/>
                  </a:cubicBezTo>
                  <a:cubicBezTo>
                    <a:pt x="91" y="36"/>
                    <a:pt x="91" y="33"/>
                    <a:pt x="91" y="30"/>
                  </a:cubicBezTo>
                  <a:cubicBezTo>
                    <a:pt x="90" y="29"/>
                    <a:pt x="90" y="29"/>
                    <a:pt x="90" y="28"/>
                  </a:cubicBezTo>
                  <a:close/>
                  <a:moveTo>
                    <a:pt x="10" y="68"/>
                  </a:moveTo>
                  <a:cubicBezTo>
                    <a:pt x="11" y="68"/>
                    <a:pt x="12" y="67"/>
                    <a:pt x="12" y="67"/>
                  </a:cubicBezTo>
                  <a:cubicBezTo>
                    <a:pt x="13" y="67"/>
                    <a:pt x="13" y="66"/>
                    <a:pt x="13" y="6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5"/>
                    <a:pt x="13" y="65"/>
                    <a:pt x="12" y="65"/>
                  </a:cubicBezTo>
                  <a:cubicBezTo>
                    <a:pt x="11" y="65"/>
                    <a:pt x="11" y="65"/>
                    <a:pt x="10" y="65"/>
                  </a:cubicBezTo>
                  <a:cubicBezTo>
                    <a:pt x="10" y="65"/>
                    <a:pt x="10" y="66"/>
                    <a:pt x="10" y="66"/>
                  </a:cubicBezTo>
                  <a:cubicBezTo>
                    <a:pt x="10" y="65"/>
                    <a:pt x="10" y="65"/>
                    <a:pt x="9" y="64"/>
                  </a:cubicBezTo>
                  <a:cubicBezTo>
                    <a:pt x="9" y="63"/>
                    <a:pt x="9" y="63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5" y="63"/>
                    <a:pt x="5" y="63"/>
                    <a:pt x="6" y="63"/>
                  </a:cubicBezTo>
                  <a:cubicBezTo>
                    <a:pt x="6" y="63"/>
                    <a:pt x="7" y="64"/>
                    <a:pt x="7" y="64"/>
                  </a:cubicBezTo>
                  <a:cubicBezTo>
                    <a:pt x="7" y="65"/>
                    <a:pt x="8" y="66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8"/>
                    <a:pt x="6" y="69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6" y="70"/>
                    <a:pt x="6" y="70"/>
                  </a:cubicBezTo>
                  <a:cubicBezTo>
                    <a:pt x="7" y="70"/>
                    <a:pt x="8" y="69"/>
                    <a:pt x="9" y="69"/>
                  </a:cubicBezTo>
                  <a:cubicBezTo>
                    <a:pt x="9" y="69"/>
                    <a:pt x="9" y="70"/>
                    <a:pt x="9" y="71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1"/>
                    <a:pt x="10" y="70"/>
                  </a:cubicBezTo>
                  <a:cubicBezTo>
                    <a:pt x="10" y="70"/>
                    <a:pt x="10" y="69"/>
                    <a:pt x="10" y="68"/>
                  </a:cubicBezTo>
                  <a:close/>
                  <a:moveTo>
                    <a:pt x="17" y="72"/>
                  </a:moveTo>
                  <a:cubicBezTo>
                    <a:pt x="18" y="71"/>
                    <a:pt x="18" y="71"/>
                    <a:pt x="19" y="71"/>
                  </a:cubicBezTo>
                  <a:cubicBezTo>
                    <a:pt x="20" y="71"/>
                    <a:pt x="20" y="70"/>
                    <a:pt x="20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69"/>
                    <a:pt x="20" y="69"/>
                    <a:pt x="19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7" y="69"/>
                    <a:pt x="17" y="70"/>
                    <a:pt x="16" y="70"/>
                  </a:cubicBezTo>
                  <a:cubicBezTo>
                    <a:pt x="16" y="70"/>
                    <a:pt x="16" y="69"/>
                    <a:pt x="16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5" y="67"/>
                    <a:pt x="15" y="67"/>
                    <a:pt x="14" y="67"/>
                  </a:cubicBezTo>
                  <a:cubicBezTo>
                    <a:pt x="13" y="67"/>
                    <a:pt x="13" y="67"/>
                    <a:pt x="12" y="68"/>
                  </a:cubicBezTo>
                  <a:cubicBezTo>
                    <a:pt x="12" y="68"/>
                    <a:pt x="12" y="68"/>
                    <a:pt x="13" y="68"/>
                  </a:cubicBezTo>
                  <a:cubicBezTo>
                    <a:pt x="13" y="69"/>
                    <a:pt x="14" y="69"/>
                    <a:pt x="14" y="69"/>
                  </a:cubicBezTo>
                  <a:cubicBezTo>
                    <a:pt x="14" y="70"/>
                    <a:pt x="14" y="70"/>
                    <a:pt x="15" y="71"/>
                  </a:cubicBezTo>
                  <a:cubicBezTo>
                    <a:pt x="14" y="72"/>
                    <a:pt x="13" y="72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4"/>
                    <a:pt x="13" y="74"/>
                    <a:pt x="13" y="73"/>
                  </a:cubicBezTo>
                  <a:cubicBezTo>
                    <a:pt x="14" y="73"/>
                    <a:pt x="15" y="73"/>
                    <a:pt x="15" y="72"/>
                  </a:cubicBezTo>
                  <a:cubicBezTo>
                    <a:pt x="15" y="72"/>
                    <a:pt x="15" y="72"/>
                    <a:pt x="15" y="73"/>
                  </a:cubicBezTo>
                  <a:cubicBezTo>
                    <a:pt x="16" y="74"/>
                    <a:pt x="16" y="75"/>
                    <a:pt x="17" y="76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7" y="77"/>
                    <a:pt x="17" y="76"/>
                    <a:pt x="17" y="76"/>
                  </a:cubicBezTo>
                  <a:cubicBezTo>
                    <a:pt x="17" y="75"/>
                    <a:pt x="17" y="74"/>
                    <a:pt x="17" y="73"/>
                  </a:cubicBezTo>
                  <a:cubicBezTo>
                    <a:pt x="17" y="73"/>
                    <a:pt x="17" y="72"/>
                    <a:pt x="17" y="72"/>
                  </a:cubicBezTo>
                  <a:close/>
                  <a:moveTo>
                    <a:pt x="14" y="88"/>
                  </a:moveTo>
                  <a:cubicBezTo>
                    <a:pt x="16" y="88"/>
                    <a:pt x="16" y="87"/>
                    <a:pt x="17" y="86"/>
                  </a:cubicBezTo>
                  <a:cubicBezTo>
                    <a:pt x="18" y="83"/>
                    <a:pt x="18" y="81"/>
                    <a:pt x="20" y="78"/>
                  </a:cubicBezTo>
                  <a:cubicBezTo>
                    <a:pt x="21" y="75"/>
                    <a:pt x="23" y="71"/>
                    <a:pt x="25" y="66"/>
                  </a:cubicBezTo>
                  <a:cubicBezTo>
                    <a:pt x="26" y="64"/>
                    <a:pt x="27" y="62"/>
                    <a:pt x="28" y="61"/>
                  </a:cubicBezTo>
                  <a:cubicBezTo>
                    <a:pt x="28" y="61"/>
                    <a:pt x="29" y="61"/>
                    <a:pt x="29" y="61"/>
                  </a:cubicBezTo>
                  <a:cubicBezTo>
                    <a:pt x="29" y="61"/>
                    <a:pt x="29" y="61"/>
                    <a:pt x="29" y="62"/>
                  </a:cubicBezTo>
                  <a:cubicBezTo>
                    <a:pt x="30" y="63"/>
                    <a:pt x="31" y="63"/>
                    <a:pt x="31" y="64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4"/>
                  </a:cubicBezTo>
                  <a:cubicBezTo>
                    <a:pt x="32" y="61"/>
                    <a:pt x="33" y="59"/>
                    <a:pt x="33" y="58"/>
                  </a:cubicBezTo>
                  <a:cubicBezTo>
                    <a:pt x="34" y="57"/>
                    <a:pt x="34" y="56"/>
                    <a:pt x="33" y="56"/>
                  </a:cubicBezTo>
                  <a:cubicBezTo>
                    <a:pt x="33" y="56"/>
                    <a:pt x="31" y="56"/>
                    <a:pt x="28" y="57"/>
                  </a:cubicBezTo>
                  <a:cubicBezTo>
                    <a:pt x="28" y="58"/>
                    <a:pt x="27" y="58"/>
                    <a:pt x="27" y="59"/>
                  </a:cubicBezTo>
                  <a:cubicBezTo>
                    <a:pt x="26" y="60"/>
                    <a:pt x="25" y="62"/>
                    <a:pt x="25" y="63"/>
                  </a:cubicBezTo>
                  <a:cubicBezTo>
                    <a:pt x="21" y="59"/>
                    <a:pt x="18" y="56"/>
                    <a:pt x="17" y="54"/>
                  </a:cubicBezTo>
                  <a:cubicBezTo>
                    <a:pt x="17" y="53"/>
                    <a:pt x="17" y="53"/>
                    <a:pt x="16" y="53"/>
                  </a:cubicBezTo>
                  <a:cubicBezTo>
                    <a:pt x="16" y="53"/>
                    <a:pt x="14" y="53"/>
                    <a:pt x="13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7"/>
                    <a:pt x="10" y="59"/>
                    <a:pt x="10" y="61"/>
                  </a:cubicBezTo>
                  <a:cubicBezTo>
                    <a:pt x="9" y="61"/>
                    <a:pt x="9" y="62"/>
                    <a:pt x="10" y="62"/>
                  </a:cubicBezTo>
                  <a:cubicBezTo>
                    <a:pt x="10" y="62"/>
                    <a:pt x="11" y="61"/>
                    <a:pt x="11" y="61"/>
                  </a:cubicBezTo>
                  <a:cubicBezTo>
                    <a:pt x="12" y="61"/>
                    <a:pt x="12" y="60"/>
                    <a:pt x="12" y="59"/>
                  </a:cubicBezTo>
                  <a:cubicBezTo>
                    <a:pt x="13" y="59"/>
                    <a:pt x="13" y="58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4" y="57"/>
                    <a:pt x="14" y="57"/>
                    <a:pt x="15" y="57"/>
                  </a:cubicBezTo>
                  <a:cubicBezTo>
                    <a:pt x="15" y="58"/>
                    <a:pt x="16" y="58"/>
                    <a:pt x="17" y="59"/>
                  </a:cubicBezTo>
                  <a:cubicBezTo>
                    <a:pt x="16" y="59"/>
                    <a:pt x="16" y="59"/>
                    <a:pt x="16" y="60"/>
                  </a:cubicBezTo>
                  <a:cubicBezTo>
                    <a:pt x="15" y="60"/>
                    <a:pt x="15" y="61"/>
                    <a:pt x="14" y="62"/>
                  </a:cubicBezTo>
                  <a:cubicBezTo>
                    <a:pt x="14" y="63"/>
                    <a:pt x="14" y="63"/>
                    <a:pt x="14" y="64"/>
                  </a:cubicBezTo>
                  <a:cubicBezTo>
                    <a:pt x="13" y="65"/>
                    <a:pt x="14" y="65"/>
                    <a:pt x="14" y="65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2"/>
                    <a:pt x="17" y="61"/>
                    <a:pt x="17" y="60"/>
                  </a:cubicBezTo>
                  <a:cubicBezTo>
                    <a:pt x="18" y="60"/>
                    <a:pt x="19" y="61"/>
                    <a:pt x="20" y="62"/>
                  </a:cubicBezTo>
                  <a:cubicBezTo>
                    <a:pt x="19" y="62"/>
                    <a:pt x="19" y="62"/>
                    <a:pt x="19" y="63"/>
                  </a:cubicBezTo>
                  <a:cubicBezTo>
                    <a:pt x="18" y="63"/>
                    <a:pt x="18" y="64"/>
                    <a:pt x="18" y="65"/>
                  </a:cubicBezTo>
                  <a:cubicBezTo>
                    <a:pt x="18" y="66"/>
                    <a:pt x="17" y="67"/>
                    <a:pt x="17" y="67"/>
                  </a:cubicBezTo>
                  <a:cubicBezTo>
                    <a:pt x="17" y="68"/>
                    <a:pt x="17" y="68"/>
                    <a:pt x="18" y="68"/>
                  </a:cubicBezTo>
                  <a:cubicBezTo>
                    <a:pt x="18" y="68"/>
                    <a:pt x="18" y="67"/>
                    <a:pt x="19" y="67"/>
                  </a:cubicBezTo>
                  <a:cubicBezTo>
                    <a:pt x="19" y="65"/>
                    <a:pt x="20" y="64"/>
                    <a:pt x="21" y="63"/>
                  </a:cubicBezTo>
                  <a:cubicBezTo>
                    <a:pt x="21" y="64"/>
                    <a:pt x="22" y="65"/>
                    <a:pt x="23" y="66"/>
                  </a:cubicBezTo>
                  <a:cubicBezTo>
                    <a:pt x="23" y="67"/>
                    <a:pt x="23" y="67"/>
                    <a:pt x="22" y="68"/>
                  </a:cubicBezTo>
                  <a:cubicBezTo>
                    <a:pt x="21" y="71"/>
                    <a:pt x="19" y="76"/>
                    <a:pt x="16" y="81"/>
                  </a:cubicBezTo>
                  <a:cubicBezTo>
                    <a:pt x="16" y="81"/>
                    <a:pt x="16" y="82"/>
                    <a:pt x="16" y="82"/>
                  </a:cubicBezTo>
                  <a:cubicBezTo>
                    <a:pt x="15" y="81"/>
                    <a:pt x="13" y="81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7"/>
                    <a:pt x="14" y="76"/>
                  </a:cubicBezTo>
                  <a:cubicBezTo>
                    <a:pt x="14" y="75"/>
                    <a:pt x="14" y="75"/>
                    <a:pt x="13" y="75"/>
                  </a:cubicBezTo>
                  <a:cubicBezTo>
                    <a:pt x="13" y="75"/>
                    <a:pt x="12" y="76"/>
                    <a:pt x="12" y="76"/>
                  </a:cubicBezTo>
                  <a:cubicBezTo>
                    <a:pt x="11" y="77"/>
                    <a:pt x="11" y="78"/>
                    <a:pt x="11" y="79"/>
                  </a:cubicBezTo>
                  <a:cubicBezTo>
                    <a:pt x="11" y="79"/>
                    <a:pt x="11" y="79"/>
                    <a:pt x="11" y="80"/>
                  </a:cubicBezTo>
                  <a:cubicBezTo>
                    <a:pt x="10" y="79"/>
                    <a:pt x="10" y="79"/>
                    <a:pt x="9" y="79"/>
                  </a:cubicBezTo>
                  <a:cubicBezTo>
                    <a:pt x="9" y="79"/>
                    <a:pt x="8" y="79"/>
                    <a:pt x="8" y="79"/>
                  </a:cubicBezTo>
                  <a:cubicBezTo>
                    <a:pt x="8" y="77"/>
                    <a:pt x="9" y="75"/>
                    <a:pt x="9" y="74"/>
                  </a:cubicBezTo>
                  <a:cubicBezTo>
                    <a:pt x="10" y="73"/>
                    <a:pt x="10" y="73"/>
                    <a:pt x="9" y="73"/>
                  </a:cubicBezTo>
                  <a:cubicBezTo>
                    <a:pt x="9" y="73"/>
                    <a:pt x="8" y="73"/>
                    <a:pt x="8" y="74"/>
                  </a:cubicBezTo>
                  <a:cubicBezTo>
                    <a:pt x="7" y="75"/>
                    <a:pt x="7" y="75"/>
                    <a:pt x="7" y="77"/>
                  </a:cubicBezTo>
                  <a:cubicBezTo>
                    <a:pt x="7" y="77"/>
                    <a:pt x="7" y="78"/>
                    <a:pt x="7" y="78"/>
                  </a:cubicBezTo>
                  <a:cubicBezTo>
                    <a:pt x="6" y="78"/>
                    <a:pt x="6" y="78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6"/>
                    <a:pt x="4" y="76"/>
                    <a:pt x="4" y="75"/>
                  </a:cubicBezTo>
                  <a:cubicBezTo>
                    <a:pt x="4" y="75"/>
                    <a:pt x="4" y="74"/>
                    <a:pt x="4" y="73"/>
                  </a:cubicBezTo>
                  <a:cubicBezTo>
                    <a:pt x="4" y="73"/>
                    <a:pt x="4" y="72"/>
                    <a:pt x="4" y="71"/>
                  </a:cubicBezTo>
                  <a:cubicBezTo>
                    <a:pt x="4" y="71"/>
                    <a:pt x="4" y="70"/>
                    <a:pt x="4" y="70"/>
                  </a:cubicBezTo>
                  <a:cubicBezTo>
                    <a:pt x="3" y="70"/>
                    <a:pt x="2" y="71"/>
                    <a:pt x="2" y="71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3"/>
                    <a:pt x="1" y="73"/>
                    <a:pt x="1" y="73"/>
                  </a:cubicBezTo>
                  <a:cubicBezTo>
                    <a:pt x="1" y="73"/>
                    <a:pt x="2" y="73"/>
                    <a:pt x="2" y="74"/>
                  </a:cubicBezTo>
                  <a:cubicBezTo>
                    <a:pt x="2" y="75"/>
                    <a:pt x="3" y="75"/>
                    <a:pt x="3" y="76"/>
                  </a:cubicBezTo>
                  <a:cubicBezTo>
                    <a:pt x="3" y="76"/>
                    <a:pt x="3" y="77"/>
                    <a:pt x="4" y="77"/>
                  </a:cubicBezTo>
                  <a:cubicBezTo>
                    <a:pt x="3" y="78"/>
                    <a:pt x="2" y="78"/>
                    <a:pt x="2" y="79"/>
                  </a:cubicBezTo>
                  <a:cubicBezTo>
                    <a:pt x="1" y="79"/>
                    <a:pt x="1" y="80"/>
                    <a:pt x="1" y="80"/>
                  </a:cubicBezTo>
                  <a:cubicBezTo>
                    <a:pt x="1" y="80"/>
                    <a:pt x="2" y="81"/>
                    <a:pt x="2" y="80"/>
                  </a:cubicBezTo>
                  <a:cubicBezTo>
                    <a:pt x="3" y="80"/>
                    <a:pt x="5" y="80"/>
                    <a:pt x="6" y="81"/>
                  </a:cubicBezTo>
                  <a:cubicBezTo>
                    <a:pt x="7" y="81"/>
                    <a:pt x="11" y="82"/>
                    <a:pt x="15" y="84"/>
                  </a:cubicBezTo>
                  <a:cubicBezTo>
                    <a:pt x="15" y="85"/>
                    <a:pt x="14" y="86"/>
                    <a:pt x="13" y="8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2" y="88"/>
                    <a:pt x="12" y="88"/>
                    <a:pt x="11" y="88"/>
                  </a:cubicBezTo>
                  <a:cubicBezTo>
                    <a:pt x="10" y="88"/>
                    <a:pt x="10" y="89"/>
                    <a:pt x="11" y="89"/>
                  </a:cubicBezTo>
                  <a:cubicBezTo>
                    <a:pt x="11" y="89"/>
                    <a:pt x="12" y="89"/>
                    <a:pt x="12" y="89"/>
                  </a:cubicBezTo>
                  <a:cubicBezTo>
                    <a:pt x="12" y="90"/>
                    <a:pt x="13" y="90"/>
                    <a:pt x="13" y="91"/>
                  </a:cubicBezTo>
                  <a:cubicBezTo>
                    <a:pt x="13" y="92"/>
                    <a:pt x="14" y="93"/>
                    <a:pt x="14" y="94"/>
                  </a:cubicBezTo>
                  <a:cubicBezTo>
                    <a:pt x="14" y="95"/>
                    <a:pt x="15" y="95"/>
                    <a:pt x="15" y="95"/>
                  </a:cubicBezTo>
                  <a:cubicBezTo>
                    <a:pt x="16" y="96"/>
                    <a:pt x="17" y="96"/>
                    <a:pt x="18" y="96"/>
                  </a:cubicBezTo>
                  <a:cubicBezTo>
                    <a:pt x="19" y="96"/>
                    <a:pt x="19" y="95"/>
                    <a:pt x="19" y="94"/>
                  </a:cubicBezTo>
                  <a:cubicBezTo>
                    <a:pt x="18" y="93"/>
                    <a:pt x="18" y="92"/>
                    <a:pt x="17" y="91"/>
                  </a:cubicBezTo>
                  <a:cubicBezTo>
                    <a:pt x="16" y="90"/>
                    <a:pt x="15" y="89"/>
                    <a:pt x="14" y="88"/>
                  </a:cubicBezTo>
                  <a:close/>
                  <a:moveTo>
                    <a:pt x="34" y="79"/>
                  </a:moveTo>
                  <a:cubicBezTo>
                    <a:pt x="36" y="76"/>
                    <a:pt x="38" y="72"/>
                    <a:pt x="41" y="68"/>
                  </a:cubicBezTo>
                  <a:cubicBezTo>
                    <a:pt x="41" y="67"/>
                    <a:pt x="42" y="66"/>
                    <a:pt x="42" y="66"/>
                  </a:cubicBezTo>
                  <a:cubicBezTo>
                    <a:pt x="43" y="65"/>
                    <a:pt x="43" y="64"/>
                    <a:pt x="43" y="64"/>
                  </a:cubicBezTo>
                  <a:cubicBezTo>
                    <a:pt x="43" y="64"/>
                    <a:pt x="42" y="64"/>
                    <a:pt x="41" y="64"/>
                  </a:cubicBezTo>
                  <a:cubicBezTo>
                    <a:pt x="40" y="64"/>
                    <a:pt x="39" y="65"/>
                    <a:pt x="38" y="65"/>
                  </a:cubicBezTo>
                  <a:cubicBezTo>
                    <a:pt x="38" y="66"/>
                    <a:pt x="37" y="67"/>
                    <a:pt x="37" y="67"/>
                  </a:cubicBezTo>
                  <a:cubicBezTo>
                    <a:pt x="36" y="70"/>
                    <a:pt x="34" y="74"/>
                    <a:pt x="32" y="79"/>
                  </a:cubicBezTo>
                  <a:cubicBezTo>
                    <a:pt x="32" y="79"/>
                    <a:pt x="32" y="78"/>
                    <a:pt x="32" y="78"/>
                  </a:cubicBezTo>
                  <a:cubicBezTo>
                    <a:pt x="31" y="78"/>
                    <a:pt x="31" y="78"/>
                    <a:pt x="30" y="79"/>
                  </a:cubicBezTo>
                  <a:cubicBezTo>
                    <a:pt x="30" y="77"/>
                    <a:pt x="30" y="76"/>
                    <a:pt x="30" y="74"/>
                  </a:cubicBezTo>
                  <a:cubicBezTo>
                    <a:pt x="30" y="73"/>
                    <a:pt x="30" y="71"/>
                    <a:pt x="30" y="70"/>
                  </a:cubicBezTo>
                  <a:cubicBezTo>
                    <a:pt x="30" y="70"/>
                    <a:pt x="30" y="69"/>
                    <a:pt x="30" y="69"/>
                  </a:cubicBezTo>
                  <a:cubicBezTo>
                    <a:pt x="29" y="69"/>
                    <a:pt x="28" y="70"/>
                    <a:pt x="25" y="71"/>
                  </a:cubicBezTo>
                  <a:cubicBezTo>
                    <a:pt x="25" y="71"/>
                    <a:pt x="24" y="72"/>
                    <a:pt x="24" y="72"/>
                  </a:cubicBezTo>
                  <a:cubicBezTo>
                    <a:pt x="24" y="75"/>
                    <a:pt x="23" y="77"/>
                    <a:pt x="22" y="81"/>
                  </a:cubicBezTo>
                  <a:cubicBezTo>
                    <a:pt x="22" y="82"/>
                    <a:pt x="21" y="83"/>
                    <a:pt x="20" y="84"/>
                  </a:cubicBezTo>
                  <a:cubicBezTo>
                    <a:pt x="19" y="85"/>
                    <a:pt x="19" y="86"/>
                    <a:pt x="20" y="86"/>
                  </a:cubicBezTo>
                  <a:cubicBezTo>
                    <a:pt x="21" y="86"/>
                    <a:pt x="21" y="86"/>
                    <a:pt x="22" y="85"/>
                  </a:cubicBezTo>
                  <a:cubicBezTo>
                    <a:pt x="23" y="85"/>
                    <a:pt x="23" y="84"/>
                    <a:pt x="23" y="82"/>
                  </a:cubicBezTo>
                  <a:cubicBezTo>
                    <a:pt x="24" y="82"/>
                    <a:pt x="24" y="79"/>
                    <a:pt x="25" y="75"/>
                  </a:cubicBezTo>
                  <a:cubicBezTo>
                    <a:pt x="25" y="74"/>
                    <a:pt x="26" y="74"/>
                    <a:pt x="26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6"/>
                    <a:pt x="29" y="77"/>
                    <a:pt x="29" y="79"/>
                  </a:cubicBezTo>
                  <a:cubicBezTo>
                    <a:pt x="29" y="79"/>
                    <a:pt x="29" y="79"/>
                    <a:pt x="28" y="80"/>
                  </a:cubicBezTo>
                  <a:cubicBezTo>
                    <a:pt x="28" y="80"/>
                    <a:pt x="27" y="81"/>
                    <a:pt x="27" y="81"/>
                  </a:cubicBezTo>
                  <a:cubicBezTo>
                    <a:pt x="27" y="82"/>
                    <a:pt x="28" y="82"/>
                    <a:pt x="28" y="82"/>
                  </a:cubicBezTo>
                  <a:cubicBezTo>
                    <a:pt x="29" y="81"/>
                    <a:pt x="30" y="81"/>
                    <a:pt x="31" y="81"/>
                  </a:cubicBezTo>
                  <a:cubicBezTo>
                    <a:pt x="29" y="86"/>
                    <a:pt x="26" y="92"/>
                    <a:pt x="24" y="97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5" y="98"/>
                    <a:pt x="26" y="98"/>
                    <a:pt x="26" y="97"/>
                  </a:cubicBezTo>
                  <a:cubicBezTo>
                    <a:pt x="27" y="97"/>
                    <a:pt x="27" y="96"/>
                    <a:pt x="27" y="95"/>
                  </a:cubicBezTo>
                  <a:cubicBezTo>
                    <a:pt x="28" y="92"/>
                    <a:pt x="30" y="88"/>
                    <a:pt x="32" y="84"/>
                  </a:cubicBezTo>
                  <a:cubicBezTo>
                    <a:pt x="32" y="83"/>
                    <a:pt x="33" y="83"/>
                    <a:pt x="33" y="82"/>
                  </a:cubicBezTo>
                  <a:cubicBezTo>
                    <a:pt x="35" y="82"/>
                    <a:pt x="36" y="83"/>
                    <a:pt x="37" y="84"/>
                  </a:cubicBezTo>
                  <a:cubicBezTo>
                    <a:pt x="38" y="85"/>
                    <a:pt x="39" y="86"/>
                    <a:pt x="40" y="87"/>
                  </a:cubicBezTo>
                  <a:cubicBezTo>
                    <a:pt x="40" y="87"/>
                    <a:pt x="40" y="88"/>
                    <a:pt x="40" y="89"/>
                  </a:cubicBezTo>
                  <a:cubicBezTo>
                    <a:pt x="39" y="90"/>
                    <a:pt x="38" y="91"/>
                    <a:pt x="37" y="92"/>
                  </a:cubicBezTo>
                  <a:cubicBezTo>
                    <a:pt x="37" y="92"/>
                    <a:pt x="37" y="92"/>
                    <a:pt x="38" y="92"/>
                  </a:cubicBezTo>
                  <a:cubicBezTo>
                    <a:pt x="38" y="92"/>
                    <a:pt x="38" y="92"/>
                    <a:pt x="39" y="92"/>
                  </a:cubicBezTo>
                  <a:cubicBezTo>
                    <a:pt x="41" y="91"/>
                    <a:pt x="42" y="91"/>
                    <a:pt x="43" y="91"/>
                  </a:cubicBezTo>
                  <a:cubicBezTo>
                    <a:pt x="44" y="91"/>
                    <a:pt x="45" y="91"/>
                    <a:pt x="45" y="90"/>
                  </a:cubicBezTo>
                  <a:cubicBezTo>
                    <a:pt x="45" y="90"/>
                    <a:pt x="45" y="89"/>
                    <a:pt x="45" y="87"/>
                  </a:cubicBezTo>
                  <a:cubicBezTo>
                    <a:pt x="44" y="86"/>
                    <a:pt x="44" y="85"/>
                    <a:pt x="43" y="84"/>
                  </a:cubicBezTo>
                  <a:cubicBezTo>
                    <a:pt x="41" y="83"/>
                    <a:pt x="40" y="82"/>
                    <a:pt x="37" y="80"/>
                  </a:cubicBezTo>
                  <a:cubicBezTo>
                    <a:pt x="36" y="80"/>
                    <a:pt x="35" y="79"/>
                    <a:pt x="34" y="79"/>
                  </a:cubicBezTo>
                  <a:close/>
                  <a:moveTo>
                    <a:pt x="252" y="73"/>
                  </a:moveTo>
                  <a:cubicBezTo>
                    <a:pt x="252" y="73"/>
                    <a:pt x="252" y="74"/>
                    <a:pt x="252" y="74"/>
                  </a:cubicBezTo>
                  <a:cubicBezTo>
                    <a:pt x="255" y="77"/>
                    <a:pt x="257" y="79"/>
                    <a:pt x="259" y="81"/>
                  </a:cubicBezTo>
                  <a:cubicBezTo>
                    <a:pt x="259" y="82"/>
                    <a:pt x="258" y="82"/>
                    <a:pt x="259" y="82"/>
                  </a:cubicBezTo>
                  <a:cubicBezTo>
                    <a:pt x="259" y="83"/>
                    <a:pt x="260" y="83"/>
                    <a:pt x="261" y="83"/>
                  </a:cubicBezTo>
                  <a:cubicBezTo>
                    <a:pt x="261" y="83"/>
                    <a:pt x="262" y="82"/>
                    <a:pt x="262" y="82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4" y="81"/>
                    <a:pt x="265" y="79"/>
                    <a:pt x="268" y="78"/>
                  </a:cubicBezTo>
                  <a:cubicBezTo>
                    <a:pt x="268" y="77"/>
                    <a:pt x="269" y="77"/>
                    <a:pt x="270" y="77"/>
                  </a:cubicBezTo>
                  <a:cubicBezTo>
                    <a:pt x="270" y="77"/>
                    <a:pt x="271" y="77"/>
                    <a:pt x="271" y="76"/>
                  </a:cubicBezTo>
                  <a:cubicBezTo>
                    <a:pt x="271" y="75"/>
                    <a:pt x="271" y="74"/>
                    <a:pt x="270" y="72"/>
                  </a:cubicBezTo>
                  <a:cubicBezTo>
                    <a:pt x="270" y="72"/>
                    <a:pt x="270" y="71"/>
                    <a:pt x="269" y="71"/>
                  </a:cubicBezTo>
                  <a:cubicBezTo>
                    <a:pt x="268" y="70"/>
                    <a:pt x="266" y="69"/>
                    <a:pt x="265" y="68"/>
                  </a:cubicBezTo>
                  <a:cubicBezTo>
                    <a:pt x="264" y="68"/>
                    <a:pt x="264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4" y="67"/>
                    <a:pt x="265" y="67"/>
                    <a:pt x="265" y="67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7"/>
                    <a:pt x="270" y="68"/>
                    <a:pt x="271" y="69"/>
                  </a:cubicBezTo>
                  <a:cubicBezTo>
                    <a:pt x="272" y="71"/>
                    <a:pt x="274" y="72"/>
                    <a:pt x="275" y="73"/>
                  </a:cubicBezTo>
                  <a:cubicBezTo>
                    <a:pt x="275" y="74"/>
                    <a:pt x="275" y="74"/>
                    <a:pt x="276" y="74"/>
                  </a:cubicBezTo>
                  <a:cubicBezTo>
                    <a:pt x="276" y="74"/>
                    <a:pt x="276" y="73"/>
                    <a:pt x="276" y="72"/>
                  </a:cubicBezTo>
                  <a:cubicBezTo>
                    <a:pt x="276" y="72"/>
                    <a:pt x="276" y="72"/>
                    <a:pt x="276" y="71"/>
                  </a:cubicBezTo>
                  <a:cubicBezTo>
                    <a:pt x="276" y="71"/>
                    <a:pt x="275" y="70"/>
                    <a:pt x="275" y="70"/>
                  </a:cubicBezTo>
                  <a:cubicBezTo>
                    <a:pt x="273" y="69"/>
                    <a:pt x="272" y="67"/>
                    <a:pt x="270" y="66"/>
                  </a:cubicBezTo>
                  <a:cubicBezTo>
                    <a:pt x="269" y="65"/>
                    <a:pt x="267" y="63"/>
                    <a:pt x="266" y="62"/>
                  </a:cubicBezTo>
                  <a:cubicBezTo>
                    <a:pt x="265" y="61"/>
                    <a:pt x="264" y="60"/>
                    <a:pt x="263" y="59"/>
                  </a:cubicBezTo>
                  <a:cubicBezTo>
                    <a:pt x="262" y="58"/>
                    <a:pt x="262" y="58"/>
                    <a:pt x="262" y="59"/>
                  </a:cubicBezTo>
                  <a:cubicBezTo>
                    <a:pt x="262" y="60"/>
                    <a:pt x="262" y="60"/>
                    <a:pt x="262" y="61"/>
                  </a:cubicBezTo>
                  <a:cubicBezTo>
                    <a:pt x="262" y="61"/>
                    <a:pt x="262" y="62"/>
                    <a:pt x="263" y="62"/>
                  </a:cubicBezTo>
                  <a:cubicBezTo>
                    <a:pt x="264" y="63"/>
                    <a:pt x="265" y="64"/>
                    <a:pt x="266" y="65"/>
                  </a:cubicBezTo>
                  <a:cubicBezTo>
                    <a:pt x="265" y="65"/>
                    <a:pt x="264" y="65"/>
                    <a:pt x="263" y="65"/>
                  </a:cubicBezTo>
                  <a:cubicBezTo>
                    <a:pt x="262" y="65"/>
                    <a:pt x="262" y="66"/>
                    <a:pt x="262" y="66"/>
                  </a:cubicBezTo>
                  <a:cubicBezTo>
                    <a:pt x="262" y="65"/>
                    <a:pt x="262" y="65"/>
                    <a:pt x="262" y="65"/>
                  </a:cubicBezTo>
                  <a:cubicBezTo>
                    <a:pt x="261" y="65"/>
                    <a:pt x="261" y="64"/>
                    <a:pt x="261" y="63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4"/>
                  </a:cubicBezTo>
                  <a:cubicBezTo>
                    <a:pt x="260" y="64"/>
                    <a:pt x="260" y="64"/>
                    <a:pt x="260" y="65"/>
                  </a:cubicBezTo>
                  <a:cubicBezTo>
                    <a:pt x="259" y="65"/>
                    <a:pt x="259" y="65"/>
                    <a:pt x="259" y="66"/>
                  </a:cubicBezTo>
                  <a:cubicBezTo>
                    <a:pt x="257" y="67"/>
                    <a:pt x="256" y="68"/>
                    <a:pt x="255" y="68"/>
                  </a:cubicBezTo>
                  <a:cubicBezTo>
                    <a:pt x="254" y="69"/>
                    <a:pt x="254" y="69"/>
                    <a:pt x="253" y="70"/>
                  </a:cubicBezTo>
                  <a:cubicBezTo>
                    <a:pt x="252" y="70"/>
                    <a:pt x="251" y="70"/>
                    <a:pt x="251" y="71"/>
                  </a:cubicBezTo>
                  <a:cubicBezTo>
                    <a:pt x="251" y="72"/>
                    <a:pt x="250" y="72"/>
                    <a:pt x="250" y="73"/>
                  </a:cubicBezTo>
                  <a:cubicBezTo>
                    <a:pt x="250" y="73"/>
                    <a:pt x="250" y="73"/>
                    <a:pt x="251" y="73"/>
                  </a:cubicBezTo>
                  <a:cubicBezTo>
                    <a:pt x="251" y="73"/>
                    <a:pt x="251" y="73"/>
                    <a:pt x="252" y="73"/>
                  </a:cubicBezTo>
                  <a:close/>
                  <a:moveTo>
                    <a:pt x="260" y="79"/>
                  </a:moveTo>
                  <a:cubicBezTo>
                    <a:pt x="260" y="79"/>
                    <a:pt x="259" y="78"/>
                    <a:pt x="258" y="77"/>
                  </a:cubicBezTo>
                  <a:cubicBezTo>
                    <a:pt x="256" y="75"/>
                    <a:pt x="254" y="74"/>
                    <a:pt x="253" y="72"/>
                  </a:cubicBezTo>
                  <a:cubicBezTo>
                    <a:pt x="253" y="72"/>
                    <a:pt x="254" y="72"/>
                    <a:pt x="255" y="71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5" y="71"/>
                    <a:pt x="255" y="72"/>
                    <a:pt x="256" y="72"/>
                  </a:cubicBezTo>
                  <a:cubicBezTo>
                    <a:pt x="258" y="74"/>
                    <a:pt x="259" y="75"/>
                    <a:pt x="261" y="76"/>
                  </a:cubicBezTo>
                  <a:cubicBezTo>
                    <a:pt x="261" y="77"/>
                    <a:pt x="261" y="77"/>
                    <a:pt x="262" y="76"/>
                  </a:cubicBezTo>
                  <a:cubicBezTo>
                    <a:pt x="262" y="76"/>
                    <a:pt x="262" y="75"/>
                    <a:pt x="261" y="75"/>
                  </a:cubicBezTo>
                  <a:cubicBezTo>
                    <a:pt x="261" y="74"/>
                    <a:pt x="260" y="74"/>
                    <a:pt x="259" y="73"/>
                  </a:cubicBezTo>
                  <a:cubicBezTo>
                    <a:pt x="258" y="72"/>
                    <a:pt x="257" y="71"/>
                    <a:pt x="256" y="70"/>
                  </a:cubicBezTo>
                  <a:cubicBezTo>
                    <a:pt x="256" y="70"/>
                    <a:pt x="257" y="70"/>
                    <a:pt x="257" y="69"/>
                  </a:cubicBezTo>
                  <a:cubicBezTo>
                    <a:pt x="257" y="69"/>
                    <a:pt x="258" y="69"/>
                    <a:pt x="258" y="69"/>
                  </a:cubicBezTo>
                  <a:cubicBezTo>
                    <a:pt x="258" y="69"/>
                    <a:pt x="258" y="69"/>
                    <a:pt x="259" y="70"/>
                  </a:cubicBezTo>
                  <a:cubicBezTo>
                    <a:pt x="260" y="71"/>
                    <a:pt x="262" y="73"/>
                    <a:pt x="263" y="74"/>
                  </a:cubicBez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2"/>
                  </a:cubicBezTo>
                  <a:cubicBezTo>
                    <a:pt x="264" y="72"/>
                    <a:pt x="263" y="71"/>
                    <a:pt x="262" y="70"/>
                  </a:cubicBezTo>
                  <a:cubicBezTo>
                    <a:pt x="261" y="69"/>
                    <a:pt x="260" y="69"/>
                    <a:pt x="259" y="68"/>
                  </a:cubicBezTo>
                  <a:cubicBezTo>
                    <a:pt x="260" y="67"/>
                    <a:pt x="260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3" y="68"/>
                    <a:pt x="264" y="69"/>
                    <a:pt x="265" y="70"/>
                  </a:cubicBezTo>
                  <a:cubicBezTo>
                    <a:pt x="267" y="72"/>
                    <a:pt x="268" y="73"/>
                    <a:pt x="268" y="73"/>
                  </a:cubicBezTo>
                  <a:cubicBezTo>
                    <a:pt x="268" y="73"/>
                    <a:pt x="268" y="73"/>
                    <a:pt x="268" y="73"/>
                  </a:cubicBezTo>
                  <a:cubicBezTo>
                    <a:pt x="268" y="74"/>
                    <a:pt x="267" y="75"/>
                    <a:pt x="266" y="75"/>
                  </a:cubicBezTo>
                  <a:cubicBezTo>
                    <a:pt x="263" y="78"/>
                    <a:pt x="261" y="79"/>
                    <a:pt x="260" y="80"/>
                  </a:cubicBezTo>
                  <a:cubicBezTo>
                    <a:pt x="260" y="80"/>
                    <a:pt x="260" y="80"/>
                    <a:pt x="260" y="80"/>
                  </a:cubicBezTo>
                  <a:cubicBezTo>
                    <a:pt x="260" y="80"/>
                    <a:pt x="260" y="80"/>
                    <a:pt x="260" y="79"/>
                  </a:cubicBezTo>
                  <a:close/>
                  <a:moveTo>
                    <a:pt x="245" y="84"/>
                  </a:moveTo>
                  <a:cubicBezTo>
                    <a:pt x="244" y="84"/>
                    <a:pt x="242" y="84"/>
                    <a:pt x="241" y="83"/>
                  </a:cubicBezTo>
                  <a:cubicBezTo>
                    <a:pt x="239" y="82"/>
                    <a:pt x="236" y="80"/>
                    <a:pt x="234" y="78"/>
                  </a:cubicBezTo>
                  <a:cubicBezTo>
                    <a:pt x="234" y="78"/>
                    <a:pt x="234" y="78"/>
                    <a:pt x="233" y="79"/>
                  </a:cubicBezTo>
                  <a:cubicBezTo>
                    <a:pt x="234" y="79"/>
                    <a:pt x="234" y="80"/>
                    <a:pt x="235" y="81"/>
                  </a:cubicBezTo>
                  <a:cubicBezTo>
                    <a:pt x="236" y="82"/>
                    <a:pt x="238" y="84"/>
                    <a:pt x="240" y="85"/>
                  </a:cubicBezTo>
                  <a:cubicBezTo>
                    <a:pt x="242" y="86"/>
                    <a:pt x="244" y="86"/>
                    <a:pt x="245" y="87"/>
                  </a:cubicBezTo>
                  <a:cubicBezTo>
                    <a:pt x="245" y="90"/>
                    <a:pt x="245" y="93"/>
                    <a:pt x="245" y="96"/>
                  </a:cubicBezTo>
                  <a:cubicBezTo>
                    <a:pt x="245" y="97"/>
                    <a:pt x="246" y="98"/>
                    <a:pt x="247" y="99"/>
                  </a:cubicBezTo>
                  <a:cubicBezTo>
                    <a:pt x="248" y="101"/>
                    <a:pt x="250" y="102"/>
                    <a:pt x="252" y="104"/>
                  </a:cubicBezTo>
                  <a:cubicBezTo>
                    <a:pt x="253" y="104"/>
                    <a:pt x="253" y="104"/>
                    <a:pt x="253" y="104"/>
                  </a:cubicBezTo>
                  <a:cubicBezTo>
                    <a:pt x="253" y="104"/>
                    <a:pt x="253" y="104"/>
                    <a:pt x="253" y="103"/>
                  </a:cubicBezTo>
                  <a:cubicBezTo>
                    <a:pt x="252" y="101"/>
                    <a:pt x="251" y="99"/>
                    <a:pt x="250" y="97"/>
                  </a:cubicBezTo>
                  <a:cubicBezTo>
                    <a:pt x="249" y="95"/>
                    <a:pt x="249" y="92"/>
                    <a:pt x="248" y="90"/>
                  </a:cubicBezTo>
                  <a:cubicBezTo>
                    <a:pt x="248" y="89"/>
                    <a:pt x="248" y="88"/>
                    <a:pt x="248" y="87"/>
                  </a:cubicBezTo>
                  <a:cubicBezTo>
                    <a:pt x="249" y="87"/>
                    <a:pt x="251" y="86"/>
                    <a:pt x="253" y="86"/>
                  </a:cubicBezTo>
                  <a:cubicBezTo>
                    <a:pt x="254" y="86"/>
                    <a:pt x="255" y="86"/>
                    <a:pt x="256" y="86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57" y="85"/>
                    <a:pt x="257" y="84"/>
                    <a:pt x="257" y="83"/>
                  </a:cubicBezTo>
                  <a:cubicBezTo>
                    <a:pt x="257" y="83"/>
                    <a:pt x="256" y="82"/>
                    <a:pt x="256" y="81"/>
                  </a:cubicBezTo>
                  <a:cubicBezTo>
                    <a:pt x="255" y="81"/>
                    <a:pt x="254" y="80"/>
                    <a:pt x="253" y="80"/>
                  </a:cubicBezTo>
                  <a:cubicBezTo>
                    <a:pt x="252" y="79"/>
                    <a:pt x="252" y="78"/>
                    <a:pt x="251" y="78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6"/>
                    <a:pt x="251" y="76"/>
                    <a:pt x="251" y="75"/>
                  </a:cubicBezTo>
                  <a:cubicBezTo>
                    <a:pt x="251" y="75"/>
                    <a:pt x="251" y="74"/>
                    <a:pt x="251" y="74"/>
                  </a:cubicBezTo>
                  <a:cubicBezTo>
                    <a:pt x="251" y="74"/>
                    <a:pt x="250" y="74"/>
                    <a:pt x="250" y="74"/>
                  </a:cubicBezTo>
                  <a:cubicBezTo>
                    <a:pt x="250" y="74"/>
                    <a:pt x="249" y="74"/>
                    <a:pt x="249" y="75"/>
                  </a:cubicBezTo>
                  <a:cubicBezTo>
                    <a:pt x="247" y="75"/>
                    <a:pt x="246" y="75"/>
                    <a:pt x="245" y="75"/>
                  </a:cubicBezTo>
                  <a:cubicBezTo>
                    <a:pt x="243" y="75"/>
                    <a:pt x="242" y="74"/>
                    <a:pt x="240" y="74"/>
                  </a:cubicBezTo>
                  <a:cubicBezTo>
                    <a:pt x="239" y="74"/>
                    <a:pt x="237" y="73"/>
                    <a:pt x="234" y="72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72"/>
                    <a:pt x="234" y="73"/>
                    <a:pt x="235" y="73"/>
                  </a:cubicBezTo>
                  <a:cubicBezTo>
                    <a:pt x="236" y="74"/>
                    <a:pt x="237" y="74"/>
                    <a:pt x="238" y="75"/>
                  </a:cubicBezTo>
                  <a:cubicBezTo>
                    <a:pt x="239" y="76"/>
                    <a:pt x="240" y="76"/>
                    <a:pt x="242" y="77"/>
                  </a:cubicBezTo>
                  <a:cubicBezTo>
                    <a:pt x="243" y="77"/>
                    <a:pt x="244" y="77"/>
                    <a:pt x="246" y="77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6" y="80"/>
                    <a:pt x="246" y="82"/>
                    <a:pt x="245" y="84"/>
                  </a:cubicBezTo>
                  <a:close/>
                  <a:moveTo>
                    <a:pt x="251" y="80"/>
                  </a:moveTo>
                  <a:cubicBezTo>
                    <a:pt x="252" y="81"/>
                    <a:pt x="253" y="82"/>
                    <a:pt x="253" y="82"/>
                  </a:cubicBezTo>
                  <a:cubicBezTo>
                    <a:pt x="254" y="82"/>
                    <a:pt x="253" y="83"/>
                    <a:pt x="253" y="83"/>
                  </a:cubicBezTo>
                  <a:cubicBezTo>
                    <a:pt x="251" y="84"/>
                    <a:pt x="249" y="84"/>
                    <a:pt x="247" y="84"/>
                  </a:cubicBezTo>
                  <a:cubicBezTo>
                    <a:pt x="247" y="83"/>
                    <a:pt x="247" y="82"/>
                    <a:pt x="247" y="82"/>
                  </a:cubicBezTo>
                  <a:cubicBezTo>
                    <a:pt x="247" y="80"/>
                    <a:pt x="247" y="78"/>
                    <a:pt x="247" y="77"/>
                  </a:cubicBezTo>
                  <a:cubicBezTo>
                    <a:pt x="248" y="77"/>
                    <a:pt x="248" y="77"/>
                    <a:pt x="249" y="78"/>
                  </a:cubicBezTo>
                  <a:cubicBezTo>
                    <a:pt x="249" y="78"/>
                    <a:pt x="250" y="79"/>
                    <a:pt x="25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auto">
            <a:xfrm>
              <a:off x="3970338" y="2078038"/>
              <a:ext cx="1195388" cy="534988"/>
            </a:xfrm>
            <a:custGeom>
              <a:avLst/>
              <a:gdLst>
                <a:gd name="T0" fmla="*/ 287 w 317"/>
                <a:gd name="T1" fmla="*/ 63 h 142"/>
                <a:gd name="T2" fmla="*/ 293 w 317"/>
                <a:gd name="T3" fmla="*/ 69 h 142"/>
                <a:gd name="T4" fmla="*/ 290 w 317"/>
                <a:gd name="T5" fmla="*/ 73 h 142"/>
                <a:gd name="T6" fmla="*/ 312 w 317"/>
                <a:gd name="T7" fmla="*/ 10 h 142"/>
                <a:gd name="T8" fmla="*/ 301 w 317"/>
                <a:gd name="T9" fmla="*/ 14 h 142"/>
                <a:gd name="T10" fmla="*/ 298 w 317"/>
                <a:gd name="T11" fmla="*/ 0 h 142"/>
                <a:gd name="T12" fmla="*/ 295 w 317"/>
                <a:gd name="T13" fmla="*/ 9 h 142"/>
                <a:gd name="T14" fmla="*/ 309 w 317"/>
                <a:gd name="T15" fmla="*/ 2 h 142"/>
                <a:gd name="T16" fmla="*/ 306 w 317"/>
                <a:gd name="T17" fmla="*/ 17 h 142"/>
                <a:gd name="T18" fmla="*/ 293 w 317"/>
                <a:gd name="T19" fmla="*/ 52 h 142"/>
                <a:gd name="T20" fmla="*/ 300 w 317"/>
                <a:gd name="T21" fmla="*/ 44 h 142"/>
                <a:gd name="T22" fmla="*/ 284 w 317"/>
                <a:gd name="T23" fmla="*/ 47 h 142"/>
                <a:gd name="T24" fmla="*/ 289 w 317"/>
                <a:gd name="T25" fmla="*/ 39 h 142"/>
                <a:gd name="T26" fmla="*/ 291 w 317"/>
                <a:gd name="T27" fmla="*/ 40 h 142"/>
                <a:gd name="T28" fmla="*/ 306 w 317"/>
                <a:gd name="T29" fmla="*/ 42 h 142"/>
                <a:gd name="T30" fmla="*/ 253 w 317"/>
                <a:gd name="T31" fmla="*/ 76 h 142"/>
                <a:gd name="T32" fmla="*/ 273 w 317"/>
                <a:gd name="T33" fmla="*/ 78 h 142"/>
                <a:gd name="T34" fmla="*/ 261 w 317"/>
                <a:gd name="T35" fmla="*/ 105 h 142"/>
                <a:gd name="T36" fmla="*/ 241 w 317"/>
                <a:gd name="T37" fmla="*/ 111 h 142"/>
                <a:gd name="T38" fmla="*/ 236 w 317"/>
                <a:gd name="T39" fmla="*/ 97 h 142"/>
                <a:gd name="T40" fmla="*/ 231 w 317"/>
                <a:gd name="T41" fmla="*/ 93 h 142"/>
                <a:gd name="T42" fmla="*/ 241 w 317"/>
                <a:gd name="T43" fmla="*/ 118 h 142"/>
                <a:gd name="T44" fmla="*/ 213 w 317"/>
                <a:gd name="T45" fmla="*/ 113 h 142"/>
                <a:gd name="T46" fmla="*/ 221 w 317"/>
                <a:gd name="T47" fmla="*/ 100 h 142"/>
                <a:gd name="T48" fmla="*/ 218 w 317"/>
                <a:gd name="T49" fmla="*/ 112 h 142"/>
                <a:gd name="T50" fmla="*/ 207 w 317"/>
                <a:gd name="T51" fmla="*/ 110 h 142"/>
                <a:gd name="T52" fmla="*/ 185 w 317"/>
                <a:gd name="T53" fmla="*/ 112 h 142"/>
                <a:gd name="T54" fmla="*/ 190 w 317"/>
                <a:gd name="T55" fmla="*/ 138 h 142"/>
                <a:gd name="T56" fmla="*/ 189 w 317"/>
                <a:gd name="T57" fmla="*/ 116 h 142"/>
                <a:gd name="T58" fmla="*/ 159 w 317"/>
                <a:gd name="T59" fmla="*/ 135 h 142"/>
                <a:gd name="T60" fmla="*/ 161 w 317"/>
                <a:gd name="T61" fmla="*/ 132 h 142"/>
                <a:gd name="T62" fmla="*/ 162 w 317"/>
                <a:gd name="T63" fmla="*/ 115 h 142"/>
                <a:gd name="T64" fmla="*/ 163 w 317"/>
                <a:gd name="T65" fmla="*/ 120 h 142"/>
                <a:gd name="T66" fmla="*/ 164 w 317"/>
                <a:gd name="T67" fmla="*/ 127 h 142"/>
                <a:gd name="T68" fmla="*/ 155 w 317"/>
                <a:gd name="T69" fmla="*/ 140 h 142"/>
                <a:gd name="T70" fmla="*/ 147 w 317"/>
                <a:gd name="T71" fmla="*/ 141 h 142"/>
                <a:gd name="T72" fmla="*/ 137 w 317"/>
                <a:gd name="T73" fmla="*/ 131 h 142"/>
                <a:gd name="T74" fmla="*/ 139 w 317"/>
                <a:gd name="T75" fmla="*/ 123 h 142"/>
                <a:gd name="T76" fmla="*/ 129 w 317"/>
                <a:gd name="T77" fmla="*/ 112 h 142"/>
                <a:gd name="T78" fmla="*/ 105 w 317"/>
                <a:gd name="T79" fmla="*/ 104 h 142"/>
                <a:gd name="T80" fmla="*/ 82 w 317"/>
                <a:gd name="T81" fmla="*/ 115 h 142"/>
                <a:gd name="T82" fmla="*/ 85 w 317"/>
                <a:gd name="T83" fmla="*/ 113 h 142"/>
                <a:gd name="T84" fmla="*/ 95 w 317"/>
                <a:gd name="T85" fmla="*/ 99 h 142"/>
                <a:gd name="T86" fmla="*/ 93 w 317"/>
                <a:gd name="T87" fmla="*/ 104 h 142"/>
                <a:gd name="T88" fmla="*/ 91 w 317"/>
                <a:gd name="T89" fmla="*/ 110 h 142"/>
                <a:gd name="T90" fmla="*/ 76 w 317"/>
                <a:gd name="T91" fmla="*/ 117 h 142"/>
                <a:gd name="T92" fmla="*/ 73 w 317"/>
                <a:gd name="T93" fmla="*/ 94 h 142"/>
                <a:gd name="T94" fmla="*/ 70 w 317"/>
                <a:gd name="T95" fmla="*/ 82 h 142"/>
                <a:gd name="T96" fmla="*/ 75 w 317"/>
                <a:gd name="T97" fmla="*/ 100 h 142"/>
                <a:gd name="T98" fmla="*/ 66 w 317"/>
                <a:gd name="T99" fmla="*/ 113 h 142"/>
                <a:gd name="T100" fmla="*/ 66 w 317"/>
                <a:gd name="T101" fmla="*/ 98 h 142"/>
                <a:gd name="T102" fmla="*/ 62 w 317"/>
                <a:gd name="T103" fmla="*/ 82 h 142"/>
                <a:gd name="T104" fmla="*/ 45 w 317"/>
                <a:gd name="T105" fmla="*/ 88 h 142"/>
                <a:gd name="T106" fmla="*/ 48 w 317"/>
                <a:gd name="T107" fmla="*/ 57 h 142"/>
                <a:gd name="T108" fmla="*/ 50 w 317"/>
                <a:gd name="T109" fmla="*/ 60 h 142"/>
                <a:gd name="T110" fmla="*/ 42 w 317"/>
                <a:gd name="T111" fmla="*/ 47 h 142"/>
                <a:gd name="T112" fmla="*/ 24 w 317"/>
                <a:gd name="T113" fmla="*/ 33 h 142"/>
                <a:gd name="T114" fmla="*/ 36 w 317"/>
                <a:gd name="T115" fmla="*/ 36 h 142"/>
                <a:gd name="T116" fmla="*/ 20 w 317"/>
                <a:gd name="T117" fmla="*/ 30 h 142"/>
                <a:gd name="T118" fmla="*/ 6 w 317"/>
                <a:gd name="T119" fmla="*/ 9 h 142"/>
                <a:gd name="T120" fmla="*/ 10 w 317"/>
                <a:gd name="T121" fmla="*/ 18 h 142"/>
                <a:gd name="T122" fmla="*/ 27 w 317"/>
                <a:gd name="T123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" h="142">
                  <a:moveTo>
                    <a:pt x="287" y="78"/>
                  </a:moveTo>
                  <a:cubicBezTo>
                    <a:pt x="265" y="62"/>
                    <a:pt x="265" y="62"/>
                    <a:pt x="265" y="62"/>
                  </a:cubicBezTo>
                  <a:cubicBezTo>
                    <a:pt x="269" y="57"/>
                    <a:pt x="269" y="57"/>
                    <a:pt x="269" y="5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2" y="61"/>
                    <a:pt x="284" y="62"/>
                  </a:cubicBezTo>
                  <a:cubicBezTo>
                    <a:pt x="285" y="62"/>
                    <a:pt x="286" y="63"/>
                    <a:pt x="287" y="63"/>
                  </a:cubicBezTo>
                  <a:cubicBezTo>
                    <a:pt x="286" y="63"/>
                    <a:pt x="285" y="62"/>
                    <a:pt x="284" y="61"/>
                  </a:cubicBezTo>
                  <a:cubicBezTo>
                    <a:pt x="283" y="61"/>
                    <a:pt x="282" y="60"/>
                    <a:pt x="280" y="59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6" y="48"/>
                    <a:pt x="276" y="48"/>
                    <a:pt x="276" y="48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3" y="69"/>
                    <a:pt x="293" y="69"/>
                    <a:pt x="293" y="69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81" y="65"/>
                    <a:pt x="280" y="64"/>
                    <a:pt x="278" y="64"/>
                  </a:cubicBezTo>
                  <a:cubicBezTo>
                    <a:pt x="277" y="63"/>
                    <a:pt x="276" y="63"/>
                    <a:pt x="275" y="62"/>
                  </a:cubicBezTo>
                  <a:cubicBezTo>
                    <a:pt x="276" y="63"/>
                    <a:pt x="278" y="64"/>
                    <a:pt x="279" y="65"/>
                  </a:cubicBezTo>
                  <a:cubicBezTo>
                    <a:pt x="281" y="66"/>
                    <a:pt x="282" y="67"/>
                    <a:pt x="283" y="68"/>
                  </a:cubicBezTo>
                  <a:cubicBezTo>
                    <a:pt x="290" y="73"/>
                    <a:pt x="290" y="73"/>
                    <a:pt x="290" y="73"/>
                  </a:cubicBezTo>
                  <a:cubicBezTo>
                    <a:pt x="287" y="78"/>
                    <a:pt x="287" y="78"/>
                    <a:pt x="287" y="78"/>
                  </a:cubicBezTo>
                  <a:close/>
                  <a:moveTo>
                    <a:pt x="306" y="17"/>
                  </a:moveTo>
                  <a:cubicBezTo>
                    <a:pt x="307" y="11"/>
                    <a:pt x="307" y="11"/>
                    <a:pt x="307" y="11"/>
                  </a:cubicBezTo>
                  <a:cubicBezTo>
                    <a:pt x="309" y="12"/>
                    <a:pt x="309" y="12"/>
                    <a:pt x="309" y="12"/>
                  </a:cubicBezTo>
                  <a:cubicBezTo>
                    <a:pt x="310" y="12"/>
                    <a:pt x="311" y="12"/>
                    <a:pt x="311" y="12"/>
                  </a:cubicBezTo>
                  <a:cubicBezTo>
                    <a:pt x="312" y="11"/>
                    <a:pt x="312" y="11"/>
                    <a:pt x="312" y="10"/>
                  </a:cubicBezTo>
                  <a:cubicBezTo>
                    <a:pt x="312" y="10"/>
                    <a:pt x="312" y="9"/>
                    <a:pt x="312" y="9"/>
                  </a:cubicBezTo>
                  <a:cubicBezTo>
                    <a:pt x="311" y="8"/>
                    <a:pt x="311" y="8"/>
                    <a:pt x="310" y="8"/>
                  </a:cubicBezTo>
                  <a:cubicBezTo>
                    <a:pt x="310" y="8"/>
                    <a:pt x="309" y="8"/>
                    <a:pt x="309" y="8"/>
                  </a:cubicBezTo>
                  <a:cubicBezTo>
                    <a:pt x="308" y="9"/>
                    <a:pt x="307" y="9"/>
                    <a:pt x="307" y="10"/>
                  </a:cubicBezTo>
                  <a:cubicBezTo>
                    <a:pt x="306" y="10"/>
                    <a:pt x="306" y="10"/>
                    <a:pt x="305" y="11"/>
                  </a:cubicBezTo>
                  <a:cubicBezTo>
                    <a:pt x="304" y="12"/>
                    <a:pt x="302" y="13"/>
                    <a:pt x="301" y="14"/>
                  </a:cubicBezTo>
                  <a:cubicBezTo>
                    <a:pt x="300" y="15"/>
                    <a:pt x="300" y="15"/>
                    <a:pt x="299" y="15"/>
                  </a:cubicBezTo>
                  <a:cubicBezTo>
                    <a:pt x="298" y="15"/>
                    <a:pt x="297" y="15"/>
                    <a:pt x="295" y="15"/>
                  </a:cubicBezTo>
                  <a:cubicBezTo>
                    <a:pt x="293" y="15"/>
                    <a:pt x="292" y="14"/>
                    <a:pt x="291" y="12"/>
                  </a:cubicBezTo>
                  <a:cubicBezTo>
                    <a:pt x="290" y="11"/>
                    <a:pt x="289" y="9"/>
                    <a:pt x="290" y="6"/>
                  </a:cubicBezTo>
                  <a:cubicBezTo>
                    <a:pt x="290" y="4"/>
                    <a:pt x="291" y="2"/>
                    <a:pt x="292" y="1"/>
                  </a:cubicBezTo>
                  <a:cubicBezTo>
                    <a:pt x="294" y="0"/>
                    <a:pt x="296" y="0"/>
                    <a:pt x="298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299" y="6"/>
                    <a:pt x="299" y="6"/>
                    <a:pt x="299" y="6"/>
                  </a:cubicBezTo>
                  <a:cubicBezTo>
                    <a:pt x="297" y="6"/>
                    <a:pt x="297" y="6"/>
                    <a:pt x="297" y="6"/>
                  </a:cubicBezTo>
                  <a:cubicBezTo>
                    <a:pt x="296" y="6"/>
                    <a:pt x="296" y="6"/>
                    <a:pt x="295" y="6"/>
                  </a:cubicBezTo>
                  <a:cubicBezTo>
                    <a:pt x="295" y="6"/>
                    <a:pt x="294" y="7"/>
                    <a:pt x="294" y="7"/>
                  </a:cubicBezTo>
                  <a:cubicBezTo>
                    <a:pt x="294" y="8"/>
                    <a:pt x="294" y="8"/>
                    <a:pt x="295" y="9"/>
                  </a:cubicBezTo>
                  <a:cubicBezTo>
                    <a:pt x="295" y="9"/>
                    <a:pt x="295" y="9"/>
                    <a:pt x="296" y="9"/>
                  </a:cubicBezTo>
                  <a:cubicBezTo>
                    <a:pt x="297" y="9"/>
                    <a:pt x="299" y="8"/>
                    <a:pt x="301" y="6"/>
                  </a:cubicBezTo>
                  <a:cubicBezTo>
                    <a:pt x="302" y="6"/>
                    <a:pt x="302" y="6"/>
                    <a:pt x="302" y="6"/>
                  </a:cubicBezTo>
                  <a:cubicBezTo>
                    <a:pt x="302" y="6"/>
                    <a:pt x="302" y="6"/>
                    <a:pt x="302" y="6"/>
                  </a:cubicBezTo>
                  <a:cubicBezTo>
                    <a:pt x="304" y="4"/>
                    <a:pt x="306" y="3"/>
                    <a:pt x="307" y="2"/>
                  </a:cubicBezTo>
                  <a:cubicBezTo>
                    <a:pt x="307" y="2"/>
                    <a:pt x="308" y="2"/>
                    <a:pt x="309" y="2"/>
                  </a:cubicBezTo>
                  <a:cubicBezTo>
                    <a:pt x="309" y="2"/>
                    <a:pt x="310" y="2"/>
                    <a:pt x="311" y="2"/>
                  </a:cubicBezTo>
                  <a:cubicBezTo>
                    <a:pt x="313" y="2"/>
                    <a:pt x="315" y="3"/>
                    <a:pt x="316" y="5"/>
                  </a:cubicBezTo>
                  <a:cubicBezTo>
                    <a:pt x="317" y="7"/>
                    <a:pt x="317" y="9"/>
                    <a:pt x="317" y="11"/>
                  </a:cubicBezTo>
                  <a:cubicBezTo>
                    <a:pt x="316" y="14"/>
                    <a:pt x="315" y="16"/>
                    <a:pt x="314" y="17"/>
                  </a:cubicBezTo>
                  <a:cubicBezTo>
                    <a:pt x="312" y="18"/>
                    <a:pt x="310" y="18"/>
                    <a:pt x="308" y="18"/>
                  </a:cubicBezTo>
                  <a:cubicBezTo>
                    <a:pt x="306" y="17"/>
                    <a:pt x="306" y="17"/>
                    <a:pt x="306" y="17"/>
                  </a:cubicBezTo>
                  <a:close/>
                  <a:moveTo>
                    <a:pt x="311" y="33"/>
                  </a:moveTo>
                  <a:cubicBezTo>
                    <a:pt x="286" y="25"/>
                    <a:pt x="286" y="25"/>
                    <a:pt x="286" y="25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1" y="33"/>
                    <a:pt x="311" y="33"/>
                    <a:pt x="311" y="33"/>
                  </a:cubicBezTo>
                  <a:close/>
                  <a:moveTo>
                    <a:pt x="293" y="52"/>
                  </a:moveTo>
                  <a:cubicBezTo>
                    <a:pt x="296" y="46"/>
                    <a:pt x="296" y="46"/>
                    <a:pt x="296" y="46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8"/>
                    <a:pt x="299" y="48"/>
                    <a:pt x="300" y="48"/>
                  </a:cubicBezTo>
                  <a:cubicBezTo>
                    <a:pt x="300" y="47"/>
                    <a:pt x="301" y="47"/>
                    <a:pt x="301" y="46"/>
                  </a:cubicBezTo>
                  <a:cubicBezTo>
                    <a:pt x="301" y="46"/>
                    <a:pt x="301" y="45"/>
                    <a:pt x="301" y="45"/>
                  </a:cubicBezTo>
                  <a:cubicBezTo>
                    <a:pt x="301" y="44"/>
                    <a:pt x="300" y="44"/>
                    <a:pt x="300" y="44"/>
                  </a:cubicBezTo>
                  <a:cubicBezTo>
                    <a:pt x="299" y="44"/>
                    <a:pt x="299" y="43"/>
                    <a:pt x="298" y="44"/>
                  </a:cubicBezTo>
                  <a:cubicBezTo>
                    <a:pt x="297" y="44"/>
                    <a:pt x="297" y="44"/>
                    <a:pt x="296" y="44"/>
                  </a:cubicBezTo>
                  <a:cubicBezTo>
                    <a:pt x="295" y="44"/>
                    <a:pt x="295" y="45"/>
                    <a:pt x="294" y="45"/>
                  </a:cubicBezTo>
                  <a:cubicBezTo>
                    <a:pt x="292" y="46"/>
                    <a:pt x="291" y="47"/>
                    <a:pt x="289" y="47"/>
                  </a:cubicBezTo>
                  <a:cubicBezTo>
                    <a:pt x="289" y="48"/>
                    <a:pt x="288" y="48"/>
                    <a:pt x="287" y="48"/>
                  </a:cubicBezTo>
                  <a:cubicBezTo>
                    <a:pt x="286" y="48"/>
                    <a:pt x="285" y="48"/>
                    <a:pt x="284" y="47"/>
                  </a:cubicBezTo>
                  <a:cubicBezTo>
                    <a:pt x="282" y="46"/>
                    <a:pt x="280" y="45"/>
                    <a:pt x="280" y="43"/>
                  </a:cubicBezTo>
                  <a:cubicBezTo>
                    <a:pt x="279" y="41"/>
                    <a:pt x="279" y="39"/>
                    <a:pt x="280" y="37"/>
                  </a:cubicBezTo>
                  <a:cubicBezTo>
                    <a:pt x="281" y="35"/>
                    <a:pt x="283" y="33"/>
                    <a:pt x="284" y="33"/>
                  </a:cubicBezTo>
                  <a:cubicBezTo>
                    <a:pt x="286" y="32"/>
                    <a:pt x="287" y="32"/>
                    <a:pt x="290" y="33"/>
                  </a:cubicBezTo>
                  <a:cubicBezTo>
                    <a:pt x="292" y="34"/>
                    <a:pt x="292" y="34"/>
                    <a:pt x="292" y="34"/>
                  </a:cubicBezTo>
                  <a:cubicBezTo>
                    <a:pt x="289" y="39"/>
                    <a:pt x="289" y="39"/>
                    <a:pt x="289" y="39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7" y="38"/>
                    <a:pt x="286" y="38"/>
                    <a:pt x="286" y="38"/>
                  </a:cubicBezTo>
                  <a:cubicBezTo>
                    <a:pt x="285" y="38"/>
                    <a:pt x="285" y="38"/>
                    <a:pt x="284" y="39"/>
                  </a:cubicBezTo>
                  <a:cubicBezTo>
                    <a:pt x="284" y="40"/>
                    <a:pt x="284" y="40"/>
                    <a:pt x="284" y="40"/>
                  </a:cubicBezTo>
                  <a:cubicBezTo>
                    <a:pt x="285" y="41"/>
                    <a:pt x="285" y="41"/>
                    <a:pt x="286" y="41"/>
                  </a:cubicBezTo>
                  <a:cubicBezTo>
                    <a:pt x="286" y="42"/>
                    <a:pt x="288" y="41"/>
                    <a:pt x="291" y="40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5" y="38"/>
                    <a:pt x="297" y="37"/>
                    <a:pt x="298" y="37"/>
                  </a:cubicBezTo>
                  <a:cubicBezTo>
                    <a:pt x="298" y="37"/>
                    <a:pt x="299" y="37"/>
                    <a:pt x="300" y="37"/>
                  </a:cubicBezTo>
                  <a:cubicBezTo>
                    <a:pt x="300" y="38"/>
                    <a:pt x="301" y="38"/>
                    <a:pt x="302" y="38"/>
                  </a:cubicBezTo>
                  <a:cubicBezTo>
                    <a:pt x="304" y="39"/>
                    <a:pt x="305" y="40"/>
                    <a:pt x="306" y="42"/>
                  </a:cubicBezTo>
                  <a:cubicBezTo>
                    <a:pt x="306" y="44"/>
                    <a:pt x="306" y="46"/>
                    <a:pt x="305" y="49"/>
                  </a:cubicBezTo>
                  <a:cubicBezTo>
                    <a:pt x="304" y="51"/>
                    <a:pt x="303" y="52"/>
                    <a:pt x="301" y="53"/>
                  </a:cubicBezTo>
                  <a:cubicBezTo>
                    <a:pt x="299" y="54"/>
                    <a:pt x="297" y="54"/>
                    <a:pt x="295" y="53"/>
                  </a:cubicBezTo>
                  <a:cubicBezTo>
                    <a:pt x="293" y="52"/>
                    <a:pt x="293" y="52"/>
                    <a:pt x="293" y="52"/>
                  </a:cubicBezTo>
                  <a:close/>
                  <a:moveTo>
                    <a:pt x="272" y="95"/>
                  </a:moveTo>
                  <a:cubicBezTo>
                    <a:pt x="253" y="76"/>
                    <a:pt x="253" y="76"/>
                    <a:pt x="253" y="7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1" y="75"/>
                    <a:pt x="261" y="75"/>
                    <a:pt x="261" y="75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70" y="74"/>
                    <a:pt x="270" y="74"/>
                    <a:pt x="270" y="74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69" y="83"/>
                    <a:pt x="269" y="83"/>
                    <a:pt x="269" y="83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82" y="85"/>
                    <a:pt x="282" y="85"/>
                    <a:pt x="282" y="85"/>
                  </a:cubicBezTo>
                  <a:cubicBezTo>
                    <a:pt x="272" y="95"/>
                    <a:pt x="272" y="95"/>
                    <a:pt x="272" y="95"/>
                  </a:cubicBezTo>
                  <a:close/>
                  <a:moveTo>
                    <a:pt x="261" y="105"/>
                  </a:moveTo>
                  <a:cubicBezTo>
                    <a:pt x="243" y="85"/>
                    <a:pt x="243" y="85"/>
                    <a:pt x="243" y="85"/>
                  </a:cubicBezTo>
                  <a:cubicBezTo>
                    <a:pt x="248" y="81"/>
                    <a:pt x="248" y="81"/>
                    <a:pt x="248" y="81"/>
                  </a:cubicBezTo>
                  <a:cubicBezTo>
                    <a:pt x="266" y="101"/>
                    <a:pt x="266" y="101"/>
                    <a:pt x="266" y="101"/>
                  </a:cubicBezTo>
                  <a:cubicBezTo>
                    <a:pt x="261" y="105"/>
                    <a:pt x="261" y="105"/>
                    <a:pt x="261" y="105"/>
                  </a:cubicBezTo>
                  <a:close/>
                  <a:moveTo>
                    <a:pt x="234" y="100"/>
                  </a:moveTo>
                  <a:cubicBezTo>
                    <a:pt x="241" y="111"/>
                    <a:pt x="241" y="111"/>
                    <a:pt x="241" y="111"/>
                  </a:cubicBezTo>
                  <a:cubicBezTo>
                    <a:pt x="242" y="112"/>
                    <a:pt x="242" y="112"/>
                    <a:pt x="243" y="112"/>
                  </a:cubicBezTo>
                  <a:cubicBezTo>
                    <a:pt x="243" y="112"/>
                    <a:pt x="244" y="112"/>
                    <a:pt x="244" y="112"/>
                  </a:cubicBezTo>
                  <a:cubicBezTo>
                    <a:pt x="245" y="112"/>
                    <a:pt x="245" y="111"/>
                    <a:pt x="245" y="111"/>
                  </a:cubicBezTo>
                  <a:cubicBezTo>
                    <a:pt x="245" y="110"/>
                    <a:pt x="245" y="110"/>
                    <a:pt x="244" y="109"/>
                  </a:cubicBezTo>
                  <a:cubicBezTo>
                    <a:pt x="237" y="98"/>
                    <a:pt x="237" y="98"/>
                    <a:pt x="237" y="98"/>
                  </a:cubicBezTo>
                  <a:cubicBezTo>
                    <a:pt x="237" y="97"/>
                    <a:pt x="236" y="97"/>
                    <a:pt x="236" y="97"/>
                  </a:cubicBezTo>
                  <a:cubicBezTo>
                    <a:pt x="235" y="97"/>
                    <a:pt x="235" y="97"/>
                    <a:pt x="234" y="97"/>
                  </a:cubicBezTo>
                  <a:cubicBezTo>
                    <a:pt x="234" y="97"/>
                    <a:pt x="233" y="98"/>
                    <a:pt x="233" y="98"/>
                  </a:cubicBezTo>
                  <a:cubicBezTo>
                    <a:pt x="233" y="99"/>
                    <a:pt x="233" y="99"/>
                    <a:pt x="234" y="100"/>
                  </a:cubicBezTo>
                  <a:close/>
                  <a:moveTo>
                    <a:pt x="229" y="104"/>
                  </a:moveTo>
                  <a:cubicBezTo>
                    <a:pt x="228" y="102"/>
                    <a:pt x="227" y="100"/>
                    <a:pt x="228" y="98"/>
                  </a:cubicBezTo>
                  <a:cubicBezTo>
                    <a:pt x="228" y="96"/>
                    <a:pt x="229" y="95"/>
                    <a:pt x="231" y="93"/>
                  </a:cubicBezTo>
                  <a:cubicBezTo>
                    <a:pt x="234" y="92"/>
                    <a:pt x="236" y="91"/>
                    <a:pt x="238" y="92"/>
                  </a:cubicBezTo>
                  <a:cubicBezTo>
                    <a:pt x="239" y="92"/>
                    <a:pt x="241" y="93"/>
                    <a:pt x="243" y="96"/>
                  </a:cubicBezTo>
                  <a:cubicBezTo>
                    <a:pt x="249" y="105"/>
                    <a:pt x="249" y="105"/>
                    <a:pt x="249" y="105"/>
                  </a:cubicBezTo>
                  <a:cubicBezTo>
                    <a:pt x="250" y="107"/>
                    <a:pt x="251" y="109"/>
                    <a:pt x="251" y="111"/>
                  </a:cubicBezTo>
                  <a:cubicBezTo>
                    <a:pt x="250" y="113"/>
                    <a:pt x="249" y="114"/>
                    <a:pt x="247" y="116"/>
                  </a:cubicBezTo>
                  <a:cubicBezTo>
                    <a:pt x="245" y="117"/>
                    <a:pt x="243" y="118"/>
                    <a:pt x="241" y="118"/>
                  </a:cubicBezTo>
                  <a:cubicBezTo>
                    <a:pt x="239" y="117"/>
                    <a:pt x="237" y="116"/>
                    <a:pt x="236" y="114"/>
                  </a:cubicBezTo>
                  <a:cubicBezTo>
                    <a:pt x="229" y="104"/>
                    <a:pt x="229" y="104"/>
                    <a:pt x="229" y="104"/>
                  </a:cubicBezTo>
                  <a:close/>
                  <a:moveTo>
                    <a:pt x="210" y="134"/>
                  </a:moveTo>
                  <a:cubicBezTo>
                    <a:pt x="200" y="109"/>
                    <a:pt x="200" y="109"/>
                    <a:pt x="200" y="109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3" y="113"/>
                    <a:pt x="213" y="113"/>
                    <a:pt x="213" y="113"/>
                  </a:cubicBezTo>
                  <a:cubicBezTo>
                    <a:pt x="214" y="114"/>
                    <a:pt x="214" y="115"/>
                    <a:pt x="215" y="116"/>
                  </a:cubicBezTo>
                  <a:cubicBezTo>
                    <a:pt x="215" y="117"/>
                    <a:pt x="216" y="118"/>
                    <a:pt x="216" y="119"/>
                  </a:cubicBezTo>
                  <a:cubicBezTo>
                    <a:pt x="216" y="118"/>
                    <a:pt x="215" y="116"/>
                    <a:pt x="215" y="115"/>
                  </a:cubicBezTo>
                  <a:cubicBezTo>
                    <a:pt x="215" y="114"/>
                    <a:pt x="214" y="113"/>
                    <a:pt x="214" y="113"/>
                  </a:cubicBezTo>
                  <a:cubicBezTo>
                    <a:pt x="212" y="104"/>
                    <a:pt x="212" y="104"/>
                    <a:pt x="212" y="104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31" y="125"/>
                    <a:pt x="231" y="125"/>
                    <a:pt x="231" y="125"/>
                  </a:cubicBezTo>
                  <a:cubicBezTo>
                    <a:pt x="226" y="127"/>
                    <a:pt x="226" y="127"/>
                    <a:pt x="226" y="127"/>
                  </a:cubicBezTo>
                  <a:cubicBezTo>
                    <a:pt x="222" y="118"/>
                    <a:pt x="222" y="118"/>
                    <a:pt x="222" y="118"/>
                  </a:cubicBezTo>
                  <a:cubicBezTo>
                    <a:pt x="221" y="116"/>
                    <a:pt x="220" y="114"/>
                    <a:pt x="219" y="112"/>
                  </a:cubicBezTo>
                  <a:cubicBezTo>
                    <a:pt x="219" y="110"/>
                    <a:pt x="218" y="108"/>
                    <a:pt x="217" y="106"/>
                  </a:cubicBezTo>
                  <a:cubicBezTo>
                    <a:pt x="218" y="109"/>
                    <a:pt x="218" y="110"/>
                    <a:pt x="218" y="112"/>
                  </a:cubicBezTo>
                  <a:cubicBezTo>
                    <a:pt x="219" y="113"/>
                    <a:pt x="219" y="114"/>
                    <a:pt x="219" y="115"/>
                  </a:cubicBezTo>
                  <a:cubicBezTo>
                    <a:pt x="222" y="129"/>
                    <a:pt x="222" y="129"/>
                    <a:pt x="222" y="129"/>
                  </a:cubicBezTo>
                  <a:cubicBezTo>
                    <a:pt x="219" y="130"/>
                    <a:pt x="219" y="130"/>
                    <a:pt x="219" y="130"/>
                  </a:cubicBezTo>
                  <a:cubicBezTo>
                    <a:pt x="212" y="119"/>
                    <a:pt x="212" y="119"/>
                    <a:pt x="212" y="119"/>
                  </a:cubicBezTo>
                  <a:cubicBezTo>
                    <a:pt x="211" y="117"/>
                    <a:pt x="210" y="116"/>
                    <a:pt x="209" y="114"/>
                  </a:cubicBezTo>
                  <a:cubicBezTo>
                    <a:pt x="208" y="113"/>
                    <a:pt x="207" y="112"/>
                    <a:pt x="207" y="110"/>
                  </a:cubicBezTo>
                  <a:cubicBezTo>
                    <a:pt x="208" y="112"/>
                    <a:pt x="208" y="114"/>
                    <a:pt x="209" y="116"/>
                  </a:cubicBezTo>
                  <a:cubicBezTo>
                    <a:pt x="210" y="118"/>
                    <a:pt x="211" y="120"/>
                    <a:pt x="212" y="122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0" y="134"/>
                    <a:pt x="210" y="134"/>
                    <a:pt x="210" y="134"/>
                  </a:cubicBezTo>
                  <a:close/>
                  <a:moveTo>
                    <a:pt x="184" y="139"/>
                  </a:moveTo>
                  <a:cubicBezTo>
                    <a:pt x="185" y="112"/>
                    <a:pt x="185" y="112"/>
                    <a:pt x="185" y="112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84" y="139"/>
                    <a:pt x="184" y="139"/>
                    <a:pt x="184" y="139"/>
                  </a:cubicBezTo>
                  <a:close/>
                  <a:moveTo>
                    <a:pt x="190" y="129"/>
                  </a:moveTo>
                  <a:cubicBezTo>
                    <a:pt x="193" y="128"/>
                    <a:pt x="193" y="128"/>
                    <a:pt x="193" y="128"/>
                  </a:cubicBezTo>
                  <a:cubicBezTo>
                    <a:pt x="191" y="120"/>
                    <a:pt x="191" y="120"/>
                    <a:pt x="191" y="120"/>
                  </a:cubicBezTo>
                  <a:cubicBezTo>
                    <a:pt x="190" y="120"/>
                    <a:pt x="190" y="119"/>
                    <a:pt x="190" y="119"/>
                  </a:cubicBezTo>
                  <a:cubicBezTo>
                    <a:pt x="190" y="118"/>
                    <a:pt x="190" y="117"/>
                    <a:pt x="189" y="116"/>
                  </a:cubicBezTo>
                  <a:cubicBezTo>
                    <a:pt x="189" y="117"/>
                    <a:pt x="190" y="117"/>
                    <a:pt x="190" y="118"/>
                  </a:cubicBezTo>
                  <a:cubicBezTo>
                    <a:pt x="190" y="119"/>
                    <a:pt x="190" y="120"/>
                    <a:pt x="190" y="120"/>
                  </a:cubicBezTo>
                  <a:cubicBezTo>
                    <a:pt x="190" y="129"/>
                    <a:pt x="190" y="129"/>
                    <a:pt x="190" y="129"/>
                  </a:cubicBezTo>
                  <a:close/>
                  <a:moveTo>
                    <a:pt x="153" y="132"/>
                  </a:moveTo>
                  <a:cubicBezTo>
                    <a:pt x="159" y="133"/>
                    <a:pt x="159" y="133"/>
                    <a:pt x="159" y="133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9" y="136"/>
                    <a:pt x="159" y="136"/>
                    <a:pt x="159" y="137"/>
                  </a:cubicBezTo>
                  <a:cubicBezTo>
                    <a:pt x="160" y="137"/>
                    <a:pt x="160" y="137"/>
                    <a:pt x="161" y="137"/>
                  </a:cubicBezTo>
                  <a:cubicBezTo>
                    <a:pt x="162" y="138"/>
                    <a:pt x="162" y="137"/>
                    <a:pt x="162" y="137"/>
                  </a:cubicBezTo>
                  <a:cubicBezTo>
                    <a:pt x="163" y="137"/>
                    <a:pt x="163" y="136"/>
                    <a:pt x="163" y="135"/>
                  </a:cubicBezTo>
                  <a:cubicBezTo>
                    <a:pt x="163" y="135"/>
                    <a:pt x="163" y="134"/>
                    <a:pt x="163" y="134"/>
                  </a:cubicBezTo>
                  <a:cubicBezTo>
                    <a:pt x="162" y="133"/>
                    <a:pt x="162" y="133"/>
                    <a:pt x="161" y="132"/>
                  </a:cubicBezTo>
                  <a:cubicBezTo>
                    <a:pt x="161" y="132"/>
                    <a:pt x="160" y="131"/>
                    <a:pt x="160" y="131"/>
                  </a:cubicBezTo>
                  <a:cubicBezTo>
                    <a:pt x="158" y="129"/>
                    <a:pt x="157" y="128"/>
                    <a:pt x="156" y="127"/>
                  </a:cubicBezTo>
                  <a:cubicBezTo>
                    <a:pt x="155" y="126"/>
                    <a:pt x="155" y="126"/>
                    <a:pt x="155" y="125"/>
                  </a:cubicBezTo>
                  <a:cubicBezTo>
                    <a:pt x="154" y="124"/>
                    <a:pt x="154" y="123"/>
                    <a:pt x="154" y="122"/>
                  </a:cubicBezTo>
                  <a:cubicBezTo>
                    <a:pt x="154" y="119"/>
                    <a:pt x="155" y="118"/>
                    <a:pt x="156" y="116"/>
                  </a:cubicBezTo>
                  <a:cubicBezTo>
                    <a:pt x="158" y="115"/>
                    <a:pt x="160" y="115"/>
                    <a:pt x="162" y="115"/>
                  </a:cubicBezTo>
                  <a:cubicBezTo>
                    <a:pt x="165" y="115"/>
                    <a:pt x="167" y="116"/>
                    <a:pt x="168" y="117"/>
                  </a:cubicBezTo>
                  <a:cubicBezTo>
                    <a:pt x="169" y="118"/>
                    <a:pt x="170" y="120"/>
                    <a:pt x="169" y="122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4" y="121"/>
                    <a:pt x="164" y="121"/>
                    <a:pt x="163" y="120"/>
                  </a:cubicBezTo>
                  <a:cubicBezTo>
                    <a:pt x="163" y="120"/>
                    <a:pt x="163" y="120"/>
                    <a:pt x="162" y="120"/>
                  </a:cubicBezTo>
                  <a:cubicBezTo>
                    <a:pt x="161" y="119"/>
                    <a:pt x="161" y="120"/>
                    <a:pt x="161" y="120"/>
                  </a:cubicBezTo>
                  <a:cubicBezTo>
                    <a:pt x="160" y="120"/>
                    <a:pt x="160" y="121"/>
                    <a:pt x="160" y="121"/>
                  </a:cubicBezTo>
                  <a:cubicBezTo>
                    <a:pt x="160" y="122"/>
                    <a:pt x="161" y="124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7" y="129"/>
                    <a:pt x="168" y="130"/>
                    <a:pt x="168" y="131"/>
                  </a:cubicBezTo>
                  <a:cubicBezTo>
                    <a:pt x="169" y="132"/>
                    <a:pt x="169" y="133"/>
                    <a:pt x="169" y="133"/>
                  </a:cubicBezTo>
                  <a:cubicBezTo>
                    <a:pt x="169" y="134"/>
                    <a:pt x="169" y="135"/>
                    <a:pt x="169" y="135"/>
                  </a:cubicBezTo>
                  <a:cubicBezTo>
                    <a:pt x="169" y="138"/>
                    <a:pt x="168" y="139"/>
                    <a:pt x="167" y="141"/>
                  </a:cubicBezTo>
                  <a:cubicBezTo>
                    <a:pt x="165" y="142"/>
                    <a:pt x="163" y="142"/>
                    <a:pt x="161" y="142"/>
                  </a:cubicBezTo>
                  <a:cubicBezTo>
                    <a:pt x="158" y="142"/>
                    <a:pt x="156" y="141"/>
                    <a:pt x="155" y="140"/>
                  </a:cubicBezTo>
                  <a:cubicBezTo>
                    <a:pt x="154" y="139"/>
                    <a:pt x="153" y="137"/>
                    <a:pt x="153" y="134"/>
                  </a:cubicBezTo>
                  <a:cubicBezTo>
                    <a:pt x="153" y="132"/>
                    <a:pt x="153" y="132"/>
                    <a:pt x="153" y="132"/>
                  </a:cubicBezTo>
                  <a:close/>
                  <a:moveTo>
                    <a:pt x="129" y="140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36" y="135"/>
                    <a:pt x="136" y="135"/>
                    <a:pt x="136" y="135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29" y="140"/>
                    <a:pt x="129" y="140"/>
                    <a:pt x="129" y="140"/>
                  </a:cubicBezTo>
                  <a:close/>
                  <a:moveTo>
                    <a:pt x="137" y="131"/>
                  </a:moveTo>
                  <a:cubicBezTo>
                    <a:pt x="140" y="131"/>
                    <a:pt x="140" y="131"/>
                    <a:pt x="140" y="131"/>
                  </a:cubicBezTo>
                  <a:cubicBezTo>
                    <a:pt x="140" y="123"/>
                    <a:pt x="140" y="123"/>
                    <a:pt x="140" y="123"/>
                  </a:cubicBezTo>
                  <a:cubicBezTo>
                    <a:pt x="140" y="122"/>
                    <a:pt x="140" y="121"/>
                    <a:pt x="140" y="121"/>
                  </a:cubicBezTo>
                  <a:cubicBezTo>
                    <a:pt x="140" y="120"/>
                    <a:pt x="140" y="119"/>
                    <a:pt x="140" y="118"/>
                  </a:cubicBezTo>
                  <a:cubicBezTo>
                    <a:pt x="140" y="119"/>
                    <a:pt x="140" y="119"/>
                    <a:pt x="139" y="120"/>
                  </a:cubicBezTo>
                  <a:cubicBezTo>
                    <a:pt x="139" y="121"/>
                    <a:pt x="139" y="122"/>
                    <a:pt x="139" y="123"/>
                  </a:cubicBezTo>
                  <a:cubicBezTo>
                    <a:pt x="137" y="131"/>
                    <a:pt x="137" y="131"/>
                    <a:pt x="137" y="131"/>
                  </a:cubicBezTo>
                  <a:close/>
                  <a:moveTo>
                    <a:pt x="113" y="136"/>
                  </a:moveTo>
                  <a:cubicBezTo>
                    <a:pt x="118" y="115"/>
                    <a:pt x="118" y="115"/>
                    <a:pt x="118" y="115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24" y="116"/>
                    <a:pt x="124" y="116"/>
                    <a:pt x="124" y="116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13" y="136"/>
                    <a:pt x="113" y="136"/>
                    <a:pt x="113" y="136"/>
                  </a:cubicBezTo>
                  <a:close/>
                  <a:moveTo>
                    <a:pt x="95" y="129"/>
                  </a:moveTo>
                  <a:cubicBezTo>
                    <a:pt x="105" y="104"/>
                    <a:pt x="105" y="104"/>
                    <a:pt x="105" y="104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95" y="129"/>
                    <a:pt x="95" y="129"/>
                    <a:pt x="95" y="129"/>
                  </a:cubicBezTo>
                  <a:close/>
                  <a:moveTo>
                    <a:pt x="78" y="110"/>
                  </a:moveTo>
                  <a:cubicBezTo>
                    <a:pt x="83" y="113"/>
                    <a:pt x="83" y="113"/>
                    <a:pt x="83" y="113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82" y="115"/>
                    <a:pt x="81" y="116"/>
                    <a:pt x="82" y="117"/>
                  </a:cubicBezTo>
                  <a:cubicBezTo>
                    <a:pt x="82" y="117"/>
                    <a:pt x="82" y="118"/>
                    <a:pt x="82" y="118"/>
                  </a:cubicBezTo>
                  <a:cubicBezTo>
                    <a:pt x="83" y="118"/>
                    <a:pt x="83" y="118"/>
                    <a:pt x="84" y="118"/>
                  </a:cubicBezTo>
                  <a:cubicBezTo>
                    <a:pt x="84" y="118"/>
                    <a:pt x="85" y="118"/>
                    <a:pt x="85" y="117"/>
                  </a:cubicBezTo>
                  <a:cubicBezTo>
                    <a:pt x="86" y="117"/>
                    <a:pt x="86" y="116"/>
                    <a:pt x="86" y="115"/>
                  </a:cubicBezTo>
                  <a:cubicBezTo>
                    <a:pt x="86" y="115"/>
                    <a:pt x="86" y="114"/>
                    <a:pt x="85" y="113"/>
                  </a:cubicBezTo>
                  <a:cubicBezTo>
                    <a:pt x="85" y="113"/>
                    <a:pt x="85" y="112"/>
                    <a:pt x="85" y="112"/>
                  </a:cubicBezTo>
                  <a:cubicBezTo>
                    <a:pt x="84" y="109"/>
                    <a:pt x="83" y="108"/>
                    <a:pt x="83" y="106"/>
                  </a:cubicBezTo>
                  <a:cubicBezTo>
                    <a:pt x="83" y="106"/>
                    <a:pt x="83" y="105"/>
                    <a:pt x="83" y="104"/>
                  </a:cubicBezTo>
                  <a:cubicBezTo>
                    <a:pt x="83" y="103"/>
                    <a:pt x="84" y="102"/>
                    <a:pt x="84" y="101"/>
                  </a:cubicBezTo>
                  <a:cubicBezTo>
                    <a:pt x="85" y="99"/>
                    <a:pt x="87" y="98"/>
                    <a:pt x="89" y="97"/>
                  </a:cubicBezTo>
                  <a:cubicBezTo>
                    <a:pt x="91" y="97"/>
                    <a:pt x="93" y="97"/>
                    <a:pt x="95" y="99"/>
                  </a:cubicBezTo>
                  <a:cubicBezTo>
                    <a:pt x="97" y="100"/>
                    <a:pt x="98" y="102"/>
                    <a:pt x="98" y="103"/>
                  </a:cubicBezTo>
                  <a:cubicBezTo>
                    <a:pt x="99" y="105"/>
                    <a:pt x="99" y="107"/>
                    <a:pt x="97" y="108"/>
                  </a:cubicBezTo>
                  <a:cubicBezTo>
                    <a:pt x="96" y="110"/>
                    <a:pt x="96" y="110"/>
                    <a:pt x="96" y="110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3" y="105"/>
                    <a:pt x="93" y="104"/>
                    <a:pt x="93" y="104"/>
                  </a:cubicBezTo>
                  <a:cubicBezTo>
                    <a:pt x="93" y="103"/>
                    <a:pt x="93" y="103"/>
                    <a:pt x="92" y="103"/>
                  </a:cubicBezTo>
                  <a:cubicBezTo>
                    <a:pt x="92" y="102"/>
                    <a:pt x="91" y="102"/>
                    <a:pt x="91" y="102"/>
                  </a:cubicBezTo>
                  <a:cubicBezTo>
                    <a:pt x="90" y="103"/>
                    <a:pt x="90" y="103"/>
                    <a:pt x="89" y="103"/>
                  </a:cubicBezTo>
                  <a:cubicBezTo>
                    <a:pt x="89" y="104"/>
                    <a:pt x="89" y="106"/>
                    <a:pt x="90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2" y="113"/>
                    <a:pt x="92" y="115"/>
                    <a:pt x="92" y="116"/>
                  </a:cubicBezTo>
                  <a:cubicBezTo>
                    <a:pt x="92" y="117"/>
                    <a:pt x="92" y="117"/>
                    <a:pt x="91" y="118"/>
                  </a:cubicBezTo>
                  <a:cubicBezTo>
                    <a:pt x="91" y="119"/>
                    <a:pt x="91" y="119"/>
                    <a:pt x="91" y="120"/>
                  </a:cubicBezTo>
                  <a:cubicBezTo>
                    <a:pt x="89" y="122"/>
                    <a:pt x="88" y="123"/>
                    <a:pt x="86" y="123"/>
                  </a:cubicBezTo>
                  <a:cubicBezTo>
                    <a:pt x="84" y="124"/>
                    <a:pt x="82" y="123"/>
                    <a:pt x="80" y="122"/>
                  </a:cubicBezTo>
                  <a:cubicBezTo>
                    <a:pt x="78" y="120"/>
                    <a:pt x="76" y="119"/>
                    <a:pt x="76" y="117"/>
                  </a:cubicBezTo>
                  <a:cubicBezTo>
                    <a:pt x="75" y="115"/>
                    <a:pt x="76" y="113"/>
                    <a:pt x="77" y="111"/>
                  </a:cubicBezTo>
                  <a:cubicBezTo>
                    <a:pt x="78" y="110"/>
                    <a:pt x="78" y="110"/>
                    <a:pt x="78" y="110"/>
                  </a:cubicBezTo>
                  <a:close/>
                  <a:moveTo>
                    <a:pt x="68" y="95"/>
                  </a:moveTo>
                  <a:cubicBezTo>
                    <a:pt x="69" y="95"/>
                    <a:pt x="70" y="96"/>
                    <a:pt x="71" y="96"/>
                  </a:cubicBezTo>
                  <a:cubicBezTo>
                    <a:pt x="71" y="96"/>
                    <a:pt x="72" y="96"/>
                    <a:pt x="72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3"/>
                    <a:pt x="74" y="92"/>
                    <a:pt x="74" y="92"/>
                  </a:cubicBezTo>
                  <a:cubicBezTo>
                    <a:pt x="74" y="91"/>
                    <a:pt x="73" y="91"/>
                    <a:pt x="72" y="90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68" y="95"/>
                    <a:pt x="68" y="95"/>
                    <a:pt x="68" y="95"/>
                  </a:cubicBezTo>
                  <a:close/>
                  <a:moveTo>
                    <a:pt x="54" y="103"/>
                  </a:moveTo>
                  <a:cubicBezTo>
                    <a:pt x="70" y="82"/>
                    <a:pt x="70" y="82"/>
                    <a:pt x="70" y="82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9" y="89"/>
                    <a:pt x="80" y="91"/>
                    <a:pt x="80" y="92"/>
                  </a:cubicBezTo>
                  <a:cubicBezTo>
                    <a:pt x="80" y="94"/>
                    <a:pt x="80" y="95"/>
                    <a:pt x="79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7" y="99"/>
                    <a:pt x="76" y="100"/>
                    <a:pt x="75" y="100"/>
                  </a:cubicBezTo>
                  <a:cubicBezTo>
                    <a:pt x="74" y="100"/>
                    <a:pt x="73" y="100"/>
                    <a:pt x="72" y="100"/>
                  </a:cubicBezTo>
                  <a:cubicBezTo>
                    <a:pt x="72" y="101"/>
                    <a:pt x="73" y="102"/>
                    <a:pt x="73" y="103"/>
                  </a:cubicBezTo>
                  <a:cubicBezTo>
                    <a:pt x="73" y="104"/>
                    <a:pt x="72" y="105"/>
                    <a:pt x="71" y="106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6" y="112"/>
                    <a:pt x="66" y="112"/>
                  </a:cubicBezTo>
                  <a:cubicBezTo>
                    <a:pt x="66" y="112"/>
                    <a:pt x="66" y="113"/>
                    <a:pt x="66" y="113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9"/>
                    <a:pt x="62" y="108"/>
                  </a:cubicBezTo>
                  <a:cubicBezTo>
                    <a:pt x="62" y="108"/>
                    <a:pt x="62" y="107"/>
                    <a:pt x="63" y="107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2"/>
                    <a:pt x="67" y="101"/>
                    <a:pt x="67" y="100"/>
                  </a:cubicBezTo>
                  <a:cubicBezTo>
                    <a:pt x="67" y="99"/>
                    <a:pt x="67" y="99"/>
                    <a:pt x="66" y="98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4" y="103"/>
                    <a:pt x="54" y="103"/>
                    <a:pt x="54" y="103"/>
                  </a:cubicBezTo>
                  <a:close/>
                  <a:moveTo>
                    <a:pt x="37" y="87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51" y="93"/>
                    <a:pt x="51" y="93"/>
                    <a:pt x="51" y="93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37" y="87"/>
                    <a:pt x="37" y="87"/>
                    <a:pt x="37" y="87"/>
                  </a:cubicBezTo>
                  <a:close/>
                  <a:moveTo>
                    <a:pt x="25" y="70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4"/>
                    <a:pt x="38" y="65"/>
                    <a:pt x="37" y="66"/>
                  </a:cubicBezTo>
                  <a:cubicBezTo>
                    <a:pt x="36" y="67"/>
                    <a:pt x="34" y="68"/>
                    <a:pt x="32" y="69"/>
                  </a:cubicBezTo>
                  <a:cubicBezTo>
                    <a:pt x="34" y="68"/>
                    <a:pt x="37" y="67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5" y="70"/>
                    <a:pt x="25" y="70"/>
                    <a:pt x="25" y="70"/>
                  </a:cubicBezTo>
                  <a:close/>
                  <a:moveTo>
                    <a:pt x="15" y="53"/>
                  </a:moveTo>
                  <a:cubicBezTo>
                    <a:pt x="39" y="41"/>
                    <a:pt x="39" y="41"/>
                    <a:pt x="39" y="4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5" y="29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33"/>
                    <a:pt x="22" y="34"/>
                    <a:pt x="20" y="35"/>
                  </a:cubicBezTo>
                  <a:cubicBezTo>
                    <a:pt x="19" y="36"/>
                    <a:pt x="18" y="36"/>
                    <a:pt x="17" y="37"/>
                  </a:cubicBezTo>
                  <a:cubicBezTo>
                    <a:pt x="18" y="37"/>
                    <a:pt x="19" y="36"/>
                    <a:pt x="21" y="35"/>
                  </a:cubicBezTo>
                  <a:cubicBezTo>
                    <a:pt x="22" y="35"/>
                    <a:pt x="23" y="34"/>
                    <a:pt x="25" y="3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1" y="30"/>
                    <a:pt x="22" y="29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23" y="28"/>
                    <a:pt x="22" y="29"/>
                    <a:pt x="20" y="30"/>
                  </a:cubicBezTo>
                  <a:cubicBezTo>
                    <a:pt x="18" y="30"/>
                    <a:pt x="17" y="31"/>
                    <a:pt x="15" y="3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5" y="29"/>
                    <a:pt x="5" y="29"/>
                    <a:pt x="5" y="29"/>
                  </a:cubicBezTo>
                  <a:close/>
                  <a:moveTo>
                    <a:pt x="27" y="6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1"/>
                    <a:pt x="6" y="11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7" y="18"/>
                    <a:pt x="5" y="18"/>
                    <a:pt x="3" y="16"/>
                  </a:cubicBezTo>
                  <a:cubicBezTo>
                    <a:pt x="2" y="15"/>
                    <a:pt x="1" y="13"/>
                    <a:pt x="1" y="11"/>
                  </a:cubicBezTo>
                  <a:cubicBezTo>
                    <a:pt x="0" y="8"/>
                    <a:pt x="1" y="6"/>
                    <a:pt x="2" y="5"/>
                  </a:cubicBezTo>
                  <a:cubicBezTo>
                    <a:pt x="3" y="3"/>
                    <a:pt x="5" y="2"/>
                    <a:pt x="8" y="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8"/>
            <p:cNvSpPr>
              <a:spLocks noEditPoints="1"/>
            </p:cNvSpPr>
            <p:nvPr/>
          </p:nvSpPr>
          <p:spPr bwMode="auto">
            <a:xfrm>
              <a:off x="3851276" y="1292225"/>
              <a:ext cx="1435100" cy="1433513"/>
            </a:xfrm>
            <a:custGeom>
              <a:avLst/>
              <a:gdLst>
                <a:gd name="T0" fmla="*/ 191 w 381"/>
                <a:gd name="T1" fmla="*/ 0 h 381"/>
                <a:gd name="T2" fmla="*/ 381 w 381"/>
                <a:gd name="T3" fmla="*/ 191 h 381"/>
                <a:gd name="T4" fmla="*/ 191 w 381"/>
                <a:gd name="T5" fmla="*/ 381 h 381"/>
                <a:gd name="T6" fmla="*/ 0 w 381"/>
                <a:gd name="T7" fmla="*/ 191 h 381"/>
                <a:gd name="T8" fmla="*/ 191 w 381"/>
                <a:gd name="T9" fmla="*/ 0 h 381"/>
                <a:gd name="T10" fmla="*/ 191 w 381"/>
                <a:gd name="T11" fmla="*/ 17 h 381"/>
                <a:gd name="T12" fmla="*/ 365 w 381"/>
                <a:gd name="T13" fmla="*/ 191 h 381"/>
                <a:gd name="T14" fmla="*/ 191 w 381"/>
                <a:gd name="T15" fmla="*/ 365 h 381"/>
                <a:gd name="T16" fmla="*/ 16 w 381"/>
                <a:gd name="T17" fmla="*/ 191 h 381"/>
                <a:gd name="T18" fmla="*/ 191 w 381"/>
                <a:gd name="T19" fmla="*/ 17 h 381"/>
                <a:gd name="T20" fmla="*/ 191 w 381"/>
                <a:gd name="T21" fmla="*/ 21 h 381"/>
                <a:gd name="T22" fmla="*/ 361 w 381"/>
                <a:gd name="T23" fmla="*/ 191 h 381"/>
                <a:gd name="T24" fmla="*/ 191 w 381"/>
                <a:gd name="T25" fmla="*/ 361 h 381"/>
                <a:gd name="T26" fmla="*/ 20 w 381"/>
                <a:gd name="T27" fmla="*/ 191 h 381"/>
                <a:gd name="T28" fmla="*/ 191 w 381"/>
                <a:gd name="T29" fmla="*/ 21 h 381"/>
                <a:gd name="T30" fmla="*/ 191 w 381"/>
                <a:gd name="T31" fmla="*/ 73 h 381"/>
                <a:gd name="T32" fmla="*/ 309 w 381"/>
                <a:gd name="T33" fmla="*/ 191 h 381"/>
                <a:gd name="T34" fmla="*/ 191 w 381"/>
                <a:gd name="T35" fmla="*/ 309 h 381"/>
                <a:gd name="T36" fmla="*/ 72 w 381"/>
                <a:gd name="T37" fmla="*/ 191 h 381"/>
                <a:gd name="T38" fmla="*/ 191 w 381"/>
                <a:gd name="T39" fmla="*/ 73 h 381"/>
                <a:gd name="T40" fmla="*/ 191 w 381"/>
                <a:gd name="T41" fmla="*/ 76 h 381"/>
                <a:gd name="T42" fmla="*/ 305 w 381"/>
                <a:gd name="T43" fmla="*/ 191 h 381"/>
                <a:gd name="T44" fmla="*/ 191 w 381"/>
                <a:gd name="T45" fmla="*/ 306 h 381"/>
                <a:gd name="T46" fmla="*/ 76 w 381"/>
                <a:gd name="T47" fmla="*/ 191 h 381"/>
                <a:gd name="T48" fmla="*/ 191 w 381"/>
                <a:gd name="T49" fmla="*/ 76 h 381"/>
                <a:gd name="T50" fmla="*/ 191 w 381"/>
                <a:gd name="T51" fmla="*/ 9 h 381"/>
                <a:gd name="T52" fmla="*/ 372 w 381"/>
                <a:gd name="T53" fmla="*/ 191 h 381"/>
                <a:gd name="T54" fmla="*/ 191 w 381"/>
                <a:gd name="T55" fmla="*/ 373 h 381"/>
                <a:gd name="T56" fmla="*/ 9 w 381"/>
                <a:gd name="T57" fmla="*/ 191 h 381"/>
                <a:gd name="T58" fmla="*/ 191 w 381"/>
                <a:gd name="T59" fmla="*/ 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1" h="381">
                  <a:moveTo>
                    <a:pt x="191" y="0"/>
                  </a:moveTo>
                  <a:cubicBezTo>
                    <a:pt x="296" y="0"/>
                    <a:pt x="381" y="86"/>
                    <a:pt x="381" y="191"/>
                  </a:cubicBezTo>
                  <a:cubicBezTo>
                    <a:pt x="381" y="296"/>
                    <a:pt x="296" y="381"/>
                    <a:pt x="191" y="381"/>
                  </a:cubicBezTo>
                  <a:cubicBezTo>
                    <a:pt x="86" y="381"/>
                    <a:pt x="0" y="296"/>
                    <a:pt x="0" y="191"/>
                  </a:cubicBezTo>
                  <a:cubicBezTo>
                    <a:pt x="0" y="86"/>
                    <a:pt x="86" y="0"/>
                    <a:pt x="191" y="0"/>
                  </a:cubicBezTo>
                  <a:close/>
                  <a:moveTo>
                    <a:pt x="191" y="17"/>
                  </a:moveTo>
                  <a:cubicBezTo>
                    <a:pt x="286" y="17"/>
                    <a:pt x="365" y="95"/>
                    <a:pt x="365" y="191"/>
                  </a:cubicBezTo>
                  <a:cubicBezTo>
                    <a:pt x="365" y="287"/>
                    <a:pt x="286" y="365"/>
                    <a:pt x="191" y="365"/>
                  </a:cubicBezTo>
                  <a:cubicBezTo>
                    <a:pt x="95" y="365"/>
                    <a:pt x="16" y="287"/>
                    <a:pt x="16" y="191"/>
                  </a:cubicBezTo>
                  <a:cubicBezTo>
                    <a:pt x="16" y="95"/>
                    <a:pt x="95" y="17"/>
                    <a:pt x="191" y="17"/>
                  </a:cubicBezTo>
                  <a:close/>
                  <a:moveTo>
                    <a:pt x="191" y="21"/>
                  </a:moveTo>
                  <a:cubicBezTo>
                    <a:pt x="284" y="21"/>
                    <a:pt x="361" y="97"/>
                    <a:pt x="361" y="191"/>
                  </a:cubicBezTo>
                  <a:cubicBezTo>
                    <a:pt x="361" y="285"/>
                    <a:pt x="284" y="361"/>
                    <a:pt x="191" y="361"/>
                  </a:cubicBezTo>
                  <a:cubicBezTo>
                    <a:pt x="97" y="361"/>
                    <a:pt x="20" y="285"/>
                    <a:pt x="20" y="191"/>
                  </a:cubicBezTo>
                  <a:cubicBezTo>
                    <a:pt x="20" y="97"/>
                    <a:pt x="97" y="21"/>
                    <a:pt x="191" y="21"/>
                  </a:cubicBezTo>
                  <a:close/>
                  <a:moveTo>
                    <a:pt x="191" y="73"/>
                  </a:moveTo>
                  <a:cubicBezTo>
                    <a:pt x="256" y="73"/>
                    <a:pt x="309" y="126"/>
                    <a:pt x="309" y="191"/>
                  </a:cubicBezTo>
                  <a:cubicBezTo>
                    <a:pt x="309" y="256"/>
                    <a:pt x="256" y="309"/>
                    <a:pt x="191" y="309"/>
                  </a:cubicBezTo>
                  <a:cubicBezTo>
                    <a:pt x="126" y="309"/>
                    <a:pt x="72" y="256"/>
                    <a:pt x="72" y="191"/>
                  </a:cubicBezTo>
                  <a:cubicBezTo>
                    <a:pt x="72" y="126"/>
                    <a:pt x="126" y="73"/>
                    <a:pt x="191" y="73"/>
                  </a:cubicBezTo>
                  <a:close/>
                  <a:moveTo>
                    <a:pt x="191" y="76"/>
                  </a:moveTo>
                  <a:cubicBezTo>
                    <a:pt x="254" y="76"/>
                    <a:pt x="305" y="128"/>
                    <a:pt x="305" y="191"/>
                  </a:cubicBezTo>
                  <a:cubicBezTo>
                    <a:pt x="305" y="254"/>
                    <a:pt x="254" y="306"/>
                    <a:pt x="191" y="306"/>
                  </a:cubicBezTo>
                  <a:cubicBezTo>
                    <a:pt x="127" y="306"/>
                    <a:pt x="76" y="254"/>
                    <a:pt x="76" y="191"/>
                  </a:cubicBezTo>
                  <a:cubicBezTo>
                    <a:pt x="76" y="128"/>
                    <a:pt x="127" y="76"/>
                    <a:pt x="191" y="76"/>
                  </a:cubicBezTo>
                  <a:close/>
                  <a:moveTo>
                    <a:pt x="191" y="9"/>
                  </a:moveTo>
                  <a:cubicBezTo>
                    <a:pt x="291" y="9"/>
                    <a:pt x="372" y="91"/>
                    <a:pt x="372" y="191"/>
                  </a:cubicBezTo>
                  <a:cubicBezTo>
                    <a:pt x="372" y="291"/>
                    <a:pt x="291" y="373"/>
                    <a:pt x="191" y="373"/>
                  </a:cubicBezTo>
                  <a:cubicBezTo>
                    <a:pt x="90" y="373"/>
                    <a:pt x="9" y="291"/>
                    <a:pt x="9" y="191"/>
                  </a:cubicBezTo>
                  <a:cubicBezTo>
                    <a:pt x="9" y="91"/>
                    <a:pt x="90" y="9"/>
                    <a:pt x="19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9"/>
            <p:cNvSpPr>
              <a:spLocks noEditPoints="1"/>
            </p:cNvSpPr>
            <p:nvPr/>
          </p:nvSpPr>
          <p:spPr bwMode="auto">
            <a:xfrm>
              <a:off x="4416426" y="1778000"/>
              <a:ext cx="304800" cy="225425"/>
            </a:xfrm>
            <a:custGeom>
              <a:avLst/>
              <a:gdLst>
                <a:gd name="T0" fmla="*/ 70 w 81"/>
                <a:gd name="T1" fmla="*/ 19 h 60"/>
                <a:gd name="T2" fmla="*/ 79 w 81"/>
                <a:gd name="T3" fmla="*/ 14 h 60"/>
                <a:gd name="T4" fmla="*/ 61 w 81"/>
                <a:gd name="T5" fmla="*/ 19 h 60"/>
                <a:gd name="T6" fmla="*/ 46 w 81"/>
                <a:gd name="T7" fmla="*/ 34 h 60"/>
                <a:gd name="T8" fmla="*/ 49 w 81"/>
                <a:gd name="T9" fmla="*/ 37 h 60"/>
                <a:gd name="T10" fmla="*/ 51 w 81"/>
                <a:gd name="T11" fmla="*/ 43 h 60"/>
                <a:gd name="T12" fmla="*/ 30 w 81"/>
                <a:gd name="T13" fmla="*/ 43 h 60"/>
                <a:gd name="T14" fmla="*/ 25 w 81"/>
                <a:gd name="T15" fmla="*/ 41 h 60"/>
                <a:gd name="T16" fmla="*/ 33 w 81"/>
                <a:gd name="T17" fmla="*/ 36 h 60"/>
                <a:gd name="T18" fmla="*/ 35 w 81"/>
                <a:gd name="T19" fmla="*/ 30 h 60"/>
                <a:gd name="T20" fmla="*/ 55 w 81"/>
                <a:gd name="T21" fmla="*/ 35 h 60"/>
                <a:gd name="T22" fmla="*/ 21 w 81"/>
                <a:gd name="T23" fmla="*/ 39 h 60"/>
                <a:gd name="T24" fmla="*/ 27 w 81"/>
                <a:gd name="T25" fmla="*/ 34 h 60"/>
                <a:gd name="T26" fmla="*/ 55 w 81"/>
                <a:gd name="T27" fmla="*/ 50 h 60"/>
                <a:gd name="T28" fmla="*/ 52 w 81"/>
                <a:gd name="T29" fmla="*/ 59 h 60"/>
                <a:gd name="T30" fmla="*/ 29 w 81"/>
                <a:gd name="T31" fmla="*/ 43 h 60"/>
                <a:gd name="T32" fmla="*/ 25 w 81"/>
                <a:gd name="T33" fmla="*/ 53 h 60"/>
                <a:gd name="T34" fmla="*/ 20 w 81"/>
                <a:gd name="T35" fmla="*/ 46 h 60"/>
                <a:gd name="T36" fmla="*/ 18 w 81"/>
                <a:gd name="T37" fmla="*/ 52 h 60"/>
                <a:gd name="T38" fmla="*/ 13 w 81"/>
                <a:gd name="T39" fmla="*/ 59 h 60"/>
                <a:gd name="T40" fmla="*/ 13 w 81"/>
                <a:gd name="T41" fmla="*/ 41 h 60"/>
                <a:gd name="T42" fmla="*/ 25 w 81"/>
                <a:gd name="T43" fmla="*/ 29 h 60"/>
                <a:gd name="T44" fmla="*/ 6 w 81"/>
                <a:gd name="T45" fmla="*/ 35 h 60"/>
                <a:gd name="T46" fmla="*/ 79 w 81"/>
                <a:gd name="T47" fmla="*/ 29 h 60"/>
                <a:gd name="T48" fmla="*/ 64 w 81"/>
                <a:gd name="T49" fmla="*/ 35 h 60"/>
                <a:gd name="T50" fmla="*/ 12 w 81"/>
                <a:gd name="T51" fmla="*/ 24 h 60"/>
                <a:gd name="T52" fmla="*/ 30 w 81"/>
                <a:gd name="T53" fmla="*/ 28 h 60"/>
                <a:gd name="T54" fmla="*/ 41 w 81"/>
                <a:gd name="T55" fmla="*/ 28 h 60"/>
                <a:gd name="T56" fmla="*/ 51 w 81"/>
                <a:gd name="T57" fmla="*/ 28 h 60"/>
                <a:gd name="T58" fmla="*/ 69 w 81"/>
                <a:gd name="T59" fmla="*/ 24 h 60"/>
                <a:gd name="T60" fmla="*/ 69 w 81"/>
                <a:gd name="T61" fmla="*/ 59 h 60"/>
                <a:gd name="T62" fmla="*/ 52 w 81"/>
                <a:gd name="T63" fmla="*/ 60 h 60"/>
                <a:gd name="T64" fmla="*/ 25 w 81"/>
                <a:gd name="T65" fmla="*/ 60 h 60"/>
                <a:gd name="T66" fmla="*/ 0 w 81"/>
                <a:gd name="T67" fmla="*/ 35 h 60"/>
                <a:gd name="T68" fmla="*/ 6 w 81"/>
                <a:gd name="T69" fmla="*/ 18 h 60"/>
                <a:gd name="T70" fmla="*/ 15 w 81"/>
                <a:gd name="T71" fmla="*/ 12 h 60"/>
                <a:gd name="T72" fmla="*/ 23 w 81"/>
                <a:gd name="T73" fmla="*/ 0 h 60"/>
                <a:gd name="T74" fmla="*/ 32 w 81"/>
                <a:gd name="T75" fmla="*/ 6 h 60"/>
                <a:gd name="T76" fmla="*/ 39 w 81"/>
                <a:gd name="T77" fmla="*/ 6 h 60"/>
                <a:gd name="T78" fmla="*/ 48 w 81"/>
                <a:gd name="T79" fmla="*/ 1 h 60"/>
                <a:gd name="T80" fmla="*/ 58 w 81"/>
                <a:gd name="T81" fmla="*/ 0 h 60"/>
                <a:gd name="T82" fmla="*/ 66 w 81"/>
                <a:gd name="T83" fmla="*/ 18 h 60"/>
                <a:gd name="T84" fmla="*/ 72 w 81"/>
                <a:gd name="T85" fmla="*/ 18 h 60"/>
                <a:gd name="T86" fmla="*/ 81 w 81"/>
                <a:gd name="T87" fmla="*/ 14 h 60"/>
                <a:gd name="T88" fmla="*/ 23 w 81"/>
                <a:gd name="T89" fmla="*/ 14 h 60"/>
                <a:gd name="T90" fmla="*/ 14 w 81"/>
                <a:gd name="T91" fmla="*/ 18 h 60"/>
                <a:gd name="T92" fmla="*/ 5 w 81"/>
                <a:gd name="T93" fmla="*/ 19 h 60"/>
                <a:gd name="T94" fmla="*/ 23 w 81"/>
                <a:gd name="T95" fmla="*/ 18 h 60"/>
                <a:gd name="T96" fmla="*/ 36 w 81"/>
                <a:gd name="T97" fmla="*/ 22 h 60"/>
                <a:gd name="T98" fmla="*/ 49 w 81"/>
                <a:gd name="T99" fmla="*/ 18 h 60"/>
                <a:gd name="T100" fmla="*/ 57 w 81"/>
                <a:gd name="T101" fmla="*/ 59 h 60"/>
                <a:gd name="T102" fmla="*/ 24 w 81"/>
                <a:gd name="T103" fmla="*/ 1 h 60"/>
                <a:gd name="T104" fmla="*/ 37 w 81"/>
                <a:gd name="T105" fmla="*/ 1 h 60"/>
                <a:gd name="T106" fmla="*/ 47 w 81"/>
                <a:gd name="T107" fmla="*/ 6 h 60"/>
                <a:gd name="T108" fmla="*/ 24 w 81"/>
                <a:gd name="T109" fmla="*/ 10 h 60"/>
                <a:gd name="T110" fmla="*/ 41 w 81"/>
                <a:gd name="T111" fmla="*/ 16 h 60"/>
                <a:gd name="T112" fmla="*/ 51 w 81"/>
                <a:gd name="T113" fmla="*/ 16 h 60"/>
                <a:gd name="T114" fmla="*/ 65 w 81"/>
                <a:gd name="T115" fmla="*/ 45 h 60"/>
                <a:gd name="T116" fmla="*/ 57 w 81"/>
                <a:gd name="T117" fmla="*/ 4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1" h="60">
                  <a:moveTo>
                    <a:pt x="63" y="19"/>
                  </a:moveTo>
                  <a:cubicBezTo>
                    <a:pt x="66" y="19"/>
                    <a:pt x="66" y="19"/>
                    <a:pt x="66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lose/>
                  <a:moveTo>
                    <a:pt x="41" y="33"/>
                  </a:moveTo>
                  <a:cubicBezTo>
                    <a:pt x="42" y="33"/>
                    <a:pt x="43" y="33"/>
                    <a:pt x="44" y="33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3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33"/>
                    <a:pt x="41" y="33"/>
                    <a:pt x="41" y="33"/>
                  </a:cubicBezTo>
                  <a:close/>
                  <a:moveTo>
                    <a:pt x="46" y="34"/>
                  </a:moveTo>
                  <a:cubicBezTo>
                    <a:pt x="46" y="34"/>
                    <a:pt x="47" y="35"/>
                    <a:pt x="48" y="36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49" y="32"/>
                    <a:pt x="48" y="31"/>
                    <a:pt x="47" y="31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9" y="37"/>
                  </a:moveTo>
                  <a:cubicBezTo>
                    <a:pt x="50" y="37"/>
                    <a:pt x="50" y="38"/>
                    <a:pt x="50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3" y="36"/>
                    <a:pt x="53" y="35"/>
                    <a:pt x="52" y="34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40"/>
                  </a:moveTo>
                  <a:cubicBezTo>
                    <a:pt x="51" y="40"/>
                    <a:pt x="52" y="41"/>
                    <a:pt x="52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1" y="40"/>
                    <a:pt x="51" y="40"/>
                    <a:pt x="51" y="40"/>
                  </a:cubicBezTo>
                  <a:close/>
                  <a:moveTo>
                    <a:pt x="51" y="43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50" y="42"/>
                    <a:pt x="50" y="41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39"/>
                    <a:pt x="48" y="38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5"/>
                    <a:pt x="43" y="34"/>
                    <a:pt x="40" y="34"/>
                  </a:cubicBezTo>
                  <a:cubicBezTo>
                    <a:pt x="35" y="34"/>
                    <a:pt x="31" y="38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43"/>
                    <a:pt x="51" y="43"/>
                    <a:pt x="51" y="43"/>
                  </a:cubicBezTo>
                  <a:close/>
                  <a:moveTo>
                    <a:pt x="29" y="42"/>
                  </a:moveTo>
                  <a:cubicBezTo>
                    <a:pt x="29" y="41"/>
                    <a:pt x="29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9" y="42"/>
                    <a:pt x="29" y="42"/>
                    <a:pt x="29" y="42"/>
                  </a:cubicBezTo>
                  <a:close/>
                  <a:moveTo>
                    <a:pt x="30" y="38"/>
                  </a:moveTo>
                  <a:cubicBezTo>
                    <a:pt x="31" y="38"/>
                    <a:pt x="31" y="37"/>
                    <a:pt x="32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5"/>
                    <a:pt x="27" y="36"/>
                    <a:pt x="27" y="37"/>
                  </a:cubicBezTo>
                  <a:cubicBezTo>
                    <a:pt x="30" y="38"/>
                    <a:pt x="30" y="38"/>
                    <a:pt x="30" y="38"/>
                  </a:cubicBezTo>
                  <a:close/>
                  <a:moveTo>
                    <a:pt x="33" y="36"/>
                  </a:moveTo>
                  <a:cubicBezTo>
                    <a:pt x="33" y="35"/>
                    <a:pt x="34" y="34"/>
                    <a:pt x="35" y="3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1"/>
                    <a:pt x="31" y="32"/>
                    <a:pt x="30" y="33"/>
                  </a:cubicBezTo>
                  <a:cubicBezTo>
                    <a:pt x="33" y="36"/>
                    <a:pt x="33" y="36"/>
                    <a:pt x="33" y="36"/>
                  </a:cubicBezTo>
                  <a:close/>
                  <a:moveTo>
                    <a:pt x="36" y="33"/>
                  </a:moveTo>
                  <a:cubicBezTo>
                    <a:pt x="37" y="33"/>
                    <a:pt x="39" y="33"/>
                    <a:pt x="40" y="33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6" y="30"/>
                    <a:pt x="35" y="30"/>
                  </a:cubicBezTo>
                  <a:cubicBezTo>
                    <a:pt x="36" y="33"/>
                    <a:pt x="36" y="33"/>
                    <a:pt x="36" y="33"/>
                  </a:cubicBezTo>
                  <a:close/>
                  <a:moveTo>
                    <a:pt x="47" y="29"/>
                  </a:moveTo>
                  <a:cubicBezTo>
                    <a:pt x="50" y="30"/>
                    <a:pt x="52" y="32"/>
                    <a:pt x="54" y="3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47" y="29"/>
                    <a:pt x="47" y="29"/>
                    <a:pt x="47" y="29"/>
                  </a:cubicBezTo>
                  <a:close/>
                  <a:moveTo>
                    <a:pt x="55" y="35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lose/>
                  <a:moveTo>
                    <a:pt x="55" y="36"/>
                  </a:moveTo>
                  <a:cubicBezTo>
                    <a:pt x="56" y="37"/>
                    <a:pt x="56" y="38"/>
                    <a:pt x="5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6"/>
                    <a:pt x="55" y="36"/>
                    <a:pt x="55" y="36"/>
                  </a:cubicBezTo>
                  <a:close/>
                  <a:moveTo>
                    <a:pt x="24" y="39"/>
                  </a:moveTo>
                  <a:cubicBezTo>
                    <a:pt x="24" y="38"/>
                    <a:pt x="25" y="37"/>
                    <a:pt x="26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9"/>
                    <a:pt x="24" y="39"/>
                    <a:pt x="24" y="39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7" y="34"/>
                  </a:moveTo>
                  <a:cubicBezTo>
                    <a:pt x="29" y="32"/>
                    <a:pt x="31" y="30"/>
                    <a:pt x="33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4"/>
                    <a:pt x="27" y="34"/>
                    <a:pt x="27" y="34"/>
                  </a:cubicBezTo>
                  <a:close/>
                  <a:moveTo>
                    <a:pt x="55" y="43"/>
                  </a:moveTo>
                  <a:cubicBezTo>
                    <a:pt x="52" y="43"/>
                    <a:pt x="52" y="43"/>
                    <a:pt x="52" y="43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5" y="43"/>
                    <a:pt x="55" y="43"/>
                    <a:pt x="55" y="43"/>
                  </a:cubicBezTo>
                  <a:close/>
                  <a:moveTo>
                    <a:pt x="55" y="48"/>
                  </a:moveTo>
                  <a:cubicBezTo>
                    <a:pt x="52" y="48"/>
                    <a:pt x="52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8"/>
                    <a:pt x="55" y="48"/>
                    <a:pt x="55" y="48"/>
                  </a:cubicBezTo>
                  <a:close/>
                  <a:moveTo>
                    <a:pt x="55" y="52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2"/>
                    <a:pt x="55" y="52"/>
                    <a:pt x="55" y="52"/>
                  </a:cubicBezTo>
                  <a:close/>
                  <a:moveTo>
                    <a:pt x="55" y="56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6"/>
                    <a:pt x="55" y="56"/>
                    <a:pt x="55" y="56"/>
                  </a:cubicBezTo>
                  <a:close/>
                  <a:moveTo>
                    <a:pt x="29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9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8"/>
                    <a:pt x="29" y="48"/>
                    <a:pt x="29" y="48"/>
                  </a:cubicBezTo>
                  <a:close/>
                  <a:moveTo>
                    <a:pt x="29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2"/>
                    <a:pt x="29" y="52"/>
                    <a:pt x="29" y="52"/>
                  </a:cubicBezTo>
                  <a:close/>
                  <a:moveTo>
                    <a:pt x="29" y="56"/>
                  </a:moveTo>
                  <a:cubicBezTo>
                    <a:pt x="25" y="56"/>
                    <a:pt x="25" y="56"/>
                    <a:pt x="25" y="56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6"/>
                    <a:pt x="29" y="56"/>
                    <a:pt x="29" y="56"/>
                  </a:cubicBezTo>
                  <a:close/>
                  <a:moveTo>
                    <a:pt x="20" y="46"/>
                  </a:moveTo>
                  <a:cubicBezTo>
                    <a:pt x="20" y="52"/>
                    <a:pt x="20" y="52"/>
                    <a:pt x="20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0" y="46"/>
                    <a:pt x="20" y="46"/>
                    <a:pt x="20" y="46"/>
                  </a:cubicBezTo>
                  <a:close/>
                  <a:moveTo>
                    <a:pt x="18" y="52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8" y="52"/>
                    <a:pt x="18" y="52"/>
                    <a:pt x="18" y="52"/>
                  </a:cubicBezTo>
                  <a:close/>
                  <a:moveTo>
                    <a:pt x="17" y="53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16" y="59"/>
                  </a:moveTo>
                  <a:cubicBezTo>
                    <a:pt x="16" y="53"/>
                    <a:pt x="16" y="53"/>
                    <a:pt x="16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6" y="59"/>
                    <a:pt x="16" y="59"/>
                    <a:pt x="16" y="59"/>
                  </a:cubicBezTo>
                  <a:close/>
                  <a:moveTo>
                    <a:pt x="17" y="41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16" y="45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6" y="45"/>
                    <a:pt x="16" y="45"/>
                    <a:pt x="16" y="45"/>
                  </a:cubicBezTo>
                  <a:close/>
                  <a:moveTo>
                    <a:pt x="19" y="39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9" y="39"/>
                    <a:pt x="19" y="39"/>
                    <a:pt x="19" y="39"/>
                  </a:cubicBezTo>
                  <a:close/>
                  <a:moveTo>
                    <a:pt x="25" y="35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5" y="35"/>
                    <a:pt x="25" y="35"/>
                    <a:pt x="25" y="35"/>
                  </a:cubicBezTo>
                  <a:close/>
                  <a:moveTo>
                    <a:pt x="16" y="35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6" y="35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6" y="35"/>
                    <a:pt x="6" y="35"/>
                    <a:pt x="6" y="35"/>
                  </a:cubicBezTo>
                  <a:close/>
                  <a:moveTo>
                    <a:pt x="79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29"/>
                    <a:pt x="79" y="29"/>
                    <a:pt x="79" y="29"/>
                  </a:cubicBezTo>
                  <a:close/>
                  <a:moveTo>
                    <a:pt x="73" y="29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73" y="29"/>
                    <a:pt x="73" y="29"/>
                  </a:cubicBezTo>
                  <a:close/>
                  <a:moveTo>
                    <a:pt x="64" y="29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4" y="29"/>
                    <a:pt x="64" y="29"/>
                    <a:pt x="64" y="29"/>
                  </a:cubicBezTo>
                  <a:close/>
                  <a:moveTo>
                    <a:pt x="2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8"/>
                    <a:pt x="2" y="28"/>
                    <a:pt x="2" y="28"/>
                  </a:cubicBezTo>
                  <a:close/>
                  <a:moveTo>
                    <a:pt x="6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13" y="28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2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8"/>
                    <a:pt x="20" y="28"/>
                    <a:pt x="20" y="28"/>
                  </a:cubicBezTo>
                  <a:close/>
                  <a:moveTo>
                    <a:pt x="31" y="28"/>
                  </a:moveTo>
                  <a:cubicBezTo>
                    <a:pt x="40" y="28"/>
                    <a:pt x="40" y="28"/>
                    <a:pt x="40" y="28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8"/>
                    <a:pt x="31" y="28"/>
                    <a:pt x="31" y="28"/>
                  </a:cubicBezTo>
                  <a:close/>
                  <a:moveTo>
                    <a:pt x="41" y="28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8"/>
                    <a:pt x="41" y="28"/>
                    <a:pt x="41" y="28"/>
                  </a:cubicBezTo>
                  <a:close/>
                  <a:moveTo>
                    <a:pt x="51" y="28"/>
                  </a:moveTo>
                  <a:cubicBezTo>
                    <a:pt x="61" y="28"/>
                    <a:pt x="61" y="28"/>
                    <a:pt x="61" y="28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8"/>
                    <a:pt x="51" y="28"/>
                    <a:pt x="51" y="28"/>
                  </a:cubicBezTo>
                  <a:close/>
                  <a:moveTo>
                    <a:pt x="63" y="28"/>
                  </a:moveTo>
                  <a:cubicBezTo>
                    <a:pt x="67" y="28"/>
                    <a:pt x="67" y="28"/>
                    <a:pt x="67" y="28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8"/>
                    <a:pt x="63" y="28"/>
                    <a:pt x="63" y="28"/>
                  </a:cubicBezTo>
                  <a:close/>
                  <a:moveTo>
                    <a:pt x="69" y="28"/>
                  </a:moveTo>
                  <a:cubicBezTo>
                    <a:pt x="74" y="28"/>
                    <a:pt x="74" y="28"/>
                    <a:pt x="74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8"/>
                    <a:pt x="69" y="28"/>
                    <a:pt x="69" y="28"/>
                  </a:cubicBezTo>
                  <a:close/>
                  <a:moveTo>
                    <a:pt x="76" y="28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8"/>
                    <a:pt x="76" y="28"/>
                    <a:pt x="76" y="28"/>
                  </a:cubicBezTo>
                  <a:close/>
                  <a:moveTo>
                    <a:pt x="79" y="36"/>
                  </a:moveTo>
                  <a:cubicBezTo>
                    <a:pt x="69" y="36"/>
                    <a:pt x="69" y="36"/>
                    <a:pt x="69" y="36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79" y="36"/>
                    <a:pt x="79" y="36"/>
                    <a:pt x="79" y="36"/>
                  </a:cubicBezTo>
                  <a:close/>
                  <a:moveTo>
                    <a:pt x="68" y="36"/>
                  </a:moveTo>
                  <a:cubicBezTo>
                    <a:pt x="61" y="36"/>
                    <a:pt x="61" y="36"/>
                    <a:pt x="61" y="36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6"/>
                    <a:pt x="68" y="36"/>
                    <a:pt x="68" y="36"/>
                  </a:cubicBezTo>
                  <a:close/>
                  <a:moveTo>
                    <a:pt x="23" y="14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6" y="22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6" y="22"/>
                    <a:pt x="26" y="22"/>
                    <a:pt x="26" y="22"/>
                  </a:cubicBezTo>
                  <a:close/>
                  <a:moveTo>
                    <a:pt x="36" y="22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36" y="22"/>
                    <a:pt x="36" y="22"/>
                    <a:pt x="36" y="22"/>
                  </a:cubicBezTo>
                  <a:close/>
                  <a:moveTo>
                    <a:pt x="46" y="2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57" y="59"/>
                  </a:moveTo>
                  <a:cubicBezTo>
                    <a:pt x="64" y="59"/>
                    <a:pt x="64" y="59"/>
                    <a:pt x="64" y="59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9"/>
                    <a:pt x="57" y="59"/>
                    <a:pt x="57" y="59"/>
                  </a:cubicBezTo>
                  <a:close/>
                  <a:moveTo>
                    <a:pt x="65" y="59"/>
                  </a:moveTo>
                  <a:cubicBezTo>
                    <a:pt x="68" y="59"/>
                    <a:pt x="68" y="59"/>
                    <a:pt x="68" y="59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9"/>
                    <a:pt x="65" y="59"/>
                    <a:pt x="65" y="59"/>
                  </a:cubicBezTo>
                  <a:close/>
                  <a:moveTo>
                    <a:pt x="57" y="1"/>
                  </a:moveTo>
                  <a:cubicBezTo>
                    <a:pt x="57" y="9"/>
                    <a:pt x="57" y="9"/>
                    <a:pt x="5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7" y="1"/>
                    <a:pt x="57" y="1"/>
                    <a:pt x="57" y="1"/>
                  </a:cubicBezTo>
                  <a:close/>
                  <a:moveTo>
                    <a:pt x="24" y="16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2" y="16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2" y="16"/>
                    <a:pt x="32" y="16"/>
                    <a:pt x="32" y="16"/>
                  </a:cubicBezTo>
                  <a:close/>
                  <a:moveTo>
                    <a:pt x="41" y="16"/>
                  </a:moveTo>
                  <a:cubicBezTo>
                    <a:pt x="41" y="10"/>
                    <a:pt x="41" y="10"/>
                    <a:pt x="41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1" y="16"/>
                    <a:pt x="41" y="16"/>
                    <a:pt x="41" y="16"/>
                  </a:cubicBezTo>
                  <a:close/>
                  <a:moveTo>
                    <a:pt x="51" y="16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1" y="16"/>
                    <a:pt x="51" y="16"/>
                    <a:pt x="51" y="16"/>
                  </a:cubicBezTo>
                  <a:close/>
                  <a:moveTo>
                    <a:pt x="68" y="52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68" y="45"/>
                  </a:moveTo>
                  <a:cubicBezTo>
                    <a:pt x="68" y="41"/>
                    <a:pt x="68" y="41"/>
                    <a:pt x="68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8" y="45"/>
                    <a:pt x="68" y="45"/>
                    <a:pt x="68" y="45"/>
                  </a:cubicBezTo>
                  <a:close/>
                  <a:moveTo>
                    <a:pt x="61" y="46"/>
                  </a:moveTo>
                  <a:cubicBezTo>
                    <a:pt x="61" y="52"/>
                    <a:pt x="61" y="52"/>
                    <a:pt x="61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1" y="46"/>
                    <a:pt x="61" y="46"/>
                    <a:pt x="61" y="46"/>
                  </a:cubicBezTo>
                  <a:close/>
                  <a:moveTo>
                    <a:pt x="64" y="41"/>
                  </a:moveTo>
                  <a:cubicBezTo>
                    <a:pt x="64" y="45"/>
                    <a:pt x="64" y="45"/>
                    <a:pt x="64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64" y="41"/>
                    <a:pt x="64" y="41"/>
                    <a:pt x="64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>
              <a:off x="4348163" y="1792288"/>
              <a:ext cx="441325" cy="260350"/>
            </a:xfrm>
            <a:custGeom>
              <a:avLst/>
              <a:gdLst>
                <a:gd name="T0" fmla="*/ 97 w 278"/>
                <a:gd name="T1" fmla="*/ 0 h 164"/>
                <a:gd name="T2" fmla="*/ 0 w 278"/>
                <a:gd name="T3" fmla="*/ 7 h 164"/>
                <a:gd name="T4" fmla="*/ 0 w 278"/>
                <a:gd name="T5" fmla="*/ 0 h 164"/>
                <a:gd name="T6" fmla="*/ 278 w 278"/>
                <a:gd name="T7" fmla="*/ 0 h 164"/>
                <a:gd name="T8" fmla="*/ 180 w 278"/>
                <a:gd name="T9" fmla="*/ 7 h 164"/>
                <a:gd name="T10" fmla="*/ 180 w 278"/>
                <a:gd name="T11" fmla="*/ 0 h 164"/>
                <a:gd name="T12" fmla="*/ 45 w 278"/>
                <a:gd name="T13" fmla="*/ 59 h 164"/>
                <a:gd name="T14" fmla="*/ 2 w 278"/>
                <a:gd name="T15" fmla="*/ 64 h 164"/>
                <a:gd name="T16" fmla="*/ 2 w 278"/>
                <a:gd name="T17" fmla="*/ 59 h 164"/>
                <a:gd name="T18" fmla="*/ 275 w 278"/>
                <a:gd name="T19" fmla="*/ 59 h 164"/>
                <a:gd name="T20" fmla="*/ 232 w 278"/>
                <a:gd name="T21" fmla="*/ 64 h 164"/>
                <a:gd name="T22" fmla="*/ 232 w 278"/>
                <a:gd name="T23" fmla="*/ 59 h 164"/>
                <a:gd name="T24" fmla="*/ 69 w 278"/>
                <a:gd name="T25" fmla="*/ 102 h 164"/>
                <a:gd name="T26" fmla="*/ 7 w 278"/>
                <a:gd name="T27" fmla="*/ 109 h 164"/>
                <a:gd name="T28" fmla="*/ 7 w 278"/>
                <a:gd name="T29" fmla="*/ 102 h 164"/>
                <a:gd name="T30" fmla="*/ 164 w 278"/>
                <a:gd name="T31" fmla="*/ 102 h 164"/>
                <a:gd name="T32" fmla="*/ 114 w 278"/>
                <a:gd name="T33" fmla="*/ 109 h 164"/>
                <a:gd name="T34" fmla="*/ 114 w 278"/>
                <a:gd name="T35" fmla="*/ 102 h 164"/>
                <a:gd name="T36" fmla="*/ 270 w 278"/>
                <a:gd name="T37" fmla="*/ 102 h 164"/>
                <a:gd name="T38" fmla="*/ 206 w 278"/>
                <a:gd name="T39" fmla="*/ 109 h 164"/>
                <a:gd name="T40" fmla="*/ 206 w 278"/>
                <a:gd name="T41" fmla="*/ 102 h 164"/>
                <a:gd name="T42" fmla="*/ 81 w 278"/>
                <a:gd name="T43" fmla="*/ 159 h 164"/>
                <a:gd name="T44" fmla="*/ 111 w 278"/>
                <a:gd name="T45" fmla="*/ 133 h 164"/>
                <a:gd name="T46" fmla="*/ 114 w 278"/>
                <a:gd name="T47" fmla="*/ 133 h 164"/>
                <a:gd name="T48" fmla="*/ 185 w 278"/>
                <a:gd name="T49" fmla="*/ 159 h 164"/>
                <a:gd name="T50" fmla="*/ 164 w 278"/>
                <a:gd name="T51" fmla="*/ 131 h 164"/>
                <a:gd name="T52" fmla="*/ 164 w 278"/>
                <a:gd name="T53" fmla="*/ 133 h 164"/>
                <a:gd name="T54" fmla="*/ 166 w 278"/>
                <a:gd name="T55" fmla="*/ 133 h 164"/>
                <a:gd name="T56" fmla="*/ 194 w 278"/>
                <a:gd name="T57" fmla="*/ 159 h 164"/>
                <a:gd name="T58" fmla="*/ 261 w 278"/>
                <a:gd name="T59" fmla="*/ 164 h 164"/>
                <a:gd name="T60" fmla="*/ 16 w 278"/>
                <a:gd name="T61" fmla="*/ 159 h 164"/>
                <a:gd name="T62" fmla="*/ 114 w 278"/>
                <a:gd name="T63" fmla="*/ 131 h 164"/>
                <a:gd name="T64" fmla="*/ 114 w 278"/>
                <a:gd name="T65" fmla="*/ 133 h 164"/>
                <a:gd name="T66" fmla="*/ 114 w 278"/>
                <a:gd name="T67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164">
                  <a:moveTo>
                    <a:pt x="0" y="0"/>
                  </a:moveTo>
                  <a:lnTo>
                    <a:pt x="97" y="0"/>
                  </a:lnTo>
                  <a:lnTo>
                    <a:pt x="9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80" y="0"/>
                  </a:moveTo>
                  <a:lnTo>
                    <a:pt x="278" y="0"/>
                  </a:lnTo>
                  <a:lnTo>
                    <a:pt x="278" y="7"/>
                  </a:lnTo>
                  <a:lnTo>
                    <a:pt x="180" y="7"/>
                  </a:lnTo>
                  <a:lnTo>
                    <a:pt x="180" y="0"/>
                  </a:lnTo>
                  <a:lnTo>
                    <a:pt x="180" y="0"/>
                  </a:lnTo>
                  <a:close/>
                  <a:moveTo>
                    <a:pt x="2" y="59"/>
                  </a:moveTo>
                  <a:lnTo>
                    <a:pt x="45" y="59"/>
                  </a:lnTo>
                  <a:lnTo>
                    <a:pt x="45" y="64"/>
                  </a:lnTo>
                  <a:lnTo>
                    <a:pt x="2" y="64"/>
                  </a:lnTo>
                  <a:lnTo>
                    <a:pt x="2" y="59"/>
                  </a:lnTo>
                  <a:lnTo>
                    <a:pt x="2" y="59"/>
                  </a:lnTo>
                  <a:close/>
                  <a:moveTo>
                    <a:pt x="232" y="59"/>
                  </a:moveTo>
                  <a:lnTo>
                    <a:pt x="275" y="59"/>
                  </a:lnTo>
                  <a:lnTo>
                    <a:pt x="275" y="64"/>
                  </a:lnTo>
                  <a:lnTo>
                    <a:pt x="232" y="64"/>
                  </a:lnTo>
                  <a:lnTo>
                    <a:pt x="232" y="59"/>
                  </a:lnTo>
                  <a:lnTo>
                    <a:pt x="232" y="59"/>
                  </a:lnTo>
                  <a:close/>
                  <a:moveTo>
                    <a:pt x="7" y="102"/>
                  </a:moveTo>
                  <a:lnTo>
                    <a:pt x="69" y="102"/>
                  </a:lnTo>
                  <a:lnTo>
                    <a:pt x="69" y="109"/>
                  </a:lnTo>
                  <a:lnTo>
                    <a:pt x="7" y="109"/>
                  </a:lnTo>
                  <a:lnTo>
                    <a:pt x="7" y="102"/>
                  </a:lnTo>
                  <a:lnTo>
                    <a:pt x="7" y="102"/>
                  </a:lnTo>
                  <a:close/>
                  <a:moveTo>
                    <a:pt x="114" y="102"/>
                  </a:moveTo>
                  <a:lnTo>
                    <a:pt x="164" y="102"/>
                  </a:lnTo>
                  <a:lnTo>
                    <a:pt x="164" y="109"/>
                  </a:lnTo>
                  <a:lnTo>
                    <a:pt x="114" y="109"/>
                  </a:lnTo>
                  <a:lnTo>
                    <a:pt x="114" y="102"/>
                  </a:lnTo>
                  <a:lnTo>
                    <a:pt x="114" y="102"/>
                  </a:lnTo>
                  <a:close/>
                  <a:moveTo>
                    <a:pt x="206" y="102"/>
                  </a:moveTo>
                  <a:lnTo>
                    <a:pt x="270" y="102"/>
                  </a:lnTo>
                  <a:lnTo>
                    <a:pt x="270" y="109"/>
                  </a:lnTo>
                  <a:lnTo>
                    <a:pt x="206" y="109"/>
                  </a:lnTo>
                  <a:lnTo>
                    <a:pt x="206" y="102"/>
                  </a:lnTo>
                  <a:lnTo>
                    <a:pt x="206" y="102"/>
                  </a:lnTo>
                  <a:close/>
                  <a:moveTo>
                    <a:pt x="16" y="159"/>
                  </a:moveTo>
                  <a:lnTo>
                    <a:pt x="81" y="159"/>
                  </a:lnTo>
                  <a:lnTo>
                    <a:pt x="107" y="133"/>
                  </a:lnTo>
                  <a:lnTo>
                    <a:pt x="111" y="133"/>
                  </a:lnTo>
                  <a:lnTo>
                    <a:pt x="111" y="133"/>
                  </a:lnTo>
                  <a:lnTo>
                    <a:pt x="114" y="133"/>
                  </a:lnTo>
                  <a:lnTo>
                    <a:pt x="88" y="159"/>
                  </a:lnTo>
                  <a:lnTo>
                    <a:pt x="185" y="159"/>
                  </a:lnTo>
                  <a:lnTo>
                    <a:pt x="159" y="131"/>
                  </a:lnTo>
                  <a:lnTo>
                    <a:pt x="164" y="131"/>
                  </a:lnTo>
                  <a:lnTo>
                    <a:pt x="164" y="133"/>
                  </a:lnTo>
                  <a:lnTo>
                    <a:pt x="164" y="133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8" y="133"/>
                  </a:lnTo>
                  <a:lnTo>
                    <a:pt x="194" y="159"/>
                  </a:lnTo>
                  <a:lnTo>
                    <a:pt x="261" y="159"/>
                  </a:lnTo>
                  <a:lnTo>
                    <a:pt x="261" y="164"/>
                  </a:lnTo>
                  <a:lnTo>
                    <a:pt x="16" y="164"/>
                  </a:lnTo>
                  <a:lnTo>
                    <a:pt x="16" y="159"/>
                  </a:lnTo>
                  <a:lnTo>
                    <a:pt x="16" y="159"/>
                  </a:lnTo>
                  <a:close/>
                  <a:moveTo>
                    <a:pt x="114" y="131"/>
                  </a:moveTo>
                  <a:lnTo>
                    <a:pt x="116" y="131"/>
                  </a:lnTo>
                  <a:lnTo>
                    <a:pt x="114" y="133"/>
                  </a:lnTo>
                  <a:lnTo>
                    <a:pt x="114" y="131"/>
                  </a:lnTo>
                  <a:lnTo>
                    <a:pt x="114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21"/>
            <p:cNvSpPr>
              <a:spLocks noEditPoints="1"/>
            </p:cNvSpPr>
            <p:nvPr/>
          </p:nvSpPr>
          <p:spPr bwMode="auto">
            <a:xfrm>
              <a:off x="4295776" y="1660525"/>
              <a:ext cx="546100" cy="508000"/>
            </a:xfrm>
            <a:custGeom>
              <a:avLst/>
              <a:gdLst>
                <a:gd name="T0" fmla="*/ 31 w 145"/>
                <a:gd name="T1" fmla="*/ 0 h 135"/>
                <a:gd name="T2" fmla="*/ 0 w 145"/>
                <a:gd name="T3" fmla="*/ 27 h 135"/>
                <a:gd name="T4" fmla="*/ 14 w 145"/>
                <a:gd name="T5" fmla="*/ 45 h 135"/>
                <a:gd name="T6" fmla="*/ 14 w 145"/>
                <a:gd name="T7" fmla="*/ 63 h 135"/>
                <a:gd name="T8" fmla="*/ 33 w 145"/>
                <a:gd name="T9" fmla="*/ 116 h 135"/>
                <a:gd name="T10" fmla="*/ 61 w 145"/>
                <a:gd name="T11" fmla="*/ 125 h 135"/>
                <a:gd name="T12" fmla="*/ 73 w 145"/>
                <a:gd name="T13" fmla="*/ 135 h 135"/>
                <a:gd name="T14" fmla="*/ 83 w 145"/>
                <a:gd name="T15" fmla="*/ 126 h 135"/>
                <a:gd name="T16" fmla="*/ 112 w 145"/>
                <a:gd name="T17" fmla="*/ 116 h 135"/>
                <a:gd name="T18" fmla="*/ 131 w 145"/>
                <a:gd name="T19" fmla="*/ 63 h 135"/>
                <a:gd name="T20" fmla="*/ 131 w 145"/>
                <a:gd name="T21" fmla="*/ 46 h 135"/>
                <a:gd name="T22" fmla="*/ 145 w 145"/>
                <a:gd name="T23" fmla="*/ 27 h 135"/>
                <a:gd name="T24" fmla="*/ 115 w 145"/>
                <a:gd name="T25" fmla="*/ 0 h 135"/>
                <a:gd name="T26" fmla="*/ 73 w 145"/>
                <a:gd name="T27" fmla="*/ 14 h 135"/>
                <a:gd name="T28" fmla="*/ 31 w 145"/>
                <a:gd name="T29" fmla="*/ 0 h 135"/>
                <a:gd name="T30" fmla="*/ 31 w 145"/>
                <a:gd name="T31" fmla="*/ 4 h 135"/>
                <a:gd name="T32" fmla="*/ 6 w 145"/>
                <a:gd name="T33" fmla="*/ 26 h 135"/>
                <a:gd name="T34" fmla="*/ 16 w 145"/>
                <a:gd name="T35" fmla="*/ 38 h 135"/>
                <a:gd name="T36" fmla="*/ 17 w 145"/>
                <a:gd name="T37" fmla="*/ 51 h 135"/>
                <a:gd name="T38" fmla="*/ 17 w 145"/>
                <a:gd name="T39" fmla="*/ 64 h 135"/>
                <a:gd name="T40" fmla="*/ 34 w 145"/>
                <a:gd name="T41" fmla="*/ 113 h 135"/>
                <a:gd name="T42" fmla="*/ 60 w 145"/>
                <a:gd name="T43" fmla="*/ 122 h 135"/>
                <a:gd name="T44" fmla="*/ 73 w 145"/>
                <a:gd name="T45" fmla="*/ 130 h 135"/>
                <a:gd name="T46" fmla="*/ 83 w 145"/>
                <a:gd name="T47" fmla="*/ 123 h 135"/>
                <a:gd name="T48" fmla="*/ 111 w 145"/>
                <a:gd name="T49" fmla="*/ 113 h 135"/>
                <a:gd name="T50" fmla="*/ 128 w 145"/>
                <a:gd name="T51" fmla="*/ 63 h 135"/>
                <a:gd name="T52" fmla="*/ 128 w 145"/>
                <a:gd name="T53" fmla="*/ 52 h 135"/>
                <a:gd name="T54" fmla="*/ 129 w 145"/>
                <a:gd name="T55" fmla="*/ 38 h 135"/>
                <a:gd name="T56" fmla="*/ 139 w 145"/>
                <a:gd name="T57" fmla="*/ 26 h 135"/>
                <a:gd name="T58" fmla="*/ 114 w 145"/>
                <a:gd name="T59" fmla="*/ 4 h 135"/>
                <a:gd name="T60" fmla="*/ 73 w 145"/>
                <a:gd name="T61" fmla="*/ 16 h 135"/>
                <a:gd name="T62" fmla="*/ 31 w 145"/>
                <a:gd name="T63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" h="135">
                  <a:moveTo>
                    <a:pt x="31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9" y="28"/>
                    <a:pt x="14" y="37"/>
                    <a:pt x="14" y="45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80"/>
                    <a:pt x="15" y="109"/>
                    <a:pt x="33" y="116"/>
                  </a:cubicBezTo>
                  <a:cubicBezTo>
                    <a:pt x="36" y="117"/>
                    <a:pt x="53" y="121"/>
                    <a:pt x="61" y="125"/>
                  </a:cubicBezTo>
                  <a:cubicBezTo>
                    <a:pt x="70" y="130"/>
                    <a:pt x="71" y="135"/>
                    <a:pt x="73" y="135"/>
                  </a:cubicBezTo>
                  <a:cubicBezTo>
                    <a:pt x="74" y="134"/>
                    <a:pt x="76" y="130"/>
                    <a:pt x="83" y="126"/>
                  </a:cubicBezTo>
                  <a:cubicBezTo>
                    <a:pt x="92" y="122"/>
                    <a:pt x="107" y="118"/>
                    <a:pt x="112" y="116"/>
                  </a:cubicBezTo>
                  <a:cubicBezTo>
                    <a:pt x="130" y="109"/>
                    <a:pt x="131" y="80"/>
                    <a:pt x="131" y="63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38"/>
                    <a:pt x="136" y="28"/>
                    <a:pt x="145" y="27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0" y="9"/>
                    <a:pt x="90" y="13"/>
                    <a:pt x="73" y="14"/>
                  </a:cubicBezTo>
                  <a:cubicBezTo>
                    <a:pt x="55" y="14"/>
                    <a:pt x="45" y="10"/>
                    <a:pt x="31" y="0"/>
                  </a:cubicBezTo>
                  <a:close/>
                  <a:moveTo>
                    <a:pt x="31" y="4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13" y="29"/>
                    <a:pt x="16" y="38"/>
                  </a:cubicBezTo>
                  <a:cubicBezTo>
                    <a:pt x="17" y="42"/>
                    <a:pt x="17" y="47"/>
                    <a:pt x="17" y="51"/>
                  </a:cubicBezTo>
                  <a:cubicBezTo>
                    <a:pt x="17" y="56"/>
                    <a:pt x="17" y="60"/>
                    <a:pt x="17" y="64"/>
                  </a:cubicBezTo>
                  <a:cubicBezTo>
                    <a:pt x="17" y="79"/>
                    <a:pt x="18" y="106"/>
                    <a:pt x="34" y="113"/>
                  </a:cubicBezTo>
                  <a:cubicBezTo>
                    <a:pt x="37" y="115"/>
                    <a:pt x="53" y="118"/>
                    <a:pt x="60" y="122"/>
                  </a:cubicBezTo>
                  <a:cubicBezTo>
                    <a:pt x="70" y="126"/>
                    <a:pt x="72" y="130"/>
                    <a:pt x="73" y="130"/>
                  </a:cubicBezTo>
                  <a:cubicBezTo>
                    <a:pt x="74" y="129"/>
                    <a:pt x="76" y="126"/>
                    <a:pt x="83" y="123"/>
                  </a:cubicBezTo>
                  <a:cubicBezTo>
                    <a:pt x="91" y="119"/>
                    <a:pt x="106" y="115"/>
                    <a:pt x="111" y="113"/>
                  </a:cubicBezTo>
                  <a:cubicBezTo>
                    <a:pt x="127" y="107"/>
                    <a:pt x="127" y="79"/>
                    <a:pt x="128" y="63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7"/>
                    <a:pt x="127" y="43"/>
                    <a:pt x="129" y="38"/>
                  </a:cubicBezTo>
                  <a:cubicBezTo>
                    <a:pt x="131" y="33"/>
                    <a:pt x="134" y="28"/>
                    <a:pt x="139" y="26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00" y="13"/>
                    <a:pt x="90" y="16"/>
                    <a:pt x="73" y="16"/>
                  </a:cubicBezTo>
                  <a:cubicBezTo>
                    <a:pt x="56" y="16"/>
                    <a:pt x="45" y="13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22"/>
            <p:cNvSpPr>
              <a:spLocks noEditPoints="1"/>
            </p:cNvSpPr>
            <p:nvPr/>
          </p:nvSpPr>
          <p:spPr bwMode="auto">
            <a:xfrm>
              <a:off x="4373563" y="1701800"/>
              <a:ext cx="388938" cy="430213"/>
            </a:xfrm>
            <a:custGeom>
              <a:avLst/>
              <a:gdLst>
                <a:gd name="T0" fmla="*/ 226 w 245"/>
                <a:gd name="T1" fmla="*/ 17 h 271"/>
                <a:gd name="T2" fmla="*/ 233 w 245"/>
                <a:gd name="T3" fmla="*/ 31 h 271"/>
                <a:gd name="T4" fmla="*/ 219 w 245"/>
                <a:gd name="T5" fmla="*/ 40 h 271"/>
                <a:gd name="T6" fmla="*/ 207 w 245"/>
                <a:gd name="T7" fmla="*/ 31 h 271"/>
                <a:gd name="T8" fmla="*/ 212 w 245"/>
                <a:gd name="T9" fmla="*/ 17 h 271"/>
                <a:gd name="T10" fmla="*/ 219 w 245"/>
                <a:gd name="T11" fmla="*/ 0 h 271"/>
                <a:gd name="T12" fmla="*/ 131 w 245"/>
                <a:gd name="T13" fmla="*/ 240 h 271"/>
                <a:gd name="T14" fmla="*/ 136 w 245"/>
                <a:gd name="T15" fmla="*/ 254 h 271"/>
                <a:gd name="T16" fmla="*/ 121 w 245"/>
                <a:gd name="T17" fmla="*/ 263 h 271"/>
                <a:gd name="T18" fmla="*/ 110 w 245"/>
                <a:gd name="T19" fmla="*/ 254 h 271"/>
                <a:gd name="T20" fmla="*/ 114 w 245"/>
                <a:gd name="T21" fmla="*/ 240 h 271"/>
                <a:gd name="T22" fmla="*/ 121 w 245"/>
                <a:gd name="T23" fmla="*/ 223 h 271"/>
                <a:gd name="T24" fmla="*/ 126 w 245"/>
                <a:gd name="T25" fmla="*/ 242 h 271"/>
                <a:gd name="T26" fmla="*/ 129 w 245"/>
                <a:gd name="T27" fmla="*/ 252 h 271"/>
                <a:gd name="T28" fmla="*/ 121 w 245"/>
                <a:gd name="T29" fmla="*/ 256 h 271"/>
                <a:gd name="T30" fmla="*/ 114 w 245"/>
                <a:gd name="T31" fmla="*/ 252 h 271"/>
                <a:gd name="T32" fmla="*/ 117 w 245"/>
                <a:gd name="T33" fmla="*/ 242 h 271"/>
                <a:gd name="T34" fmla="*/ 121 w 245"/>
                <a:gd name="T35" fmla="*/ 235 h 271"/>
                <a:gd name="T36" fmla="*/ 34 w 245"/>
                <a:gd name="T37" fmla="*/ 17 h 271"/>
                <a:gd name="T38" fmla="*/ 38 w 245"/>
                <a:gd name="T39" fmla="*/ 31 h 271"/>
                <a:gd name="T40" fmla="*/ 27 w 245"/>
                <a:gd name="T41" fmla="*/ 40 h 271"/>
                <a:gd name="T42" fmla="*/ 15 w 245"/>
                <a:gd name="T43" fmla="*/ 31 h 271"/>
                <a:gd name="T44" fmla="*/ 19 w 245"/>
                <a:gd name="T45" fmla="*/ 17 h 271"/>
                <a:gd name="T46" fmla="*/ 27 w 245"/>
                <a:gd name="T47" fmla="*/ 0 h 271"/>
                <a:gd name="T48" fmla="*/ 31 w 245"/>
                <a:gd name="T49" fmla="*/ 22 h 271"/>
                <a:gd name="T50" fmla="*/ 34 w 245"/>
                <a:gd name="T51" fmla="*/ 29 h 271"/>
                <a:gd name="T52" fmla="*/ 27 w 245"/>
                <a:gd name="T53" fmla="*/ 33 h 271"/>
                <a:gd name="T54" fmla="*/ 19 w 245"/>
                <a:gd name="T55" fmla="*/ 29 h 271"/>
                <a:gd name="T56" fmla="*/ 22 w 245"/>
                <a:gd name="T57" fmla="*/ 22 h 271"/>
                <a:gd name="T58" fmla="*/ 27 w 245"/>
                <a:gd name="T59" fmla="*/ 12 h 271"/>
                <a:gd name="T60" fmla="*/ 224 w 245"/>
                <a:gd name="T61" fmla="*/ 22 h 271"/>
                <a:gd name="T62" fmla="*/ 226 w 245"/>
                <a:gd name="T63" fmla="*/ 29 h 271"/>
                <a:gd name="T64" fmla="*/ 219 w 245"/>
                <a:gd name="T65" fmla="*/ 33 h 271"/>
                <a:gd name="T66" fmla="*/ 212 w 245"/>
                <a:gd name="T67" fmla="*/ 29 h 271"/>
                <a:gd name="T68" fmla="*/ 214 w 245"/>
                <a:gd name="T69" fmla="*/ 22 h 271"/>
                <a:gd name="T70" fmla="*/ 219 w 245"/>
                <a:gd name="T71" fmla="*/ 1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5" h="271">
                  <a:moveTo>
                    <a:pt x="219" y="0"/>
                  </a:moveTo>
                  <a:lnTo>
                    <a:pt x="226" y="17"/>
                  </a:lnTo>
                  <a:lnTo>
                    <a:pt x="245" y="19"/>
                  </a:lnTo>
                  <a:lnTo>
                    <a:pt x="233" y="31"/>
                  </a:lnTo>
                  <a:lnTo>
                    <a:pt x="235" y="48"/>
                  </a:lnTo>
                  <a:lnTo>
                    <a:pt x="219" y="40"/>
                  </a:lnTo>
                  <a:lnTo>
                    <a:pt x="205" y="48"/>
                  </a:lnTo>
                  <a:lnTo>
                    <a:pt x="207" y="31"/>
                  </a:lnTo>
                  <a:lnTo>
                    <a:pt x="193" y="19"/>
                  </a:lnTo>
                  <a:lnTo>
                    <a:pt x="212" y="17"/>
                  </a:lnTo>
                  <a:lnTo>
                    <a:pt x="219" y="0"/>
                  </a:lnTo>
                  <a:lnTo>
                    <a:pt x="219" y="0"/>
                  </a:lnTo>
                  <a:close/>
                  <a:moveTo>
                    <a:pt x="121" y="223"/>
                  </a:moveTo>
                  <a:lnTo>
                    <a:pt x="131" y="240"/>
                  </a:lnTo>
                  <a:lnTo>
                    <a:pt x="148" y="242"/>
                  </a:lnTo>
                  <a:lnTo>
                    <a:pt x="136" y="254"/>
                  </a:lnTo>
                  <a:lnTo>
                    <a:pt x="138" y="271"/>
                  </a:lnTo>
                  <a:lnTo>
                    <a:pt x="121" y="263"/>
                  </a:lnTo>
                  <a:lnTo>
                    <a:pt x="107" y="271"/>
                  </a:lnTo>
                  <a:lnTo>
                    <a:pt x="110" y="254"/>
                  </a:lnTo>
                  <a:lnTo>
                    <a:pt x="98" y="242"/>
                  </a:lnTo>
                  <a:lnTo>
                    <a:pt x="114" y="240"/>
                  </a:lnTo>
                  <a:lnTo>
                    <a:pt x="121" y="223"/>
                  </a:lnTo>
                  <a:lnTo>
                    <a:pt x="121" y="223"/>
                  </a:lnTo>
                  <a:close/>
                  <a:moveTo>
                    <a:pt x="121" y="235"/>
                  </a:moveTo>
                  <a:lnTo>
                    <a:pt x="126" y="242"/>
                  </a:lnTo>
                  <a:lnTo>
                    <a:pt x="136" y="244"/>
                  </a:lnTo>
                  <a:lnTo>
                    <a:pt x="129" y="252"/>
                  </a:lnTo>
                  <a:lnTo>
                    <a:pt x="131" y="261"/>
                  </a:lnTo>
                  <a:lnTo>
                    <a:pt x="121" y="256"/>
                  </a:lnTo>
                  <a:lnTo>
                    <a:pt x="112" y="261"/>
                  </a:lnTo>
                  <a:lnTo>
                    <a:pt x="114" y="252"/>
                  </a:lnTo>
                  <a:lnTo>
                    <a:pt x="107" y="244"/>
                  </a:lnTo>
                  <a:lnTo>
                    <a:pt x="117" y="242"/>
                  </a:lnTo>
                  <a:lnTo>
                    <a:pt x="121" y="235"/>
                  </a:lnTo>
                  <a:lnTo>
                    <a:pt x="121" y="235"/>
                  </a:lnTo>
                  <a:close/>
                  <a:moveTo>
                    <a:pt x="27" y="0"/>
                  </a:moveTo>
                  <a:lnTo>
                    <a:pt x="34" y="17"/>
                  </a:lnTo>
                  <a:lnTo>
                    <a:pt x="53" y="19"/>
                  </a:lnTo>
                  <a:lnTo>
                    <a:pt x="38" y="31"/>
                  </a:lnTo>
                  <a:lnTo>
                    <a:pt x="41" y="48"/>
                  </a:lnTo>
                  <a:lnTo>
                    <a:pt x="27" y="40"/>
                  </a:lnTo>
                  <a:lnTo>
                    <a:pt x="10" y="48"/>
                  </a:lnTo>
                  <a:lnTo>
                    <a:pt x="15" y="31"/>
                  </a:lnTo>
                  <a:lnTo>
                    <a:pt x="0" y="19"/>
                  </a:lnTo>
                  <a:lnTo>
                    <a:pt x="19" y="17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27" y="12"/>
                  </a:moveTo>
                  <a:lnTo>
                    <a:pt x="31" y="22"/>
                  </a:lnTo>
                  <a:lnTo>
                    <a:pt x="41" y="22"/>
                  </a:lnTo>
                  <a:lnTo>
                    <a:pt x="34" y="29"/>
                  </a:lnTo>
                  <a:lnTo>
                    <a:pt x="36" y="38"/>
                  </a:lnTo>
                  <a:lnTo>
                    <a:pt x="27" y="33"/>
                  </a:lnTo>
                  <a:lnTo>
                    <a:pt x="17" y="38"/>
                  </a:lnTo>
                  <a:lnTo>
                    <a:pt x="19" y="29"/>
                  </a:lnTo>
                  <a:lnTo>
                    <a:pt x="12" y="22"/>
                  </a:lnTo>
                  <a:lnTo>
                    <a:pt x="22" y="22"/>
                  </a:lnTo>
                  <a:lnTo>
                    <a:pt x="27" y="12"/>
                  </a:lnTo>
                  <a:lnTo>
                    <a:pt x="27" y="12"/>
                  </a:lnTo>
                  <a:close/>
                  <a:moveTo>
                    <a:pt x="219" y="12"/>
                  </a:moveTo>
                  <a:lnTo>
                    <a:pt x="224" y="22"/>
                  </a:lnTo>
                  <a:lnTo>
                    <a:pt x="233" y="22"/>
                  </a:lnTo>
                  <a:lnTo>
                    <a:pt x="226" y="29"/>
                  </a:lnTo>
                  <a:lnTo>
                    <a:pt x="228" y="38"/>
                  </a:lnTo>
                  <a:lnTo>
                    <a:pt x="219" y="33"/>
                  </a:lnTo>
                  <a:lnTo>
                    <a:pt x="209" y="38"/>
                  </a:lnTo>
                  <a:lnTo>
                    <a:pt x="212" y="29"/>
                  </a:lnTo>
                  <a:lnTo>
                    <a:pt x="205" y="22"/>
                  </a:lnTo>
                  <a:lnTo>
                    <a:pt x="214" y="22"/>
                  </a:lnTo>
                  <a:lnTo>
                    <a:pt x="219" y="12"/>
                  </a:lnTo>
                  <a:lnTo>
                    <a:pt x="21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23"/>
            <p:cNvSpPr>
              <a:spLocks noEditPoints="1"/>
            </p:cNvSpPr>
            <p:nvPr/>
          </p:nvSpPr>
          <p:spPr bwMode="auto">
            <a:xfrm>
              <a:off x="4392613" y="2220913"/>
              <a:ext cx="350838" cy="79375"/>
            </a:xfrm>
            <a:custGeom>
              <a:avLst/>
              <a:gdLst>
                <a:gd name="T0" fmla="*/ 11 w 93"/>
                <a:gd name="T1" fmla="*/ 4 h 21"/>
                <a:gd name="T2" fmla="*/ 11 w 93"/>
                <a:gd name="T3" fmla="*/ 4 h 21"/>
                <a:gd name="T4" fmla="*/ 11 w 93"/>
                <a:gd name="T5" fmla="*/ 2 h 21"/>
                <a:gd name="T6" fmla="*/ 29 w 93"/>
                <a:gd name="T7" fmla="*/ 3 h 21"/>
                <a:gd name="T8" fmla="*/ 28 w 93"/>
                <a:gd name="T9" fmla="*/ 8 h 21"/>
                <a:gd name="T10" fmla="*/ 38 w 93"/>
                <a:gd name="T11" fmla="*/ 7 h 21"/>
                <a:gd name="T12" fmla="*/ 37 w 93"/>
                <a:gd name="T13" fmla="*/ 5 h 21"/>
                <a:gd name="T14" fmla="*/ 33 w 93"/>
                <a:gd name="T15" fmla="*/ 4 h 21"/>
                <a:gd name="T16" fmla="*/ 39 w 93"/>
                <a:gd name="T17" fmla="*/ 1 h 21"/>
                <a:gd name="T18" fmla="*/ 63 w 93"/>
                <a:gd name="T19" fmla="*/ 3 h 21"/>
                <a:gd name="T20" fmla="*/ 65 w 93"/>
                <a:gd name="T21" fmla="*/ 8 h 21"/>
                <a:gd name="T22" fmla="*/ 71 w 93"/>
                <a:gd name="T23" fmla="*/ 10 h 21"/>
                <a:gd name="T24" fmla="*/ 65 w 93"/>
                <a:gd name="T25" fmla="*/ 2 h 21"/>
                <a:gd name="T26" fmla="*/ 88 w 93"/>
                <a:gd name="T27" fmla="*/ 12 h 21"/>
                <a:gd name="T28" fmla="*/ 87 w 93"/>
                <a:gd name="T29" fmla="*/ 11 h 21"/>
                <a:gd name="T30" fmla="*/ 87 w 93"/>
                <a:gd name="T31" fmla="*/ 5 h 21"/>
                <a:gd name="T32" fmla="*/ 83 w 93"/>
                <a:gd name="T33" fmla="*/ 18 h 21"/>
                <a:gd name="T34" fmla="*/ 80 w 93"/>
                <a:gd name="T35" fmla="*/ 11 h 21"/>
                <a:gd name="T36" fmla="*/ 78 w 93"/>
                <a:gd name="T37" fmla="*/ 11 h 21"/>
                <a:gd name="T38" fmla="*/ 75 w 93"/>
                <a:gd name="T39" fmla="*/ 19 h 21"/>
                <a:gd name="T40" fmla="*/ 93 w 93"/>
                <a:gd name="T41" fmla="*/ 20 h 21"/>
                <a:gd name="T42" fmla="*/ 85 w 93"/>
                <a:gd name="T43" fmla="*/ 12 h 21"/>
                <a:gd name="T44" fmla="*/ 55 w 93"/>
                <a:gd name="T45" fmla="*/ 2 h 21"/>
                <a:gd name="T46" fmla="*/ 50 w 93"/>
                <a:gd name="T47" fmla="*/ 7 h 21"/>
                <a:gd name="T48" fmla="*/ 50 w 93"/>
                <a:gd name="T49" fmla="*/ 15 h 21"/>
                <a:gd name="T50" fmla="*/ 57 w 93"/>
                <a:gd name="T51" fmla="*/ 10 h 21"/>
                <a:gd name="T52" fmla="*/ 53 w 93"/>
                <a:gd name="T53" fmla="*/ 14 h 21"/>
                <a:gd name="T54" fmla="*/ 57 w 93"/>
                <a:gd name="T55" fmla="*/ 14 h 21"/>
                <a:gd name="T56" fmla="*/ 57 w 93"/>
                <a:gd name="T57" fmla="*/ 9 h 21"/>
                <a:gd name="T58" fmla="*/ 55 w 93"/>
                <a:gd name="T59" fmla="*/ 7 h 21"/>
                <a:gd name="T60" fmla="*/ 62 w 93"/>
                <a:gd name="T61" fmla="*/ 11 h 21"/>
                <a:gd name="T62" fmla="*/ 62 w 93"/>
                <a:gd name="T63" fmla="*/ 11 h 21"/>
                <a:gd name="T64" fmla="*/ 62 w 93"/>
                <a:gd name="T65" fmla="*/ 14 h 21"/>
                <a:gd name="T66" fmla="*/ 39 w 93"/>
                <a:gd name="T67" fmla="*/ 11 h 21"/>
                <a:gd name="T68" fmla="*/ 36 w 93"/>
                <a:gd name="T69" fmla="*/ 10 h 21"/>
                <a:gd name="T70" fmla="*/ 34 w 93"/>
                <a:gd name="T71" fmla="*/ 12 h 21"/>
                <a:gd name="T72" fmla="*/ 34 w 93"/>
                <a:gd name="T73" fmla="*/ 13 h 21"/>
                <a:gd name="T74" fmla="*/ 26 w 93"/>
                <a:gd name="T75" fmla="*/ 17 h 21"/>
                <a:gd name="T76" fmla="*/ 44 w 93"/>
                <a:gd name="T77" fmla="*/ 15 h 21"/>
                <a:gd name="T78" fmla="*/ 35 w 93"/>
                <a:gd name="T79" fmla="*/ 12 h 21"/>
                <a:gd name="T80" fmla="*/ 7 w 93"/>
                <a:gd name="T81" fmla="*/ 6 h 21"/>
                <a:gd name="T82" fmla="*/ 12 w 93"/>
                <a:gd name="T83" fmla="*/ 8 h 21"/>
                <a:gd name="T84" fmla="*/ 10 w 93"/>
                <a:gd name="T85" fmla="*/ 8 h 21"/>
                <a:gd name="T86" fmla="*/ 13 w 93"/>
                <a:gd name="T87" fmla="*/ 5 h 21"/>
                <a:gd name="T88" fmla="*/ 5 w 93"/>
                <a:gd name="T89" fmla="*/ 7 h 21"/>
                <a:gd name="T90" fmla="*/ 6 w 93"/>
                <a:gd name="T91" fmla="*/ 9 h 21"/>
                <a:gd name="T92" fmla="*/ 4 w 93"/>
                <a:gd name="T93" fmla="*/ 11 h 21"/>
                <a:gd name="T94" fmla="*/ 8 w 93"/>
                <a:gd name="T95" fmla="*/ 11 h 21"/>
                <a:gd name="T96" fmla="*/ 0 w 93"/>
                <a:gd name="T97" fmla="*/ 16 h 21"/>
                <a:gd name="T98" fmla="*/ 18 w 93"/>
                <a:gd name="T99" fmla="*/ 14 h 21"/>
                <a:gd name="T100" fmla="*/ 14 w 93"/>
                <a:gd name="T101" fmla="*/ 13 h 21"/>
                <a:gd name="T102" fmla="*/ 12 w 93"/>
                <a:gd name="T103" fmla="*/ 11 h 21"/>
                <a:gd name="T104" fmla="*/ 10 w 93"/>
                <a:gd name="T105" fmla="*/ 14 h 21"/>
                <a:gd name="T106" fmla="*/ 14 w 93"/>
                <a:gd name="T107" fmla="*/ 10 h 21"/>
                <a:gd name="T108" fmla="*/ 10 w 93"/>
                <a:gd name="T109" fmla="*/ 9 h 21"/>
                <a:gd name="T110" fmla="*/ 6 w 93"/>
                <a:gd name="T111" fmla="*/ 14 h 21"/>
                <a:gd name="T112" fmla="*/ 7 w 93"/>
                <a:gd name="T113" fmla="*/ 17 h 21"/>
                <a:gd name="T114" fmla="*/ 7 w 93"/>
                <a:gd name="T115" fmla="*/ 21 h 21"/>
                <a:gd name="T116" fmla="*/ 14 w 93"/>
                <a:gd name="T117" fmla="*/ 20 h 21"/>
                <a:gd name="T118" fmla="*/ 15 w 93"/>
                <a:gd name="T119" fmla="*/ 16 h 21"/>
                <a:gd name="T120" fmla="*/ 12 w 93"/>
                <a:gd name="T121" fmla="*/ 17 h 21"/>
                <a:gd name="T122" fmla="*/ 7 w 93"/>
                <a:gd name="T12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" h="21">
                  <a:moveTo>
                    <a:pt x="11" y="2"/>
                  </a:moveTo>
                  <a:cubicBezTo>
                    <a:pt x="11" y="2"/>
                    <a:pt x="11" y="2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4"/>
                    <a:pt x="11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4" y="3"/>
                    <a:pt x="13" y="3"/>
                  </a:cubicBezTo>
                  <a:cubicBezTo>
                    <a:pt x="13" y="2"/>
                    <a:pt x="12" y="2"/>
                    <a:pt x="11" y="2"/>
                  </a:cubicBezTo>
                  <a:close/>
                  <a:moveTo>
                    <a:pt x="38" y="1"/>
                  </a:moveTo>
                  <a:cubicBezTo>
                    <a:pt x="38" y="1"/>
                    <a:pt x="38" y="1"/>
                    <a:pt x="37" y="1"/>
                  </a:cubicBezTo>
                  <a:cubicBezTo>
                    <a:pt x="36" y="1"/>
                    <a:pt x="33" y="2"/>
                    <a:pt x="29" y="2"/>
                  </a:cubicBezTo>
                  <a:cubicBezTo>
                    <a:pt x="28" y="2"/>
                    <a:pt x="28" y="3"/>
                    <a:pt x="29" y="3"/>
                  </a:cubicBezTo>
                  <a:cubicBezTo>
                    <a:pt x="30" y="3"/>
                    <a:pt x="31" y="3"/>
                    <a:pt x="32" y="3"/>
                  </a:cubicBezTo>
                  <a:cubicBezTo>
                    <a:pt x="32" y="3"/>
                    <a:pt x="32" y="4"/>
                    <a:pt x="32" y="5"/>
                  </a:cubicBezTo>
                  <a:cubicBezTo>
                    <a:pt x="31" y="6"/>
                    <a:pt x="30" y="7"/>
                    <a:pt x="29" y="8"/>
                  </a:cubicBezTo>
                  <a:cubicBezTo>
                    <a:pt x="29" y="8"/>
                    <a:pt x="29" y="8"/>
                    <a:pt x="28" y="8"/>
                  </a:cubicBezTo>
                  <a:cubicBezTo>
                    <a:pt x="28" y="8"/>
                    <a:pt x="28" y="9"/>
                    <a:pt x="28" y="9"/>
                  </a:cubicBezTo>
                  <a:cubicBezTo>
                    <a:pt x="28" y="9"/>
                    <a:pt x="29" y="10"/>
                    <a:pt x="29" y="10"/>
                  </a:cubicBezTo>
                  <a:cubicBezTo>
                    <a:pt x="29" y="10"/>
                    <a:pt x="29" y="10"/>
                    <a:pt x="30" y="9"/>
                  </a:cubicBezTo>
                  <a:cubicBezTo>
                    <a:pt x="30" y="9"/>
                    <a:pt x="33" y="8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9" y="8"/>
                    <a:pt x="39" y="8"/>
                  </a:cubicBezTo>
                  <a:cubicBezTo>
                    <a:pt x="40" y="8"/>
                    <a:pt x="40" y="7"/>
                    <a:pt x="39" y="6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6" y="5"/>
                    <a:pt x="36" y="6"/>
                    <a:pt x="37" y="7"/>
                  </a:cubicBezTo>
                  <a:cubicBezTo>
                    <a:pt x="34" y="7"/>
                    <a:pt x="32" y="8"/>
                    <a:pt x="30" y="8"/>
                  </a:cubicBezTo>
                  <a:cubicBezTo>
                    <a:pt x="31" y="7"/>
                    <a:pt x="32" y="6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5" y="3"/>
                    <a:pt x="33" y="3"/>
                  </a:cubicBezTo>
                  <a:cubicBezTo>
                    <a:pt x="36" y="2"/>
                    <a:pt x="38" y="2"/>
                    <a:pt x="39" y="2"/>
                  </a:cubicBezTo>
                  <a:cubicBezTo>
                    <a:pt x="39" y="2"/>
                    <a:pt x="39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lose/>
                  <a:moveTo>
                    <a:pt x="63" y="0"/>
                  </a:moveTo>
                  <a:cubicBezTo>
                    <a:pt x="63" y="0"/>
                    <a:pt x="63" y="1"/>
                    <a:pt x="63" y="1"/>
                  </a:cubicBezTo>
                  <a:cubicBezTo>
                    <a:pt x="63" y="1"/>
                    <a:pt x="63" y="2"/>
                    <a:pt x="63" y="3"/>
                  </a:cubicBezTo>
                  <a:cubicBezTo>
                    <a:pt x="62" y="7"/>
                    <a:pt x="61" y="9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1" y="10"/>
                    <a:pt x="62" y="8"/>
                    <a:pt x="63" y="5"/>
                  </a:cubicBezTo>
                  <a:cubicBezTo>
                    <a:pt x="64" y="5"/>
                    <a:pt x="64" y="6"/>
                    <a:pt x="65" y="8"/>
                  </a:cubicBezTo>
                  <a:cubicBezTo>
                    <a:pt x="66" y="9"/>
                    <a:pt x="66" y="9"/>
                    <a:pt x="66" y="10"/>
                  </a:cubicBezTo>
                  <a:cubicBezTo>
                    <a:pt x="66" y="10"/>
                    <a:pt x="67" y="11"/>
                    <a:pt x="69" y="11"/>
                  </a:cubicBezTo>
                  <a:cubicBezTo>
                    <a:pt x="69" y="11"/>
                    <a:pt x="69" y="11"/>
                    <a:pt x="70" y="11"/>
                  </a:cubicBezTo>
                  <a:cubicBezTo>
                    <a:pt x="70" y="11"/>
                    <a:pt x="71" y="11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68" y="8"/>
                    <a:pt x="66" y="7"/>
                    <a:pt x="65" y="5"/>
                  </a:cubicBezTo>
                  <a:cubicBezTo>
                    <a:pt x="64" y="5"/>
                    <a:pt x="64" y="4"/>
                    <a:pt x="64" y="4"/>
                  </a:cubicBezTo>
                  <a:cubicBezTo>
                    <a:pt x="64" y="3"/>
                    <a:pt x="64" y="2"/>
                    <a:pt x="65" y="2"/>
                  </a:cubicBezTo>
                  <a:cubicBezTo>
                    <a:pt x="65" y="2"/>
                    <a:pt x="65" y="2"/>
                    <a:pt x="65" y="1"/>
                  </a:cubicBezTo>
                  <a:cubicBezTo>
                    <a:pt x="64" y="1"/>
                    <a:pt x="64" y="1"/>
                    <a:pt x="63" y="0"/>
                  </a:cubicBezTo>
                  <a:close/>
                  <a:moveTo>
                    <a:pt x="85" y="12"/>
                  </a:moveTo>
                  <a:cubicBezTo>
                    <a:pt x="86" y="12"/>
                    <a:pt x="87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0" y="12"/>
                    <a:pt x="90" y="12"/>
                    <a:pt x="91" y="11"/>
                  </a:cubicBezTo>
                  <a:cubicBezTo>
                    <a:pt x="91" y="11"/>
                    <a:pt x="90" y="11"/>
                    <a:pt x="90" y="11"/>
                  </a:cubicBezTo>
                  <a:cubicBezTo>
                    <a:pt x="89" y="10"/>
                    <a:pt x="88" y="11"/>
                    <a:pt x="87" y="11"/>
                  </a:cubicBezTo>
                  <a:cubicBezTo>
                    <a:pt x="86" y="11"/>
                    <a:pt x="86" y="11"/>
                    <a:pt x="85" y="11"/>
                  </a:cubicBezTo>
                  <a:cubicBezTo>
                    <a:pt x="86" y="9"/>
                    <a:pt x="86" y="7"/>
                    <a:pt x="86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6" y="5"/>
                    <a:pt x="87" y="5"/>
                    <a:pt x="87" y="5"/>
                  </a:cubicBezTo>
                  <a:cubicBezTo>
                    <a:pt x="86" y="5"/>
                    <a:pt x="85" y="4"/>
                    <a:pt x="84" y="4"/>
                  </a:cubicBezTo>
                  <a:cubicBezTo>
                    <a:pt x="84" y="4"/>
                    <a:pt x="84" y="4"/>
                    <a:pt x="84" y="5"/>
                  </a:cubicBezTo>
                  <a:cubicBezTo>
                    <a:pt x="84" y="5"/>
                    <a:pt x="84" y="6"/>
                    <a:pt x="84" y="6"/>
                  </a:cubicBezTo>
                  <a:cubicBezTo>
                    <a:pt x="84" y="8"/>
                    <a:pt x="84" y="12"/>
                    <a:pt x="83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7"/>
                    <a:pt x="80" y="16"/>
                  </a:cubicBezTo>
                  <a:cubicBezTo>
                    <a:pt x="80" y="14"/>
                    <a:pt x="80" y="12"/>
                    <a:pt x="80" y="12"/>
                  </a:cubicBezTo>
                  <a:cubicBezTo>
                    <a:pt x="80" y="12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0"/>
                    <a:pt x="79" y="10"/>
                    <a:pt x="78" y="9"/>
                  </a:cubicBezTo>
                  <a:cubicBezTo>
                    <a:pt x="78" y="9"/>
                    <a:pt x="78" y="10"/>
                    <a:pt x="78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9" y="12"/>
                    <a:pt x="79" y="15"/>
                    <a:pt x="78" y="18"/>
                  </a:cubicBezTo>
                  <a:cubicBezTo>
                    <a:pt x="77" y="18"/>
                    <a:pt x="76" y="18"/>
                    <a:pt x="74" y="18"/>
                  </a:cubicBezTo>
                  <a:cubicBezTo>
                    <a:pt x="74" y="18"/>
                    <a:pt x="73" y="18"/>
                    <a:pt x="74" y="18"/>
                  </a:cubicBezTo>
                  <a:cubicBezTo>
                    <a:pt x="74" y="19"/>
                    <a:pt x="74" y="19"/>
                    <a:pt x="75" y="19"/>
                  </a:cubicBezTo>
                  <a:cubicBezTo>
                    <a:pt x="78" y="19"/>
                    <a:pt x="81" y="19"/>
                    <a:pt x="84" y="19"/>
                  </a:cubicBezTo>
                  <a:cubicBezTo>
                    <a:pt x="85" y="19"/>
                    <a:pt x="87" y="19"/>
                    <a:pt x="88" y="20"/>
                  </a:cubicBezTo>
                  <a:cubicBezTo>
                    <a:pt x="89" y="20"/>
                    <a:pt x="91" y="20"/>
                    <a:pt x="92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19"/>
                    <a:pt x="92" y="18"/>
                    <a:pt x="91" y="18"/>
                  </a:cubicBezTo>
                  <a:cubicBezTo>
                    <a:pt x="91" y="18"/>
                    <a:pt x="90" y="18"/>
                    <a:pt x="89" y="18"/>
                  </a:cubicBezTo>
                  <a:cubicBezTo>
                    <a:pt x="87" y="18"/>
                    <a:pt x="85" y="18"/>
                    <a:pt x="84" y="18"/>
                  </a:cubicBezTo>
                  <a:cubicBezTo>
                    <a:pt x="85" y="12"/>
                    <a:pt x="85" y="12"/>
                    <a:pt x="85" y="12"/>
                  </a:cubicBezTo>
                  <a:close/>
                  <a:moveTo>
                    <a:pt x="55" y="2"/>
                  </a:moveTo>
                  <a:cubicBezTo>
                    <a:pt x="56" y="3"/>
                    <a:pt x="57" y="4"/>
                    <a:pt x="58" y="4"/>
                  </a:cubicBezTo>
                  <a:cubicBezTo>
                    <a:pt x="59" y="3"/>
                    <a:pt x="59" y="3"/>
                    <a:pt x="58" y="2"/>
                  </a:cubicBezTo>
                  <a:cubicBezTo>
                    <a:pt x="56" y="1"/>
                    <a:pt x="55" y="1"/>
                    <a:pt x="55" y="2"/>
                  </a:cubicBezTo>
                  <a:close/>
                  <a:moveTo>
                    <a:pt x="59" y="5"/>
                  </a:moveTo>
                  <a:cubicBezTo>
                    <a:pt x="59" y="5"/>
                    <a:pt x="58" y="5"/>
                    <a:pt x="57" y="5"/>
                  </a:cubicBezTo>
                  <a:cubicBezTo>
                    <a:pt x="55" y="6"/>
                    <a:pt x="52" y="6"/>
                    <a:pt x="50" y="6"/>
                  </a:cubicBezTo>
                  <a:cubicBezTo>
                    <a:pt x="50" y="6"/>
                    <a:pt x="50" y="6"/>
                    <a:pt x="50" y="7"/>
                  </a:cubicBezTo>
                  <a:cubicBezTo>
                    <a:pt x="51" y="7"/>
                    <a:pt x="51" y="7"/>
                    <a:pt x="52" y="8"/>
                  </a:cubicBezTo>
                  <a:cubicBezTo>
                    <a:pt x="52" y="8"/>
                    <a:pt x="53" y="7"/>
                    <a:pt x="55" y="7"/>
                  </a:cubicBezTo>
                  <a:cubicBezTo>
                    <a:pt x="55" y="9"/>
                    <a:pt x="53" y="12"/>
                    <a:pt x="50" y="15"/>
                  </a:cubicBezTo>
                  <a:cubicBezTo>
                    <a:pt x="49" y="15"/>
                    <a:pt x="49" y="15"/>
                    <a:pt x="50" y="15"/>
                  </a:cubicBezTo>
                  <a:cubicBezTo>
                    <a:pt x="50" y="15"/>
                    <a:pt x="51" y="15"/>
                    <a:pt x="51" y="15"/>
                  </a:cubicBezTo>
                  <a:cubicBezTo>
                    <a:pt x="53" y="13"/>
                    <a:pt x="55" y="12"/>
                    <a:pt x="55" y="10"/>
                  </a:cubicBezTo>
                  <a:cubicBezTo>
                    <a:pt x="55" y="10"/>
                    <a:pt x="55" y="10"/>
                    <a:pt x="56" y="10"/>
                  </a:cubicBezTo>
                  <a:cubicBezTo>
                    <a:pt x="56" y="10"/>
                    <a:pt x="57" y="10"/>
                    <a:pt x="57" y="10"/>
                  </a:cubicBezTo>
                  <a:cubicBezTo>
                    <a:pt x="57" y="11"/>
                    <a:pt x="57" y="12"/>
                    <a:pt x="56" y="13"/>
                  </a:cubicBezTo>
                  <a:cubicBezTo>
                    <a:pt x="56" y="14"/>
                    <a:pt x="55" y="15"/>
                    <a:pt x="55" y="15"/>
                  </a:cubicBezTo>
                  <a:cubicBezTo>
                    <a:pt x="55" y="15"/>
                    <a:pt x="55" y="15"/>
                    <a:pt x="54" y="15"/>
                  </a:cubicBezTo>
                  <a:cubicBezTo>
                    <a:pt x="54" y="14"/>
                    <a:pt x="53" y="14"/>
                    <a:pt x="53" y="14"/>
                  </a:cubicBezTo>
                  <a:cubicBezTo>
                    <a:pt x="54" y="15"/>
                    <a:pt x="54" y="16"/>
                    <a:pt x="54" y="16"/>
                  </a:cubicBezTo>
                  <a:cubicBezTo>
                    <a:pt x="54" y="16"/>
                    <a:pt x="54" y="17"/>
                    <a:pt x="54" y="17"/>
                  </a:cubicBezTo>
                  <a:cubicBezTo>
                    <a:pt x="55" y="17"/>
                    <a:pt x="55" y="17"/>
                    <a:pt x="56" y="16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8" y="12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7"/>
                    <a:pt x="55" y="7"/>
                  </a:cubicBezTo>
                  <a:cubicBezTo>
                    <a:pt x="57" y="6"/>
                    <a:pt x="58" y="6"/>
                    <a:pt x="59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5"/>
                    <a:pt x="59" y="5"/>
                    <a:pt x="59" y="5"/>
                  </a:cubicBezTo>
                  <a:close/>
                  <a:moveTo>
                    <a:pt x="62" y="11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63" y="12"/>
                    <a:pt x="64" y="13"/>
                    <a:pt x="64" y="13"/>
                  </a:cubicBezTo>
                  <a:cubicBezTo>
                    <a:pt x="65" y="13"/>
                    <a:pt x="65" y="12"/>
                    <a:pt x="64" y="11"/>
                  </a:cubicBezTo>
                  <a:cubicBezTo>
                    <a:pt x="63" y="11"/>
                    <a:pt x="62" y="10"/>
                    <a:pt x="62" y="11"/>
                  </a:cubicBezTo>
                  <a:close/>
                  <a:moveTo>
                    <a:pt x="61" y="15"/>
                  </a:moveTo>
                  <a:cubicBezTo>
                    <a:pt x="62" y="16"/>
                    <a:pt x="63" y="17"/>
                    <a:pt x="64" y="18"/>
                  </a:cubicBezTo>
                  <a:cubicBezTo>
                    <a:pt x="65" y="17"/>
                    <a:pt x="65" y="17"/>
                    <a:pt x="65" y="16"/>
                  </a:cubicBezTo>
                  <a:cubicBezTo>
                    <a:pt x="64" y="15"/>
                    <a:pt x="63" y="15"/>
                    <a:pt x="62" y="14"/>
                  </a:cubicBezTo>
                  <a:cubicBezTo>
                    <a:pt x="61" y="14"/>
                    <a:pt x="61" y="14"/>
                    <a:pt x="61" y="15"/>
                  </a:cubicBezTo>
                  <a:close/>
                  <a:moveTo>
                    <a:pt x="35" y="12"/>
                  </a:moveTo>
                  <a:cubicBezTo>
                    <a:pt x="36" y="12"/>
                    <a:pt x="37" y="12"/>
                    <a:pt x="38" y="12"/>
                  </a:cubicBezTo>
                  <a:cubicBezTo>
                    <a:pt x="39" y="12"/>
                    <a:pt x="39" y="12"/>
                    <a:pt x="39" y="11"/>
                  </a:cubicBezTo>
                  <a:cubicBezTo>
                    <a:pt x="39" y="11"/>
                    <a:pt x="39" y="11"/>
                    <a:pt x="38" y="11"/>
                  </a:cubicBezTo>
                  <a:cubicBezTo>
                    <a:pt x="38" y="11"/>
                    <a:pt x="38" y="11"/>
                    <a:pt x="37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5" y="11"/>
                    <a:pt x="35" y="10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4" y="9"/>
                    <a:pt x="34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10"/>
                    <a:pt x="34" y="11"/>
                    <a:pt x="34" y="12"/>
                  </a:cubicBezTo>
                  <a:cubicBezTo>
                    <a:pt x="33" y="12"/>
                    <a:pt x="33" y="12"/>
                    <a:pt x="32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29" y="13"/>
                    <a:pt x="30" y="13"/>
                    <a:pt x="31" y="13"/>
                  </a:cubicBezTo>
                  <a:cubicBezTo>
                    <a:pt x="32" y="13"/>
                    <a:pt x="33" y="13"/>
                    <a:pt x="34" y="13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2" y="16"/>
                    <a:pt x="30" y="1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33" y="16"/>
                    <a:pt x="38" y="16"/>
                    <a:pt x="43" y="16"/>
                  </a:cubicBezTo>
                  <a:cubicBezTo>
                    <a:pt x="44" y="16"/>
                    <a:pt x="44" y="16"/>
                    <a:pt x="44" y="15"/>
                  </a:cubicBezTo>
                  <a:cubicBezTo>
                    <a:pt x="44" y="15"/>
                    <a:pt x="43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39" y="15"/>
                    <a:pt x="38" y="15"/>
                    <a:pt x="35" y="15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5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6" y="5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lose/>
                  <a:moveTo>
                    <a:pt x="10" y="9"/>
                  </a:moveTo>
                  <a:cubicBezTo>
                    <a:pt x="11" y="9"/>
                    <a:pt x="12" y="9"/>
                    <a:pt x="12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11" y="6"/>
                    <a:pt x="13" y="6"/>
                    <a:pt x="13" y="6"/>
                  </a:cubicBezTo>
                  <a:cubicBezTo>
                    <a:pt x="14" y="6"/>
                    <a:pt x="14" y="6"/>
                    <a:pt x="13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7" y="6"/>
                    <a:pt x="5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7" y="9"/>
                    <a:pt x="7" y="9"/>
                    <a:pt x="6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5" y="11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4" y="15"/>
                    <a:pt x="1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2" y="17"/>
                  </a:cubicBezTo>
                  <a:cubicBezTo>
                    <a:pt x="2" y="17"/>
                    <a:pt x="2" y="16"/>
                    <a:pt x="2" y="16"/>
                  </a:cubicBezTo>
                  <a:cubicBezTo>
                    <a:pt x="4" y="16"/>
                    <a:pt x="7" y="15"/>
                    <a:pt x="13" y="14"/>
                  </a:cubicBezTo>
                  <a:cubicBezTo>
                    <a:pt x="14" y="14"/>
                    <a:pt x="16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6" y="13"/>
                    <a:pt x="16" y="13"/>
                    <a:pt x="14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2" y="11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1" y="11"/>
                    <a:pt x="12" y="11"/>
                  </a:cubicBezTo>
                  <a:cubicBezTo>
                    <a:pt x="13" y="11"/>
                    <a:pt x="14" y="11"/>
                    <a:pt x="14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lose/>
                  <a:moveTo>
                    <a:pt x="7" y="13"/>
                  </a:moveTo>
                  <a:cubicBezTo>
                    <a:pt x="7" y="13"/>
                    <a:pt x="6" y="12"/>
                    <a:pt x="5" y="12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3"/>
                  </a:cubicBezTo>
                  <a:close/>
                  <a:moveTo>
                    <a:pt x="13" y="16"/>
                  </a:moveTo>
                  <a:cubicBezTo>
                    <a:pt x="13" y="16"/>
                    <a:pt x="12" y="16"/>
                    <a:pt x="11" y="16"/>
                  </a:cubicBezTo>
                  <a:cubicBezTo>
                    <a:pt x="9" y="17"/>
                    <a:pt x="8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9"/>
                  </a:cubicBezTo>
                  <a:cubicBezTo>
                    <a:pt x="6" y="20"/>
                    <a:pt x="6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7" y="21"/>
                  </a:cubicBezTo>
                  <a:cubicBezTo>
                    <a:pt x="8" y="21"/>
                    <a:pt x="8" y="21"/>
                    <a:pt x="9" y="20"/>
                  </a:cubicBezTo>
                  <a:cubicBezTo>
                    <a:pt x="12" y="20"/>
                    <a:pt x="14" y="20"/>
                    <a:pt x="14" y="20"/>
                  </a:cubicBezTo>
                  <a:cubicBezTo>
                    <a:pt x="14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4" y="16"/>
                    <a:pt x="13" y="16"/>
                    <a:pt x="13" y="16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8" y="18"/>
                  </a:cubicBezTo>
                  <a:cubicBezTo>
                    <a:pt x="9" y="17"/>
                    <a:pt x="11" y="17"/>
                    <a:pt x="12" y="17"/>
                  </a:cubicBezTo>
                  <a:cubicBezTo>
                    <a:pt x="12" y="17"/>
                    <a:pt x="13" y="17"/>
                    <a:pt x="13" y="18"/>
                  </a:cubicBezTo>
                  <a:cubicBezTo>
                    <a:pt x="13" y="18"/>
                    <a:pt x="12" y="19"/>
                    <a:pt x="12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8"/>
                    <a:pt x="7" y="18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4200526" y="1946275"/>
              <a:ext cx="735013" cy="388938"/>
            </a:xfrm>
            <a:custGeom>
              <a:avLst/>
              <a:gdLst>
                <a:gd name="T0" fmla="*/ 152 w 195"/>
                <a:gd name="T1" fmla="*/ 59 h 103"/>
                <a:gd name="T2" fmla="*/ 160 w 195"/>
                <a:gd name="T3" fmla="*/ 39 h 103"/>
                <a:gd name="T4" fmla="*/ 168 w 195"/>
                <a:gd name="T5" fmla="*/ 23 h 103"/>
                <a:gd name="T6" fmla="*/ 167 w 195"/>
                <a:gd name="T7" fmla="*/ 0 h 103"/>
                <a:gd name="T8" fmla="*/ 193 w 195"/>
                <a:gd name="T9" fmla="*/ 9 h 103"/>
                <a:gd name="T10" fmla="*/ 189 w 195"/>
                <a:gd name="T11" fmla="*/ 30 h 103"/>
                <a:gd name="T12" fmla="*/ 178 w 195"/>
                <a:gd name="T13" fmla="*/ 69 h 103"/>
                <a:gd name="T14" fmla="*/ 174 w 195"/>
                <a:gd name="T15" fmla="*/ 83 h 103"/>
                <a:gd name="T16" fmla="*/ 158 w 195"/>
                <a:gd name="T17" fmla="*/ 94 h 103"/>
                <a:gd name="T18" fmla="*/ 147 w 195"/>
                <a:gd name="T19" fmla="*/ 103 h 103"/>
                <a:gd name="T20" fmla="*/ 42 w 195"/>
                <a:gd name="T21" fmla="*/ 101 h 103"/>
                <a:gd name="T22" fmla="*/ 31 w 195"/>
                <a:gd name="T23" fmla="*/ 79 h 103"/>
                <a:gd name="T24" fmla="*/ 17 w 195"/>
                <a:gd name="T25" fmla="*/ 78 h 103"/>
                <a:gd name="T26" fmla="*/ 3 w 195"/>
                <a:gd name="T27" fmla="*/ 34 h 103"/>
                <a:gd name="T28" fmla="*/ 6 w 195"/>
                <a:gd name="T29" fmla="*/ 15 h 103"/>
                <a:gd name="T30" fmla="*/ 24 w 195"/>
                <a:gd name="T31" fmla="*/ 7 h 103"/>
                <a:gd name="T32" fmla="*/ 28 w 195"/>
                <a:gd name="T33" fmla="*/ 15 h 103"/>
                <a:gd name="T34" fmla="*/ 24 w 195"/>
                <a:gd name="T35" fmla="*/ 39 h 103"/>
                <a:gd name="T36" fmla="*/ 47 w 195"/>
                <a:gd name="T37" fmla="*/ 54 h 103"/>
                <a:gd name="T38" fmla="*/ 44 w 195"/>
                <a:gd name="T39" fmla="*/ 72 h 103"/>
                <a:gd name="T40" fmla="*/ 149 w 195"/>
                <a:gd name="T41" fmla="*/ 99 h 103"/>
                <a:gd name="T42" fmla="*/ 45 w 195"/>
                <a:gd name="T43" fmla="*/ 74 h 103"/>
                <a:gd name="T44" fmla="*/ 49 w 195"/>
                <a:gd name="T45" fmla="*/ 100 h 103"/>
                <a:gd name="T46" fmla="*/ 43 w 195"/>
                <a:gd name="T47" fmla="*/ 89 h 103"/>
                <a:gd name="T48" fmla="*/ 40 w 195"/>
                <a:gd name="T49" fmla="*/ 60 h 103"/>
                <a:gd name="T50" fmla="*/ 23 w 195"/>
                <a:gd name="T51" fmla="*/ 41 h 103"/>
                <a:gd name="T52" fmla="*/ 28 w 195"/>
                <a:gd name="T53" fmla="*/ 77 h 103"/>
                <a:gd name="T54" fmla="*/ 37 w 195"/>
                <a:gd name="T55" fmla="*/ 89 h 103"/>
                <a:gd name="T56" fmla="*/ 21 w 195"/>
                <a:gd name="T57" fmla="*/ 41 h 103"/>
                <a:gd name="T58" fmla="*/ 26 w 195"/>
                <a:gd name="T59" fmla="*/ 16 h 103"/>
                <a:gd name="T60" fmla="*/ 5 w 195"/>
                <a:gd name="T61" fmla="*/ 34 h 103"/>
                <a:gd name="T62" fmla="*/ 6 w 195"/>
                <a:gd name="T63" fmla="*/ 49 h 103"/>
                <a:gd name="T64" fmla="*/ 20 w 195"/>
                <a:gd name="T65" fmla="*/ 69 h 103"/>
                <a:gd name="T66" fmla="*/ 26 w 195"/>
                <a:gd name="T67" fmla="*/ 78 h 103"/>
                <a:gd name="T68" fmla="*/ 20 w 195"/>
                <a:gd name="T69" fmla="*/ 46 h 103"/>
                <a:gd name="T70" fmla="*/ 15 w 195"/>
                <a:gd name="T71" fmla="*/ 19 h 103"/>
                <a:gd name="T72" fmla="*/ 8 w 195"/>
                <a:gd name="T73" fmla="*/ 27 h 103"/>
                <a:gd name="T74" fmla="*/ 13 w 195"/>
                <a:gd name="T75" fmla="*/ 4 h 103"/>
                <a:gd name="T76" fmla="*/ 8 w 195"/>
                <a:gd name="T77" fmla="*/ 13 h 103"/>
                <a:gd name="T78" fmla="*/ 151 w 195"/>
                <a:gd name="T79" fmla="*/ 100 h 103"/>
                <a:gd name="T80" fmla="*/ 154 w 195"/>
                <a:gd name="T81" fmla="*/ 73 h 103"/>
                <a:gd name="T82" fmla="*/ 158 w 195"/>
                <a:gd name="T83" fmla="*/ 41 h 103"/>
                <a:gd name="T84" fmla="*/ 167 w 195"/>
                <a:gd name="T85" fmla="*/ 67 h 103"/>
                <a:gd name="T86" fmla="*/ 160 w 195"/>
                <a:gd name="T87" fmla="*/ 80 h 103"/>
                <a:gd name="T88" fmla="*/ 151 w 195"/>
                <a:gd name="T89" fmla="*/ 100 h 103"/>
                <a:gd name="T90" fmla="*/ 171 w 195"/>
                <a:gd name="T91" fmla="*/ 23 h 103"/>
                <a:gd name="T92" fmla="*/ 179 w 195"/>
                <a:gd name="T93" fmla="*/ 22 h 103"/>
                <a:gd name="T94" fmla="*/ 189 w 195"/>
                <a:gd name="T95" fmla="*/ 49 h 103"/>
                <a:gd name="T96" fmla="*/ 187 w 195"/>
                <a:gd name="T97" fmla="*/ 51 h 103"/>
                <a:gd name="T98" fmla="*/ 173 w 195"/>
                <a:gd name="T99" fmla="*/ 80 h 103"/>
                <a:gd name="T100" fmla="*/ 173 w 195"/>
                <a:gd name="T101" fmla="*/ 56 h 103"/>
                <a:gd name="T102" fmla="*/ 187 w 195"/>
                <a:gd name="T103" fmla="*/ 27 h 103"/>
                <a:gd name="T104" fmla="*/ 187 w 195"/>
                <a:gd name="T105" fmla="*/ 15 h 103"/>
                <a:gd name="T106" fmla="*/ 172 w 195"/>
                <a:gd name="T107" fmla="*/ 9 h 103"/>
                <a:gd name="T108" fmla="*/ 189 w 195"/>
                <a:gd name="T109" fmla="*/ 13 h 103"/>
                <a:gd name="T110" fmla="*/ 175 w 195"/>
                <a:gd name="T111" fmla="*/ 1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5" h="103">
                  <a:moveTo>
                    <a:pt x="151" y="72"/>
                  </a:moveTo>
                  <a:cubicBezTo>
                    <a:pt x="154" y="69"/>
                    <a:pt x="154" y="67"/>
                    <a:pt x="154" y="65"/>
                  </a:cubicBezTo>
                  <a:cubicBezTo>
                    <a:pt x="154" y="62"/>
                    <a:pt x="153" y="61"/>
                    <a:pt x="152" y="59"/>
                  </a:cubicBezTo>
                  <a:cubicBezTo>
                    <a:pt x="150" y="57"/>
                    <a:pt x="149" y="56"/>
                    <a:pt x="148" y="54"/>
                  </a:cubicBezTo>
                  <a:cubicBezTo>
                    <a:pt x="148" y="52"/>
                    <a:pt x="148" y="50"/>
                    <a:pt x="149" y="47"/>
                  </a:cubicBezTo>
                  <a:cubicBezTo>
                    <a:pt x="150" y="42"/>
                    <a:pt x="155" y="39"/>
                    <a:pt x="160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29"/>
                    <a:pt x="170" y="26"/>
                    <a:pt x="168" y="23"/>
                  </a:cubicBezTo>
                  <a:cubicBezTo>
                    <a:pt x="167" y="20"/>
                    <a:pt x="167" y="18"/>
                    <a:pt x="167" y="15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8" y="3"/>
                    <a:pt x="170" y="5"/>
                    <a:pt x="171" y="7"/>
                  </a:cubicBezTo>
                  <a:cubicBezTo>
                    <a:pt x="173" y="4"/>
                    <a:pt x="177" y="2"/>
                    <a:pt x="182" y="2"/>
                  </a:cubicBezTo>
                  <a:cubicBezTo>
                    <a:pt x="188" y="2"/>
                    <a:pt x="193" y="5"/>
                    <a:pt x="193" y="9"/>
                  </a:cubicBezTo>
                  <a:cubicBezTo>
                    <a:pt x="193" y="11"/>
                    <a:pt x="192" y="13"/>
                    <a:pt x="189" y="15"/>
                  </a:cubicBezTo>
                  <a:cubicBezTo>
                    <a:pt x="189" y="30"/>
                    <a:pt x="189" y="30"/>
                    <a:pt x="189" y="30"/>
                  </a:cubicBezTo>
                  <a:cubicBezTo>
                    <a:pt x="189" y="30"/>
                    <a:pt x="189" y="30"/>
                    <a:pt x="189" y="30"/>
                  </a:cubicBezTo>
                  <a:cubicBezTo>
                    <a:pt x="190" y="31"/>
                    <a:pt x="191" y="32"/>
                    <a:pt x="192" y="34"/>
                  </a:cubicBezTo>
                  <a:cubicBezTo>
                    <a:pt x="194" y="37"/>
                    <a:pt x="195" y="40"/>
                    <a:pt x="194" y="43"/>
                  </a:cubicBezTo>
                  <a:cubicBezTo>
                    <a:pt x="192" y="52"/>
                    <a:pt x="178" y="60"/>
                    <a:pt x="178" y="69"/>
                  </a:cubicBezTo>
                  <a:cubicBezTo>
                    <a:pt x="178" y="71"/>
                    <a:pt x="178" y="75"/>
                    <a:pt x="178" y="78"/>
                  </a:cubicBezTo>
                  <a:cubicBezTo>
                    <a:pt x="178" y="80"/>
                    <a:pt x="178" y="81"/>
                    <a:pt x="177" y="82"/>
                  </a:cubicBezTo>
                  <a:cubicBezTo>
                    <a:pt x="177" y="83"/>
                    <a:pt x="175" y="83"/>
                    <a:pt x="174" y="83"/>
                  </a:cubicBezTo>
                  <a:cubicBezTo>
                    <a:pt x="171" y="82"/>
                    <a:pt x="167" y="78"/>
                    <a:pt x="165" y="79"/>
                  </a:cubicBezTo>
                  <a:cubicBezTo>
                    <a:pt x="162" y="80"/>
                    <a:pt x="162" y="82"/>
                    <a:pt x="161" y="84"/>
                  </a:cubicBezTo>
                  <a:cubicBezTo>
                    <a:pt x="161" y="88"/>
                    <a:pt x="160" y="91"/>
                    <a:pt x="158" y="94"/>
                  </a:cubicBezTo>
                  <a:cubicBezTo>
                    <a:pt x="157" y="97"/>
                    <a:pt x="155" y="99"/>
                    <a:pt x="154" y="101"/>
                  </a:cubicBezTo>
                  <a:cubicBezTo>
                    <a:pt x="153" y="102"/>
                    <a:pt x="152" y="103"/>
                    <a:pt x="151" y="103"/>
                  </a:cubicBezTo>
                  <a:cubicBezTo>
                    <a:pt x="150" y="103"/>
                    <a:pt x="148" y="103"/>
                    <a:pt x="147" y="103"/>
                  </a:cubicBezTo>
                  <a:cubicBezTo>
                    <a:pt x="116" y="94"/>
                    <a:pt x="79" y="94"/>
                    <a:pt x="48" y="103"/>
                  </a:cubicBezTo>
                  <a:cubicBezTo>
                    <a:pt x="47" y="103"/>
                    <a:pt x="46" y="103"/>
                    <a:pt x="45" y="103"/>
                  </a:cubicBezTo>
                  <a:cubicBezTo>
                    <a:pt x="44" y="103"/>
                    <a:pt x="43" y="102"/>
                    <a:pt x="42" y="101"/>
                  </a:cubicBezTo>
                  <a:cubicBezTo>
                    <a:pt x="40" y="99"/>
                    <a:pt x="39" y="97"/>
                    <a:pt x="37" y="94"/>
                  </a:cubicBezTo>
                  <a:cubicBezTo>
                    <a:pt x="36" y="91"/>
                    <a:pt x="35" y="88"/>
                    <a:pt x="34" y="84"/>
                  </a:cubicBezTo>
                  <a:cubicBezTo>
                    <a:pt x="34" y="82"/>
                    <a:pt x="33" y="80"/>
                    <a:pt x="31" y="79"/>
                  </a:cubicBezTo>
                  <a:cubicBezTo>
                    <a:pt x="28" y="78"/>
                    <a:pt x="24" y="82"/>
                    <a:pt x="21" y="83"/>
                  </a:cubicBezTo>
                  <a:cubicBezTo>
                    <a:pt x="20" y="83"/>
                    <a:pt x="19" y="83"/>
                    <a:pt x="18" y="82"/>
                  </a:cubicBezTo>
                  <a:cubicBezTo>
                    <a:pt x="18" y="81"/>
                    <a:pt x="18" y="80"/>
                    <a:pt x="17" y="78"/>
                  </a:cubicBezTo>
                  <a:cubicBezTo>
                    <a:pt x="17" y="75"/>
                    <a:pt x="17" y="71"/>
                    <a:pt x="17" y="69"/>
                  </a:cubicBezTo>
                  <a:cubicBezTo>
                    <a:pt x="17" y="60"/>
                    <a:pt x="3" y="52"/>
                    <a:pt x="1" y="43"/>
                  </a:cubicBezTo>
                  <a:cubicBezTo>
                    <a:pt x="0" y="40"/>
                    <a:pt x="1" y="37"/>
                    <a:pt x="3" y="34"/>
                  </a:cubicBezTo>
                  <a:cubicBezTo>
                    <a:pt x="4" y="32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5"/>
                    <a:pt x="7" y="2"/>
                    <a:pt x="13" y="2"/>
                  </a:cubicBezTo>
                  <a:cubicBezTo>
                    <a:pt x="18" y="2"/>
                    <a:pt x="22" y="4"/>
                    <a:pt x="24" y="7"/>
                  </a:cubicBezTo>
                  <a:cubicBezTo>
                    <a:pt x="25" y="5"/>
                    <a:pt x="27" y="3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8"/>
                    <a:pt x="28" y="20"/>
                    <a:pt x="27" y="23"/>
                  </a:cubicBezTo>
                  <a:cubicBezTo>
                    <a:pt x="25" y="26"/>
                    <a:pt x="24" y="29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40" y="39"/>
                    <a:pt x="45" y="42"/>
                    <a:pt x="46" y="47"/>
                  </a:cubicBezTo>
                  <a:cubicBezTo>
                    <a:pt x="47" y="50"/>
                    <a:pt x="47" y="52"/>
                    <a:pt x="47" y="54"/>
                  </a:cubicBezTo>
                  <a:cubicBezTo>
                    <a:pt x="46" y="56"/>
                    <a:pt x="45" y="57"/>
                    <a:pt x="43" y="59"/>
                  </a:cubicBezTo>
                  <a:cubicBezTo>
                    <a:pt x="42" y="61"/>
                    <a:pt x="41" y="62"/>
                    <a:pt x="41" y="65"/>
                  </a:cubicBezTo>
                  <a:cubicBezTo>
                    <a:pt x="41" y="67"/>
                    <a:pt x="41" y="69"/>
                    <a:pt x="44" y="72"/>
                  </a:cubicBezTo>
                  <a:cubicBezTo>
                    <a:pt x="82" y="64"/>
                    <a:pt x="112" y="64"/>
                    <a:pt x="151" y="72"/>
                  </a:cubicBezTo>
                  <a:close/>
                  <a:moveTo>
                    <a:pt x="146" y="100"/>
                  </a:moveTo>
                  <a:cubicBezTo>
                    <a:pt x="148" y="101"/>
                    <a:pt x="149" y="101"/>
                    <a:pt x="149" y="99"/>
                  </a:cubicBezTo>
                  <a:cubicBezTo>
                    <a:pt x="151" y="93"/>
                    <a:pt x="149" y="85"/>
                    <a:pt x="149" y="79"/>
                  </a:cubicBezTo>
                  <a:cubicBezTo>
                    <a:pt x="149" y="77"/>
                    <a:pt x="149" y="76"/>
                    <a:pt x="150" y="74"/>
                  </a:cubicBezTo>
                  <a:cubicBezTo>
                    <a:pt x="114" y="66"/>
                    <a:pt x="81" y="66"/>
                    <a:pt x="45" y="74"/>
                  </a:cubicBezTo>
                  <a:cubicBezTo>
                    <a:pt x="46" y="76"/>
                    <a:pt x="46" y="77"/>
                    <a:pt x="46" y="79"/>
                  </a:cubicBezTo>
                  <a:cubicBezTo>
                    <a:pt x="46" y="85"/>
                    <a:pt x="44" y="93"/>
                    <a:pt x="46" y="99"/>
                  </a:cubicBezTo>
                  <a:cubicBezTo>
                    <a:pt x="46" y="101"/>
                    <a:pt x="48" y="101"/>
                    <a:pt x="49" y="100"/>
                  </a:cubicBezTo>
                  <a:cubicBezTo>
                    <a:pt x="80" y="92"/>
                    <a:pt x="115" y="92"/>
                    <a:pt x="146" y="100"/>
                  </a:cubicBezTo>
                  <a:close/>
                  <a:moveTo>
                    <a:pt x="44" y="100"/>
                  </a:moveTo>
                  <a:cubicBezTo>
                    <a:pt x="43" y="97"/>
                    <a:pt x="43" y="93"/>
                    <a:pt x="43" y="89"/>
                  </a:cubicBezTo>
                  <a:cubicBezTo>
                    <a:pt x="43" y="84"/>
                    <a:pt x="44" y="80"/>
                    <a:pt x="44" y="77"/>
                  </a:cubicBezTo>
                  <a:cubicBezTo>
                    <a:pt x="43" y="75"/>
                    <a:pt x="42" y="74"/>
                    <a:pt x="41" y="73"/>
                  </a:cubicBezTo>
                  <a:cubicBezTo>
                    <a:pt x="38" y="69"/>
                    <a:pt x="37" y="64"/>
                    <a:pt x="40" y="60"/>
                  </a:cubicBezTo>
                  <a:cubicBezTo>
                    <a:pt x="42" y="57"/>
                    <a:pt x="45" y="55"/>
                    <a:pt x="45" y="52"/>
                  </a:cubicBezTo>
                  <a:cubicBezTo>
                    <a:pt x="45" y="49"/>
                    <a:pt x="44" y="43"/>
                    <a:pt x="3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4"/>
                    <a:pt x="22" y="50"/>
                    <a:pt x="23" y="53"/>
                  </a:cubicBezTo>
                  <a:cubicBezTo>
                    <a:pt x="25" y="57"/>
                    <a:pt x="28" y="61"/>
                    <a:pt x="28" y="6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77"/>
                    <a:pt x="33" y="75"/>
                    <a:pt x="35" y="80"/>
                  </a:cubicBezTo>
                  <a:cubicBezTo>
                    <a:pt x="36" y="82"/>
                    <a:pt x="36" y="86"/>
                    <a:pt x="37" y="89"/>
                  </a:cubicBezTo>
                  <a:cubicBezTo>
                    <a:pt x="38" y="92"/>
                    <a:pt x="40" y="95"/>
                    <a:pt x="41" y="97"/>
                  </a:cubicBezTo>
                  <a:cubicBezTo>
                    <a:pt x="42" y="98"/>
                    <a:pt x="43" y="100"/>
                    <a:pt x="44" y="100"/>
                  </a:cubicBezTo>
                  <a:close/>
                  <a:moveTo>
                    <a:pt x="21" y="41"/>
                  </a:moveTo>
                  <a:cubicBezTo>
                    <a:pt x="21" y="40"/>
                    <a:pt x="21" y="34"/>
                    <a:pt x="21" y="31"/>
                  </a:cubicBezTo>
                  <a:cubicBezTo>
                    <a:pt x="22" y="28"/>
                    <a:pt x="23" y="25"/>
                    <a:pt x="25" y="23"/>
                  </a:cubicBezTo>
                  <a:cubicBezTo>
                    <a:pt x="26" y="20"/>
                    <a:pt x="26" y="18"/>
                    <a:pt x="26" y="16"/>
                  </a:cubicBezTo>
                  <a:cubicBezTo>
                    <a:pt x="26" y="13"/>
                    <a:pt x="26" y="10"/>
                    <a:pt x="26" y="7"/>
                  </a:cubicBezTo>
                  <a:cubicBezTo>
                    <a:pt x="26" y="7"/>
                    <a:pt x="22" y="14"/>
                    <a:pt x="16" y="22"/>
                  </a:cubicBezTo>
                  <a:cubicBezTo>
                    <a:pt x="13" y="26"/>
                    <a:pt x="8" y="30"/>
                    <a:pt x="5" y="34"/>
                  </a:cubicBezTo>
                  <a:cubicBezTo>
                    <a:pt x="4" y="37"/>
                    <a:pt x="2" y="41"/>
                    <a:pt x="4" y="45"/>
                  </a:cubicBezTo>
                  <a:cubicBezTo>
                    <a:pt x="5" y="46"/>
                    <a:pt x="5" y="48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15" y="49"/>
                    <a:pt x="21" y="41"/>
                  </a:cubicBezTo>
                  <a:close/>
                  <a:moveTo>
                    <a:pt x="8" y="51"/>
                  </a:moveTo>
                  <a:cubicBezTo>
                    <a:pt x="13" y="56"/>
                    <a:pt x="19" y="62"/>
                    <a:pt x="20" y="69"/>
                  </a:cubicBezTo>
                  <a:cubicBezTo>
                    <a:pt x="20" y="71"/>
                    <a:pt x="19" y="80"/>
                    <a:pt x="20" y="80"/>
                  </a:cubicBezTo>
                  <a:cubicBezTo>
                    <a:pt x="20" y="81"/>
                    <a:pt x="21" y="81"/>
                    <a:pt x="22" y="80"/>
                  </a:cubicBezTo>
                  <a:cubicBezTo>
                    <a:pt x="22" y="80"/>
                    <a:pt x="24" y="79"/>
                    <a:pt x="26" y="78"/>
                  </a:cubicBezTo>
                  <a:cubicBezTo>
                    <a:pt x="26" y="76"/>
                    <a:pt x="26" y="72"/>
                    <a:pt x="26" y="67"/>
                  </a:cubicBezTo>
                  <a:cubicBezTo>
                    <a:pt x="26" y="64"/>
                    <a:pt x="24" y="59"/>
                    <a:pt x="22" y="56"/>
                  </a:cubicBezTo>
                  <a:cubicBezTo>
                    <a:pt x="20" y="53"/>
                    <a:pt x="20" y="49"/>
                    <a:pt x="20" y="46"/>
                  </a:cubicBezTo>
                  <a:cubicBezTo>
                    <a:pt x="20" y="46"/>
                    <a:pt x="14" y="50"/>
                    <a:pt x="8" y="51"/>
                  </a:cubicBezTo>
                  <a:close/>
                  <a:moveTo>
                    <a:pt x="8" y="27"/>
                  </a:moveTo>
                  <a:cubicBezTo>
                    <a:pt x="11" y="24"/>
                    <a:pt x="13" y="22"/>
                    <a:pt x="15" y="19"/>
                  </a:cubicBezTo>
                  <a:cubicBezTo>
                    <a:pt x="16" y="18"/>
                    <a:pt x="17" y="17"/>
                    <a:pt x="1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20" y="13"/>
                  </a:moveTo>
                  <a:cubicBezTo>
                    <a:pt x="21" y="12"/>
                    <a:pt x="22" y="10"/>
                    <a:pt x="23" y="9"/>
                  </a:cubicBezTo>
                  <a:cubicBezTo>
                    <a:pt x="22" y="6"/>
                    <a:pt x="18" y="4"/>
                    <a:pt x="13" y="4"/>
                  </a:cubicBezTo>
                  <a:cubicBezTo>
                    <a:pt x="8" y="4"/>
                    <a:pt x="4" y="6"/>
                    <a:pt x="4" y="9"/>
                  </a:cubicBezTo>
                  <a:cubicBezTo>
                    <a:pt x="4" y="11"/>
                    <a:pt x="5" y="12"/>
                    <a:pt x="7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lose/>
                  <a:moveTo>
                    <a:pt x="151" y="100"/>
                  </a:moveTo>
                  <a:cubicBezTo>
                    <a:pt x="153" y="97"/>
                    <a:pt x="152" y="93"/>
                    <a:pt x="152" y="89"/>
                  </a:cubicBezTo>
                  <a:cubicBezTo>
                    <a:pt x="152" y="84"/>
                    <a:pt x="151" y="80"/>
                    <a:pt x="152" y="77"/>
                  </a:cubicBezTo>
                  <a:cubicBezTo>
                    <a:pt x="152" y="75"/>
                    <a:pt x="153" y="74"/>
                    <a:pt x="154" y="73"/>
                  </a:cubicBezTo>
                  <a:cubicBezTo>
                    <a:pt x="157" y="69"/>
                    <a:pt x="158" y="64"/>
                    <a:pt x="155" y="60"/>
                  </a:cubicBezTo>
                  <a:cubicBezTo>
                    <a:pt x="153" y="57"/>
                    <a:pt x="150" y="55"/>
                    <a:pt x="150" y="52"/>
                  </a:cubicBezTo>
                  <a:cubicBezTo>
                    <a:pt x="150" y="49"/>
                    <a:pt x="151" y="43"/>
                    <a:pt x="158" y="41"/>
                  </a:cubicBezTo>
                  <a:cubicBezTo>
                    <a:pt x="172" y="41"/>
                    <a:pt x="172" y="41"/>
                    <a:pt x="172" y="41"/>
                  </a:cubicBezTo>
                  <a:cubicBezTo>
                    <a:pt x="173" y="44"/>
                    <a:pt x="174" y="50"/>
                    <a:pt x="172" y="53"/>
                  </a:cubicBezTo>
                  <a:cubicBezTo>
                    <a:pt x="170" y="57"/>
                    <a:pt x="167" y="61"/>
                    <a:pt x="167" y="67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7"/>
                    <a:pt x="166" y="77"/>
                    <a:pt x="166" y="77"/>
                  </a:cubicBezTo>
                  <a:cubicBezTo>
                    <a:pt x="166" y="77"/>
                    <a:pt x="162" y="75"/>
                    <a:pt x="160" y="80"/>
                  </a:cubicBezTo>
                  <a:cubicBezTo>
                    <a:pt x="159" y="82"/>
                    <a:pt x="159" y="86"/>
                    <a:pt x="158" y="89"/>
                  </a:cubicBezTo>
                  <a:cubicBezTo>
                    <a:pt x="157" y="92"/>
                    <a:pt x="155" y="95"/>
                    <a:pt x="154" y="97"/>
                  </a:cubicBezTo>
                  <a:cubicBezTo>
                    <a:pt x="153" y="98"/>
                    <a:pt x="152" y="100"/>
                    <a:pt x="151" y="100"/>
                  </a:cubicBezTo>
                  <a:close/>
                  <a:moveTo>
                    <a:pt x="174" y="41"/>
                  </a:moveTo>
                  <a:cubicBezTo>
                    <a:pt x="174" y="40"/>
                    <a:pt x="174" y="34"/>
                    <a:pt x="174" y="31"/>
                  </a:cubicBezTo>
                  <a:cubicBezTo>
                    <a:pt x="174" y="28"/>
                    <a:pt x="172" y="25"/>
                    <a:pt x="171" y="23"/>
                  </a:cubicBezTo>
                  <a:cubicBezTo>
                    <a:pt x="170" y="20"/>
                    <a:pt x="169" y="18"/>
                    <a:pt x="169" y="16"/>
                  </a:cubicBezTo>
                  <a:cubicBezTo>
                    <a:pt x="169" y="13"/>
                    <a:pt x="169" y="10"/>
                    <a:pt x="169" y="7"/>
                  </a:cubicBezTo>
                  <a:cubicBezTo>
                    <a:pt x="169" y="7"/>
                    <a:pt x="173" y="14"/>
                    <a:pt x="179" y="22"/>
                  </a:cubicBezTo>
                  <a:cubicBezTo>
                    <a:pt x="183" y="26"/>
                    <a:pt x="187" y="30"/>
                    <a:pt x="190" y="34"/>
                  </a:cubicBezTo>
                  <a:cubicBezTo>
                    <a:pt x="192" y="37"/>
                    <a:pt x="193" y="41"/>
                    <a:pt x="191" y="45"/>
                  </a:cubicBezTo>
                  <a:cubicBezTo>
                    <a:pt x="191" y="46"/>
                    <a:pt x="190" y="48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0" y="49"/>
                    <a:pt x="174" y="41"/>
                  </a:cubicBezTo>
                  <a:close/>
                  <a:moveTo>
                    <a:pt x="187" y="51"/>
                  </a:moveTo>
                  <a:cubicBezTo>
                    <a:pt x="182" y="56"/>
                    <a:pt x="176" y="62"/>
                    <a:pt x="176" y="69"/>
                  </a:cubicBezTo>
                  <a:cubicBezTo>
                    <a:pt x="176" y="71"/>
                    <a:pt x="176" y="80"/>
                    <a:pt x="175" y="80"/>
                  </a:cubicBezTo>
                  <a:cubicBezTo>
                    <a:pt x="175" y="81"/>
                    <a:pt x="174" y="81"/>
                    <a:pt x="173" y="80"/>
                  </a:cubicBezTo>
                  <a:cubicBezTo>
                    <a:pt x="173" y="80"/>
                    <a:pt x="171" y="79"/>
                    <a:pt x="169" y="78"/>
                  </a:cubicBezTo>
                  <a:cubicBezTo>
                    <a:pt x="169" y="76"/>
                    <a:pt x="169" y="72"/>
                    <a:pt x="169" y="67"/>
                  </a:cubicBezTo>
                  <a:cubicBezTo>
                    <a:pt x="169" y="64"/>
                    <a:pt x="171" y="59"/>
                    <a:pt x="173" y="56"/>
                  </a:cubicBezTo>
                  <a:cubicBezTo>
                    <a:pt x="175" y="53"/>
                    <a:pt x="176" y="49"/>
                    <a:pt x="175" y="46"/>
                  </a:cubicBezTo>
                  <a:cubicBezTo>
                    <a:pt x="175" y="46"/>
                    <a:pt x="181" y="50"/>
                    <a:pt x="187" y="51"/>
                  </a:cubicBezTo>
                  <a:close/>
                  <a:moveTo>
                    <a:pt x="187" y="27"/>
                  </a:moveTo>
                  <a:cubicBezTo>
                    <a:pt x="184" y="24"/>
                    <a:pt x="182" y="22"/>
                    <a:pt x="180" y="19"/>
                  </a:cubicBezTo>
                  <a:cubicBezTo>
                    <a:pt x="179" y="18"/>
                    <a:pt x="178" y="17"/>
                    <a:pt x="177" y="15"/>
                  </a:cubicBezTo>
                  <a:cubicBezTo>
                    <a:pt x="187" y="15"/>
                    <a:pt x="187" y="15"/>
                    <a:pt x="187" y="15"/>
                  </a:cubicBezTo>
                  <a:cubicBezTo>
                    <a:pt x="187" y="27"/>
                    <a:pt x="187" y="27"/>
                    <a:pt x="187" y="27"/>
                  </a:cubicBezTo>
                  <a:close/>
                  <a:moveTo>
                    <a:pt x="175" y="13"/>
                  </a:moveTo>
                  <a:cubicBezTo>
                    <a:pt x="174" y="12"/>
                    <a:pt x="173" y="10"/>
                    <a:pt x="172" y="9"/>
                  </a:cubicBezTo>
                  <a:cubicBezTo>
                    <a:pt x="173" y="6"/>
                    <a:pt x="177" y="4"/>
                    <a:pt x="182" y="4"/>
                  </a:cubicBezTo>
                  <a:cubicBezTo>
                    <a:pt x="187" y="4"/>
                    <a:pt x="191" y="6"/>
                    <a:pt x="191" y="9"/>
                  </a:cubicBezTo>
                  <a:cubicBezTo>
                    <a:pt x="191" y="11"/>
                    <a:pt x="190" y="12"/>
                    <a:pt x="189" y="13"/>
                  </a:cubicBezTo>
                  <a:cubicBezTo>
                    <a:pt x="188" y="13"/>
                    <a:pt x="187" y="13"/>
                    <a:pt x="187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6" y="13"/>
                    <a:pt x="175" y="13"/>
                    <a:pt x="17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" name="图片 1" descr="校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87665" y="-8890"/>
            <a:ext cx="1188720" cy="1109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5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6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7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8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9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0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1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2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3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4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5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6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7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8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19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0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1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2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3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4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5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6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7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8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29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0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1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2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3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4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5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6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7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8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39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0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1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2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3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4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5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6.xml><?xml version="1.0" encoding="utf-8"?>
<p:tagLst xmlns:p="http://schemas.openxmlformats.org/presentationml/2006/main">
  <p:tag name="KSO_WM_UNIT_PLACING_PICTURE_USER_VIEWPORT" val="{&quot;height&quot;:1747,&quot;width&quot;:1872}"/>
</p:tagLst>
</file>

<file path=ppt/tags/tag47.xml><?xml version="1.0" encoding="utf-8"?>
<p:tagLst xmlns:p="http://schemas.openxmlformats.org/presentationml/2006/main">
  <p:tag name="KSO_WPP_MARK_KEY" val="cc6383c8-cb8e-4376-9d05-ea49e6ca42b8"/>
  <p:tag name="COMMONDATA" val="eyJoZGlkIjoiZDVlZmIwNTU1NTgxMjY4MmZkMjkwMTU2YTY3YTQ3YzIifQ=="/>
</p:tagLst>
</file>

<file path=ppt/theme/theme1.xml><?xml version="1.0" encoding="utf-8"?>
<a:theme xmlns:a="http://schemas.openxmlformats.org/drawingml/2006/main" name="Office 主题">
  <a:themeElements>
    <a:clrScheme name="蓝色清新答辩1">
      <a:dk1>
        <a:sysClr val="windowText" lastClr="000000"/>
      </a:dk1>
      <a:lt1>
        <a:sysClr val="window" lastClr="FFFFFF"/>
      </a:lt1>
      <a:dk2>
        <a:srgbClr val="EEF2F5"/>
      </a:dk2>
      <a:lt2>
        <a:srgbClr val="E7E6E6"/>
      </a:lt2>
      <a:accent1>
        <a:srgbClr val="304371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8523</Words>
  <Application>WPS 演示</Application>
  <PresentationFormat>全屏显示(16:9)</PresentationFormat>
  <Paragraphs>536</Paragraphs>
  <Slides>51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8" baseType="lpstr">
      <vt:lpstr>Arial</vt:lpstr>
      <vt:lpstr>宋体</vt:lpstr>
      <vt:lpstr>Wingdings</vt:lpstr>
      <vt:lpstr>微软雅黑</vt:lpstr>
      <vt:lpstr>Times New Roman</vt:lpstr>
      <vt:lpstr>Calibri Light</vt:lpstr>
      <vt:lpstr>方正宋刻本秀楷简体</vt:lpstr>
      <vt:lpstr>方正兰亭黑_GBK</vt:lpstr>
      <vt:lpstr>黑体</vt:lpstr>
      <vt:lpstr>Gill Sans</vt:lpstr>
      <vt:lpstr>微软雅黑 Light</vt:lpstr>
      <vt:lpstr>Arial Unicode MS</vt:lpstr>
      <vt:lpstr>Calibri</vt:lpstr>
      <vt:lpstr>方正兰亭黑_GBK</vt:lpstr>
      <vt:lpstr>Arial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Evanl</cp:lastModifiedBy>
  <cp:revision>13</cp:revision>
  <dcterms:created xsi:type="dcterms:W3CDTF">2022-11-25T04:07:00Z</dcterms:created>
  <dcterms:modified xsi:type="dcterms:W3CDTF">2022-11-25T06:14:18Z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009874725E744915A33209B7B54BFB6D</vt:lpwstr>
  </property>
</Properties>
</file>