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72" r:id="rId7"/>
    <p:sldId id="271" r:id="rId8"/>
    <p:sldId id="260" r:id="rId9"/>
    <p:sldId id="273" r:id="rId10"/>
    <p:sldId id="274" r:id="rId11"/>
    <p:sldId id="262" r:id="rId12"/>
    <p:sldId id="263" r:id="rId13"/>
    <p:sldId id="275" r:id="rId14"/>
    <p:sldId id="276" r:id="rId15"/>
    <p:sldId id="277" r:id="rId16"/>
    <p:sldId id="279" r:id="rId17"/>
    <p:sldId id="278" r:id="rId18"/>
    <p:sldId id="267" r:id="rId19"/>
    <p:sldId id="268" r:id="rId20"/>
    <p:sldId id="280" r:id="rId21"/>
    <p:sldId id="281" r:id="rId22"/>
    <p:sldId id="266" r:id="rId23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C8AB"/>
    <a:srgbClr val="FDFAF2"/>
    <a:srgbClr val="8BB3AD"/>
    <a:srgbClr val="7EA9A8"/>
    <a:srgbClr val="A3C2BA"/>
    <a:srgbClr val="C1CCBC"/>
    <a:srgbClr val="AC784C"/>
    <a:srgbClr val="3A5857"/>
    <a:srgbClr val="C4B18C"/>
    <a:srgbClr val="B9C5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368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D914-E3DD-415A-9DE5-ABF694832A21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6D61E-E1BE-4D19-BA2D-3C3F76D4D4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D914-E3DD-415A-9DE5-ABF694832A21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6D61E-E1BE-4D19-BA2D-3C3F76D4D4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D914-E3DD-415A-9DE5-ABF694832A21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6D61E-E1BE-4D19-BA2D-3C3F76D4D4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D914-E3DD-415A-9DE5-ABF694832A21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6D61E-E1BE-4D19-BA2D-3C3F76D4D4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D914-E3DD-415A-9DE5-ABF694832A21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6D61E-E1BE-4D19-BA2D-3C3F76D4D4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D914-E3DD-415A-9DE5-ABF694832A21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6D61E-E1BE-4D19-BA2D-3C3F76D4D4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D914-E3DD-415A-9DE5-ABF694832A21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6D61E-E1BE-4D19-BA2D-3C3F76D4D4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D914-E3DD-415A-9DE5-ABF694832A21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6D61E-E1BE-4D19-BA2D-3C3F76D4D4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D914-E3DD-415A-9DE5-ABF694832A21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6D61E-E1BE-4D19-BA2D-3C3F76D4D4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D914-E3DD-415A-9DE5-ABF694832A21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6D61E-E1BE-4D19-BA2D-3C3F76D4D4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D914-E3DD-415A-9DE5-ABF694832A21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6D61E-E1BE-4D19-BA2D-3C3F76D4D4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D914-E3DD-415A-9DE5-ABF694832A21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6D61E-E1BE-4D19-BA2D-3C3F76D4D4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D914-E3DD-415A-9DE5-ABF694832A21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6D61E-E1BE-4D19-BA2D-3C3F76D4D4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D914-E3DD-415A-9DE5-ABF694832A21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6D61E-E1BE-4D19-BA2D-3C3F76D4D4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D914-E3DD-415A-9DE5-ABF694832A21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6D61E-E1BE-4D19-BA2D-3C3F76D4D4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D914-E3DD-415A-9DE5-ABF694832A21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6D61E-E1BE-4D19-BA2D-3C3F76D4D4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D914-E3DD-415A-9DE5-ABF694832A21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6D61E-E1BE-4D19-BA2D-3C3F76D4D4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D914-E3DD-415A-9DE5-ABF694832A21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6D61E-E1BE-4D19-BA2D-3C3F76D4D4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D914-E3DD-415A-9DE5-ABF694832A21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6D61E-E1BE-4D19-BA2D-3C3F76D4D4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D914-E3DD-415A-9DE5-ABF694832A21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6D61E-E1BE-4D19-BA2D-3C3F76D4D4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D914-E3DD-415A-9DE5-ABF694832A21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6D61E-E1BE-4D19-BA2D-3C3F76D4D4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D914-E3DD-415A-9DE5-ABF694832A21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6D61E-E1BE-4D19-BA2D-3C3F76D4D4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FD914-E3DD-415A-9DE5-ABF694832A21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6D61E-E1BE-4D19-BA2D-3C3F76D4D4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FD914-E3DD-415A-9DE5-ABF694832A21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6D61E-E1BE-4D19-BA2D-3C3F76D4D4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6" Type="http://schemas.microsoft.com/office/2007/relationships/hdphoto" Target="../media/hdphoto1.wdp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1.png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1.xml"/><Relationship Id="rId5" Type="http://schemas.openxmlformats.org/officeDocument/2006/relationships/image" Target="../media/image18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2.xml"/><Relationship Id="rId5" Type="http://schemas.openxmlformats.org/officeDocument/2006/relationships/image" Target="../media/image19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3.xml"/><Relationship Id="rId5" Type="http://schemas.openxmlformats.org/officeDocument/2006/relationships/image" Target="../media/image20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2">
            <a:alphaModFix amt="7000"/>
            <a:duotone>
              <a:prstClr val="black"/>
              <a:srgbClr val="7EA9A8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3775"/>
          <a:stretch>
            <a:fillRect/>
          </a:stretch>
        </p:blipFill>
        <p:spPr>
          <a:xfrm>
            <a:off x="-21686" y="-1"/>
            <a:ext cx="12213686" cy="6858001"/>
          </a:xfrm>
          <a:prstGeom prst="rect">
            <a:avLst/>
          </a:prstGeom>
        </p:spPr>
      </p:pic>
      <p:sp>
        <p:nvSpPr>
          <p:cNvPr id="6" name="矩形: 圆角 5"/>
          <p:cNvSpPr/>
          <p:nvPr/>
        </p:nvSpPr>
        <p:spPr>
          <a:xfrm rot="19187214">
            <a:off x="8900161" y="-758613"/>
            <a:ext cx="2560320" cy="2560320"/>
          </a:xfrm>
          <a:prstGeom prst="roundRect">
            <a:avLst>
              <a:gd name="adj" fmla="val 7298"/>
            </a:avLst>
          </a:prstGeom>
          <a:solidFill>
            <a:srgbClr val="7EA9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 rot="19187214">
            <a:off x="10857404" y="1586160"/>
            <a:ext cx="2254042" cy="2254042"/>
          </a:xfrm>
          <a:prstGeom prst="roundRect">
            <a:avLst>
              <a:gd name="adj" fmla="val 7298"/>
            </a:avLst>
          </a:prstGeom>
          <a:solidFill>
            <a:srgbClr val="B5C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 rot="19187214">
            <a:off x="-961154" y="-811446"/>
            <a:ext cx="2337454" cy="2337454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 rot="19187214">
            <a:off x="2099655" y="-408525"/>
            <a:ext cx="1098254" cy="1098254"/>
          </a:xfrm>
          <a:prstGeom prst="roundRect">
            <a:avLst>
              <a:gd name="adj" fmla="val 7298"/>
            </a:avLst>
          </a:prstGeom>
          <a:solidFill>
            <a:srgbClr val="CBA6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 rot="19187214">
            <a:off x="-608846" y="5610076"/>
            <a:ext cx="1878974" cy="1878974"/>
          </a:xfrm>
          <a:prstGeom prst="roundRect">
            <a:avLst>
              <a:gd name="adj" fmla="val 7298"/>
            </a:avLst>
          </a:prstGeom>
          <a:solidFill>
            <a:srgbClr val="AC7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347906" y="2337677"/>
            <a:ext cx="8535670" cy="3135209"/>
            <a:chOff x="2211506" y="2148509"/>
            <a:chExt cx="8535670" cy="3135209"/>
          </a:xfrm>
        </p:grpSpPr>
        <p:sp>
          <p:nvSpPr>
            <p:cNvPr id="12" name="文本框 11"/>
            <p:cNvSpPr txBox="1"/>
            <p:nvPr/>
          </p:nvSpPr>
          <p:spPr>
            <a:xfrm>
              <a:off x="2211506" y="2148509"/>
              <a:ext cx="8535670" cy="2553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 b="1" dirty="0">
                  <a:solidFill>
                    <a:srgbClr val="3A5857"/>
                  </a:solidFill>
                  <a:latin typeface="汉仪小隶书简" panose="02010609000101010101" pitchFamily="49" charset="-122"/>
                  <a:ea typeface="汉仪小隶书简" panose="02010609000101010101" pitchFamily="49" charset="-122"/>
                </a:rPr>
                <a:t>基于</a:t>
              </a:r>
              <a:r>
                <a:rPr lang="en-US" altLang="zh-CN" sz="8000" b="1" dirty="0">
                  <a:solidFill>
                    <a:srgbClr val="3A5857"/>
                  </a:solidFill>
                  <a:latin typeface="Calibri" panose="020F0502020204030204" charset="0"/>
                  <a:ea typeface="汉仪小隶书简" panose="02010609000101010101" pitchFamily="49" charset="-122"/>
                  <a:cs typeface="Calibri" panose="020F0502020204030204" charset="0"/>
                </a:rPr>
                <a:t>KNN</a:t>
              </a:r>
              <a:r>
                <a:rPr lang="zh-CN" altLang="en-US" sz="8000" b="1" dirty="0">
                  <a:solidFill>
                    <a:srgbClr val="3A5857"/>
                  </a:solidFill>
                  <a:latin typeface="汉仪小隶书简" panose="02010609000101010101" pitchFamily="49" charset="-122"/>
                  <a:ea typeface="汉仪小隶书简" panose="02010609000101010101" pitchFamily="49" charset="-122"/>
                </a:rPr>
                <a:t>算法的</a:t>
              </a:r>
              <a:r>
                <a:rPr lang="en-US" altLang="zh-CN" sz="8000" b="1" dirty="0">
                  <a:solidFill>
                    <a:srgbClr val="3A5857"/>
                  </a:solidFill>
                  <a:latin typeface="Calibri" panose="020F0502020204030204" charset="0"/>
                  <a:ea typeface="汉仪小隶书简" panose="02010609000101010101" pitchFamily="49" charset="-122"/>
                  <a:cs typeface="Calibri" panose="020F0502020204030204" charset="0"/>
                </a:rPr>
                <a:t>MNIST</a:t>
              </a:r>
              <a:r>
                <a:rPr lang="zh-CN" altLang="en-US" sz="8000" b="1" dirty="0">
                  <a:solidFill>
                    <a:srgbClr val="3A5857"/>
                  </a:solidFill>
                  <a:latin typeface="汉仪小隶书简" panose="02010609000101010101" pitchFamily="49" charset="-122"/>
                  <a:ea typeface="汉仪小隶书简" panose="02010609000101010101" pitchFamily="49" charset="-122"/>
                </a:rPr>
                <a:t>数据集分类</a:t>
              </a: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2262346" y="4538863"/>
              <a:ext cx="2693035" cy="744855"/>
              <a:chOff x="2235991" y="4538863"/>
              <a:chExt cx="2693035" cy="744855"/>
            </a:xfrm>
          </p:grpSpPr>
          <p:sp>
            <p:nvSpPr>
              <p:cNvPr id="20" name="矩形: 圆角 19"/>
              <p:cNvSpPr/>
              <p:nvPr/>
            </p:nvSpPr>
            <p:spPr>
              <a:xfrm>
                <a:off x="2235991" y="4538863"/>
                <a:ext cx="2693035" cy="744855"/>
              </a:xfrm>
              <a:prstGeom prst="roundRect">
                <a:avLst/>
              </a:prstGeom>
              <a:solidFill>
                <a:srgbClr val="B5CD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2235991" y="4599823"/>
                <a:ext cx="2468880" cy="6451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dirty="0">
                    <a:solidFill>
                      <a:schemeClr val="bg1"/>
                    </a:solidFill>
                    <a:latin typeface="汉仪全唐诗简" panose="00020600040101010101" pitchFamily="18" charset="-122"/>
                    <a:ea typeface="汉仪全唐诗简" panose="00020600040101010101" pitchFamily="18" charset="-122"/>
                  </a:rPr>
                  <a:t>汇报人：陈禹名</a:t>
                </a:r>
              </a:p>
              <a:p>
                <a:pPr algn="dist"/>
                <a:r>
                  <a:rPr lang="zh-CN" altLang="en-US" dirty="0">
                    <a:solidFill>
                      <a:schemeClr val="bg1"/>
                    </a:solidFill>
                    <a:latin typeface="汉仪全唐诗简" panose="00020600040101010101" pitchFamily="18" charset="-122"/>
                    <a:ea typeface="汉仪全唐诗简" panose="00020600040101010101" pitchFamily="18" charset="-122"/>
                  </a:rPr>
                  <a:t>同组人员：杨玉婷</a:t>
                </a:r>
              </a:p>
            </p:txBody>
          </p:sp>
        </p:grpSp>
      </p:grpSp>
      <p:sp>
        <p:nvSpPr>
          <p:cNvPr id="22" name="矩形: 圆角 21"/>
          <p:cNvSpPr/>
          <p:nvPr/>
        </p:nvSpPr>
        <p:spPr>
          <a:xfrm rot="19187214">
            <a:off x="7774962" y="5726862"/>
            <a:ext cx="1645402" cy="1645402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1510947" y="1950567"/>
            <a:ext cx="352299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3E2225"/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结</a:t>
            </a:r>
            <a:r>
              <a:rPr lang="en-US" altLang="zh-CN" sz="2800" dirty="0">
                <a:solidFill>
                  <a:srgbClr val="3E2225"/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/</a:t>
            </a:r>
            <a:r>
              <a:rPr lang="zh-CN" altLang="en-US" sz="2800" dirty="0">
                <a:solidFill>
                  <a:srgbClr val="3E2225"/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项</a:t>
            </a:r>
            <a:r>
              <a:rPr lang="en-US" altLang="zh-CN" sz="2800" dirty="0">
                <a:solidFill>
                  <a:srgbClr val="3E2225"/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/</a:t>
            </a:r>
            <a:r>
              <a:rPr lang="zh-CN" altLang="en-US" sz="2800" dirty="0">
                <a:solidFill>
                  <a:srgbClr val="3E2225"/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答</a:t>
            </a:r>
            <a:r>
              <a:rPr lang="en-US" altLang="zh-CN" sz="2800" dirty="0">
                <a:solidFill>
                  <a:srgbClr val="3E2225"/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/</a:t>
            </a:r>
            <a:r>
              <a:rPr lang="zh-CN" altLang="en-US" sz="2800" dirty="0">
                <a:solidFill>
                  <a:srgbClr val="3E2225"/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15">
            <a:alphaModFix amt="7000"/>
            <a:duotone>
              <a:prstClr val="black"/>
              <a:srgbClr val="7EA9A8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3775"/>
          <a:stretch>
            <a:fillRect/>
          </a:stretch>
        </p:blipFill>
        <p:spPr>
          <a:xfrm>
            <a:off x="-21686" y="-1"/>
            <a:ext cx="12213686" cy="6858001"/>
          </a:xfrm>
          <a:prstGeom prst="rect">
            <a:avLst/>
          </a:prstGeom>
        </p:spPr>
      </p:pic>
      <p:sp>
        <p:nvSpPr>
          <p:cNvPr id="6" name="矩形: 圆角 5"/>
          <p:cNvSpPr/>
          <p:nvPr/>
        </p:nvSpPr>
        <p:spPr>
          <a:xfrm rot="19187214">
            <a:off x="8900161" y="-758613"/>
            <a:ext cx="2560320" cy="2560320"/>
          </a:xfrm>
          <a:prstGeom prst="roundRect">
            <a:avLst>
              <a:gd name="adj" fmla="val 7298"/>
            </a:avLst>
          </a:prstGeom>
          <a:solidFill>
            <a:srgbClr val="7EA9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 rot="19187214">
            <a:off x="10857404" y="1586160"/>
            <a:ext cx="2254042" cy="2254042"/>
          </a:xfrm>
          <a:prstGeom prst="roundRect">
            <a:avLst>
              <a:gd name="adj" fmla="val 7298"/>
            </a:avLst>
          </a:prstGeom>
          <a:solidFill>
            <a:srgbClr val="B5C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 rot="19187214">
            <a:off x="-961154" y="-811446"/>
            <a:ext cx="2337454" cy="2337454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 rot="19187214">
            <a:off x="2099655" y="-408525"/>
            <a:ext cx="1098254" cy="1098254"/>
          </a:xfrm>
          <a:prstGeom prst="roundRect">
            <a:avLst>
              <a:gd name="adj" fmla="val 7298"/>
            </a:avLst>
          </a:prstGeom>
          <a:solidFill>
            <a:srgbClr val="CBA6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 rot="19187214">
            <a:off x="-608846" y="5610076"/>
            <a:ext cx="1878974" cy="1878974"/>
          </a:xfrm>
          <a:prstGeom prst="roundRect">
            <a:avLst>
              <a:gd name="adj" fmla="val 7298"/>
            </a:avLst>
          </a:prstGeom>
          <a:solidFill>
            <a:srgbClr val="AC7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/>
          <p:cNvSpPr/>
          <p:nvPr/>
        </p:nvSpPr>
        <p:spPr>
          <a:xfrm rot="19187214">
            <a:off x="7774962" y="5726862"/>
            <a:ext cx="1645402" cy="1645402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1412650" y="1203504"/>
            <a:ext cx="7104828" cy="3705422"/>
            <a:chOff x="1505247" y="1130563"/>
            <a:chExt cx="7104828" cy="3705422"/>
          </a:xfrm>
        </p:grpSpPr>
        <p:sp>
          <p:nvSpPr>
            <p:cNvPr id="18" name="文本框 17"/>
            <p:cNvSpPr txBox="1"/>
            <p:nvPr/>
          </p:nvSpPr>
          <p:spPr>
            <a:xfrm>
              <a:off x="1505247" y="1130563"/>
              <a:ext cx="264800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8000" b="1">
                  <a:solidFill>
                    <a:srgbClr val="3A5857"/>
                  </a:solidFill>
                  <a:latin typeface="汉仪小隶书简" panose="02010609000101010101" pitchFamily="49" charset="-122"/>
                  <a:ea typeface="汉仪小隶书简" panose="02010609000101010101" pitchFamily="49" charset="-122"/>
                </a:defRPr>
              </a:lvl1pPr>
            </a:lstStyle>
            <a:p>
              <a:r>
                <a:rPr lang="zh-CN" altLang="en-US" dirty="0"/>
                <a:t>目录：</a:t>
              </a: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1505247" y="2697130"/>
              <a:ext cx="7104828" cy="2138855"/>
              <a:chOff x="2228098" y="2171890"/>
              <a:chExt cx="7104828" cy="2138855"/>
            </a:xfrm>
          </p:grpSpPr>
          <p:grpSp>
            <p:nvGrpSpPr>
              <p:cNvPr id="23" name="组合 22"/>
              <p:cNvGrpSpPr/>
              <p:nvPr/>
            </p:nvGrpSpPr>
            <p:grpSpPr>
              <a:xfrm>
                <a:off x="2228098" y="2171890"/>
                <a:ext cx="3896360" cy="788234"/>
                <a:chOff x="2228098" y="2171890"/>
                <a:chExt cx="3896360" cy="788234"/>
              </a:xfrm>
            </p:grpSpPr>
            <p:grpSp>
              <p:nvGrpSpPr>
                <p:cNvPr id="40" name="组合 39"/>
                <p:cNvGrpSpPr/>
                <p:nvPr/>
              </p:nvGrpSpPr>
              <p:grpSpPr>
                <a:xfrm>
                  <a:off x="2228098" y="2171890"/>
                  <a:ext cx="742382" cy="742382"/>
                  <a:chOff x="2228098" y="2171890"/>
                  <a:chExt cx="742382" cy="742382"/>
                </a:xfrm>
              </p:grpSpPr>
              <p:sp>
                <p:nvSpPr>
                  <p:cNvPr id="42" name="椭圆 41"/>
                  <p:cNvSpPr/>
                  <p:nvPr>
                    <p:custDataLst>
                      <p:tags r:id="rId12"/>
                    </p:custDataLst>
                  </p:nvPr>
                </p:nvSpPr>
                <p:spPr>
                  <a:xfrm>
                    <a:off x="2228098" y="2171890"/>
                    <a:ext cx="742382" cy="742382"/>
                  </a:xfrm>
                  <a:prstGeom prst="ellipse">
                    <a:avLst/>
                  </a:prstGeom>
                  <a:gradFill>
                    <a:gsLst>
                      <a:gs pos="0">
                        <a:srgbClr val="8BB3AD"/>
                      </a:gs>
                      <a:gs pos="100000">
                        <a:srgbClr val="A3C2BA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3" name="文本框 42"/>
                  <p:cNvSpPr txBox="1"/>
                  <p:nvPr>
                    <p:custDataLst>
                      <p:tags r:id="rId13"/>
                    </p:custDataLst>
                  </p:nvPr>
                </p:nvSpPr>
                <p:spPr>
                  <a:xfrm>
                    <a:off x="2301341" y="2312248"/>
                    <a:ext cx="56404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 algn="dist">
                      <a:defRPr sz="6600" b="1">
                        <a:solidFill>
                          <a:srgbClr val="646749"/>
                        </a:solidFill>
                        <a:latin typeface="汉仪迪升英雄体W" panose="00020600040101010101" pitchFamily="18" charset="-122"/>
                        <a:ea typeface="汉仪迪升英雄体W" panose="00020600040101010101" pitchFamily="18" charset="-122"/>
                      </a:defRPr>
                    </a:lvl1pPr>
                  </a:lstStyle>
                  <a:p>
                    <a:r>
                      <a:rPr lang="en-US" altLang="zh-CN" sz="2400" b="0" dirty="0">
                        <a:solidFill>
                          <a:schemeClr val="bg1"/>
                        </a:solidFill>
                        <a:latin typeface="优设标题黑" panose="00000500000000000000" pitchFamily="2" charset="-122"/>
                        <a:ea typeface="优设标题黑" panose="00000500000000000000" pitchFamily="2" charset="-122"/>
                      </a:rPr>
                      <a:t>01</a:t>
                    </a:r>
                    <a:endParaRPr lang="zh-CN" altLang="en-US" sz="2400" b="0" dirty="0">
                      <a:solidFill>
                        <a:schemeClr val="bg1"/>
                      </a:solidFill>
                      <a:latin typeface="优设标题黑" panose="00000500000000000000" pitchFamily="2" charset="-122"/>
                      <a:ea typeface="优设标题黑" panose="00000500000000000000" pitchFamily="2" charset="-122"/>
                    </a:endParaRPr>
                  </a:p>
                </p:txBody>
              </p:sp>
            </p:grpSp>
            <p:sp>
              <p:nvSpPr>
                <p:cNvPr id="41" name="文本框 40"/>
                <p:cNvSpPr txBox="1"/>
                <p:nvPr>
                  <p:custDataLst>
                    <p:tags r:id="rId11"/>
                  </p:custDataLst>
                </p:nvPr>
              </p:nvSpPr>
              <p:spPr>
                <a:xfrm>
                  <a:off x="3159008" y="2281745"/>
                  <a:ext cx="2965450" cy="6783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800" dirty="0">
                      <a:latin typeface="Calibri" panose="020F0502020204030204" charset="0"/>
                      <a:ea typeface="汉仪全唐诗简" panose="00020600040101010101" pitchFamily="18" charset="-122"/>
                      <a:cs typeface="Calibri" panose="020F0502020204030204" charset="0"/>
                    </a:rPr>
                    <a:t>KNN</a:t>
                  </a:r>
                  <a:r>
                    <a:rPr lang="zh-CN" altLang="en-US" sz="2800" dirty="0">
                      <a:latin typeface="汉仪全唐诗简" panose="00020600040101010101" pitchFamily="18" charset="-122"/>
                      <a:ea typeface="汉仪全唐诗简" panose="00020600040101010101" pitchFamily="18" charset="-122"/>
                    </a:rPr>
                    <a:t>算法及</a:t>
                  </a:r>
                  <a:r>
                    <a:rPr lang="en-US" altLang="zh-CN" sz="2800" dirty="0">
                      <a:latin typeface="Calibri" panose="020F0502020204030204" charset="0"/>
                      <a:ea typeface="汉仪全唐诗简" panose="00020600040101010101" pitchFamily="18" charset="-122"/>
                      <a:cs typeface="Calibri" panose="020F0502020204030204" charset="0"/>
                    </a:rPr>
                    <a:t>MNIST</a:t>
                  </a:r>
                  <a:r>
                    <a:rPr lang="zh-CN" altLang="en-US" sz="2800" dirty="0">
                      <a:latin typeface="汉仪全唐诗简" panose="00020600040101010101" pitchFamily="18" charset="-122"/>
                      <a:ea typeface="汉仪全唐诗简" panose="00020600040101010101" pitchFamily="18" charset="-122"/>
                    </a:rPr>
                    <a:t>数据集简介</a:t>
                  </a:r>
                </a:p>
              </p:txBody>
            </p:sp>
          </p:grpSp>
          <p:grpSp>
            <p:nvGrpSpPr>
              <p:cNvPr id="25" name="组合 24"/>
              <p:cNvGrpSpPr/>
              <p:nvPr/>
            </p:nvGrpSpPr>
            <p:grpSpPr>
              <a:xfrm>
                <a:off x="6896093" y="2171890"/>
                <a:ext cx="2436833" cy="742382"/>
                <a:chOff x="2228098" y="2171890"/>
                <a:chExt cx="2436833" cy="742382"/>
              </a:xfrm>
            </p:grpSpPr>
            <p:grpSp>
              <p:nvGrpSpPr>
                <p:cNvPr id="36" name="组合 35"/>
                <p:cNvGrpSpPr/>
                <p:nvPr/>
              </p:nvGrpSpPr>
              <p:grpSpPr>
                <a:xfrm>
                  <a:off x="2228098" y="2171890"/>
                  <a:ext cx="742382" cy="742382"/>
                  <a:chOff x="2228098" y="2171890"/>
                  <a:chExt cx="742382" cy="742382"/>
                </a:xfrm>
              </p:grpSpPr>
              <p:sp>
                <p:nvSpPr>
                  <p:cNvPr id="38" name="椭圆 37"/>
                  <p:cNvSpPr/>
                  <p:nvPr>
                    <p:custDataLst>
                      <p:tags r:id="rId9"/>
                    </p:custDataLst>
                  </p:nvPr>
                </p:nvSpPr>
                <p:spPr>
                  <a:xfrm>
                    <a:off x="2228098" y="2171890"/>
                    <a:ext cx="742382" cy="742382"/>
                  </a:xfrm>
                  <a:prstGeom prst="ellipse">
                    <a:avLst/>
                  </a:prstGeom>
                  <a:gradFill>
                    <a:gsLst>
                      <a:gs pos="0">
                        <a:srgbClr val="C4B18C"/>
                      </a:gs>
                      <a:gs pos="100000">
                        <a:srgbClr val="B9C5B1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9" name="文本框 38"/>
                  <p:cNvSpPr txBox="1"/>
                  <p:nvPr>
                    <p:custDataLst>
                      <p:tags r:id="rId10"/>
                    </p:custDataLst>
                  </p:nvPr>
                </p:nvSpPr>
                <p:spPr>
                  <a:xfrm>
                    <a:off x="2275124" y="2312248"/>
                    <a:ext cx="64833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 algn="dist">
                      <a:defRPr sz="2400" b="0">
                        <a:solidFill>
                          <a:schemeClr val="bg1"/>
                        </a:solidFill>
                        <a:latin typeface="优设标题黑" panose="00000500000000000000" pitchFamily="2" charset="-122"/>
                        <a:ea typeface="优设标题黑" panose="00000500000000000000" pitchFamily="2" charset="-122"/>
                      </a:defRPr>
                    </a:lvl1pPr>
                  </a:lstStyle>
                  <a:p>
                    <a:r>
                      <a:rPr lang="en-US" altLang="zh-CN" dirty="0"/>
                      <a:t>02</a:t>
                    </a:r>
                    <a:endParaRPr lang="zh-CN" altLang="en-US" dirty="0"/>
                  </a:p>
                </p:txBody>
              </p:sp>
            </p:grpSp>
            <p:sp>
              <p:nvSpPr>
                <p:cNvPr id="37" name="文本框 36"/>
                <p:cNvSpPr txBox="1"/>
                <p:nvPr>
                  <p:custDataLst>
                    <p:tags r:id="rId8"/>
                  </p:custDataLst>
                </p:nvPr>
              </p:nvSpPr>
              <p:spPr>
                <a:xfrm>
                  <a:off x="3059651" y="2281471"/>
                  <a:ext cx="1605280" cy="52197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2800" dirty="0">
                      <a:latin typeface="汉仪全唐诗简" panose="00020600040101010101" pitchFamily="18" charset="-122"/>
                      <a:ea typeface="汉仪全唐诗简" panose="00020600040101010101" pitchFamily="18" charset="-122"/>
                    </a:rPr>
                    <a:t>需求分析</a:t>
                  </a:r>
                </a:p>
              </p:txBody>
            </p:sp>
          </p:grpSp>
          <p:grpSp>
            <p:nvGrpSpPr>
              <p:cNvPr id="26" name="组合 25"/>
              <p:cNvGrpSpPr/>
              <p:nvPr/>
            </p:nvGrpSpPr>
            <p:grpSpPr>
              <a:xfrm>
                <a:off x="2228098" y="3568363"/>
                <a:ext cx="2436833" cy="742382"/>
                <a:chOff x="2228098" y="2171890"/>
                <a:chExt cx="2436833" cy="742382"/>
              </a:xfrm>
            </p:grpSpPr>
            <p:grpSp>
              <p:nvGrpSpPr>
                <p:cNvPr id="32" name="组合 31"/>
                <p:cNvGrpSpPr/>
                <p:nvPr/>
              </p:nvGrpSpPr>
              <p:grpSpPr>
                <a:xfrm>
                  <a:off x="2228098" y="2171890"/>
                  <a:ext cx="742382" cy="742382"/>
                  <a:chOff x="2228098" y="2171890"/>
                  <a:chExt cx="742382" cy="742382"/>
                </a:xfrm>
              </p:grpSpPr>
              <p:sp>
                <p:nvSpPr>
                  <p:cNvPr id="34" name="椭圆 33"/>
                  <p:cNvSpPr/>
                  <p:nvPr>
                    <p:custDataLst>
                      <p:tags r:id="rId6"/>
                    </p:custDataLst>
                  </p:nvPr>
                </p:nvSpPr>
                <p:spPr>
                  <a:xfrm>
                    <a:off x="2228098" y="2171890"/>
                    <a:ext cx="742382" cy="742382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C1CCBC"/>
                      </a:gs>
                      <a:gs pos="100000">
                        <a:srgbClr val="DFC8AB"/>
                      </a:gs>
                    </a:gsLst>
                    <a:lin ang="189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5" name="文本框 34"/>
                  <p:cNvSpPr txBox="1"/>
                  <p:nvPr>
                    <p:custDataLst>
                      <p:tags r:id="rId7"/>
                    </p:custDataLst>
                  </p:nvPr>
                </p:nvSpPr>
                <p:spPr>
                  <a:xfrm>
                    <a:off x="2271044" y="2311355"/>
                    <a:ext cx="63533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 algn="dist">
                      <a:defRPr sz="2400" b="0">
                        <a:solidFill>
                          <a:schemeClr val="bg1"/>
                        </a:solidFill>
                        <a:latin typeface="优设标题黑" panose="00000500000000000000" pitchFamily="2" charset="-122"/>
                        <a:ea typeface="优设标题黑" panose="00000500000000000000" pitchFamily="2" charset="-122"/>
                      </a:defRPr>
                    </a:lvl1pPr>
                  </a:lstStyle>
                  <a:p>
                    <a:r>
                      <a:rPr lang="en-US" altLang="zh-CN" dirty="0"/>
                      <a:t>03</a:t>
                    </a:r>
                    <a:endParaRPr lang="zh-CN" altLang="en-US" dirty="0"/>
                  </a:p>
                </p:txBody>
              </p:sp>
            </p:grpSp>
            <p:sp>
              <p:nvSpPr>
                <p:cNvPr id="33" name="文本框 32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3059651" y="2281471"/>
                  <a:ext cx="1605280" cy="52197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2800" dirty="0">
                      <a:latin typeface="汉仪全唐诗简" panose="00020600040101010101" pitchFamily="18" charset="-122"/>
                      <a:ea typeface="汉仪全唐诗简" panose="00020600040101010101" pitchFamily="18" charset="-122"/>
                    </a:rPr>
                    <a:t>流程拆解</a:t>
                  </a:r>
                </a:p>
              </p:txBody>
            </p:sp>
          </p:grpSp>
          <p:grpSp>
            <p:nvGrpSpPr>
              <p:cNvPr id="27" name="组合 26"/>
              <p:cNvGrpSpPr/>
              <p:nvPr/>
            </p:nvGrpSpPr>
            <p:grpSpPr>
              <a:xfrm>
                <a:off x="6896093" y="3568363"/>
                <a:ext cx="2051388" cy="742382"/>
                <a:chOff x="2228098" y="2171890"/>
                <a:chExt cx="2051388" cy="742382"/>
              </a:xfrm>
            </p:grpSpPr>
            <p:grpSp>
              <p:nvGrpSpPr>
                <p:cNvPr id="28" name="组合 27"/>
                <p:cNvGrpSpPr/>
                <p:nvPr/>
              </p:nvGrpSpPr>
              <p:grpSpPr>
                <a:xfrm>
                  <a:off x="2228098" y="2171890"/>
                  <a:ext cx="742382" cy="742382"/>
                  <a:chOff x="2228098" y="2171890"/>
                  <a:chExt cx="742382" cy="742382"/>
                </a:xfrm>
              </p:grpSpPr>
              <p:sp>
                <p:nvSpPr>
                  <p:cNvPr id="30" name="椭圆 29"/>
                  <p:cNvSpPr/>
                  <p:nvPr>
                    <p:custDataLst>
                      <p:tags r:id="rId3"/>
                    </p:custDataLst>
                  </p:nvPr>
                </p:nvSpPr>
                <p:spPr>
                  <a:xfrm>
                    <a:off x="2228098" y="2171890"/>
                    <a:ext cx="742382" cy="742382"/>
                  </a:xfrm>
                  <a:prstGeom prst="ellipse">
                    <a:avLst/>
                  </a:prstGeom>
                  <a:gradFill>
                    <a:gsLst>
                      <a:gs pos="0">
                        <a:srgbClr val="8BB3AD"/>
                      </a:gs>
                      <a:gs pos="100000">
                        <a:srgbClr val="A3C2BA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1" name="文本框 30"/>
                  <p:cNvSpPr txBox="1"/>
                  <p:nvPr>
                    <p:custDataLst>
                      <p:tags r:id="rId4"/>
                    </p:custDataLst>
                  </p:nvPr>
                </p:nvSpPr>
                <p:spPr>
                  <a:xfrm>
                    <a:off x="2291166" y="2322947"/>
                    <a:ext cx="63308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 algn="dist">
                      <a:defRPr sz="2400" b="0">
                        <a:solidFill>
                          <a:schemeClr val="bg1"/>
                        </a:solidFill>
                        <a:latin typeface="优设标题黑" panose="00000500000000000000" pitchFamily="2" charset="-122"/>
                        <a:ea typeface="优设标题黑" panose="00000500000000000000" pitchFamily="2" charset="-122"/>
                      </a:defRPr>
                    </a:lvl1pPr>
                  </a:lstStyle>
                  <a:p>
                    <a:r>
                      <a:rPr lang="en-US" altLang="zh-CN" dirty="0"/>
                      <a:t>04</a:t>
                    </a:r>
                    <a:endParaRPr lang="zh-CN" altLang="en-US" dirty="0"/>
                  </a:p>
                </p:txBody>
              </p:sp>
            </p:grpSp>
            <p:sp>
              <p:nvSpPr>
                <p:cNvPr id="29" name="文本框 28"/>
                <p:cNvSpPr txBox="1"/>
                <p:nvPr>
                  <p:custDataLst>
                    <p:tags r:id="rId2"/>
                  </p:custDataLst>
                </p:nvPr>
              </p:nvSpPr>
              <p:spPr>
                <a:xfrm>
                  <a:off x="3059651" y="2281471"/>
                  <a:ext cx="1219835" cy="52197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2800" dirty="0">
                      <a:latin typeface="Calibri" panose="020F0502020204030204" charset="0"/>
                      <a:ea typeface="汉仪全唐诗简" panose="00020600040101010101" pitchFamily="18" charset="-122"/>
                      <a:cs typeface="Calibri" panose="020F0502020204030204" charset="0"/>
                    </a:rPr>
                    <a:t>UML</a:t>
                  </a:r>
                  <a:r>
                    <a:rPr lang="zh-CN" altLang="en-US" sz="2800" dirty="0">
                      <a:latin typeface="汉仪全唐诗简" panose="00020600040101010101" pitchFamily="18" charset="-122"/>
                      <a:ea typeface="汉仪全唐诗简" panose="00020600040101010101" pitchFamily="18" charset="-122"/>
                    </a:rPr>
                    <a:t>图</a:t>
                  </a:r>
                </a:p>
              </p:txBody>
            </p:sp>
          </p:grp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2">
            <a:alphaModFix amt="7000"/>
            <a:duotone>
              <a:prstClr val="black"/>
              <a:srgbClr val="7EA9A8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3775"/>
          <a:stretch>
            <a:fillRect/>
          </a:stretch>
        </p:blipFill>
        <p:spPr>
          <a:xfrm>
            <a:off x="-21686" y="-1"/>
            <a:ext cx="12213686" cy="6858001"/>
          </a:xfrm>
          <a:prstGeom prst="rect">
            <a:avLst/>
          </a:prstGeom>
        </p:spPr>
      </p:pic>
      <p:sp>
        <p:nvSpPr>
          <p:cNvPr id="6" name="矩形: 圆角 5"/>
          <p:cNvSpPr/>
          <p:nvPr/>
        </p:nvSpPr>
        <p:spPr>
          <a:xfrm rot="19187214">
            <a:off x="8900161" y="-758613"/>
            <a:ext cx="2560320" cy="2560320"/>
          </a:xfrm>
          <a:prstGeom prst="roundRect">
            <a:avLst>
              <a:gd name="adj" fmla="val 7298"/>
            </a:avLst>
          </a:prstGeom>
          <a:solidFill>
            <a:srgbClr val="7EA9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 rot="19187214">
            <a:off x="10857404" y="1586160"/>
            <a:ext cx="2254042" cy="2254042"/>
          </a:xfrm>
          <a:prstGeom prst="roundRect">
            <a:avLst>
              <a:gd name="adj" fmla="val 7298"/>
            </a:avLst>
          </a:prstGeom>
          <a:solidFill>
            <a:srgbClr val="B5C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 rot="19187214">
            <a:off x="-961154" y="-811446"/>
            <a:ext cx="2337454" cy="2337454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 rot="19187214">
            <a:off x="2099655" y="-408525"/>
            <a:ext cx="1098254" cy="1098254"/>
          </a:xfrm>
          <a:prstGeom prst="roundRect">
            <a:avLst>
              <a:gd name="adj" fmla="val 7298"/>
            </a:avLst>
          </a:prstGeom>
          <a:solidFill>
            <a:srgbClr val="CBA6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 rot="19187214">
            <a:off x="-608846" y="5610076"/>
            <a:ext cx="1878974" cy="1878974"/>
          </a:xfrm>
          <a:prstGeom prst="roundRect">
            <a:avLst>
              <a:gd name="adj" fmla="val 7298"/>
            </a:avLst>
          </a:prstGeom>
          <a:solidFill>
            <a:srgbClr val="AC7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/>
          <p:cNvSpPr/>
          <p:nvPr/>
        </p:nvSpPr>
        <p:spPr>
          <a:xfrm rot="19187214">
            <a:off x="7774962" y="5726862"/>
            <a:ext cx="1645402" cy="1645402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2592983" y="1695300"/>
            <a:ext cx="7007225" cy="3316404"/>
            <a:chOff x="2081902" y="2105561"/>
            <a:chExt cx="7007225" cy="3316404"/>
          </a:xfrm>
        </p:grpSpPr>
        <p:grpSp>
          <p:nvGrpSpPr>
            <p:cNvPr id="45" name="组合 44"/>
            <p:cNvGrpSpPr/>
            <p:nvPr/>
          </p:nvGrpSpPr>
          <p:grpSpPr>
            <a:xfrm>
              <a:off x="2081902" y="2105561"/>
              <a:ext cx="7007225" cy="1964611"/>
              <a:chOff x="2081902" y="1814243"/>
              <a:chExt cx="7007225" cy="1964611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4887637" y="1814243"/>
                <a:ext cx="1227048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dist">
                  <a:defRPr sz="6600" b="1">
                    <a:solidFill>
                      <a:srgbClr val="104B85"/>
                    </a:solidFill>
                    <a:latin typeface="优设标题黑" panose="00000500000000000000" pitchFamily="2" charset="-122"/>
                    <a:ea typeface="优设标题黑" panose="00000500000000000000" pitchFamily="2" charset="-122"/>
                  </a:defRPr>
                </a:lvl1pPr>
              </a:lstStyle>
              <a:p>
                <a:r>
                  <a:rPr lang="en-US" altLang="zh-CN" dirty="0">
                    <a:solidFill>
                      <a:srgbClr val="3A5857"/>
                    </a:solidFill>
                    <a:latin typeface="汉仪小隶书简" panose="02010609000101010101" pitchFamily="49" charset="-122"/>
                    <a:ea typeface="汉仪小隶书简" panose="02010609000101010101" pitchFamily="49" charset="-122"/>
                  </a:rPr>
                  <a:t>01</a:t>
                </a:r>
                <a:endParaRPr lang="zh-CN" altLang="en-US" dirty="0">
                  <a:solidFill>
                    <a:srgbClr val="3A5857"/>
                  </a:solidFill>
                  <a:latin typeface="汉仪小隶书简" panose="02010609000101010101" pitchFamily="49" charset="-122"/>
                  <a:ea typeface="汉仪小隶书简" panose="02010609000101010101" pitchFamily="49" charset="-122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2081902" y="2670858"/>
                <a:ext cx="7007225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dist">
                  <a:defRPr sz="6600" b="1">
                    <a:solidFill>
                      <a:srgbClr val="104B85"/>
                    </a:solidFill>
                    <a:latin typeface="优设标题黑" panose="00000500000000000000" pitchFamily="2" charset="-122"/>
                    <a:ea typeface="优设标题黑" panose="00000500000000000000" pitchFamily="2" charset="-122"/>
                  </a:defRPr>
                </a:lvl1pPr>
              </a:lstStyle>
              <a:p>
                <a:pPr algn="dist"/>
                <a:r>
                  <a:rPr lang="zh-CN" altLang="en-US" dirty="0">
                    <a:solidFill>
                      <a:srgbClr val="3A5857"/>
                    </a:solidFill>
                    <a:latin typeface="Calibri" panose="020F0502020204030204" charset="0"/>
                    <a:ea typeface="汉仪小隶书简" panose="02010609000101010101" pitchFamily="49" charset="-122"/>
                    <a:cs typeface="Calibri" panose="020F0502020204030204" charset="0"/>
                  </a:rPr>
                  <a:t>MNIST</a:t>
                </a:r>
                <a:r>
                  <a:rPr lang="zh-CN" altLang="en-US" dirty="0">
                    <a:solidFill>
                      <a:srgbClr val="3A5857"/>
                    </a:solidFill>
                    <a:latin typeface="汉仪小隶书简" panose="02010609000101010101" pitchFamily="49" charset="-122"/>
                    <a:ea typeface="汉仪小隶书简" panose="02010609000101010101" pitchFamily="49" charset="-122"/>
                  </a:rPr>
                  <a:t>数据集</a:t>
                </a:r>
              </a:p>
            </p:txBody>
          </p:sp>
        </p:grpSp>
        <p:sp>
          <p:nvSpPr>
            <p:cNvPr id="46" name="文本框 45"/>
            <p:cNvSpPr txBox="1"/>
            <p:nvPr/>
          </p:nvSpPr>
          <p:spPr>
            <a:xfrm>
              <a:off x="2496557" y="5035449"/>
              <a:ext cx="6155134" cy="386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2400">
                  <a:latin typeface="汉仪全唐诗简" panose="00020600040101010101" pitchFamily="18" charset="-122"/>
                  <a:ea typeface="汉仪全唐诗简" panose="00020600040101010101" pitchFamily="18" charset="-122"/>
                </a:defRPr>
              </a:lvl1pPr>
            </a:lstStyle>
            <a:p>
              <a:pPr algn="dist">
                <a:lnSpc>
                  <a:spcPct val="130000"/>
                </a:lnSpc>
              </a:pPr>
              <a:r>
                <a:rPr lang="en-US" altLang="zh-CN" sz="1600" b="1" dirty="0">
                  <a:solidFill>
                    <a:srgbClr val="3A5857"/>
                  </a:solidFill>
                  <a:latin typeface="Calibri" panose="020F0502020204030204" charset="0"/>
                  <a:cs typeface="Calibri" panose="020F0502020204030204" charset="0"/>
                </a:rPr>
                <a:t>MNIST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2">
            <a:alphaModFix amt="7000"/>
            <a:duotone>
              <a:prstClr val="black"/>
              <a:srgbClr val="7EA9A8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3775"/>
          <a:stretch>
            <a:fillRect/>
          </a:stretch>
        </p:blipFill>
        <p:spPr>
          <a:xfrm>
            <a:off x="-21686" y="-1"/>
            <a:ext cx="12213686" cy="6858001"/>
          </a:xfrm>
          <a:prstGeom prst="rect">
            <a:avLst/>
          </a:prstGeom>
        </p:spPr>
      </p:pic>
      <p:sp>
        <p:nvSpPr>
          <p:cNvPr id="6" name="矩形: 圆角 5"/>
          <p:cNvSpPr/>
          <p:nvPr/>
        </p:nvSpPr>
        <p:spPr>
          <a:xfrm rot="19187214">
            <a:off x="10537347" y="-596854"/>
            <a:ext cx="1241822" cy="1241822"/>
          </a:xfrm>
          <a:prstGeom prst="roundRect">
            <a:avLst>
              <a:gd name="adj" fmla="val 7298"/>
            </a:avLst>
          </a:prstGeom>
          <a:solidFill>
            <a:srgbClr val="7EA9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 rot="19187214">
            <a:off x="11724718" y="352459"/>
            <a:ext cx="1093270" cy="1093270"/>
          </a:xfrm>
          <a:prstGeom prst="roundRect">
            <a:avLst>
              <a:gd name="adj" fmla="val 7298"/>
            </a:avLst>
          </a:prstGeom>
          <a:solidFill>
            <a:srgbClr val="B5C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 rot="19187214">
            <a:off x="-421685" y="-271977"/>
            <a:ext cx="1258516" cy="1258516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 rot="19187214">
            <a:off x="1072411" y="-190774"/>
            <a:ext cx="591314" cy="591314"/>
          </a:xfrm>
          <a:prstGeom prst="roundRect">
            <a:avLst>
              <a:gd name="adj" fmla="val 7298"/>
            </a:avLst>
          </a:prstGeom>
          <a:solidFill>
            <a:srgbClr val="CBA6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: 圆角 9"/>
          <p:cNvSpPr/>
          <p:nvPr/>
        </p:nvSpPr>
        <p:spPr>
          <a:xfrm rot="19187214">
            <a:off x="-284203" y="5907001"/>
            <a:ext cx="586236" cy="586236"/>
          </a:xfrm>
          <a:prstGeom prst="roundRect">
            <a:avLst>
              <a:gd name="adj" fmla="val 7298"/>
            </a:avLst>
          </a:prstGeom>
          <a:solidFill>
            <a:srgbClr val="AC7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/>
          <p:cNvSpPr/>
          <p:nvPr/>
        </p:nvSpPr>
        <p:spPr>
          <a:xfrm rot="19187214">
            <a:off x="306484" y="1314194"/>
            <a:ext cx="483338" cy="483338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975167" y="371439"/>
            <a:ext cx="836358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charset="0"/>
                <a:ea typeface="汉仪全唐诗简" panose="00020600040101010101" pitchFamily="18" charset="-122"/>
                <a:cs typeface="Calibri" panose="020F0502020204030204" charset="0"/>
              </a:rPr>
              <a:t>K-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全唐诗简" panose="00020600040101010101" pitchFamily="18" charset="-122"/>
                <a:ea typeface="汉仪全唐诗简" panose="00020600040101010101" pitchFamily="18" charset="-122"/>
              </a:rPr>
              <a:t>最近邻算法 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charset="0"/>
                <a:ea typeface="汉仪全唐诗简" panose="00020600040101010101" pitchFamily="18" charset="-122"/>
                <a:cs typeface="Calibri" panose="020F0502020204030204" charset="0"/>
              </a:rPr>
              <a:t>(K-Nearest Neighbors, KNN)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663766" y="1158968"/>
            <a:ext cx="864467" cy="112629"/>
            <a:chOff x="5553122" y="1158968"/>
            <a:chExt cx="864467" cy="112629"/>
          </a:xfrm>
        </p:grpSpPr>
        <p:sp>
          <p:nvSpPr>
            <p:cNvPr id="20" name="矩形: 圆角 19"/>
            <p:cNvSpPr/>
            <p:nvPr/>
          </p:nvSpPr>
          <p:spPr>
            <a:xfrm rot="19187214" flipH="1" flipV="1">
              <a:off x="5553122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DFC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: 圆角 20"/>
            <p:cNvSpPr/>
            <p:nvPr/>
          </p:nvSpPr>
          <p:spPr>
            <a:xfrm rot="19187214" flipH="1" flipV="1">
              <a:off x="5803735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8BB3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: 圆角 22"/>
            <p:cNvSpPr/>
            <p:nvPr/>
          </p:nvSpPr>
          <p:spPr>
            <a:xfrm rot="19187214" flipH="1" flipV="1">
              <a:off x="6054348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DFC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 rot="19187214" flipH="1" flipV="1">
              <a:off x="6304961" y="1158969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AC7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DA4A7BE8-4E20-2186-DBB8-AF2C994DDC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521" y="2133532"/>
            <a:ext cx="6712295" cy="2590933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C7D51F3B-4864-D9D4-6BFB-FD5669127A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7" y="0"/>
            <a:ext cx="1210064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2">
            <a:alphaModFix amt="7000"/>
            <a:duotone>
              <a:prstClr val="black"/>
              <a:srgbClr val="7EA9A8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3775"/>
          <a:stretch>
            <a:fillRect/>
          </a:stretch>
        </p:blipFill>
        <p:spPr>
          <a:xfrm>
            <a:off x="-21686" y="-1"/>
            <a:ext cx="12213686" cy="6858001"/>
          </a:xfrm>
          <a:prstGeom prst="rect">
            <a:avLst/>
          </a:prstGeom>
        </p:spPr>
      </p:pic>
      <p:sp>
        <p:nvSpPr>
          <p:cNvPr id="6" name="矩形: 圆角 5"/>
          <p:cNvSpPr/>
          <p:nvPr/>
        </p:nvSpPr>
        <p:spPr>
          <a:xfrm rot="19187214">
            <a:off x="10537347" y="-596854"/>
            <a:ext cx="1241822" cy="1241822"/>
          </a:xfrm>
          <a:prstGeom prst="roundRect">
            <a:avLst>
              <a:gd name="adj" fmla="val 7298"/>
            </a:avLst>
          </a:prstGeom>
          <a:solidFill>
            <a:srgbClr val="7EA9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 rot="19187214">
            <a:off x="11724718" y="352459"/>
            <a:ext cx="1093270" cy="1093270"/>
          </a:xfrm>
          <a:prstGeom prst="roundRect">
            <a:avLst>
              <a:gd name="adj" fmla="val 7298"/>
            </a:avLst>
          </a:prstGeom>
          <a:solidFill>
            <a:srgbClr val="B5C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 rot="19187214">
            <a:off x="-421685" y="-271977"/>
            <a:ext cx="1258516" cy="1258516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 rot="19187214">
            <a:off x="1072411" y="-190774"/>
            <a:ext cx="591314" cy="591314"/>
          </a:xfrm>
          <a:prstGeom prst="roundRect">
            <a:avLst>
              <a:gd name="adj" fmla="val 7298"/>
            </a:avLst>
          </a:prstGeom>
          <a:solidFill>
            <a:srgbClr val="CBA6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: 圆角 9"/>
          <p:cNvSpPr/>
          <p:nvPr/>
        </p:nvSpPr>
        <p:spPr>
          <a:xfrm rot="19187214">
            <a:off x="-284203" y="5907001"/>
            <a:ext cx="586236" cy="586236"/>
          </a:xfrm>
          <a:prstGeom prst="roundRect">
            <a:avLst>
              <a:gd name="adj" fmla="val 7298"/>
            </a:avLst>
          </a:prstGeom>
          <a:solidFill>
            <a:srgbClr val="AC7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/>
          <p:cNvSpPr/>
          <p:nvPr/>
        </p:nvSpPr>
        <p:spPr>
          <a:xfrm rot="19187214">
            <a:off x="306484" y="1314194"/>
            <a:ext cx="483338" cy="483338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663766" y="1158968"/>
            <a:ext cx="864467" cy="112629"/>
            <a:chOff x="5553122" y="1158968"/>
            <a:chExt cx="864467" cy="112629"/>
          </a:xfrm>
        </p:grpSpPr>
        <p:sp>
          <p:nvSpPr>
            <p:cNvPr id="20" name="矩形: 圆角 19"/>
            <p:cNvSpPr/>
            <p:nvPr/>
          </p:nvSpPr>
          <p:spPr>
            <a:xfrm rot="19187214" flipH="1" flipV="1">
              <a:off x="5553122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DFC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: 圆角 20"/>
            <p:cNvSpPr/>
            <p:nvPr/>
          </p:nvSpPr>
          <p:spPr>
            <a:xfrm rot="19187214" flipH="1" flipV="1">
              <a:off x="5803735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8BB3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: 圆角 22"/>
            <p:cNvSpPr/>
            <p:nvPr/>
          </p:nvSpPr>
          <p:spPr>
            <a:xfrm rot="19187214" flipH="1" flipV="1">
              <a:off x="6054348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DFC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 rot="19187214" flipH="1" flipV="1">
              <a:off x="6304961" y="1158969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AC7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DFAC9453-DE19-0E0C-B4B5-18B6185F38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17" y="44308"/>
            <a:ext cx="7754884" cy="681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963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2">
            <a:alphaModFix amt="7000"/>
            <a:duotone>
              <a:prstClr val="black"/>
              <a:srgbClr val="7EA9A8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3775"/>
          <a:stretch>
            <a:fillRect/>
          </a:stretch>
        </p:blipFill>
        <p:spPr>
          <a:xfrm>
            <a:off x="-21686" y="-1"/>
            <a:ext cx="12213686" cy="6858001"/>
          </a:xfrm>
          <a:prstGeom prst="rect">
            <a:avLst/>
          </a:prstGeom>
        </p:spPr>
      </p:pic>
      <p:sp>
        <p:nvSpPr>
          <p:cNvPr id="6" name="矩形: 圆角 5"/>
          <p:cNvSpPr/>
          <p:nvPr/>
        </p:nvSpPr>
        <p:spPr>
          <a:xfrm rot="19187214">
            <a:off x="10537347" y="-596854"/>
            <a:ext cx="1241822" cy="1241822"/>
          </a:xfrm>
          <a:prstGeom prst="roundRect">
            <a:avLst>
              <a:gd name="adj" fmla="val 7298"/>
            </a:avLst>
          </a:prstGeom>
          <a:solidFill>
            <a:srgbClr val="7EA9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 rot="19187214">
            <a:off x="11724718" y="352459"/>
            <a:ext cx="1093270" cy="1093270"/>
          </a:xfrm>
          <a:prstGeom prst="roundRect">
            <a:avLst>
              <a:gd name="adj" fmla="val 7298"/>
            </a:avLst>
          </a:prstGeom>
          <a:solidFill>
            <a:srgbClr val="B5C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 rot="19187214">
            <a:off x="-421685" y="-271977"/>
            <a:ext cx="1258516" cy="1258516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 rot="19187214">
            <a:off x="1072411" y="-190774"/>
            <a:ext cx="591314" cy="591314"/>
          </a:xfrm>
          <a:prstGeom prst="roundRect">
            <a:avLst>
              <a:gd name="adj" fmla="val 7298"/>
            </a:avLst>
          </a:prstGeom>
          <a:solidFill>
            <a:srgbClr val="CBA6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: 圆角 9"/>
          <p:cNvSpPr/>
          <p:nvPr/>
        </p:nvSpPr>
        <p:spPr>
          <a:xfrm rot="19187214">
            <a:off x="-284203" y="5907001"/>
            <a:ext cx="586236" cy="586236"/>
          </a:xfrm>
          <a:prstGeom prst="roundRect">
            <a:avLst>
              <a:gd name="adj" fmla="val 7298"/>
            </a:avLst>
          </a:prstGeom>
          <a:solidFill>
            <a:srgbClr val="AC7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/>
          <p:cNvSpPr/>
          <p:nvPr/>
        </p:nvSpPr>
        <p:spPr>
          <a:xfrm rot="19187214">
            <a:off x="306484" y="1314194"/>
            <a:ext cx="483338" cy="483338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531159" y="333698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charset="0"/>
                <a:ea typeface="汉仪全唐诗简" panose="00020600040101010101" pitchFamily="18" charset="-122"/>
                <a:cs typeface="Calibri" panose="020F0502020204030204" charset="0"/>
              </a:rPr>
              <a:t>文件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663766" y="1158968"/>
            <a:ext cx="864467" cy="112629"/>
            <a:chOff x="5553122" y="1158968"/>
            <a:chExt cx="864467" cy="112629"/>
          </a:xfrm>
        </p:grpSpPr>
        <p:sp>
          <p:nvSpPr>
            <p:cNvPr id="20" name="矩形: 圆角 19"/>
            <p:cNvSpPr/>
            <p:nvPr/>
          </p:nvSpPr>
          <p:spPr>
            <a:xfrm rot="19187214" flipH="1" flipV="1">
              <a:off x="5553122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DFC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: 圆角 20"/>
            <p:cNvSpPr/>
            <p:nvPr/>
          </p:nvSpPr>
          <p:spPr>
            <a:xfrm rot="19187214" flipH="1" flipV="1">
              <a:off x="5803735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8BB3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: 圆角 22"/>
            <p:cNvSpPr/>
            <p:nvPr/>
          </p:nvSpPr>
          <p:spPr>
            <a:xfrm rot="19187214" flipH="1" flipV="1">
              <a:off x="6054348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DFC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 rot="19187214" flipH="1" flipV="1">
              <a:off x="6304961" y="1158969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AC7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DA4A7BE8-4E20-2186-DBB8-AF2C994DDC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521" y="2133532"/>
            <a:ext cx="6712295" cy="2590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315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/>
          <p:cNvSpPr/>
          <p:nvPr/>
        </p:nvSpPr>
        <p:spPr>
          <a:xfrm rot="19187214">
            <a:off x="10537347" y="-596854"/>
            <a:ext cx="1241822" cy="1241822"/>
          </a:xfrm>
          <a:prstGeom prst="roundRect">
            <a:avLst>
              <a:gd name="adj" fmla="val 7298"/>
            </a:avLst>
          </a:prstGeom>
          <a:solidFill>
            <a:srgbClr val="7EA9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 rot="19187214">
            <a:off x="11724718" y="352459"/>
            <a:ext cx="1093270" cy="1093270"/>
          </a:xfrm>
          <a:prstGeom prst="roundRect">
            <a:avLst>
              <a:gd name="adj" fmla="val 7298"/>
            </a:avLst>
          </a:prstGeom>
          <a:solidFill>
            <a:srgbClr val="B5C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 rot="19187214">
            <a:off x="-421685" y="-271977"/>
            <a:ext cx="1258516" cy="1258516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 rot="19187214">
            <a:off x="1072411" y="-190774"/>
            <a:ext cx="591314" cy="591314"/>
          </a:xfrm>
          <a:prstGeom prst="roundRect">
            <a:avLst>
              <a:gd name="adj" fmla="val 7298"/>
            </a:avLst>
          </a:prstGeom>
          <a:solidFill>
            <a:srgbClr val="CBA6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: 圆角 9"/>
          <p:cNvSpPr/>
          <p:nvPr/>
        </p:nvSpPr>
        <p:spPr>
          <a:xfrm rot="19187214">
            <a:off x="-284203" y="5907001"/>
            <a:ext cx="586236" cy="586236"/>
          </a:xfrm>
          <a:prstGeom prst="roundRect">
            <a:avLst>
              <a:gd name="adj" fmla="val 7298"/>
            </a:avLst>
          </a:prstGeom>
          <a:solidFill>
            <a:srgbClr val="AC7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/>
          <p:cNvSpPr/>
          <p:nvPr/>
        </p:nvSpPr>
        <p:spPr>
          <a:xfrm rot="19187214">
            <a:off x="306484" y="1314194"/>
            <a:ext cx="483338" cy="483338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04564F50-6058-C92F-983D-4A3AAC3D59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939" y="751377"/>
            <a:ext cx="6274122" cy="549303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/>
          <p:cNvSpPr/>
          <p:nvPr/>
        </p:nvSpPr>
        <p:spPr>
          <a:xfrm rot="19187214">
            <a:off x="10537347" y="-596854"/>
            <a:ext cx="1241822" cy="1241822"/>
          </a:xfrm>
          <a:prstGeom prst="roundRect">
            <a:avLst>
              <a:gd name="adj" fmla="val 7298"/>
            </a:avLst>
          </a:prstGeom>
          <a:solidFill>
            <a:srgbClr val="7EA9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 rot="19187214">
            <a:off x="11724718" y="352459"/>
            <a:ext cx="1093270" cy="1093270"/>
          </a:xfrm>
          <a:prstGeom prst="roundRect">
            <a:avLst>
              <a:gd name="adj" fmla="val 7298"/>
            </a:avLst>
          </a:prstGeom>
          <a:solidFill>
            <a:srgbClr val="B5C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 rot="19187214">
            <a:off x="-421685" y="-271977"/>
            <a:ext cx="1258516" cy="1258516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 rot="19187214">
            <a:off x="1072411" y="-190774"/>
            <a:ext cx="591314" cy="591314"/>
          </a:xfrm>
          <a:prstGeom prst="roundRect">
            <a:avLst>
              <a:gd name="adj" fmla="val 7298"/>
            </a:avLst>
          </a:prstGeom>
          <a:solidFill>
            <a:srgbClr val="CBA6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: 圆角 9"/>
          <p:cNvSpPr/>
          <p:nvPr/>
        </p:nvSpPr>
        <p:spPr>
          <a:xfrm rot="19187214">
            <a:off x="-284203" y="5907001"/>
            <a:ext cx="586236" cy="586236"/>
          </a:xfrm>
          <a:prstGeom prst="roundRect">
            <a:avLst>
              <a:gd name="adj" fmla="val 7298"/>
            </a:avLst>
          </a:prstGeom>
          <a:solidFill>
            <a:srgbClr val="AC7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/>
          <p:cNvSpPr/>
          <p:nvPr/>
        </p:nvSpPr>
        <p:spPr>
          <a:xfrm rot="19187214">
            <a:off x="306484" y="1314194"/>
            <a:ext cx="483338" cy="483338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2299425-7DD5-E989-9170-7E19839B84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" y="1486811"/>
            <a:ext cx="6591639" cy="397530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3DCB2A1-4F88-917A-AE92-27B29FE07D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638" y="778567"/>
            <a:ext cx="6382078" cy="5473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715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/>
          <p:cNvSpPr/>
          <p:nvPr/>
        </p:nvSpPr>
        <p:spPr>
          <a:xfrm rot="19187214">
            <a:off x="10537347" y="-596854"/>
            <a:ext cx="1241822" cy="1241822"/>
          </a:xfrm>
          <a:prstGeom prst="roundRect">
            <a:avLst>
              <a:gd name="adj" fmla="val 7298"/>
            </a:avLst>
          </a:prstGeom>
          <a:solidFill>
            <a:srgbClr val="7EA9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 rot="19187214">
            <a:off x="11724718" y="352459"/>
            <a:ext cx="1093270" cy="1093270"/>
          </a:xfrm>
          <a:prstGeom prst="roundRect">
            <a:avLst>
              <a:gd name="adj" fmla="val 7298"/>
            </a:avLst>
          </a:prstGeom>
          <a:solidFill>
            <a:srgbClr val="B5C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 rot="19187214">
            <a:off x="-421685" y="-271977"/>
            <a:ext cx="1258516" cy="1258516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 rot="19187214">
            <a:off x="1072411" y="-190774"/>
            <a:ext cx="591314" cy="591314"/>
          </a:xfrm>
          <a:prstGeom prst="roundRect">
            <a:avLst>
              <a:gd name="adj" fmla="val 7298"/>
            </a:avLst>
          </a:prstGeom>
          <a:solidFill>
            <a:srgbClr val="CBA6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: 圆角 9"/>
          <p:cNvSpPr/>
          <p:nvPr/>
        </p:nvSpPr>
        <p:spPr>
          <a:xfrm rot="19187214">
            <a:off x="-284203" y="5907001"/>
            <a:ext cx="586236" cy="586236"/>
          </a:xfrm>
          <a:prstGeom prst="roundRect">
            <a:avLst>
              <a:gd name="adj" fmla="val 7298"/>
            </a:avLst>
          </a:prstGeom>
          <a:solidFill>
            <a:srgbClr val="AC7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/>
          <p:cNvSpPr/>
          <p:nvPr/>
        </p:nvSpPr>
        <p:spPr>
          <a:xfrm rot="19187214">
            <a:off x="306484" y="1314194"/>
            <a:ext cx="483338" cy="483338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3DCB2A1-4F88-917A-AE92-27B29FE07D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31" y="692009"/>
            <a:ext cx="6382078" cy="547398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1B5A5F4-1241-B73C-22C2-C3FC47C04B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510" y="1624257"/>
            <a:ext cx="3624147" cy="362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656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2">
            <a:alphaModFix amt="7000"/>
            <a:duotone>
              <a:prstClr val="black"/>
              <a:srgbClr val="7EA9A8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3775"/>
          <a:stretch>
            <a:fillRect/>
          </a:stretch>
        </p:blipFill>
        <p:spPr>
          <a:xfrm>
            <a:off x="-21686" y="-1"/>
            <a:ext cx="12213686" cy="6858001"/>
          </a:xfrm>
          <a:prstGeom prst="rect">
            <a:avLst/>
          </a:prstGeom>
        </p:spPr>
      </p:pic>
      <p:sp>
        <p:nvSpPr>
          <p:cNvPr id="6" name="矩形: 圆角 5"/>
          <p:cNvSpPr/>
          <p:nvPr/>
        </p:nvSpPr>
        <p:spPr>
          <a:xfrm rot="19187214">
            <a:off x="8900161" y="-758613"/>
            <a:ext cx="2560320" cy="2560320"/>
          </a:xfrm>
          <a:prstGeom prst="roundRect">
            <a:avLst>
              <a:gd name="adj" fmla="val 7298"/>
            </a:avLst>
          </a:prstGeom>
          <a:solidFill>
            <a:srgbClr val="7EA9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 rot="19187214">
            <a:off x="10857404" y="1586160"/>
            <a:ext cx="2254042" cy="2254042"/>
          </a:xfrm>
          <a:prstGeom prst="roundRect">
            <a:avLst>
              <a:gd name="adj" fmla="val 7298"/>
            </a:avLst>
          </a:prstGeom>
          <a:solidFill>
            <a:srgbClr val="B5C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 rot="19187214">
            <a:off x="-961154" y="-811446"/>
            <a:ext cx="2337454" cy="2337454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 rot="19187214">
            <a:off x="2099655" y="-408525"/>
            <a:ext cx="1098254" cy="1098254"/>
          </a:xfrm>
          <a:prstGeom prst="roundRect">
            <a:avLst>
              <a:gd name="adj" fmla="val 7298"/>
            </a:avLst>
          </a:prstGeom>
          <a:solidFill>
            <a:srgbClr val="CBA6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 rot="19187214">
            <a:off x="-608846" y="5610076"/>
            <a:ext cx="1878974" cy="1878974"/>
          </a:xfrm>
          <a:prstGeom prst="roundRect">
            <a:avLst>
              <a:gd name="adj" fmla="val 7298"/>
            </a:avLst>
          </a:prstGeom>
          <a:solidFill>
            <a:srgbClr val="AC7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/>
          <p:cNvSpPr/>
          <p:nvPr/>
        </p:nvSpPr>
        <p:spPr>
          <a:xfrm rot="19187214">
            <a:off x="7774962" y="5726862"/>
            <a:ext cx="1645402" cy="1645402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3018433" y="1981050"/>
            <a:ext cx="6155134" cy="2563116"/>
            <a:chOff x="2507352" y="2105561"/>
            <a:chExt cx="6155134" cy="2563116"/>
          </a:xfrm>
        </p:grpSpPr>
        <p:grpSp>
          <p:nvGrpSpPr>
            <p:cNvPr id="45" name="组合 44"/>
            <p:cNvGrpSpPr/>
            <p:nvPr/>
          </p:nvGrpSpPr>
          <p:grpSpPr>
            <a:xfrm>
              <a:off x="2507352" y="2105561"/>
              <a:ext cx="6155134" cy="2198925"/>
              <a:chOff x="2507352" y="1814243"/>
              <a:chExt cx="6155134" cy="2198925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5055152" y="1814243"/>
                <a:ext cx="1241963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dist">
                  <a:defRPr sz="6600" b="1">
                    <a:solidFill>
                      <a:srgbClr val="104B85"/>
                    </a:solidFill>
                    <a:latin typeface="优设标题黑" panose="00000500000000000000" pitchFamily="2" charset="-122"/>
                    <a:ea typeface="优设标题黑" panose="00000500000000000000" pitchFamily="2" charset="-122"/>
                  </a:defRPr>
                </a:lvl1pPr>
              </a:lstStyle>
              <a:p>
                <a:r>
                  <a:rPr lang="en-US" altLang="zh-CN" dirty="0">
                    <a:solidFill>
                      <a:srgbClr val="3A5857"/>
                    </a:solidFill>
                    <a:latin typeface="汉仪小隶书简" panose="02010609000101010101" pitchFamily="49" charset="-122"/>
                    <a:ea typeface="汉仪小隶书简" panose="02010609000101010101" pitchFamily="49" charset="-122"/>
                  </a:rPr>
                  <a:t>02</a:t>
                </a:r>
                <a:endParaRPr lang="zh-CN" altLang="en-US" dirty="0">
                  <a:solidFill>
                    <a:srgbClr val="3A5857"/>
                  </a:solidFill>
                  <a:latin typeface="汉仪小隶书简" panose="02010609000101010101" pitchFamily="49" charset="-122"/>
                  <a:ea typeface="汉仪小隶书简" panose="02010609000101010101" pitchFamily="49" charset="-122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2507352" y="2905172"/>
                <a:ext cx="615513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dist">
                  <a:defRPr sz="6600" b="1">
                    <a:solidFill>
                      <a:srgbClr val="104B85"/>
                    </a:solidFill>
                    <a:latin typeface="优设标题黑" panose="00000500000000000000" pitchFamily="2" charset="-122"/>
                    <a:ea typeface="优设标题黑" panose="00000500000000000000" pitchFamily="2" charset="-122"/>
                  </a:defRPr>
                </a:lvl1pPr>
              </a:lstStyle>
              <a:p>
                <a:r>
                  <a:rPr lang="en-US" altLang="zh-CN" dirty="0">
                    <a:solidFill>
                      <a:srgbClr val="3A5857"/>
                    </a:solidFill>
                    <a:latin typeface="汉仪小隶书简" panose="02010609000101010101" pitchFamily="49" charset="-122"/>
                    <a:ea typeface="汉仪小隶书简" panose="02010609000101010101" pitchFamily="49" charset="-122"/>
                  </a:rPr>
                  <a:t>KNN</a:t>
                </a:r>
                <a:r>
                  <a:rPr lang="zh-CN" altLang="en-US" dirty="0">
                    <a:solidFill>
                      <a:srgbClr val="3A5857"/>
                    </a:solidFill>
                    <a:latin typeface="汉仪小隶书简" panose="02010609000101010101" pitchFamily="49" charset="-122"/>
                    <a:ea typeface="汉仪小隶书简" panose="02010609000101010101" pitchFamily="49" charset="-122"/>
                  </a:rPr>
                  <a:t>算法编写</a:t>
                </a:r>
              </a:p>
            </p:txBody>
          </p:sp>
        </p:grpSp>
        <p:sp>
          <p:nvSpPr>
            <p:cNvPr id="46" name="文本框 45"/>
            <p:cNvSpPr txBox="1"/>
            <p:nvPr/>
          </p:nvSpPr>
          <p:spPr>
            <a:xfrm>
              <a:off x="2507352" y="4287419"/>
              <a:ext cx="6155134" cy="3812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2400">
                  <a:latin typeface="汉仪全唐诗简" panose="00020600040101010101" pitchFamily="18" charset="-122"/>
                  <a:ea typeface="汉仪全唐诗简" panose="00020600040101010101" pitchFamily="18" charset="-122"/>
                </a:defRPr>
              </a:lvl1pPr>
            </a:lstStyle>
            <a:p>
              <a:pPr algn="dist">
                <a:lnSpc>
                  <a:spcPct val="130000"/>
                </a:lnSpc>
              </a:pPr>
              <a:r>
                <a:rPr lang="en-US" altLang="zh-CN" sz="1600" dirty="0">
                  <a:solidFill>
                    <a:srgbClr val="3A5857"/>
                  </a:solidFill>
                </a:rPr>
                <a:t>KNN Model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/>
          <p:cNvSpPr/>
          <p:nvPr/>
        </p:nvSpPr>
        <p:spPr>
          <a:xfrm rot="19187214">
            <a:off x="10537347" y="-596854"/>
            <a:ext cx="1241822" cy="1241822"/>
          </a:xfrm>
          <a:prstGeom prst="roundRect">
            <a:avLst>
              <a:gd name="adj" fmla="val 7298"/>
            </a:avLst>
          </a:prstGeom>
          <a:solidFill>
            <a:srgbClr val="7EA9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 rot="19187214">
            <a:off x="11724718" y="352459"/>
            <a:ext cx="1093270" cy="1093270"/>
          </a:xfrm>
          <a:prstGeom prst="roundRect">
            <a:avLst>
              <a:gd name="adj" fmla="val 7298"/>
            </a:avLst>
          </a:prstGeom>
          <a:solidFill>
            <a:srgbClr val="B5C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 rot="19187214">
            <a:off x="-421685" y="-271977"/>
            <a:ext cx="1258516" cy="1258516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 rot="19187214">
            <a:off x="1072411" y="-190774"/>
            <a:ext cx="591314" cy="591314"/>
          </a:xfrm>
          <a:prstGeom prst="roundRect">
            <a:avLst>
              <a:gd name="adj" fmla="val 7298"/>
            </a:avLst>
          </a:prstGeom>
          <a:solidFill>
            <a:srgbClr val="CBA6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: 圆角 9"/>
          <p:cNvSpPr/>
          <p:nvPr/>
        </p:nvSpPr>
        <p:spPr>
          <a:xfrm rot="19187214">
            <a:off x="-284203" y="5907001"/>
            <a:ext cx="586236" cy="586236"/>
          </a:xfrm>
          <a:prstGeom prst="roundRect">
            <a:avLst>
              <a:gd name="adj" fmla="val 7298"/>
            </a:avLst>
          </a:prstGeom>
          <a:solidFill>
            <a:srgbClr val="AC7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/>
          <p:cNvSpPr/>
          <p:nvPr/>
        </p:nvSpPr>
        <p:spPr>
          <a:xfrm rot="19187214">
            <a:off x="306484" y="1314194"/>
            <a:ext cx="483338" cy="483338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663766" y="1158968"/>
            <a:ext cx="864467" cy="112629"/>
            <a:chOff x="5553122" y="1158968"/>
            <a:chExt cx="864467" cy="112629"/>
          </a:xfrm>
        </p:grpSpPr>
        <p:sp>
          <p:nvSpPr>
            <p:cNvPr id="20" name="矩形: 圆角 19"/>
            <p:cNvSpPr/>
            <p:nvPr/>
          </p:nvSpPr>
          <p:spPr>
            <a:xfrm rot="19187214" flipH="1" flipV="1">
              <a:off x="5553122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DFC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: 圆角 20"/>
            <p:cNvSpPr/>
            <p:nvPr/>
          </p:nvSpPr>
          <p:spPr>
            <a:xfrm rot="19187214" flipH="1" flipV="1">
              <a:off x="5803735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8BB3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: 圆角 22"/>
            <p:cNvSpPr/>
            <p:nvPr/>
          </p:nvSpPr>
          <p:spPr>
            <a:xfrm rot="19187214" flipH="1" flipV="1">
              <a:off x="6054348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DFC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 rot="19187214" flipH="1" flipV="1">
              <a:off x="6304961" y="1158969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AC7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55F6AF2A-5A3D-069A-DF83-7B30C3FC28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17" y="24057"/>
            <a:ext cx="7761847" cy="393416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7570E06-95AF-73DB-9058-D7D691E2E4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943" y="1560571"/>
            <a:ext cx="5381384" cy="505263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/>
          <p:cNvSpPr/>
          <p:nvPr/>
        </p:nvSpPr>
        <p:spPr>
          <a:xfrm rot="19187214">
            <a:off x="10537347" y="-596854"/>
            <a:ext cx="1241822" cy="1241822"/>
          </a:xfrm>
          <a:prstGeom prst="roundRect">
            <a:avLst>
              <a:gd name="adj" fmla="val 7298"/>
            </a:avLst>
          </a:prstGeom>
          <a:solidFill>
            <a:srgbClr val="7EA9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 rot="19187214">
            <a:off x="11724718" y="352459"/>
            <a:ext cx="1093270" cy="1093270"/>
          </a:xfrm>
          <a:prstGeom prst="roundRect">
            <a:avLst>
              <a:gd name="adj" fmla="val 7298"/>
            </a:avLst>
          </a:prstGeom>
          <a:solidFill>
            <a:srgbClr val="B5C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 rot="19187214">
            <a:off x="-421685" y="-271977"/>
            <a:ext cx="1258516" cy="1258516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 rot="19187214">
            <a:off x="1072411" y="-190774"/>
            <a:ext cx="591314" cy="591314"/>
          </a:xfrm>
          <a:prstGeom prst="roundRect">
            <a:avLst>
              <a:gd name="adj" fmla="val 7298"/>
            </a:avLst>
          </a:prstGeom>
          <a:solidFill>
            <a:srgbClr val="CBA6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: 圆角 9"/>
          <p:cNvSpPr/>
          <p:nvPr/>
        </p:nvSpPr>
        <p:spPr>
          <a:xfrm rot="19187214">
            <a:off x="-284203" y="5907001"/>
            <a:ext cx="586236" cy="586236"/>
          </a:xfrm>
          <a:prstGeom prst="roundRect">
            <a:avLst>
              <a:gd name="adj" fmla="val 7298"/>
            </a:avLst>
          </a:prstGeom>
          <a:solidFill>
            <a:srgbClr val="AC7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/>
          <p:cNvSpPr/>
          <p:nvPr/>
        </p:nvSpPr>
        <p:spPr>
          <a:xfrm rot="19187214">
            <a:off x="306484" y="1314194"/>
            <a:ext cx="483338" cy="483338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663766" y="1158968"/>
            <a:ext cx="864467" cy="112629"/>
            <a:chOff x="5553122" y="1158968"/>
            <a:chExt cx="864467" cy="112629"/>
          </a:xfrm>
        </p:grpSpPr>
        <p:sp>
          <p:nvSpPr>
            <p:cNvPr id="20" name="矩形: 圆角 19"/>
            <p:cNvSpPr/>
            <p:nvPr/>
          </p:nvSpPr>
          <p:spPr>
            <a:xfrm rot="19187214" flipH="1" flipV="1">
              <a:off x="5553122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DFC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: 圆角 20"/>
            <p:cNvSpPr/>
            <p:nvPr/>
          </p:nvSpPr>
          <p:spPr>
            <a:xfrm rot="19187214" flipH="1" flipV="1">
              <a:off x="5803735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8BB3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: 圆角 22"/>
            <p:cNvSpPr/>
            <p:nvPr/>
          </p:nvSpPr>
          <p:spPr>
            <a:xfrm rot="19187214" flipH="1" flipV="1">
              <a:off x="6054348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DFC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 rot="19187214" flipH="1" flipV="1">
              <a:off x="6304961" y="1158969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AC7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81830EEB-055B-E75B-4D5D-B7DBD92D5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04" y="52695"/>
            <a:ext cx="5188978" cy="369884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F1E66C57-5577-C02F-E389-960358777F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178" y="2355762"/>
            <a:ext cx="7990667" cy="33663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20137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/>
          <p:cNvSpPr/>
          <p:nvPr/>
        </p:nvSpPr>
        <p:spPr>
          <a:xfrm rot="19187214">
            <a:off x="10537347" y="-596854"/>
            <a:ext cx="1241822" cy="1241822"/>
          </a:xfrm>
          <a:prstGeom prst="roundRect">
            <a:avLst>
              <a:gd name="adj" fmla="val 7298"/>
            </a:avLst>
          </a:prstGeom>
          <a:solidFill>
            <a:srgbClr val="7EA9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 rot="19187214">
            <a:off x="11724718" y="352459"/>
            <a:ext cx="1093270" cy="1093270"/>
          </a:xfrm>
          <a:prstGeom prst="roundRect">
            <a:avLst>
              <a:gd name="adj" fmla="val 7298"/>
            </a:avLst>
          </a:prstGeom>
          <a:solidFill>
            <a:srgbClr val="B5C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 rot="19187214">
            <a:off x="-421685" y="-271977"/>
            <a:ext cx="1258516" cy="1258516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 rot="19187214">
            <a:off x="1072411" y="-190774"/>
            <a:ext cx="591314" cy="591314"/>
          </a:xfrm>
          <a:prstGeom prst="roundRect">
            <a:avLst>
              <a:gd name="adj" fmla="val 7298"/>
            </a:avLst>
          </a:prstGeom>
          <a:solidFill>
            <a:srgbClr val="CBA6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: 圆角 9"/>
          <p:cNvSpPr/>
          <p:nvPr/>
        </p:nvSpPr>
        <p:spPr>
          <a:xfrm rot="19187214">
            <a:off x="-284203" y="5907001"/>
            <a:ext cx="586236" cy="586236"/>
          </a:xfrm>
          <a:prstGeom prst="roundRect">
            <a:avLst>
              <a:gd name="adj" fmla="val 7298"/>
            </a:avLst>
          </a:prstGeom>
          <a:solidFill>
            <a:srgbClr val="AC7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/>
          <p:cNvSpPr/>
          <p:nvPr/>
        </p:nvSpPr>
        <p:spPr>
          <a:xfrm rot="19187214">
            <a:off x="306484" y="1314194"/>
            <a:ext cx="483338" cy="483338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663766" y="1158968"/>
            <a:ext cx="864467" cy="112629"/>
            <a:chOff x="5553122" y="1158968"/>
            <a:chExt cx="864467" cy="112629"/>
          </a:xfrm>
        </p:grpSpPr>
        <p:sp>
          <p:nvSpPr>
            <p:cNvPr id="20" name="矩形: 圆角 19"/>
            <p:cNvSpPr/>
            <p:nvPr/>
          </p:nvSpPr>
          <p:spPr>
            <a:xfrm rot="19187214" flipH="1" flipV="1">
              <a:off x="5553122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DFC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: 圆角 20"/>
            <p:cNvSpPr/>
            <p:nvPr/>
          </p:nvSpPr>
          <p:spPr>
            <a:xfrm rot="19187214" flipH="1" flipV="1">
              <a:off x="5803735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8BB3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: 圆角 22"/>
            <p:cNvSpPr/>
            <p:nvPr/>
          </p:nvSpPr>
          <p:spPr>
            <a:xfrm rot="19187214" flipH="1" flipV="1">
              <a:off x="6054348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DFC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 rot="19187214" flipH="1" flipV="1">
              <a:off x="6304961" y="1158969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AC7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8D9E1ADE-FC6A-5ED6-D92A-1C6E4872EB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" y="1990242"/>
            <a:ext cx="6742836" cy="287751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E2AB507-8E21-53B4-161A-6BFD590B7E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993" y="38461"/>
            <a:ext cx="5108434" cy="65747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0789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/>
          <p:cNvSpPr/>
          <p:nvPr/>
        </p:nvSpPr>
        <p:spPr>
          <a:xfrm rot="19187214">
            <a:off x="10537347" y="-596854"/>
            <a:ext cx="1241822" cy="1241822"/>
          </a:xfrm>
          <a:prstGeom prst="roundRect">
            <a:avLst>
              <a:gd name="adj" fmla="val 7298"/>
            </a:avLst>
          </a:prstGeom>
          <a:solidFill>
            <a:srgbClr val="7EA9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 rot="19187214">
            <a:off x="11724718" y="352459"/>
            <a:ext cx="1093270" cy="1093270"/>
          </a:xfrm>
          <a:prstGeom prst="roundRect">
            <a:avLst>
              <a:gd name="adj" fmla="val 7298"/>
            </a:avLst>
          </a:prstGeom>
          <a:solidFill>
            <a:srgbClr val="B5C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 rot="19187214">
            <a:off x="-421685" y="-271977"/>
            <a:ext cx="1258516" cy="1258516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 rot="19187214">
            <a:off x="1072411" y="-190774"/>
            <a:ext cx="591314" cy="591314"/>
          </a:xfrm>
          <a:prstGeom prst="roundRect">
            <a:avLst>
              <a:gd name="adj" fmla="val 7298"/>
            </a:avLst>
          </a:prstGeom>
          <a:solidFill>
            <a:srgbClr val="CBA6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: 圆角 9"/>
          <p:cNvSpPr/>
          <p:nvPr/>
        </p:nvSpPr>
        <p:spPr>
          <a:xfrm rot="19187214">
            <a:off x="-284203" y="5907001"/>
            <a:ext cx="586236" cy="586236"/>
          </a:xfrm>
          <a:prstGeom prst="roundRect">
            <a:avLst>
              <a:gd name="adj" fmla="val 7298"/>
            </a:avLst>
          </a:prstGeom>
          <a:solidFill>
            <a:srgbClr val="AC7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/>
          <p:cNvSpPr/>
          <p:nvPr/>
        </p:nvSpPr>
        <p:spPr>
          <a:xfrm rot="19187214">
            <a:off x="306484" y="1314194"/>
            <a:ext cx="483338" cy="483338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663766" y="1158968"/>
            <a:ext cx="864467" cy="112629"/>
            <a:chOff x="5553122" y="1158968"/>
            <a:chExt cx="864467" cy="112629"/>
          </a:xfrm>
        </p:grpSpPr>
        <p:sp>
          <p:nvSpPr>
            <p:cNvPr id="20" name="矩形: 圆角 19"/>
            <p:cNvSpPr/>
            <p:nvPr/>
          </p:nvSpPr>
          <p:spPr>
            <a:xfrm rot="19187214" flipH="1" flipV="1">
              <a:off x="5553122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DFC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: 圆角 20"/>
            <p:cNvSpPr/>
            <p:nvPr/>
          </p:nvSpPr>
          <p:spPr>
            <a:xfrm rot="19187214" flipH="1" flipV="1">
              <a:off x="5803735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8BB3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: 圆角 22"/>
            <p:cNvSpPr/>
            <p:nvPr/>
          </p:nvSpPr>
          <p:spPr>
            <a:xfrm rot="19187214" flipH="1" flipV="1">
              <a:off x="6054348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DFC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 rot="19187214" flipH="1" flipV="1">
              <a:off x="6304961" y="1158969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AC7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7A57EC4F-CC2A-C9E0-D529-5932022292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493" y="861526"/>
            <a:ext cx="7965085" cy="486055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37473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/>
          <p:cNvSpPr/>
          <p:nvPr/>
        </p:nvSpPr>
        <p:spPr>
          <a:xfrm rot="19187214">
            <a:off x="10537347" y="-596854"/>
            <a:ext cx="1241822" cy="1241822"/>
          </a:xfrm>
          <a:prstGeom prst="roundRect">
            <a:avLst>
              <a:gd name="adj" fmla="val 7298"/>
            </a:avLst>
          </a:prstGeom>
          <a:solidFill>
            <a:srgbClr val="7EA9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 rot="19187214">
            <a:off x="11724718" y="352459"/>
            <a:ext cx="1093270" cy="1093270"/>
          </a:xfrm>
          <a:prstGeom prst="roundRect">
            <a:avLst>
              <a:gd name="adj" fmla="val 7298"/>
            </a:avLst>
          </a:prstGeom>
          <a:solidFill>
            <a:srgbClr val="B5C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 rot="19187214">
            <a:off x="-421685" y="-271977"/>
            <a:ext cx="1258516" cy="1258516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 rot="19187214">
            <a:off x="1072411" y="-190774"/>
            <a:ext cx="591314" cy="591314"/>
          </a:xfrm>
          <a:prstGeom prst="roundRect">
            <a:avLst>
              <a:gd name="adj" fmla="val 7298"/>
            </a:avLst>
          </a:prstGeom>
          <a:solidFill>
            <a:srgbClr val="CBA6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: 圆角 9"/>
          <p:cNvSpPr/>
          <p:nvPr/>
        </p:nvSpPr>
        <p:spPr>
          <a:xfrm rot="19187214">
            <a:off x="-284203" y="5907001"/>
            <a:ext cx="586236" cy="586236"/>
          </a:xfrm>
          <a:prstGeom prst="roundRect">
            <a:avLst>
              <a:gd name="adj" fmla="val 7298"/>
            </a:avLst>
          </a:prstGeom>
          <a:solidFill>
            <a:srgbClr val="AC7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/>
          <p:cNvSpPr/>
          <p:nvPr/>
        </p:nvSpPr>
        <p:spPr>
          <a:xfrm rot="19187214">
            <a:off x="306484" y="1314194"/>
            <a:ext cx="483338" cy="483338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663766" y="1158968"/>
            <a:ext cx="864467" cy="112629"/>
            <a:chOff x="5553122" y="1158968"/>
            <a:chExt cx="864467" cy="112629"/>
          </a:xfrm>
        </p:grpSpPr>
        <p:sp>
          <p:nvSpPr>
            <p:cNvPr id="20" name="矩形: 圆角 19"/>
            <p:cNvSpPr/>
            <p:nvPr/>
          </p:nvSpPr>
          <p:spPr>
            <a:xfrm rot="19187214" flipH="1" flipV="1">
              <a:off x="5553122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DFC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: 圆角 20"/>
            <p:cNvSpPr/>
            <p:nvPr/>
          </p:nvSpPr>
          <p:spPr>
            <a:xfrm rot="19187214" flipH="1" flipV="1">
              <a:off x="5803735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8BB3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: 圆角 22"/>
            <p:cNvSpPr/>
            <p:nvPr/>
          </p:nvSpPr>
          <p:spPr>
            <a:xfrm rot="19187214" flipH="1" flipV="1">
              <a:off x="6054348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DFC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 rot="19187214" flipH="1" flipV="1">
              <a:off x="6304961" y="1158969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AC7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30D9EB59-1743-B8A1-4F65-D42BED9CD8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19" y="1526046"/>
            <a:ext cx="10391129" cy="380590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47680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/>
          <p:cNvSpPr/>
          <p:nvPr/>
        </p:nvSpPr>
        <p:spPr>
          <a:xfrm rot="19187214">
            <a:off x="10537347" y="-596854"/>
            <a:ext cx="1241822" cy="1241822"/>
          </a:xfrm>
          <a:prstGeom prst="roundRect">
            <a:avLst>
              <a:gd name="adj" fmla="val 7298"/>
            </a:avLst>
          </a:prstGeom>
          <a:solidFill>
            <a:srgbClr val="7EA9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 rot="19187214">
            <a:off x="11724718" y="352459"/>
            <a:ext cx="1093270" cy="1093270"/>
          </a:xfrm>
          <a:prstGeom prst="roundRect">
            <a:avLst>
              <a:gd name="adj" fmla="val 7298"/>
            </a:avLst>
          </a:prstGeom>
          <a:solidFill>
            <a:srgbClr val="B5C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 rot="19187214">
            <a:off x="-421685" y="-271977"/>
            <a:ext cx="1258516" cy="1258516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 rot="19187214">
            <a:off x="1072411" y="-190774"/>
            <a:ext cx="591314" cy="591314"/>
          </a:xfrm>
          <a:prstGeom prst="roundRect">
            <a:avLst>
              <a:gd name="adj" fmla="val 7298"/>
            </a:avLst>
          </a:prstGeom>
          <a:solidFill>
            <a:srgbClr val="CBA6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: 圆角 9"/>
          <p:cNvSpPr/>
          <p:nvPr/>
        </p:nvSpPr>
        <p:spPr>
          <a:xfrm rot="19187214">
            <a:off x="-284203" y="5907001"/>
            <a:ext cx="586236" cy="586236"/>
          </a:xfrm>
          <a:prstGeom prst="roundRect">
            <a:avLst>
              <a:gd name="adj" fmla="val 7298"/>
            </a:avLst>
          </a:prstGeom>
          <a:solidFill>
            <a:srgbClr val="AC7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/>
          <p:cNvSpPr/>
          <p:nvPr/>
        </p:nvSpPr>
        <p:spPr>
          <a:xfrm rot="19187214">
            <a:off x="306484" y="1314194"/>
            <a:ext cx="483338" cy="483338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663766" y="1158968"/>
            <a:ext cx="864467" cy="112629"/>
            <a:chOff x="5553122" y="1158968"/>
            <a:chExt cx="864467" cy="112629"/>
          </a:xfrm>
        </p:grpSpPr>
        <p:sp>
          <p:nvSpPr>
            <p:cNvPr id="20" name="矩形: 圆角 19"/>
            <p:cNvSpPr/>
            <p:nvPr/>
          </p:nvSpPr>
          <p:spPr>
            <a:xfrm rot="19187214" flipH="1" flipV="1">
              <a:off x="5553122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DFC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: 圆角 20"/>
            <p:cNvSpPr/>
            <p:nvPr/>
          </p:nvSpPr>
          <p:spPr>
            <a:xfrm rot="19187214" flipH="1" flipV="1">
              <a:off x="5803735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8BB3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: 圆角 22"/>
            <p:cNvSpPr/>
            <p:nvPr/>
          </p:nvSpPr>
          <p:spPr>
            <a:xfrm rot="19187214" flipH="1" flipV="1">
              <a:off x="6054348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DFC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 rot="19187214" flipH="1" flipV="1">
              <a:off x="6304961" y="1158969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AC7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5B2CB1D2-5D3A-729E-D3F6-2580B8C1B1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208" y="899094"/>
            <a:ext cx="9628969" cy="47805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67440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2">
            <a:alphaModFix amt="7000"/>
            <a:duotone>
              <a:prstClr val="black"/>
              <a:srgbClr val="7EA9A8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3775"/>
          <a:stretch>
            <a:fillRect/>
          </a:stretch>
        </p:blipFill>
        <p:spPr>
          <a:xfrm>
            <a:off x="-21686" y="-1"/>
            <a:ext cx="12213686" cy="6858001"/>
          </a:xfrm>
          <a:prstGeom prst="rect">
            <a:avLst/>
          </a:prstGeom>
        </p:spPr>
      </p:pic>
      <p:sp>
        <p:nvSpPr>
          <p:cNvPr id="6" name="矩形: 圆角 5"/>
          <p:cNvSpPr/>
          <p:nvPr/>
        </p:nvSpPr>
        <p:spPr>
          <a:xfrm rot="19187214">
            <a:off x="8900161" y="-758613"/>
            <a:ext cx="2560320" cy="2560320"/>
          </a:xfrm>
          <a:prstGeom prst="roundRect">
            <a:avLst>
              <a:gd name="adj" fmla="val 7298"/>
            </a:avLst>
          </a:prstGeom>
          <a:solidFill>
            <a:srgbClr val="7EA9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 rot="19187214">
            <a:off x="10857404" y="1586160"/>
            <a:ext cx="2254042" cy="2254042"/>
          </a:xfrm>
          <a:prstGeom prst="roundRect">
            <a:avLst>
              <a:gd name="adj" fmla="val 7298"/>
            </a:avLst>
          </a:prstGeom>
          <a:solidFill>
            <a:srgbClr val="B5C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 rot="19187214">
            <a:off x="-961154" y="-811446"/>
            <a:ext cx="2337454" cy="2337454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 rot="19187214">
            <a:off x="2099655" y="-408525"/>
            <a:ext cx="1098254" cy="1098254"/>
          </a:xfrm>
          <a:prstGeom prst="roundRect">
            <a:avLst>
              <a:gd name="adj" fmla="val 7298"/>
            </a:avLst>
          </a:prstGeom>
          <a:solidFill>
            <a:srgbClr val="CBA6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 rot="19187214">
            <a:off x="-608846" y="5610076"/>
            <a:ext cx="1878974" cy="1878974"/>
          </a:xfrm>
          <a:prstGeom prst="roundRect">
            <a:avLst>
              <a:gd name="adj" fmla="val 7298"/>
            </a:avLst>
          </a:prstGeom>
          <a:solidFill>
            <a:srgbClr val="AC7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/>
          <p:cNvSpPr/>
          <p:nvPr/>
        </p:nvSpPr>
        <p:spPr>
          <a:xfrm rot="19187214">
            <a:off x="7774962" y="5726862"/>
            <a:ext cx="1645402" cy="1645402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3018433" y="1981050"/>
            <a:ext cx="6155134" cy="2563116"/>
            <a:chOff x="2507352" y="2105561"/>
            <a:chExt cx="6155134" cy="2563116"/>
          </a:xfrm>
        </p:grpSpPr>
        <p:grpSp>
          <p:nvGrpSpPr>
            <p:cNvPr id="45" name="组合 44"/>
            <p:cNvGrpSpPr/>
            <p:nvPr/>
          </p:nvGrpSpPr>
          <p:grpSpPr>
            <a:xfrm>
              <a:off x="2507352" y="2105561"/>
              <a:ext cx="6155134" cy="2198925"/>
              <a:chOff x="2507352" y="1814243"/>
              <a:chExt cx="6155134" cy="2198925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5055152" y="1814243"/>
                <a:ext cx="1241963" cy="1106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dist">
                  <a:defRPr sz="6600" b="1">
                    <a:solidFill>
                      <a:srgbClr val="104B85"/>
                    </a:solidFill>
                    <a:latin typeface="优设标题黑" panose="00000500000000000000" pitchFamily="2" charset="-122"/>
                    <a:ea typeface="优设标题黑" panose="00000500000000000000" pitchFamily="2" charset="-122"/>
                  </a:defRPr>
                </a:lvl1pPr>
              </a:lstStyle>
              <a:p>
                <a:r>
                  <a:rPr lang="en-US" altLang="zh-CN" dirty="0">
                    <a:solidFill>
                      <a:srgbClr val="3A5857"/>
                    </a:solidFill>
                    <a:latin typeface="汉仪小隶书简" panose="02010609000101010101" pitchFamily="49" charset="-122"/>
                    <a:ea typeface="汉仪小隶书简" panose="02010609000101010101" pitchFamily="49" charset="-122"/>
                  </a:rPr>
                  <a:t>03</a:t>
                </a:r>
                <a:endParaRPr lang="zh-CN" altLang="en-US" dirty="0">
                  <a:solidFill>
                    <a:srgbClr val="3A5857"/>
                  </a:solidFill>
                  <a:latin typeface="汉仪小隶书简" panose="02010609000101010101" pitchFamily="49" charset="-122"/>
                  <a:ea typeface="汉仪小隶书简" panose="02010609000101010101" pitchFamily="49" charset="-122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2507352" y="2905172"/>
                <a:ext cx="615513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dist">
                  <a:defRPr sz="6600" b="1">
                    <a:solidFill>
                      <a:srgbClr val="104B85"/>
                    </a:solidFill>
                    <a:latin typeface="优设标题黑" panose="00000500000000000000" pitchFamily="2" charset="-122"/>
                    <a:ea typeface="优设标题黑" panose="00000500000000000000" pitchFamily="2" charset="-122"/>
                  </a:defRPr>
                </a:lvl1pPr>
              </a:lstStyle>
              <a:p>
                <a:r>
                  <a:rPr lang="zh-CN" altLang="en-US" dirty="0">
                    <a:solidFill>
                      <a:srgbClr val="3A5857"/>
                    </a:solidFill>
                    <a:latin typeface="汉仪小隶书简" panose="02010609000101010101" pitchFamily="49" charset="-122"/>
                    <a:ea typeface="汉仪小隶书简" panose="02010609000101010101" pitchFamily="49" charset="-122"/>
                  </a:rPr>
                  <a:t>结果展示</a:t>
                </a:r>
              </a:p>
            </p:txBody>
          </p:sp>
        </p:grpSp>
        <p:sp>
          <p:nvSpPr>
            <p:cNvPr id="46" name="文本框 45"/>
            <p:cNvSpPr txBox="1"/>
            <p:nvPr/>
          </p:nvSpPr>
          <p:spPr>
            <a:xfrm>
              <a:off x="2507352" y="4287419"/>
              <a:ext cx="6155134" cy="3812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2400">
                  <a:latin typeface="汉仪全唐诗简" panose="00020600040101010101" pitchFamily="18" charset="-122"/>
                  <a:ea typeface="汉仪全唐诗简" panose="00020600040101010101" pitchFamily="18" charset="-122"/>
                </a:defRPr>
              </a:lvl1pPr>
            </a:lstStyle>
            <a:p>
              <a:pPr algn="dist">
                <a:lnSpc>
                  <a:spcPct val="130000"/>
                </a:lnSpc>
              </a:pPr>
              <a:r>
                <a:rPr lang="en-US" altLang="zh-CN" sz="1600" dirty="0">
                  <a:solidFill>
                    <a:srgbClr val="3A5857"/>
                  </a:solidFill>
                </a:rPr>
                <a:t>Results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>
            <a:alphaModFix amt="7000"/>
            <a:duotone>
              <a:prstClr val="black"/>
              <a:srgbClr val="7EA9A8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3775"/>
          <a:stretch>
            <a:fillRect/>
          </a:stretch>
        </p:blipFill>
        <p:spPr>
          <a:xfrm>
            <a:off x="-10843" y="0"/>
            <a:ext cx="12213686" cy="6858001"/>
          </a:xfrm>
          <a:prstGeom prst="rect">
            <a:avLst/>
          </a:prstGeom>
        </p:spPr>
      </p:pic>
      <p:sp>
        <p:nvSpPr>
          <p:cNvPr id="6" name="矩形: 圆角 5"/>
          <p:cNvSpPr/>
          <p:nvPr/>
        </p:nvSpPr>
        <p:spPr>
          <a:xfrm rot="19187214">
            <a:off x="10537347" y="-596854"/>
            <a:ext cx="1241822" cy="1241822"/>
          </a:xfrm>
          <a:prstGeom prst="roundRect">
            <a:avLst>
              <a:gd name="adj" fmla="val 7298"/>
            </a:avLst>
          </a:prstGeom>
          <a:solidFill>
            <a:srgbClr val="7EA9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 rot="19187214">
            <a:off x="11724718" y="352459"/>
            <a:ext cx="1093270" cy="1093270"/>
          </a:xfrm>
          <a:prstGeom prst="roundRect">
            <a:avLst>
              <a:gd name="adj" fmla="val 7298"/>
            </a:avLst>
          </a:prstGeom>
          <a:solidFill>
            <a:srgbClr val="B5C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 rot="19187214">
            <a:off x="-421685" y="-271977"/>
            <a:ext cx="1258516" cy="1258516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 rot="19187214">
            <a:off x="1072411" y="-190774"/>
            <a:ext cx="591314" cy="591314"/>
          </a:xfrm>
          <a:prstGeom prst="roundRect">
            <a:avLst>
              <a:gd name="adj" fmla="val 7298"/>
            </a:avLst>
          </a:prstGeom>
          <a:solidFill>
            <a:srgbClr val="CBA6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: 圆角 9"/>
          <p:cNvSpPr/>
          <p:nvPr/>
        </p:nvSpPr>
        <p:spPr>
          <a:xfrm rot="19187214">
            <a:off x="-284203" y="5907001"/>
            <a:ext cx="586236" cy="586236"/>
          </a:xfrm>
          <a:prstGeom prst="roundRect">
            <a:avLst>
              <a:gd name="adj" fmla="val 7298"/>
            </a:avLst>
          </a:prstGeom>
          <a:solidFill>
            <a:srgbClr val="AC7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/>
          <p:cNvSpPr/>
          <p:nvPr/>
        </p:nvSpPr>
        <p:spPr>
          <a:xfrm rot="19187214">
            <a:off x="306484" y="1314194"/>
            <a:ext cx="483338" cy="483338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663766" y="1158968"/>
            <a:ext cx="864467" cy="112629"/>
            <a:chOff x="5553122" y="1158968"/>
            <a:chExt cx="864467" cy="112629"/>
          </a:xfrm>
        </p:grpSpPr>
        <p:sp>
          <p:nvSpPr>
            <p:cNvPr id="20" name="矩形: 圆角 19"/>
            <p:cNvSpPr/>
            <p:nvPr/>
          </p:nvSpPr>
          <p:spPr>
            <a:xfrm rot="19187214" flipH="1" flipV="1">
              <a:off x="5553122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DFC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: 圆角 20"/>
            <p:cNvSpPr/>
            <p:nvPr/>
          </p:nvSpPr>
          <p:spPr>
            <a:xfrm rot="19187214" flipH="1" flipV="1">
              <a:off x="5803735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8BB3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: 圆角 22"/>
            <p:cNvSpPr/>
            <p:nvPr/>
          </p:nvSpPr>
          <p:spPr>
            <a:xfrm rot="19187214" flipH="1" flipV="1">
              <a:off x="6054348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DFC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 rot="19187214" flipH="1" flipV="1">
              <a:off x="6304961" y="1158969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AC7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301CBA6B-E12E-7316-3495-59F48729EA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170" y="1669457"/>
            <a:ext cx="9383768" cy="305951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>
            <a:alphaModFix amt="7000"/>
            <a:duotone>
              <a:prstClr val="black"/>
              <a:srgbClr val="7EA9A8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3775"/>
          <a:stretch>
            <a:fillRect/>
          </a:stretch>
        </p:blipFill>
        <p:spPr>
          <a:xfrm>
            <a:off x="-10843" y="0"/>
            <a:ext cx="12213686" cy="6858001"/>
          </a:xfrm>
          <a:prstGeom prst="rect">
            <a:avLst/>
          </a:prstGeom>
        </p:spPr>
      </p:pic>
      <p:sp>
        <p:nvSpPr>
          <p:cNvPr id="6" name="矩形: 圆角 5"/>
          <p:cNvSpPr/>
          <p:nvPr/>
        </p:nvSpPr>
        <p:spPr>
          <a:xfrm rot="19187214">
            <a:off x="10537347" y="-596854"/>
            <a:ext cx="1241822" cy="1241822"/>
          </a:xfrm>
          <a:prstGeom prst="roundRect">
            <a:avLst>
              <a:gd name="adj" fmla="val 7298"/>
            </a:avLst>
          </a:prstGeom>
          <a:solidFill>
            <a:srgbClr val="7EA9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 rot="19187214">
            <a:off x="11724718" y="352459"/>
            <a:ext cx="1093270" cy="1093270"/>
          </a:xfrm>
          <a:prstGeom prst="roundRect">
            <a:avLst>
              <a:gd name="adj" fmla="val 7298"/>
            </a:avLst>
          </a:prstGeom>
          <a:solidFill>
            <a:srgbClr val="B5C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 rot="19187214">
            <a:off x="-421685" y="-271977"/>
            <a:ext cx="1258516" cy="1258516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 rot="19187214">
            <a:off x="1072411" y="-190774"/>
            <a:ext cx="591314" cy="591314"/>
          </a:xfrm>
          <a:prstGeom prst="roundRect">
            <a:avLst>
              <a:gd name="adj" fmla="val 7298"/>
            </a:avLst>
          </a:prstGeom>
          <a:solidFill>
            <a:srgbClr val="CBA6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: 圆角 9"/>
          <p:cNvSpPr/>
          <p:nvPr/>
        </p:nvSpPr>
        <p:spPr>
          <a:xfrm rot="19187214">
            <a:off x="-284203" y="5907001"/>
            <a:ext cx="586236" cy="586236"/>
          </a:xfrm>
          <a:prstGeom prst="roundRect">
            <a:avLst>
              <a:gd name="adj" fmla="val 7298"/>
            </a:avLst>
          </a:prstGeom>
          <a:solidFill>
            <a:srgbClr val="AC7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/>
          <p:cNvSpPr/>
          <p:nvPr/>
        </p:nvSpPr>
        <p:spPr>
          <a:xfrm rot="19187214">
            <a:off x="306484" y="1314194"/>
            <a:ext cx="483338" cy="483338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663766" y="1158968"/>
            <a:ext cx="864467" cy="112629"/>
            <a:chOff x="5553122" y="1158968"/>
            <a:chExt cx="864467" cy="112629"/>
          </a:xfrm>
        </p:grpSpPr>
        <p:sp>
          <p:nvSpPr>
            <p:cNvPr id="20" name="矩形: 圆角 19"/>
            <p:cNvSpPr/>
            <p:nvPr/>
          </p:nvSpPr>
          <p:spPr>
            <a:xfrm rot="19187214" flipH="1" flipV="1">
              <a:off x="5553122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DFC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: 圆角 20"/>
            <p:cNvSpPr/>
            <p:nvPr/>
          </p:nvSpPr>
          <p:spPr>
            <a:xfrm rot="19187214" flipH="1" flipV="1">
              <a:off x="5803735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8BB3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: 圆角 22"/>
            <p:cNvSpPr/>
            <p:nvPr/>
          </p:nvSpPr>
          <p:spPr>
            <a:xfrm rot="19187214" flipH="1" flipV="1">
              <a:off x="6054348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DFC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 rot="19187214" flipH="1" flipV="1">
              <a:off x="6304961" y="1158969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AC7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49E643E7-E0E7-738D-DD70-80D3CAE9F2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25" y="390369"/>
            <a:ext cx="5810549" cy="60772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072973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>
            <a:alphaModFix amt="7000"/>
            <a:duotone>
              <a:prstClr val="black"/>
              <a:srgbClr val="7EA9A8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3775"/>
          <a:stretch>
            <a:fillRect/>
          </a:stretch>
        </p:blipFill>
        <p:spPr>
          <a:xfrm>
            <a:off x="-10843" y="0"/>
            <a:ext cx="12213686" cy="6858001"/>
          </a:xfrm>
          <a:prstGeom prst="rect">
            <a:avLst/>
          </a:prstGeom>
        </p:spPr>
      </p:pic>
      <p:sp>
        <p:nvSpPr>
          <p:cNvPr id="6" name="矩形: 圆角 5"/>
          <p:cNvSpPr/>
          <p:nvPr/>
        </p:nvSpPr>
        <p:spPr>
          <a:xfrm rot="19187214">
            <a:off x="10537347" y="-596854"/>
            <a:ext cx="1241822" cy="1241822"/>
          </a:xfrm>
          <a:prstGeom prst="roundRect">
            <a:avLst>
              <a:gd name="adj" fmla="val 7298"/>
            </a:avLst>
          </a:prstGeom>
          <a:solidFill>
            <a:srgbClr val="7EA9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 rot="19187214">
            <a:off x="11724718" y="352459"/>
            <a:ext cx="1093270" cy="1093270"/>
          </a:xfrm>
          <a:prstGeom prst="roundRect">
            <a:avLst>
              <a:gd name="adj" fmla="val 7298"/>
            </a:avLst>
          </a:prstGeom>
          <a:solidFill>
            <a:srgbClr val="B5C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 rot="19187214">
            <a:off x="-421685" y="-271977"/>
            <a:ext cx="1258516" cy="1258516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 rot="19187214">
            <a:off x="1072411" y="-190774"/>
            <a:ext cx="591314" cy="591314"/>
          </a:xfrm>
          <a:prstGeom prst="roundRect">
            <a:avLst>
              <a:gd name="adj" fmla="val 7298"/>
            </a:avLst>
          </a:prstGeom>
          <a:solidFill>
            <a:srgbClr val="CBA6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: 圆角 9"/>
          <p:cNvSpPr/>
          <p:nvPr/>
        </p:nvSpPr>
        <p:spPr>
          <a:xfrm rot="19187214">
            <a:off x="-284203" y="5907001"/>
            <a:ext cx="586236" cy="586236"/>
          </a:xfrm>
          <a:prstGeom prst="roundRect">
            <a:avLst>
              <a:gd name="adj" fmla="val 7298"/>
            </a:avLst>
          </a:prstGeom>
          <a:solidFill>
            <a:srgbClr val="AC7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/>
          <p:cNvSpPr/>
          <p:nvPr/>
        </p:nvSpPr>
        <p:spPr>
          <a:xfrm rot="19187214">
            <a:off x="306484" y="1314194"/>
            <a:ext cx="483338" cy="483338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663766" y="1158968"/>
            <a:ext cx="864467" cy="112629"/>
            <a:chOff x="5553122" y="1158968"/>
            <a:chExt cx="864467" cy="112629"/>
          </a:xfrm>
        </p:grpSpPr>
        <p:sp>
          <p:nvSpPr>
            <p:cNvPr id="20" name="矩形: 圆角 19"/>
            <p:cNvSpPr/>
            <p:nvPr/>
          </p:nvSpPr>
          <p:spPr>
            <a:xfrm rot="19187214" flipH="1" flipV="1">
              <a:off x="5553122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DFC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: 圆角 20"/>
            <p:cNvSpPr/>
            <p:nvPr/>
          </p:nvSpPr>
          <p:spPr>
            <a:xfrm rot="19187214" flipH="1" flipV="1">
              <a:off x="5803735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8BB3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: 圆角 22"/>
            <p:cNvSpPr/>
            <p:nvPr/>
          </p:nvSpPr>
          <p:spPr>
            <a:xfrm rot="19187214" flipH="1" flipV="1">
              <a:off x="6054348" y="1158968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DFC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 rot="19187214" flipH="1" flipV="1">
              <a:off x="6304961" y="1158969"/>
              <a:ext cx="112628" cy="112628"/>
            </a:xfrm>
            <a:prstGeom prst="roundRect">
              <a:avLst>
                <a:gd name="adj" fmla="val 7298"/>
              </a:avLst>
            </a:prstGeom>
            <a:solidFill>
              <a:srgbClr val="AC7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B2DA35E7-A724-754C-5E6E-791F91F813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700" y="184150"/>
            <a:ext cx="5308600" cy="64897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50981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19"/>
          <p:cNvSpPr/>
          <p:nvPr/>
        </p:nvSpPr>
        <p:spPr>
          <a:xfrm>
            <a:off x="1398746" y="4728031"/>
            <a:ext cx="2693035" cy="744855"/>
          </a:xfrm>
          <a:prstGeom prst="roundRect">
            <a:avLst/>
          </a:prstGeom>
          <a:solidFill>
            <a:srgbClr val="B5C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2">
            <a:alphaModFix amt="7000"/>
            <a:duotone>
              <a:prstClr val="black"/>
              <a:srgbClr val="7EA9A8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3775"/>
          <a:stretch>
            <a:fillRect/>
          </a:stretch>
        </p:blipFill>
        <p:spPr>
          <a:xfrm>
            <a:off x="-21686" y="-1"/>
            <a:ext cx="12213686" cy="6858001"/>
          </a:xfrm>
          <a:prstGeom prst="rect">
            <a:avLst/>
          </a:prstGeom>
        </p:spPr>
      </p:pic>
      <p:sp>
        <p:nvSpPr>
          <p:cNvPr id="6" name="矩形: 圆角 5"/>
          <p:cNvSpPr/>
          <p:nvPr/>
        </p:nvSpPr>
        <p:spPr>
          <a:xfrm rot="19187214">
            <a:off x="8900161" y="-758613"/>
            <a:ext cx="2560320" cy="2560320"/>
          </a:xfrm>
          <a:prstGeom prst="roundRect">
            <a:avLst>
              <a:gd name="adj" fmla="val 7298"/>
            </a:avLst>
          </a:prstGeom>
          <a:solidFill>
            <a:srgbClr val="7EA9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 rot="19187214">
            <a:off x="10857404" y="1586160"/>
            <a:ext cx="2254042" cy="2254042"/>
          </a:xfrm>
          <a:prstGeom prst="roundRect">
            <a:avLst>
              <a:gd name="adj" fmla="val 7298"/>
            </a:avLst>
          </a:prstGeom>
          <a:solidFill>
            <a:srgbClr val="B5C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 rot="19187214">
            <a:off x="-961154" y="-811446"/>
            <a:ext cx="2337454" cy="2337454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 rot="19187214">
            <a:off x="2099655" y="-408525"/>
            <a:ext cx="1098254" cy="1098254"/>
          </a:xfrm>
          <a:prstGeom prst="roundRect">
            <a:avLst>
              <a:gd name="adj" fmla="val 7298"/>
            </a:avLst>
          </a:prstGeom>
          <a:solidFill>
            <a:srgbClr val="CBA6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 rot="19187214">
            <a:off x="-608846" y="5610076"/>
            <a:ext cx="1878974" cy="1878974"/>
          </a:xfrm>
          <a:prstGeom prst="roundRect">
            <a:avLst>
              <a:gd name="adj" fmla="val 7298"/>
            </a:avLst>
          </a:prstGeom>
          <a:solidFill>
            <a:srgbClr val="AC7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347906" y="2337677"/>
            <a:ext cx="6832601" cy="2451711"/>
            <a:chOff x="2211506" y="2148509"/>
            <a:chExt cx="6832601" cy="2451711"/>
          </a:xfrm>
        </p:grpSpPr>
        <p:sp>
          <p:nvSpPr>
            <p:cNvPr id="12" name="文本框 11"/>
            <p:cNvSpPr txBox="1"/>
            <p:nvPr/>
          </p:nvSpPr>
          <p:spPr>
            <a:xfrm>
              <a:off x="2211507" y="2148509"/>
              <a:ext cx="68326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8000" b="1" dirty="0">
                  <a:solidFill>
                    <a:srgbClr val="3A5857"/>
                  </a:solidFill>
                  <a:latin typeface="汉仪小隶书简" panose="02010609000101010101" pitchFamily="49" charset="-122"/>
                  <a:ea typeface="汉仪小隶书简" panose="02010609000101010101" pitchFamily="49" charset="-122"/>
                </a:rPr>
                <a:t>感谢您的观看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211506" y="3479219"/>
              <a:ext cx="6832600" cy="410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2400">
                  <a:latin typeface="汉仪全唐诗简" panose="00020600040101010101" pitchFamily="18" charset="-122"/>
                  <a:ea typeface="汉仪全唐诗简" panose="00020600040101010101" pitchFamily="18" charset="-122"/>
                </a:defRPr>
              </a:lvl1pPr>
            </a:lstStyle>
            <a:p>
              <a:pPr algn="dist">
                <a:lnSpc>
                  <a:spcPct val="130000"/>
                </a:lnSpc>
              </a:pPr>
              <a:r>
                <a:rPr lang="en-US" altLang="zh-CN" sz="1600" dirty="0"/>
                <a:t>THANKS FOR WATCHING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315538" y="4230888"/>
              <a:ext cx="15609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dirty="0">
                  <a:solidFill>
                    <a:schemeClr val="bg1"/>
                  </a:solidFill>
                  <a:latin typeface="汉仪全唐诗简" panose="00020600040101010101" pitchFamily="18" charset="-122"/>
                  <a:ea typeface="汉仪全唐诗简" panose="00020600040101010101" pitchFamily="18" charset="-122"/>
                </a:rPr>
                <a:t>汇报人：稻壳</a:t>
              </a:r>
            </a:p>
          </p:txBody>
        </p:sp>
      </p:grpSp>
      <p:sp>
        <p:nvSpPr>
          <p:cNvPr id="22" name="矩形: 圆角 21"/>
          <p:cNvSpPr/>
          <p:nvPr/>
        </p:nvSpPr>
        <p:spPr>
          <a:xfrm rot="19187214">
            <a:off x="7774962" y="5726862"/>
            <a:ext cx="1645402" cy="1645402"/>
          </a:xfrm>
          <a:prstGeom prst="roundRect">
            <a:avLst>
              <a:gd name="adj" fmla="val 7298"/>
            </a:avLst>
          </a:prstGeom>
          <a:solidFill>
            <a:srgbClr val="DFC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510947" y="1950567"/>
            <a:ext cx="352299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3E2225"/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结</a:t>
            </a:r>
            <a:r>
              <a:rPr lang="en-US" altLang="zh-CN" sz="2800" dirty="0">
                <a:solidFill>
                  <a:srgbClr val="3E2225"/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/</a:t>
            </a:r>
            <a:r>
              <a:rPr lang="zh-CN" altLang="en-US" sz="2800" dirty="0">
                <a:solidFill>
                  <a:srgbClr val="3E2225"/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项</a:t>
            </a:r>
            <a:r>
              <a:rPr lang="en-US" altLang="zh-CN" sz="2800" dirty="0">
                <a:solidFill>
                  <a:srgbClr val="3E2225"/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/</a:t>
            </a:r>
            <a:r>
              <a:rPr lang="zh-CN" altLang="en-US" sz="2800" dirty="0">
                <a:solidFill>
                  <a:srgbClr val="3E2225"/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答</a:t>
            </a:r>
            <a:r>
              <a:rPr lang="en-US" altLang="zh-CN" sz="2800" dirty="0">
                <a:solidFill>
                  <a:srgbClr val="3E2225"/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/</a:t>
            </a:r>
            <a:r>
              <a:rPr lang="zh-CN" altLang="en-US" sz="2800" dirty="0">
                <a:solidFill>
                  <a:srgbClr val="3E2225"/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辩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398746" y="4788991"/>
            <a:ext cx="24688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汇报人：陈禹名</a:t>
            </a:r>
          </a:p>
          <a:p>
            <a:pPr algn="dist"/>
            <a:r>
              <a:rPr lang="zh-CN" altLang="en-US" dirty="0">
                <a:solidFill>
                  <a:schemeClr val="bg1"/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同组人员：杨玉婷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jb3VudCI6MiwiaGRpZCI6IjE2YWI2ODk5NzQyNWVlZjI1YThhMDEyZWYwYzhhZmVkIiwidXNlckNvdW50Ijoy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1.76551181102366,&quot;left&quot;:111.23228346456685,&quot;top&quot;:94.76409448818897,&quot;width&quot;:963.5551968503936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1.76551181102366,&quot;left&quot;:111.23228346456685,&quot;top&quot;:94.76409448818897,&quot;width&quot;:963.5551968503936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1.76551181102366,&quot;left&quot;:111.23228346456685,&quot;top&quot;:94.76409448818897,&quot;width&quot;:963.5551968503936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1.76551181102366,&quot;left&quot;:111.23228346456685,&quot;top&quot;:94.76409448818897,&quot;width&quot;:963.5551968503936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1.76551181102366,&quot;left&quot;:111.23228346456685,&quot;top&quot;:94.76409448818897,&quot;width&quot;:963.5551968503936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1.76551181102366,&quot;left&quot;:111.23228346456685,&quot;top&quot;:94.76409448818897,&quot;width&quot;:963.5551968503936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1.76551181102366,&quot;left&quot;:111.23228346456685,&quot;top&quot;:94.76409448818897,&quot;width&quot;:963.5551968503936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1.76551181102366,&quot;left&quot;:111.23228346456685,&quot;top&quot;:94.76409448818897,&quot;width&quot;:963.5551968503936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1.76551181102366,&quot;left&quot;:111.23228346456685,&quot;top&quot;:94.76409448818897,&quot;width&quot;:963.5551968503936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1.76551181102366,&quot;left&quot;:111.23228346456685,&quot;top&quot;:94.76409448818897,&quot;width&quot;:963.5551968503936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1.76551181102366,&quot;left&quot;:111.23228346456685,&quot;top&quot;:94.76409448818897,&quot;width&quot;:963.5551968503936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1.76551181102366,&quot;left&quot;:111.23228346456685,&quot;top&quot;:94.76409448818897,&quot;width&quot;:963.5551968503936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1.76551181102366,&quot;left&quot;:111.23228346456685,&quot;top&quot;:94.76409448818897,&quot;width&quot;:963.5551968503936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7187;#405338;#405369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7187;#405338;#405369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7187;#405338;#405369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7187;#405338;#405369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7187;#405338;#405369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7187;#405338;#405369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7187;#405338;#405369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7187;#405338;#405369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7187;#405338;#405369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102</Words>
  <Application>Microsoft Office PowerPoint</Application>
  <PresentationFormat>宽屏</PresentationFormat>
  <Paragraphs>30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等线</vt:lpstr>
      <vt:lpstr>等线 Light</vt:lpstr>
      <vt:lpstr>汉仪全唐诗简</vt:lpstr>
      <vt:lpstr>汉仪小隶书简</vt:lpstr>
      <vt:lpstr>优设标题黑</vt:lpstr>
      <vt:lpstr>Arial</vt:lpstr>
      <vt:lpstr>Calibri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清</dc:creator>
  <cp:lastModifiedBy>1501816100@qq.com</cp:lastModifiedBy>
  <cp:revision>12</cp:revision>
  <dcterms:created xsi:type="dcterms:W3CDTF">2020-10-16T06:47:00Z</dcterms:created>
  <dcterms:modified xsi:type="dcterms:W3CDTF">2024-06-17T11:10:26Z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2052-12.1.0.16729</vt:lpwstr>
  </property>
  <property fmtid="{D5CDD505-2E9C-101B-9397-08002B2CF9AE}" pid="3" name="KSOTemplateUUID">
    <vt:lpwstr>v1.0_mb_Jh/xFR/R0HQpt6JLnSkn/g==</vt:lpwstr>
  </property>
  <property fmtid="{D5CDD505-2E9C-101B-9397-08002B2CF9AE}" pid="4" name="ICV">
    <vt:lpwstr>D516E97FA7FB4493AF0F906344F4D23A_11</vt:lpwstr>
  </property>
</Properties>
</file>