
<file path=[Content_Types].xml><?xml version="1.0" encoding="utf-8"?>
<Types xmlns="http://schemas.openxmlformats.org/package/2006/content-types">
  <Default Extension="jpeg" ContentType="image/jpeg"/>
  <Default Extension="JPG" ContentType="image/.jpg"/>
  <Default Extension="vml" ContentType="application/vnd.openxmlformats-officedocument.vmlDrawing"/>
  <Default Extension="bin" ContentType="application/vnd.openxmlformats-officedocument.oleObject"/>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92" r:id="rId3"/>
    <p:sldMasterId id="2147483704" r:id="rId4"/>
  </p:sldMasterIdLst>
  <p:notesMasterIdLst>
    <p:notesMasterId r:id="rId6"/>
  </p:notesMasterIdLst>
  <p:handoutMasterIdLst>
    <p:handoutMasterId r:id="rId40"/>
  </p:handoutMasterIdLst>
  <p:sldIdLst>
    <p:sldId id="256" r:id="rId5"/>
    <p:sldId id="317" r:id="rId7"/>
    <p:sldId id="397" r:id="rId8"/>
    <p:sldId id="336" r:id="rId9"/>
    <p:sldId id="332" r:id="rId10"/>
    <p:sldId id="352" r:id="rId11"/>
    <p:sldId id="337" r:id="rId12"/>
    <p:sldId id="362" r:id="rId13"/>
    <p:sldId id="393" r:id="rId14"/>
    <p:sldId id="394" r:id="rId15"/>
    <p:sldId id="363" r:id="rId16"/>
    <p:sldId id="364" r:id="rId17"/>
    <p:sldId id="365" r:id="rId18"/>
    <p:sldId id="366" r:id="rId19"/>
    <p:sldId id="369" r:id="rId20"/>
    <p:sldId id="370" r:id="rId21"/>
    <p:sldId id="371" r:id="rId22"/>
    <p:sldId id="372" r:id="rId23"/>
    <p:sldId id="398" r:id="rId24"/>
    <p:sldId id="399" r:id="rId25"/>
    <p:sldId id="373" r:id="rId26"/>
    <p:sldId id="400" r:id="rId27"/>
    <p:sldId id="374" r:id="rId28"/>
    <p:sldId id="375" r:id="rId29"/>
    <p:sldId id="376" r:id="rId30"/>
    <p:sldId id="396" r:id="rId31"/>
    <p:sldId id="377" r:id="rId32"/>
    <p:sldId id="378" r:id="rId33"/>
    <p:sldId id="379" r:id="rId34"/>
    <p:sldId id="384" r:id="rId35"/>
    <p:sldId id="385" r:id="rId36"/>
    <p:sldId id="386" r:id="rId37"/>
    <p:sldId id="387" r:id="rId38"/>
    <p:sldId id="388" r:id="rId39"/>
  </p:sldIdLst>
  <p:sldSz cx="12192000" cy="6858000"/>
  <p:notesSz cx="6858000" cy="9144000"/>
  <p:custDataLst>
    <p:tags r:id="rId4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34" userDrawn="1">
          <p15:clr>
            <a:srgbClr val="A4A3A4"/>
          </p15:clr>
        </p15:guide>
        <p15:guide id="2" pos="6184" userDrawn="1">
          <p15:clr>
            <a:srgbClr val="A4A3A4"/>
          </p15:clr>
        </p15:guide>
        <p15:guide id="3" pos="2706" userDrawn="1">
          <p15:clr>
            <a:srgbClr val="A4A3A4"/>
          </p15:clr>
        </p15:guide>
        <p15:guide id="5" orient="horz" pos="1590" userDrawn="1">
          <p15:clr>
            <a:srgbClr val="A4A3A4"/>
          </p15:clr>
        </p15:guide>
        <p15:guide id="6" pos="2311" userDrawn="1">
          <p15:clr>
            <a:srgbClr val="A4A3A4"/>
          </p15:clr>
        </p15:guide>
        <p15:guide id="7" pos="429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546A"/>
    <a:srgbClr val="00AF92"/>
    <a:srgbClr val="01ACBE"/>
    <a:srgbClr val="002060"/>
    <a:srgbClr val="FFB850"/>
    <a:srgbClr val="E87071"/>
    <a:srgbClr val="663A77"/>
    <a:srgbClr val="FBFBFB"/>
    <a:srgbClr val="E4E4E4"/>
    <a:srgbClr val="D7D7D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87" autoAdjust="0"/>
    <p:restoredTop sz="94185" autoAdjust="0"/>
  </p:normalViewPr>
  <p:slideViewPr>
    <p:cSldViewPr snapToGrid="0" showGuides="1">
      <p:cViewPr>
        <p:scale>
          <a:sx n="89" d="100"/>
          <a:sy n="89" d="100"/>
        </p:scale>
        <p:origin x="856" y="380"/>
      </p:cViewPr>
      <p:guideLst>
        <p:guide orient="horz" pos="2234"/>
        <p:guide pos="6184"/>
        <p:guide pos="2706"/>
        <p:guide orient="horz" pos="1590"/>
        <p:guide pos="2311"/>
        <p:guide pos="4294"/>
      </p:guideLst>
    </p:cSldViewPr>
  </p:slideViewPr>
  <p:outlineViewPr>
    <p:cViewPr>
      <p:scale>
        <a:sx n="33" d="100"/>
        <a:sy n="33" d="100"/>
      </p:scale>
      <p:origin x="0" y="0"/>
    </p:cViewPr>
  </p:outlineViewPr>
  <p:notesTextViewPr>
    <p:cViewPr>
      <p:scale>
        <a:sx n="20" d="100"/>
        <a:sy n="20" d="100"/>
      </p:scale>
      <p:origin x="0" y="0"/>
    </p:cViewPr>
  </p:notesTextViewPr>
  <p:sorterViewPr>
    <p:cViewPr varScale="1">
      <p:scale>
        <a:sx n="1" d="1"/>
        <a:sy n="1" d="1"/>
      </p:scale>
      <p:origin x="0" y="47004"/>
    </p:cViewPr>
  </p:sorterViewPr>
  <p:notesViewPr>
    <p:cSldViewPr snapToGrid="0">
      <p:cViewPr varScale="1">
        <p:scale>
          <a:sx n="86" d="100"/>
          <a:sy n="86" d="100"/>
        </p:scale>
        <p:origin x="-3846" y="-90"/>
      </p:cViewPr>
      <p:guideLst>
        <p:guide orient="horz" pos="2880"/>
        <p:guide pos="2140"/>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4.xml"/><Relationship Id="rId8" Type="http://schemas.openxmlformats.org/officeDocument/2006/relationships/slide" Target="slides/slide3.xml"/><Relationship Id="rId7" Type="http://schemas.openxmlformats.org/officeDocument/2006/relationships/slide" Target="slides/slide2.xml"/><Relationship Id="rId6" Type="http://schemas.openxmlformats.org/officeDocument/2006/relationships/notesMaster" Target="notesMasters/notesMaster1.xml"/><Relationship Id="rId5" Type="http://schemas.openxmlformats.org/officeDocument/2006/relationships/slide" Target="slides/slide1.xml"/><Relationship Id="rId44" Type="http://schemas.openxmlformats.org/officeDocument/2006/relationships/tags" Target="tags/tag63.xml"/><Relationship Id="rId43" Type="http://schemas.openxmlformats.org/officeDocument/2006/relationships/tableStyles" Target="tableStyles.xml"/><Relationship Id="rId42" Type="http://schemas.openxmlformats.org/officeDocument/2006/relationships/viewProps" Target="viewProps.xml"/><Relationship Id="rId41" Type="http://schemas.openxmlformats.org/officeDocument/2006/relationships/presProps" Target="presProps.xml"/><Relationship Id="rId40" Type="http://schemas.openxmlformats.org/officeDocument/2006/relationships/handoutMaster" Target="handoutMasters/handoutMaster1.xml"/><Relationship Id="rId4" Type="http://schemas.openxmlformats.org/officeDocument/2006/relationships/slideMaster" Target="slideMasters/slideMaster3.xml"/><Relationship Id="rId39" Type="http://schemas.openxmlformats.org/officeDocument/2006/relationships/slide" Target="slides/slide34.xml"/><Relationship Id="rId38" Type="http://schemas.openxmlformats.org/officeDocument/2006/relationships/slide" Target="slides/slide33.xml"/><Relationship Id="rId37" Type="http://schemas.openxmlformats.org/officeDocument/2006/relationships/slide" Target="slides/slide32.xml"/><Relationship Id="rId36" Type="http://schemas.openxmlformats.org/officeDocument/2006/relationships/slide" Target="slides/slide31.xml"/><Relationship Id="rId35" Type="http://schemas.openxmlformats.org/officeDocument/2006/relationships/slide" Target="slides/slide30.xml"/><Relationship Id="rId34" Type="http://schemas.openxmlformats.org/officeDocument/2006/relationships/slide" Target="slides/slide29.xml"/><Relationship Id="rId33" Type="http://schemas.openxmlformats.org/officeDocument/2006/relationships/slide" Target="slides/slide28.xml"/><Relationship Id="rId32" Type="http://schemas.openxmlformats.org/officeDocument/2006/relationships/slide" Target="slides/slide27.xml"/><Relationship Id="rId31" Type="http://schemas.openxmlformats.org/officeDocument/2006/relationships/slide" Target="slides/slide26.xml"/><Relationship Id="rId30" Type="http://schemas.openxmlformats.org/officeDocument/2006/relationships/slide" Target="slides/slide25.xml"/><Relationship Id="rId3" Type="http://schemas.openxmlformats.org/officeDocument/2006/relationships/slideMaster" Target="slideMasters/slideMaster2.xml"/><Relationship Id="rId29" Type="http://schemas.openxmlformats.org/officeDocument/2006/relationships/slide" Target="slides/slide24.xml"/><Relationship Id="rId28" Type="http://schemas.openxmlformats.org/officeDocument/2006/relationships/slide" Target="slides/slide23.xml"/><Relationship Id="rId27" Type="http://schemas.openxmlformats.org/officeDocument/2006/relationships/slide" Target="slides/slide22.xml"/><Relationship Id="rId26" Type="http://schemas.openxmlformats.org/officeDocument/2006/relationships/slide" Target="slides/slide21.xml"/><Relationship Id="rId25" Type="http://schemas.openxmlformats.org/officeDocument/2006/relationships/slide" Target="slides/slide20.xml"/><Relationship Id="rId24" Type="http://schemas.openxmlformats.org/officeDocument/2006/relationships/slide" Target="slides/slide19.xml"/><Relationship Id="rId23" Type="http://schemas.openxmlformats.org/officeDocument/2006/relationships/slide" Target="slides/slide18.xml"/><Relationship Id="rId22" Type="http://schemas.openxmlformats.org/officeDocument/2006/relationships/slide" Target="slides/slide17.xml"/><Relationship Id="rId21" Type="http://schemas.openxmlformats.org/officeDocument/2006/relationships/slide" Target="slides/slide16.xml"/><Relationship Id="rId20" Type="http://schemas.openxmlformats.org/officeDocument/2006/relationships/slide" Target="slides/slide15.xml"/><Relationship Id="rId2" Type="http://schemas.openxmlformats.org/officeDocument/2006/relationships/theme" Target="theme/theme1.xml"/><Relationship Id="rId19" Type="http://schemas.openxmlformats.org/officeDocument/2006/relationships/slide" Target="slides/slide14.xml"/><Relationship Id="rId18" Type="http://schemas.openxmlformats.org/officeDocument/2006/relationships/slide" Target="slides/slide13.xml"/><Relationship Id="rId17" Type="http://schemas.openxmlformats.org/officeDocument/2006/relationships/slide" Target="slides/slide12.xml"/><Relationship Id="rId16" Type="http://schemas.openxmlformats.org/officeDocument/2006/relationships/slide" Target="slides/slide11.xml"/><Relationship Id="rId15" Type="http://schemas.openxmlformats.org/officeDocument/2006/relationships/slide" Target="slides/slide10.xml"/><Relationship Id="rId14" Type="http://schemas.openxmlformats.org/officeDocument/2006/relationships/slide" Target="slides/slide9.xml"/><Relationship Id="rId13" Type="http://schemas.openxmlformats.org/officeDocument/2006/relationships/slide" Target="slides/slide8.xml"/><Relationship Id="rId12" Type="http://schemas.openxmlformats.org/officeDocument/2006/relationships/slide" Target="slides/slide7.xml"/><Relationship Id="rId11" Type="http://schemas.openxmlformats.org/officeDocument/2006/relationships/slide" Target="slides/slide6.xml"/><Relationship Id="rId10" Type="http://schemas.openxmlformats.org/officeDocument/2006/relationships/slide" Target="slides/slide5.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AE7AE32-FE0A-499C-8586-C64F68E7A169}"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20F5E53-8514-4000-B462-339186561C88}"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7B7388A-9CD3-4374-B6A7-100DA9D08128}"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EE0B30-C635-4C7C-98E8-12E41BE490BB}" type="slidenum">
              <a:rPr lang="zh-CN" altLang="en-US" smtClean="0"/>
            </a:fld>
            <a:endParaRPr lang="zh-CN" altLang="en-US"/>
          </a:p>
        </p:txBody>
      </p:sp>
    </p:spTree>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r>
              <a:rPr lang="zh-CN" altLang="en-US"/>
              <a:t> </a:t>
            </a:r>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r>
              <a:rPr lang="zh-CN" altLang="en-US"/>
              <a:t> </a:t>
            </a:r>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r>
              <a:rPr lang="zh-CN" altLang="en-US"/>
              <a:t> </a:t>
            </a:r>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tags" Target="../tags/tag1.xm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hyperlink" Target="http://www.1ppt.com/hangye/" TargetMode="External"/><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grpSp>
        <p:nvGrpSpPr>
          <p:cNvPr id="4" name="组合 3"/>
          <p:cNvGrpSpPr/>
          <p:nvPr userDrawn="1"/>
        </p:nvGrpSpPr>
        <p:grpSpPr>
          <a:xfrm>
            <a:off x="4691844" y="333450"/>
            <a:ext cx="2808312" cy="576064"/>
            <a:chOff x="406574" y="333450"/>
            <a:chExt cx="2808312" cy="576064"/>
          </a:xfrm>
        </p:grpSpPr>
        <p:sp>
          <p:nvSpPr>
            <p:cNvPr id="2" name="圆角矩形 1"/>
            <p:cNvSpPr/>
            <p:nvPr userDrawn="1"/>
          </p:nvSpPr>
          <p:spPr>
            <a:xfrm>
              <a:off x="406574" y="333450"/>
              <a:ext cx="2808312" cy="576064"/>
            </a:xfrm>
            <a:prstGeom prst="roundRect">
              <a:avLst>
                <a:gd name="adj" fmla="val 12985"/>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sp>
          <p:nvSpPr>
            <p:cNvPr id="3" name="TextBox 2"/>
            <p:cNvSpPr txBox="1"/>
            <p:nvPr userDrawn="1"/>
          </p:nvSpPr>
          <p:spPr>
            <a:xfrm>
              <a:off x="563500" y="442761"/>
              <a:ext cx="2492990" cy="400110"/>
            </a:xfrm>
            <a:prstGeom prst="rect">
              <a:avLst/>
            </a:prstGeom>
            <a:noFill/>
          </p:spPr>
          <p:txBody>
            <a:bodyPr wrap="none" rtlCol="0">
              <a:spAutoFit/>
            </a:bodyPr>
            <a:lstStyle/>
            <a:p>
              <a:r>
                <a:rPr lang="zh-CN" altLang="en-US" sz="2000" b="1" dirty="0">
                  <a:solidFill>
                    <a:schemeClr val="accent1"/>
                  </a:solidFill>
                  <a:effectLst/>
                  <a:latin typeface="微软雅黑" panose="020B0503020204020204" pitchFamily="34" charset="-122"/>
                  <a:ea typeface="微软雅黑" panose="020B0503020204020204" pitchFamily="34" charset="-122"/>
                </a:rPr>
                <a:t>时尚微立体图表合集</a:t>
              </a:r>
              <a:endParaRPr lang="zh-CN" altLang="en-US" sz="2000" b="1" dirty="0">
                <a:solidFill>
                  <a:schemeClr val="accent1"/>
                </a:solidFill>
                <a:effectLst/>
                <a:latin typeface="微软雅黑" panose="020B0503020204020204" pitchFamily="34" charset="-122"/>
                <a:ea typeface="微软雅黑" panose="020B0503020204020204" pitchFamily="34" charset="-122"/>
              </a:endParaRPr>
            </a:p>
          </p:txBody>
        </p:sp>
      </p:grpSp>
      <p:cxnSp>
        <p:nvCxnSpPr>
          <p:cNvPr id="6" name="直接连接符 5"/>
          <p:cNvCxnSpPr/>
          <p:nvPr userDrawn="1"/>
        </p:nvCxnSpPr>
        <p:spPr>
          <a:xfrm flipH="1">
            <a:off x="-127000" y="621482"/>
            <a:ext cx="47752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userDrawn="1"/>
        </p:nvCxnSpPr>
        <p:spPr>
          <a:xfrm flipH="1">
            <a:off x="7505700" y="621482"/>
            <a:ext cx="47752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p14:dur="10" advTm="5000"/>
    </mc:Choice>
    <mc:Fallback>
      <p:transition advTm="5000"/>
    </mc:Fallback>
  </mc:AlternateContent>
  <p:hf hdr="0" dt="0"/>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仅标题">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93" y="0"/>
            <a:ext cx="12176614"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Tm="5000"/>
    </mc:Choice>
    <mc:Fallback>
      <p:transition advTm="5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仅标题">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93" y="0"/>
            <a:ext cx="12176614" cy="6858000"/>
          </a:xfrm>
          <a:prstGeom prst="rect">
            <a:avLst/>
          </a:prstGeom>
        </p:spPr>
      </p:pic>
      <p:sp>
        <p:nvSpPr>
          <p:cNvPr id="3" name="自由: 形状 32"/>
          <p:cNvSpPr/>
          <p:nvPr userDrawn="1"/>
        </p:nvSpPr>
        <p:spPr>
          <a:xfrm rot="16200000">
            <a:off x="2147" y="157512"/>
            <a:ext cx="750727" cy="755019"/>
          </a:xfrm>
          <a:custGeom>
            <a:avLst/>
            <a:gdLst>
              <a:gd name="connsiteX0" fmla="*/ 558527 w 558527"/>
              <a:gd name="connsiteY0" fmla="*/ 0 h 755019"/>
              <a:gd name="connsiteX1" fmla="*/ 558527 w 558527"/>
              <a:gd name="connsiteY1" fmla="*/ 525460 h 755019"/>
              <a:gd name="connsiteX2" fmla="*/ 279263 w 558527"/>
              <a:gd name="connsiteY2" fmla="*/ 755019 h 755019"/>
              <a:gd name="connsiteX3" fmla="*/ 0 w 558527"/>
              <a:gd name="connsiteY3" fmla="*/ 525460 h 755019"/>
              <a:gd name="connsiteX4" fmla="*/ 0 w 558527"/>
              <a:gd name="connsiteY4" fmla="*/ 0 h 7550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8527" h="755019">
                <a:moveTo>
                  <a:pt x="558527" y="0"/>
                </a:moveTo>
                <a:lnTo>
                  <a:pt x="558527" y="525460"/>
                </a:lnTo>
                <a:lnTo>
                  <a:pt x="279263" y="755019"/>
                </a:lnTo>
                <a:lnTo>
                  <a:pt x="0" y="525460"/>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zh-CN" altLang="en-US" sz="3600">
              <a:solidFill>
                <a:prstClr val="white"/>
              </a:solidFill>
              <a:latin typeface="微软雅黑" panose="020B0503020204020204" pitchFamily="34" charset="-122"/>
              <a:ea typeface="微软雅黑" panose="020B0503020204020204" pitchFamily="34" charset="-122"/>
            </a:endParaRPr>
          </a:p>
        </p:txBody>
      </p:sp>
      <p:sp>
        <p:nvSpPr>
          <p:cNvPr id="4" name="自由: 形状 31"/>
          <p:cNvSpPr/>
          <p:nvPr userDrawn="1"/>
        </p:nvSpPr>
        <p:spPr>
          <a:xfrm rot="16200000">
            <a:off x="-91333" y="250990"/>
            <a:ext cx="750727" cy="568059"/>
          </a:xfrm>
          <a:custGeom>
            <a:avLst/>
            <a:gdLst>
              <a:gd name="connsiteX0" fmla="*/ 558527 w 558527"/>
              <a:gd name="connsiteY0" fmla="*/ 0 h 568058"/>
              <a:gd name="connsiteX1" fmla="*/ 558527 w 558527"/>
              <a:gd name="connsiteY1" fmla="*/ 338499 h 568058"/>
              <a:gd name="connsiteX2" fmla="*/ 279263 w 558527"/>
              <a:gd name="connsiteY2" fmla="*/ 568058 h 568058"/>
              <a:gd name="connsiteX3" fmla="*/ 0 w 558527"/>
              <a:gd name="connsiteY3" fmla="*/ 338499 h 568058"/>
              <a:gd name="connsiteX4" fmla="*/ 0 w 558527"/>
              <a:gd name="connsiteY4" fmla="*/ 0 h 568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8527" h="568058">
                <a:moveTo>
                  <a:pt x="558527" y="0"/>
                </a:moveTo>
                <a:lnTo>
                  <a:pt x="558527" y="338499"/>
                </a:lnTo>
                <a:lnTo>
                  <a:pt x="279263" y="568058"/>
                </a:lnTo>
                <a:lnTo>
                  <a:pt x="0" y="338499"/>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zh-CN" altLang="en-US" sz="1800">
              <a:solidFill>
                <a:prstClr val="white"/>
              </a:solidFill>
            </a:endParaRPr>
          </a:p>
        </p:txBody>
      </p:sp>
      <p:cxnSp>
        <p:nvCxnSpPr>
          <p:cNvPr id="6" name="直接连接符 5"/>
          <p:cNvCxnSpPr/>
          <p:nvPr userDrawn="1"/>
        </p:nvCxnSpPr>
        <p:spPr>
          <a:xfrm>
            <a:off x="755020" y="910384"/>
            <a:ext cx="10972523"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7" name="文本框 6"/>
          <p:cNvSpPr txBox="1"/>
          <p:nvPr userDrawn="1"/>
        </p:nvSpPr>
        <p:spPr>
          <a:xfrm>
            <a:off x="10464799" y="97401"/>
            <a:ext cx="2264229" cy="769441"/>
          </a:xfrm>
          <a:prstGeom prst="rect">
            <a:avLst/>
          </a:prstGeom>
          <a:noFill/>
        </p:spPr>
        <p:txBody>
          <a:bodyPr wrap="square" rtlCol="0">
            <a:spAutoFit/>
          </a:bodyPr>
          <a:lstStyle/>
          <a:p>
            <a:r>
              <a:rPr lang="en-US" altLang="zh-CN" sz="4400" dirty="0">
                <a:solidFill>
                  <a:schemeClr val="accent1"/>
                </a:solidFill>
                <a:latin typeface="GungsuhChe" panose="02030609000101010101" pitchFamily="49" charset="-127"/>
                <a:ea typeface="GungsuhChe" panose="02030609000101010101" pitchFamily="49" charset="-127"/>
              </a:rPr>
              <a:t>LOGO</a:t>
            </a:r>
            <a:endParaRPr lang="zh-CN" altLang="en-US" sz="4400" dirty="0">
              <a:solidFill>
                <a:schemeClr val="accent1"/>
              </a:solidFill>
              <a:latin typeface="GungsuhChe" panose="02030609000101010101" pitchFamily="49" charset="-127"/>
              <a:ea typeface="GungsuhChe" panose="02030609000101010101" pitchFamily="49" charset="-127"/>
            </a:endParaRPr>
          </a:p>
        </p:txBody>
      </p:sp>
    </p:spTree>
  </p:cSld>
  <p:clrMapOvr>
    <a:masterClrMapping/>
  </p:clrMapOvr>
  <mc:AlternateContent xmlns:mc="http://schemas.openxmlformats.org/markup-compatibility/2006">
    <mc:Choice xmlns:p14="http://schemas.microsoft.com/office/powerpoint/2010/main" Requires="p14">
      <p:transition p14:dur="10" advTm="5000"/>
    </mc:Choice>
    <mc:Fallback>
      <p:transition advTm="5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
        <p:nvSpPr>
          <p:cNvPr id="4" name="Rectangle 9"/>
          <p:cNvSpPr/>
          <p:nvPr userDrawn="1"/>
        </p:nvSpPr>
        <p:spPr>
          <a:xfrm>
            <a:off x="11333816" y="322557"/>
            <a:ext cx="487977" cy="287067"/>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3" tIns="60945" rIns="121893" bIns="60945" rtlCol="0" anchor="ctr"/>
          <a:lstStyle/>
          <a:p>
            <a:pPr algn="ctr"/>
            <a:endParaRPr lang="en-US" sz="2400" dirty="0"/>
          </a:p>
        </p:txBody>
      </p:sp>
      <p:sp>
        <p:nvSpPr>
          <p:cNvPr id="6" name="Isosceles Triangle 10"/>
          <p:cNvSpPr/>
          <p:nvPr userDrawn="1"/>
        </p:nvSpPr>
        <p:spPr>
          <a:xfrm rot="10610802">
            <a:off x="11339649" y="421679"/>
            <a:ext cx="488775" cy="261855"/>
          </a:xfrm>
          <a:prstGeom prst="triangl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3" tIns="60945" rIns="121893" bIns="60945" rtlCol="0" anchor="ctr"/>
          <a:lstStyle/>
          <a:p>
            <a:pPr algn="ctr"/>
            <a:endParaRPr lang="en-US" sz="2400"/>
          </a:p>
        </p:txBody>
      </p:sp>
      <p:sp>
        <p:nvSpPr>
          <p:cNvPr id="7" name="Slide Number Placeholder 5"/>
          <p:cNvSpPr txBox="1"/>
          <p:nvPr userDrawn="1"/>
        </p:nvSpPr>
        <p:spPr>
          <a:xfrm>
            <a:off x="11359314" y="273253"/>
            <a:ext cx="449441" cy="467448"/>
          </a:xfrm>
          <a:prstGeom prst="rect">
            <a:avLst/>
          </a:prstGeom>
        </p:spPr>
        <p:txBody>
          <a:bodyPr vert="horz" lIns="0" tIns="0" rIns="0" bIns="60945" rtlCol="0" anchor="ctr"/>
          <a:lstStyle>
            <a:defPPr>
              <a:defRPr lang="en-US"/>
            </a:defPPr>
            <a:lvl1pPr marL="0" algn="ct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14FFB07-917D-5348-AE2D-F9A4E0AD1751}" type="slidenum">
              <a:rPr lang="en-US" sz="1335" smtClean="0"/>
            </a:fld>
            <a:endParaRPr lang="en-US" sz="1335" dirty="0"/>
          </a:p>
        </p:txBody>
      </p:sp>
      <p:grpSp>
        <p:nvGrpSpPr>
          <p:cNvPr id="8" name="Group 5"/>
          <p:cNvGrpSpPr/>
          <p:nvPr userDrawn="1"/>
        </p:nvGrpSpPr>
        <p:grpSpPr>
          <a:xfrm>
            <a:off x="463225" y="6309321"/>
            <a:ext cx="298776" cy="294875"/>
            <a:chOff x="4328868" y="5502988"/>
            <a:chExt cx="500307" cy="493774"/>
          </a:xfrm>
        </p:grpSpPr>
        <p:sp>
          <p:nvSpPr>
            <p:cNvPr id="9" name="Freeform 7">
              <a:hlinkClick r:id="" action="ppaction://hlinkshowjump?jump=previousslide"/>
            </p:cNvPr>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sz="2400"/>
            </a:p>
          </p:txBody>
        </p:sp>
        <p:sp>
          <p:nvSpPr>
            <p:cNvPr id="10" name="Freeform 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sz="2400"/>
            </a:p>
          </p:txBody>
        </p:sp>
      </p:grpSp>
      <p:grpSp>
        <p:nvGrpSpPr>
          <p:cNvPr id="11" name="Group 9"/>
          <p:cNvGrpSpPr/>
          <p:nvPr userDrawn="1"/>
        </p:nvGrpSpPr>
        <p:grpSpPr>
          <a:xfrm flipH="1">
            <a:off x="1244945" y="6309321"/>
            <a:ext cx="298776" cy="294875"/>
            <a:chOff x="4328868" y="5502988"/>
            <a:chExt cx="500307" cy="493774"/>
          </a:xfrm>
        </p:grpSpPr>
        <p:sp>
          <p:nvSpPr>
            <p:cNvPr id="12" name="Freeform 10">
              <a:hlinkClick r:id="" action="ppaction://hlinkshowjump?jump=nextslide"/>
            </p:cNvPr>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sz="2400"/>
            </a:p>
          </p:txBody>
        </p:sp>
        <p:sp>
          <p:nvSpPr>
            <p:cNvPr id="13" name="Freeform 1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sz="2400"/>
            </a:p>
          </p:txBody>
        </p:sp>
      </p:grpSp>
      <p:cxnSp>
        <p:nvCxnSpPr>
          <p:cNvPr id="14" name="Straight Connector 3"/>
          <p:cNvCxnSpPr/>
          <p:nvPr userDrawn="1"/>
        </p:nvCxnSpPr>
        <p:spPr>
          <a:xfrm>
            <a:off x="736945" y="6460467"/>
            <a:ext cx="508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15" name="组合 14"/>
          <p:cNvGrpSpPr/>
          <p:nvPr userDrawn="1"/>
        </p:nvGrpSpPr>
        <p:grpSpPr>
          <a:xfrm>
            <a:off x="2125663" y="1082835"/>
            <a:ext cx="7940676" cy="41909"/>
            <a:chOff x="3060700" y="4724400"/>
            <a:chExt cx="5955507" cy="31432"/>
          </a:xfrm>
        </p:grpSpPr>
        <p:cxnSp>
          <p:nvCxnSpPr>
            <p:cNvPr id="16" name="直接连接符 15"/>
            <p:cNvCxnSpPr/>
            <p:nvPr/>
          </p:nvCxnSpPr>
          <p:spPr>
            <a:xfrm>
              <a:off x="3060700" y="4724400"/>
              <a:ext cx="5955507" cy="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3060700" y="4755832"/>
              <a:ext cx="5955507"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p14:dur="10" advTm="5000"/>
    </mc:Choice>
    <mc:Fallback>
      <p:transition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210868" cy="6858264"/>
          </a:xfrm>
          <a:prstGeom prst="rect">
            <a:avLst/>
          </a:prstGeom>
        </p:spPr>
      </p:pic>
      <p:sp>
        <p:nvSpPr>
          <p:cNvPr id="3" name="燕尾形 2"/>
          <p:cNvSpPr/>
          <p:nvPr userDrawn="1"/>
        </p:nvSpPr>
        <p:spPr bwMode="auto">
          <a:xfrm>
            <a:off x="175596" y="397755"/>
            <a:ext cx="384043" cy="480053"/>
          </a:xfrm>
          <a:prstGeom prst="chevron">
            <a:avLst/>
          </a:prstGeom>
          <a:solidFill>
            <a:schemeClr val="accent1"/>
          </a:solidFill>
          <a:ln w="15875">
            <a:noFill/>
          </a:ln>
          <a:effectLst/>
        </p:spPr>
        <p:txBody>
          <a:bodyPr rot="0" spcFirstLastPara="0" vertOverflow="overflow" horzOverflow="overflow" vert="horz" wrap="square" lIns="121920" tIns="60960" rIns="121920" bIns="60960" numCol="1" spcCol="0" rtlCol="0" fromWordArt="0" anchor="t" anchorCtr="0" forceAA="0" compatLnSpc="1">
            <a:noAutofit/>
          </a:bodyPr>
          <a:lstStyle/>
          <a:p>
            <a:pPr algn="ctr"/>
            <a:endParaRPr lang="zh-CN" altLang="en-US" sz="2400"/>
          </a:p>
        </p:txBody>
      </p:sp>
      <p:sp>
        <p:nvSpPr>
          <p:cNvPr id="4" name="燕尾形 3"/>
          <p:cNvSpPr/>
          <p:nvPr userDrawn="1"/>
        </p:nvSpPr>
        <p:spPr bwMode="auto">
          <a:xfrm>
            <a:off x="527381" y="400732"/>
            <a:ext cx="384043" cy="480053"/>
          </a:xfrm>
          <a:prstGeom prst="chevron">
            <a:avLst/>
          </a:prstGeom>
          <a:solidFill>
            <a:schemeClr val="accent1"/>
          </a:solidFill>
          <a:ln w="15875">
            <a:noFill/>
          </a:ln>
          <a:effectLst/>
        </p:spPr>
        <p:txBody>
          <a:bodyPr rot="0" spcFirstLastPara="0" vertOverflow="overflow" horzOverflow="overflow" vert="horz" wrap="square" lIns="121920" tIns="60960" rIns="121920" bIns="60960" numCol="1" spcCol="0" rtlCol="0" fromWordArt="0" anchor="t" anchorCtr="0" forceAA="0" compatLnSpc="1">
            <a:noAutofit/>
          </a:bodyPr>
          <a:lstStyle/>
          <a:p>
            <a:pPr algn="ctr"/>
            <a:endParaRPr lang="zh-CN" altLang="en-US" sz="2400"/>
          </a:p>
        </p:txBody>
      </p:sp>
      <p:sp>
        <p:nvSpPr>
          <p:cNvPr id="5" name="MH_SubTitle_1"/>
          <p:cNvSpPr txBox="1"/>
          <p:nvPr userDrawn="1">
            <p:custDataLst>
              <p:tags r:id="rId3"/>
            </p:custDataLst>
          </p:nvPr>
        </p:nvSpPr>
        <p:spPr>
          <a:xfrm>
            <a:off x="1090508" y="411670"/>
            <a:ext cx="4128459" cy="328231"/>
          </a:xfrm>
          <a:prstGeom prst="rect">
            <a:avLst/>
          </a:prstGeom>
          <a:noFill/>
        </p:spPr>
        <p:txBody>
          <a:bodyPr wrap="square" lIns="0" tIns="0" rIns="0" bIns="0" anchor="ctr">
            <a:spAutoFit/>
          </a:bodyPr>
          <a:lstStyle/>
          <a:p>
            <a:r>
              <a:rPr lang="zh-CN" altLang="en-US" sz="2135" b="1" dirty="0">
                <a:solidFill>
                  <a:schemeClr val="accent1"/>
                </a:solidFill>
                <a:latin typeface="Arial" panose="020B0604020202020204" pitchFamily="34" charset="0"/>
                <a:ea typeface="微软雅黑" panose="020B0503020204020204" pitchFamily="34" charset="-122"/>
                <a:sym typeface="Arial" panose="020B0604020202020204" pitchFamily="34" charset="0"/>
              </a:rPr>
              <a:t>请在这里添加标题内容</a:t>
            </a:r>
            <a:endParaRPr lang="en-US" altLang="zh-CN" sz="2135"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矩形 5"/>
          <p:cNvSpPr/>
          <p:nvPr userDrawn="1"/>
        </p:nvSpPr>
        <p:spPr bwMode="auto">
          <a:xfrm flipV="1">
            <a:off x="608828" y="816850"/>
            <a:ext cx="11568608" cy="60959"/>
          </a:xfrm>
          <a:prstGeom prst="rect">
            <a:avLst/>
          </a:prstGeom>
          <a:solidFill>
            <a:schemeClr val="accent1"/>
          </a:solidFill>
          <a:ln w="15875">
            <a:noFill/>
          </a:ln>
          <a:effectLst/>
        </p:spPr>
        <p:txBody>
          <a:bodyPr rot="0" spcFirstLastPara="0" vertOverflow="overflow" horzOverflow="overflow" vert="horz" wrap="square" lIns="121920" tIns="60960" rIns="121920" bIns="60960" numCol="1" spcCol="0" rtlCol="0" fromWordArt="0" anchor="t" anchorCtr="0" forceAA="0" compatLnSpc="1">
            <a:noAutofit/>
          </a:bodyPr>
          <a:lstStyle/>
          <a:p>
            <a:pPr algn="ctr"/>
            <a:endParaRPr lang="zh-CN" altLang="en-US" sz="2400"/>
          </a:p>
        </p:txBody>
      </p:sp>
    </p:spTree>
  </p:cSld>
  <p:clrMapOvr>
    <a:masterClrMapping/>
  </p:clrMapOvr>
  <mc:AlternateContent xmlns:mc="http://schemas.openxmlformats.org/markup-compatibility/2006">
    <mc:Choice xmlns:p14="http://schemas.microsoft.com/office/powerpoint/2010/main" Requires="p14">
      <p:transition p14:dur="10" advTm="5000"/>
    </mc:Choice>
    <mc:Fallback>
      <p:transition advTm="5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标题幻灯片">
    <p:spTree>
      <p:nvGrpSpPr>
        <p:cNvPr id="1" name=""/>
        <p:cNvGrpSpPr/>
        <p:nvPr/>
      </p:nvGrpSpPr>
      <p:grpSpPr>
        <a:xfrm>
          <a:off x="0" y="0"/>
          <a:ext cx="0" cy="0"/>
          <a:chOff x="0" y="0"/>
          <a:chExt cx="0" cy="0"/>
        </a:xfrm>
      </p:grpSpPr>
      <p:sp>
        <p:nvSpPr>
          <p:cNvPr id="4" name="日期占位符 3"/>
          <p:cNvSpPr>
            <a:spLocks noGrp="1"/>
          </p:cNvSpPr>
          <p:nvPr>
            <p:ph type="dt" sz="half" idx="10"/>
          </p:nvPr>
        </p:nvSpPr>
        <p:spPr>
          <a:xfrm>
            <a:off x="609600" y="6356351"/>
            <a:ext cx="2844800" cy="365125"/>
          </a:xfrm>
          <a:prstGeom prst="rect">
            <a:avLst/>
          </a:prstGeom>
        </p:spPr>
        <p:txBody>
          <a:bodyPr/>
          <a:lstStyle/>
          <a:p>
            <a:fld id="{8035C5D1-AD16-4B01-871F-DE047A6CFB67}" type="datetimeFigureOut">
              <a:rPr lang="zh-CN" altLang="en-US" smtClean="0"/>
            </a:fld>
            <a:endParaRPr lang="zh-CN" altLang="en-US"/>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8BCDE635-3FC4-4B83-A3D1-632FFA341E9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Tm="5000"/>
    </mc:Choice>
    <mc:Fallback>
      <p:transition advTm="5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grpSp>
        <p:nvGrpSpPr>
          <p:cNvPr id="4" name="组合 3"/>
          <p:cNvGrpSpPr/>
          <p:nvPr userDrawn="1"/>
        </p:nvGrpSpPr>
        <p:grpSpPr>
          <a:xfrm>
            <a:off x="4691844" y="333450"/>
            <a:ext cx="2808312" cy="576064"/>
            <a:chOff x="406574" y="333450"/>
            <a:chExt cx="2808312" cy="576064"/>
          </a:xfrm>
        </p:grpSpPr>
        <p:sp>
          <p:nvSpPr>
            <p:cNvPr id="5" name="圆角矩形 4"/>
            <p:cNvSpPr/>
            <p:nvPr userDrawn="1"/>
          </p:nvSpPr>
          <p:spPr>
            <a:xfrm>
              <a:off x="406574" y="333450"/>
              <a:ext cx="2808312" cy="576064"/>
            </a:xfrm>
            <a:prstGeom prst="roundRect">
              <a:avLst>
                <a:gd name="adj" fmla="val 12985"/>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sp>
          <p:nvSpPr>
            <p:cNvPr id="6" name="TextBox 5"/>
            <p:cNvSpPr txBox="1"/>
            <p:nvPr userDrawn="1"/>
          </p:nvSpPr>
          <p:spPr>
            <a:xfrm>
              <a:off x="563500" y="442761"/>
              <a:ext cx="2492990" cy="400110"/>
            </a:xfrm>
            <a:prstGeom prst="rect">
              <a:avLst/>
            </a:prstGeom>
            <a:noFill/>
          </p:spPr>
          <p:txBody>
            <a:bodyPr wrap="none" rtlCol="0">
              <a:spAutoFit/>
            </a:bodyPr>
            <a:lstStyle/>
            <a:p>
              <a:r>
                <a:rPr lang="zh-CN" altLang="en-US" sz="2000" b="1" dirty="0">
                  <a:solidFill>
                    <a:schemeClr val="accent1"/>
                  </a:solidFill>
                  <a:effectLst/>
                  <a:latin typeface="微软雅黑" panose="020B0503020204020204" pitchFamily="34" charset="-122"/>
                  <a:ea typeface="微软雅黑" panose="020B0503020204020204" pitchFamily="34" charset="-122"/>
                </a:rPr>
                <a:t>时尚微立体图表合集</a:t>
              </a:r>
              <a:endParaRPr lang="zh-CN" altLang="en-US" sz="2000" b="1" dirty="0">
                <a:solidFill>
                  <a:schemeClr val="accent1"/>
                </a:solidFill>
                <a:effectLst/>
                <a:latin typeface="微软雅黑" panose="020B0503020204020204" pitchFamily="34" charset="-122"/>
                <a:ea typeface="微软雅黑" panose="020B0503020204020204" pitchFamily="34" charset="-122"/>
              </a:endParaRPr>
            </a:p>
          </p:txBody>
        </p:sp>
      </p:grpSp>
      <p:cxnSp>
        <p:nvCxnSpPr>
          <p:cNvPr id="9" name="直接连接符 8"/>
          <p:cNvCxnSpPr/>
          <p:nvPr userDrawn="1"/>
        </p:nvCxnSpPr>
        <p:spPr>
          <a:xfrm flipH="1">
            <a:off x="-127000" y="621482"/>
            <a:ext cx="47752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userDrawn="1"/>
        </p:nvCxnSpPr>
        <p:spPr>
          <a:xfrm flipH="1">
            <a:off x="7505700" y="621482"/>
            <a:ext cx="47752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p14:dur="10" advTm="5000"/>
    </mc:Choice>
    <mc:Fallback>
      <p:transition advTm="5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节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10" advTm="5000"/>
    </mc:Choice>
    <mc:Fallback>
      <p:transition advTm="5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601" y="6356352"/>
            <a:ext cx="2844800" cy="365125"/>
          </a:xfrm>
          <a:prstGeom prst="rect">
            <a:avLst/>
          </a:prstGeom>
        </p:spPr>
        <p:txBody>
          <a:bodyPr/>
          <a:lstStyle/>
          <a:p>
            <a:fld id="{FC8A9CF0-91C9-42F9-83C2-B72FF9A18BA5}" type="datetimeFigureOut">
              <a:rPr lang="zh-CN" altLang="en-US" smtClean="0"/>
            </a:fld>
            <a:endParaRPr lang="zh-CN" altLang="en-US"/>
          </a:p>
        </p:txBody>
      </p:sp>
      <p:sp>
        <p:nvSpPr>
          <p:cNvPr id="3" name="页脚占位符 2"/>
          <p:cNvSpPr>
            <a:spLocks noGrp="1"/>
          </p:cNvSpPr>
          <p:nvPr>
            <p:ph type="ftr" sz="quarter" idx="11"/>
          </p:nvPr>
        </p:nvSpPr>
        <p:spPr>
          <a:xfrm>
            <a:off x="4165600" y="6356352"/>
            <a:ext cx="3860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737600" y="6356352"/>
            <a:ext cx="2844800" cy="365125"/>
          </a:xfrm>
          <a:prstGeom prst="rect">
            <a:avLst/>
          </a:prstGeom>
        </p:spPr>
        <p:txBody>
          <a:bodyPr/>
          <a:lstStyle/>
          <a:p>
            <a:fld id="{A7F1AA27-B7A4-475F-8430-0E6442A33CF0}"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Tm="5000"/>
    </mc:Choice>
    <mc:Fallback>
      <p:transition advTm="5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Title &amp; Subtitle">
    <p:spTree>
      <p:nvGrpSpPr>
        <p:cNvPr id="1" name=""/>
        <p:cNvGrpSpPr/>
        <p:nvPr/>
      </p:nvGrpSpPr>
      <p:grpSpPr>
        <a:xfrm>
          <a:off x="0" y="0"/>
          <a:ext cx="0" cy="0"/>
          <a:chOff x="0" y="0"/>
          <a:chExt cx="0" cy="0"/>
        </a:xfrm>
      </p:grpSpPr>
      <p:sp>
        <p:nvSpPr>
          <p:cNvPr id="11" name="Shape 11"/>
          <p:cNvSpPr/>
          <p:nvPr userDrawn="1"/>
        </p:nvSpPr>
        <p:spPr>
          <a:xfrm>
            <a:off x="0" y="0"/>
            <a:ext cx="12192000" cy="6858000"/>
          </a:xfrm>
          <a:prstGeom prst="roundRect">
            <a:avLst>
              <a:gd name="adj" fmla="val 0"/>
            </a:avLst>
          </a:prstGeom>
          <a:solidFill>
            <a:srgbClr val="DCDEE0">
              <a:alpha val="40594"/>
            </a:srgbClr>
          </a:solidFill>
          <a:ln w="12700">
            <a:miter lim="400000"/>
          </a:ln>
        </p:spPr>
        <p:txBody>
          <a:bodyPr lIns="0" tIns="0" rIns="0" bIns="0" anchor="ctr"/>
          <a:lstStyle/>
          <a:p>
            <a:pPr lvl="0">
              <a:defRPr sz="3200">
                <a:solidFill>
                  <a:srgbClr val="FFFFFF"/>
                </a:solidFill>
              </a:defRPr>
            </a:pPr>
            <a:endParaRPr sz="4265"/>
          </a:p>
        </p:txBody>
      </p:sp>
      <p:grpSp>
        <p:nvGrpSpPr>
          <p:cNvPr id="16" name="Group 16"/>
          <p:cNvGrpSpPr/>
          <p:nvPr userDrawn="1"/>
        </p:nvGrpSpPr>
        <p:grpSpPr>
          <a:xfrm>
            <a:off x="11524080" y="6524053"/>
            <a:ext cx="522333" cy="237380"/>
            <a:chOff x="0" y="0"/>
            <a:chExt cx="1044665" cy="474758"/>
          </a:xfrm>
        </p:grpSpPr>
        <p:sp>
          <p:nvSpPr>
            <p:cNvPr id="12" name="Shape 12"/>
            <p:cNvSpPr/>
            <p:nvPr/>
          </p:nvSpPr>
          <p:spPr>
            <a:xfrm>
              <a:off x="571544" y="2270"/>
              <a:ext cx="473122" cy="4724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12700" cap="flat">
              <a:solidFill>
                <a:srgbClr val="B3B3B3"/>
              </a:solidFill>
              <a:prstDash val="solid"/>
              <a:miter lim="800000"/>
            </a:ln>
            <a:effectLst/>
          </p:spPr>
          <p:txBody>
            <a:bodyPr wrap="square" lIns="45719" tIns="45719" rIns="45719" bIns="45719" numCol="1" anchor="t">
              <a:noAutofit/>
            </a:bodyPr>
            <a:lstStyle/>
            <a:p>
              <a:pPr lvl="0" defTabSz="457200">
                <a:defRPr sz="2100">
                  <a:latin typeface="Gill Sans"/>
                  <a:ea typeface="Gill Sans"/>
                  <a:cs typeface="Gill Sans"/>
                  <a:sym typeface="Gill Sans"/>
                </a:defRPr>
              </a:pPr>
              <a:endParaRPr sz="2800"/>
            </a:p>
          </p:txBody>
        </p:sp>
        <p:sp>
          <p:nvSpPr>
            <p:cNvPr id="13" name="Shape 13">
              <a:hlinkClick r:id="" action="ppaction://hlinkshowjump?jump=nextslide"/>
            </p:cNvPr>
            <p:cNvSpPr/>
            <p:nvPr/>
          </p:nvSpPr>
          <p:spPr>
            <a:xfrm rot="5400000">
              <a:off x="719555" y="156632"/>
              <a:ext cx="240786" cy="154674"/>
            </a:xfrm>
            <a:prstGeom prst="triangle">
              <a:avLst/>
            </a:prstGeom>
            <a:solidFill>
              <a:srgbClr val="CDCDCD"/>
            </a:solidFill>
            <a:ln w="12700" cap="flat">
              <a:noFill/>
              <a:miter lim="400000"/>
            </a:ln>
            <a:effectLst/>
          </p:spPr>
          <p:txBody>
            <a:bodyPr wrap="square" lIns="45719" tIns="45719" rIns="45719" bIns="45719" numCol="1" anchor="t">
              <a:noAutofit/>
            </a:bodyPr>
            <a:lstStyle/>
            <a:p>
              <a:pPr lvl="0" defTabSz="457200">
                <a:defRPr sz="2100">
                  <a:latin typeface="Gill Sans"/>
                  <a:ea typeface="Gill Sans"/>
                  <a:cs typeface="Gill Sans"/>
                  <a:sym typeface="Gill Sans"/>
                </a:defRPr>
              </a:pPr>
              <a:endParaRPr sz="2800"/>
            </a:p>
          </p:txBody>
        </p:sp>
        <p:sp>
          <p:nvSpPr>
            <p:cNvPr id="14" name="Shape 14"/>
            <p:cNvSpPr/>
            <p:nvPr/>
          </p:nvSpPr>
          <p:spPr>
            <a:xfrm rot="10800000">
              <a:off x="-1" y="0"/>
              <a:ext cx="473123" cy="47475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12700" cap="flat">
              <a:solidFill>
                <a:srgbClr val="B3B3B3"/>
              </a:solidFill>
              <a:prstDash val="solid"/>
              <a:miter lim="800000"/>
            </a:ln>
            <a:effectLst/>
          </p:spPr>
          <p:txBody>
            <a:bodyPr wrap="square" lIns="45719" tIns="45719" rIns="45719" bIns="45719" numCol="1" anchor="t">
              <a:noAutofit/>
            </a:bodyPr>
            <a:lstStyle/>
            <a:p>
              <a:pPr lvl="0" defTabSz="457200">
                <a:defRPr sz="2100">
                  <a:latin typeface="Gill Sans"/>
                  <a:ea typeface="Gill Sans"/>
                  <a:cs typeface="Gill Sans"/>
                  <a:sym typeface="Gill Sans"/>
                </a:defRPr>
              </a:pPr>
              <a:endParaRPr sz="2800"/>
            </a:p>
          </p:txBody>
        </p:sp>
        <p:sp>
          <p:nvSpPr>
            <p:cNvPr id="15" name="Shape 15">
              <a:hlinkClick r:id="" action="ppaction://hlinkshowjump?jump=previousslide"/>
            </p:cNvPr>
            <p:cNvSpPr/>
            <p:nvPr/>
          </p:nvSpPr>
          <p:spPr>
            <a:xfrm rot="16200000">
              <a:off x="83746" y="164604"/>
              <a:ext cx="241943" cy="154675"/>
            </a:xfrm>
            <a:prstGeom prst="triangle">
              <a:avLst/>
            </a:prstGeom>
            <a:solidFill>
              <a:srgbClr val="CDCDCD"/>
            </a:solidFill>
            <a:ln w="12700" cap="flat">
              <a:noFill/>
              <a:miter lim="400000"/>
            </a:ln>
            <a:effectLst/>
          </p:spPr>
          <p:txBody>
            <a:bodyPr wrap="square" lIns="45719" tIns="45719" rIns="45719" bIns="45719" numCol="1" anchor="t">
              <a:noAutofit/>
            </a:bodyPr>
            <a:lstStyle/>
            <a:p>
              <a:pPr lvl="0" defTabSz="457200">
                <a:defRPr sz="2100">
                  <a:latin typeface="Gill Sans"/>
                  <a:ea typeface="Gill Sans"/>
                  <a:cs typeface="Gill Sans"/>
                  <a:sym typeface="Gill Sans"/>
                </a:defRPr>
              </a:pPr>
              <a:endParaRPr sz="2800"/>
            </a:p>
          </p:txBody>
        </p:sp>
      </p:grpSp>
      <p:grpSp>
        <p:nvGrpSpPr>
          <p:cNvPr id="22" name="Group 22"/>
          <p:cNvGrpSpPr/>
          <p:nvPr userDrawn="1"/>
        </p:nvGrpSpPr>
        <p:grpSpPr>
          <a:xfrm>
            <a:off x="154709" y="6532080"/>
            <a:ext cx="223163" cy="216937"/>
            <a:chOff x="0" y="0"/>
            <a:chExt cx="446322" cy="433874"/>
          </a:xfrm>
        </p:grpSpPr>
        <p:sp>
          <p:nvSpPr>
            <p:cNvPr id="17" name="Shape 17"/>
            <p:cNvSpPr/>
            <p:nvPr/>
          </p:nvSpPr>
          <p:spPr>
            <a:xfrm>
              <a:off x="197938" y="0"/>
              <a:ext cx="248385" cy="218497"/>
            </a:xfrm>
            <a:custGeom>
              <a:avLst/>
              <a:gdLst/>
              <a:ahLst/>
              <a:cxnLst>
                <a:cxn ang="0">
                  <a:pos x="wd2" y="hd2"/>
                </a:cxn>
                <a:cxn ang="5400000">
                  <a:pos x="wd2" y="hd2"/>
                </a:cxn>
                <a:cxn ang="10800000">
                  <a:pos x="wd2" y="hd2"/>
                </a:cxn>
                <a:cxn ang="16200000">
                  <a:pos x="wd2" y="hd2"/>
                </a:cxn>
              </a:cxnLst>
              <a:rect l="0" t="0" r="r" b="b"/>
              <a:pathLst>
                <a:path w="21600" h="21600" extrusionOk="0">
                  <a:moveTo>
                    <a:pt x="20902" y="0"/>
                  </a:moveTo>
                  <a:lnTo>
                    <a:pt x="12581" y="793"/>
                  </a:lnTo>
                  <a:lnTo>
                    <a:pt x="14279" y="2267"/>
                  </a:lnTo>
                  <a:lnTo>
                    <a:pt x="5849" y="11442"/>
                  </a:lnTo>
                  <a:lnTo>
                    <a:pt x="1971" y="15682"/>
                  </a:lnTo>
                  <a:lnTo>
                    <a:pt x="0" y="18113"/>
                  </a:lnTo>
                  <a:lnTo>
                    <a:pt x="6815" y="21593"/>
                  </a:lnTo>
                  <a:lnTo>
                    <a:pt x="6825" y="21599"/>
                  </a:lnTo>
                  <a:lnTo>
                    <a:pt x="6824" y="21600"/>
                  </a:lnTo>
                  <a:lnTo>
                    <a:pt x="6824" y="21600"/>
                  </a:lnTo>
                  <a:lnTo>
                    <a:pt x="10724" y="17311"/>
                  </a:lnTo>
                  <a:lnTo>
                    <a:pt x="19972" y="7211"/>
                  </a:lnTo>
                  <a:lnTo>
                    <a:pt x="21600" y="8624"/>
                  </a:lnTo>
                  <a:cubicBezTo>
                    <a:pt x="21600" y="8624"/>
                    <a:pt x="20902" y="0"/>
                    <a:pt x="20902" y="0"/>
                  </a:cubicBezTo>
                  <a:close/>
                </a:path>
              </a:pathLst>
            </a:custGeom>
            <a:solidFill>
              <a:srgbClr val="3D4247"/>
            </a:solidFill>
            <a:ln w="12700" cap="flat">
              <a:noFill/>
              <a:miter lim="400000"/>
            </a:ln>
            <a:effectLst/>
          </p:spPr>
          <p:txBody>
            <a:bodyPr wrap="square" lIns="38100" tIns="38100" rIns="38100" bIns="38100" numCol="1" anchor="ctr">
              <a:noAutofit/>
            </a:bodyPr>
            <a:lstStyle/>
            <a:p>
              <a:pPr lvl="0" defTabSz="228600">
                <a:defRPr sz="28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735"/>
            </a:p>
          </p:txBody>
        </p:sp>
        <p:sp>
          <p:nvSpPr>
            <p:cNvPr id="18" name="Shape 18"/>
            <p:cNvSpPr/>
            <p:nvPr/>
          </p:nvSpPr>
          <p:spPr>
            <a:xfrm>
              <a:off x="197938" y="159700"/>
              <a:ext cx="78465" cy="59055"/>
            </a:xfrm>
            <a:custGeom>
              <a:avLst/>
              <a:gdLst/>
              <a:ahLst/>
              <a:cxnLst>
                <a:cxn ang="0">
                  <a:pos x="wd2" y="hd2"/>
                </a:cxn>
                <a:cxn ang="5400000">
                  <a:pos x="wd2" y="hd2"/>
                </a:cxn>
                <a:cxn ang="10800000">
                  <a:pos x="wd2" y="hd2"/>
                </a:cxn>
                <a:cxn ang="16200000">
                  <a:pos x="wd2" y="hd2"/>
                </a:cxn>
              </a:cxnLst>
              <a:rect l="0" t="0" r="r" b="b"/>
              <a:pathLst>
                <a:path w="21600" h="21600" extrusionOk="0">
                  <a:moveTo>
                    <a:pt x="6035" y="0"/>
                  </a:moveTo>
                  <a:lnTo>
                    <a:pt x="0" y="8697"/>
                  </a:lnTo>
                  <a:lnTo>
                    <a:pt x="21600" y="21600"/>
                  </a:lnTo>
                  <a:cubicBezTo>
                    <a:pt x="21600" y="21600"/>
                    <a:pt x="6035" y="0"/>
                    <a:pt x="6035" y="0"/>
                  </a:cubicBezTo>
                  <a:close/>
                </a:path>
              </a:pathLst>
            </a:custGeom>
            <a:solidFill>
              <a:srgbClr val="0F1216">
                <a:alpha val="75000"/>
              </a:srgbClr>
            </a:solidFill>
            <a:ln w="12700" cap="flat">
              <a:noFill/>
              <a:miter lim="400000"/>
            </a:ln>
            <a:effectLst/>
          </p:spPr>
          <p:txBody>
            <a:bodyPr wrap="square" lIns="38100" tIns="38100" rIns="38100" bIns="38100" numCol="1" anchor="ctr">
              <a:noAutofit/>
            </a:bodyPr>
            <a:lstStyle/>
            <a:p>
              <a:pPr lvl="0" defTabSz="228600">
                <a:defRPr sz="28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735"/>
            </a:p>
          </p:txBody>
        </p:sp>
        <p:sp>
          <p:nvSpPr>
            <p:cNvPr id="19" name="Shape 19"/>
            <p:cNvSpPr/>
            <p:nvPr/>
          </p:nvSpPr>
          <p:spPr>
            <a:xfrm>
              <a:off x="0" y="124161"/>
              <a:ext cx="404962" cy="309714"/>
            </a:xfrm>
            <a:custGeom>
              <a:avLst/>
              <a:gdLst/>
              <a:ahLst/>
              <a:cxnLst>
                <a:cxn ang="0">
                  <a:pos x="wd2" y="hd2"/>
                </a:cxn>
                <a:cxn ang="5400000">
                  <a:pos x="wd2" y="hd2"/>
                </a:cxn>
                <a:cxn ang="10800000">
                  <a:pos x="wd2" y="hd2"/>
                </a:cxn>
                <a:cxn ang="16200000">
                  <a:pos x="wd2" y="hd2"/>
                </a:cxn>
              </a:cxnLst>
              <a:rect l="0" t="0" r="r" b="b"/>
              <a:pathLst>
                <a:path w="20719" h="20514" extrusionOk="0">
                  <a:moveTo>
                    <a:pt x="16446" y="3385"/>
                  </a:moveTo>
                  <a:cubicBezTo>
                    <a:pt x="16523" y="3597"/>
                    <a:pt x="16593" y="3815"/>
                    <a:pt x="16657" y="4037"/>
                  </a:cubicBezTo>
                  <a:cubicBezTo>
                    <a:pt x="16800" y="4528"/>
                    <a:pt x="16911" y="5042"/>
                    <a:pt x="16984" y="5577"/>
                  </a:cubicBezTo>
                  <a:cubicBezTo>
                    <a:pt x="17635" y="10314"/>
                    <a:pt x="15195" y="14837"/>
                    <a:pt x="11536" y="15678"/>
                  </a:cubicBezTo>
                  <a:cubicBezTo>
                    <a:pt x="7877" y="16520"/>
                    <a:pt x="4384" y="13362"/>
                    <a:pt x="3734" y="8625"/>
                  </a:cubicBezTo>
                  <a:cubicBezTo>
                    <a:pt x="3693" y="8333"/>
                    <a:pt x="3667" y="8042"/>
                    <a:pt x="3651" y="7752"/>
                  </a:cubicBezTo>
                  <a:lnTo>
                    <a:pt x="55" y="5727"/>
                  </a:lnTo>
                  <a:cubicBezTo>
                    <a:pt x="-41" y="6939"/>
                    <a:pt x="-13" y="8188"/>
                    <a:pt x="160" y="9447"/>
                  </a:cubicBezTo>
                  <a:cubicBezTo>
                    <a:pt x="1161" y="16739"/>
                    <a:pt x="6538" y="21600"/>
                    <a:pt x="12171" y="20304"/>
                  </a:cubicBezTo>
                  <a:cubicBezTo>
                    <a:pt x="17804" y="19009"/>
                    <a:pt x="21559" y="12047"/>
                    <a:pt x="20558" y="4755"/>
                  </a:cubicBezTo>
                  <a:cubicBezTo>
                    <a:pt x="20352" y="3251"/>
                    <a:pt x="19958" y="1851"/>
                    <a:pt x="19415" y="587"/>
                  </a:cubicBezTo>
                  <a:cubicBezTo>
                    <a:pt x="19330" y="388"/>
                    <a:pt x="19241" y="192"/>
                    <a:pt x="19148" y="0"/>
                  </a:cubicBezTo>
                  <a:cubicBezTo>
                    <a:pt x="19148" y="0"/>
                    <a:pt x="16446" y="3385"/>
                    <a:pt x="16446" y="3385"/>
                  </a:cubicBezTo>
                  <a:close/>
                </a:path>
              </a:pathLst>
            </a:custGeom>
            <a:solidFill>
              <a:srgbClr val="3D4247"/>
            </a:solidFill>
            <a:ln w="12700" cap="flat">
              <a:noFill/>
              <a:miter lim="400000"/>
            </a:ln>
            <a:effectLst/>
          </p:spPr>
          <p:txBody>
            <a:bodyPr wrap="square" lIns="38100" tIns="38100" rIns="38100" bIns="38100" numCol="1" anchor="ctr">
              <a:noAutofit/>
            </a:bodyPr>
            <a:lstStyle/>
            <a:p>
              <a:pPr lvl="0" defTabSz="228600">
                <a:defRPr sz="28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735"/>
            </a:p>
          </p:txBody>
        </p:sp>
        <p:sp>
          <p:nvSpPr>
            <p:cNvPr id="20" name="Shape 20"/>
            <p:cNvSpPr/>
            <p:nvPr/>
          </p:nvSpPr>
          <p:spPr>
            <a:xfrm>
              <a:off x="4498" y="28791"/>
              <a:ext cx="293470" cy="249603"/>
            </a:xfrm>
            <a:custGeom>
              <a:avLst/>
              <a:gdLst/>
              <a:ahLst/>
              <a:cxnLst>
                <a:cxn ang="0">
                  <a:pos x="wd2" y="hd2"/>
                </a:cxn>
                <a:cxn ang="5400000">
                  <a:pos x="wd2" y="hd2"/>
                </a:cxn>
                <a:cxn ang="10800000">
                  <a:pos x="wd2" y="hd2"/>
                </a:cxn>
                <a:cxn ang="16200000">
                  <a:pos x="wd2" y="hd2"/>
                </a:cxn>
              </a:cxnLst>
              <a:rect l="0" t="0" r="r" b="b"/>
              <a:pathLst>
                <a:path w="21600" h="21164" extrusionOk="0">
                  <a:moveTo>
                    <a:pt x="11951" y="267"/>
                  </a:moveTo>
                  <a:cubicBezTo>
                    <a:pt x="8281" y="1018"/>
                    <a:pt x="5166" y="3259"/>
                    <a:pt x="2989" y="6352"/>
                  </a:cubicBezTo>
                  <a:cubicBezTo>
                    <a:pt x="2830" y="6576"/>
                    <a:pt x="2676" y="6805"/>
                    <a:pt x="2528" y="7039"/>
                  </a:cubicBezTo>
                  <a:cubicBezTo>
                    <a:pt x="1317" y="8948"/>
                    <a:pt x="448" y="11142"/>
                    <a:pt x="0" y="13488"/>
                  </a:cubicBezTo>
                  <a:lnTo>
                    <a:pt x="4935" y="15969"/>
                  </a:lnTo>
                  <a:lnTo>
                    <a:pt x="15269" y="21164"/>
                  </a:lnTo>
                  <a:lnTo>
                    <a:pt x="20014" y="16091"/>
                  </a:lnTo>
                  <a:lnTo>
                    <a:pt x="20006" y="16085"/>
                  </a:lnTo>
                  <a:lnTo>
                    <a:pt x="7458" y="9590"/>
                  </a:lnTo>
                  <a:cubicBezTo>
                    <a:pt x="7636" y="9370"/>
                    <a:pt x="7821" y="9157"/>
                    <a:pt x="8014" y="8953"/>
                  </a:cubicBezTo>
                  <a:cubicBezTo>
                    <a:pt x="9325" y="7564"/>
                    <a:pt x="10982" y="6575"/>
                    <a:pt x="12865" y="6189"/>
                  </a:cubicBezTo>
                  <a:cubicBezTo>
                    <a:pt x="14484" y="5858"/>
                    <a:pt x="16080" y="6013"/>
                    <a:pt x="17541" y="6561"/>
                  </a:cubicBezTo>
                  <a:lnTo>
                    <a:pt x="21600" y="2044"/>
                  </a:lnTo>
                  <a:cubicBezTo>
                    <a:pt x="18750" y="280"/>
                    <a:pt x="15385" y="-436"/>
                    <a:pt x="11951" y="267"/>
                  </a:cubicBezTo>
                  <a:close/>
                </a:path>
              </a:pathLst>
            </a:custGeom>
            <a:solidFill>
              <a:schemeClr val="accent2"/>
            </a:solidFill>
            <a:ln w="12700" cap="flat">
              <a:noFill/>
              <a:miter lim="400000"/>
            </a:ln>
            <a:effectLst/>
          </p:spPr>
          <p:txBody>
            <a:bodyPr wrap="square" lIns="38100" tIns="38100" rIns="38100" bIns="38100" numCol="1" anchor="ctr">
              <a:noAutofit/>
            </a:bodyPr>
            <a:lstStyle/>
            <a:p>
              <a:pPr lvl="0">
                <a:defRPr sz="3200"/>
              </a:pPr>
              <a:endParaRPr sz="4265"/>
            </a:p>
          </p:txBody>
        </p:sp>
        <p:sp>
          <p:nvSpPr>
            <p:cNvPr id="21" name="Shape 21"/>
            <p:cNvSpPr/>
            <p:nvPr/>
          </p:nvSpPr>
          <p:spPr>
            <a:xfrm>
              <a:off x="296008" y="124161"/>
              <a:ext cx="87390" cy="199642"/>
            </a:xfrm>
            <a:custGeom>
              <a:avLst/>
              <a:gdLst/>
              <a:ahLst/>
              <a:cxnLst>
                <a:cxn ang="0">
                  <a:pos x="wd2" y="hd2"/>
                </a:cxn>
                <a:cxn ang="5400000">
                  <a:pos x="wd2" y="hd2"/>
                </a:cxn>
                <a:cxn ang="10800000">
                  <a:pos x="wd2" y="hd2"/>
                </a:cxn>
                <a:cxn ang="16200000">
                  <a:pos x="wd2" y="hd2"/>
                </a:cxn>
              </a:cxnLst>
              <a:rect l="0" t="0" r="r" b="b"/>
              <a:pathLst>
                <a:path w="21600" h="21600" extrusionOk="0">
                  <a:moveTo>
                    <a:pt x="19343" y="0"/>
                  </a:moveTo>
                  <a:lnTo>
                    <a:pt x="6286" y="5530"/>
                  </a:lnTo>
                  <a:cubicBezTo>
                    <a:pt x="6658" y="5876"/>
                    <a:pt x="6996" y="6232"/>
                    <a:pt x="7307" y="6595"/>
                  </a:cubicBezTo>
                  <a:cubicBezTo>
                    <a:pt x="7997" y="7397"/>
                    <a:pt x="8534" y="8236"/>
                    <a:pt x="8889" y="9111"/>
                  </a:cubicBezTo>
                  <a:cubicBezTo>
                    <a:pt x="10807" y="13835"/>
                    <a:pt x="7154" y="18425"/>
                    <a:pt x="0" y="21600"/>
                  </a:cubicBezTo>
                  <a:cubicBezTo>
                    <a:pt x="13077" y="17500"/>
                    <a:pt x="21600" y="10794"/>
                    <a:pt x="21600" y="3217"/>
                  </a:cubicBezTo>
                  <a:cubicBezTo>
                    <a:pt x="21599" y="2691"/>
                    <a:pt x="21554" y="2170"/>
                    <a:pt x="21474" y="1654"/>
                  </a:cubicBezTo>
                  <a:cubicBezTo>
                    <a:pt x="21201" y="1419"/>
                    <a:pt x="20924" y="1187"/>
                    <a:pt x="20633" y="958"/>
                  </a:cubicBezTo>
                  <a:cubicBezTo>
                    <a:pt x="20220" y="633"/>
                    <a:pt x="19790" y="314"/>
                    <a:pt x="19343" y="0"/>
                  </a:cubicBezTo>
                  <a:close/>
                </a:path>
              </a:pathLst>
            </a:custGeom>
            <a:solidFill>
              <a:srgbClr val="0F1216"/>
            </a:solidFill>
            <a:ln w="12700" cap="flat">
              <a:noFill/>
              <a:miter lim="400000"/>
            </a:ln>
            <a:effectLst/>
          </p:spPr>
          <p:txBody>
            <a:bodyPr wrap="square" lIns="38100" tIns="38100" rIns="38100" bIns="38100" numCol="1" anchor="ctr">
              <a:noAutofit/>
            </a:bodyPr>
            <a:lstStyle/>
            <a:p>
              <a:pPr lvl="0" defTabSz="228600">
                <a:defRPr sz="28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735"/>
            </a:p>
          </p:txBody>
        </p:sp>
      </p:grpSp>
      <p:sp>
        <p:nvSpPr>
          <p:cNvPr id="23" name="Shape 23"/>
          <p:cNvSpPr/>
          <p:nvPr/>
        </p:nvSpPr>
        <p:spPr>
          <a:xfrm>
            <a:off x="423812" y="6542873"/>
            <a:ext cx="860312" cy="180505"/>
          </a:xfrm>
          <a:prstGeom prst="rect">
            <a:avLst/>
          </a:prstGeom>
          <a:noFill/>
          <a:ln w="12700" cap="flat">
            <a:noFill/>
            <a:miter lim="400000"/>
          </a:ln>
          <a:effectLst/>
        </p:spPr>
        <p:txBody>
          <a:bodyPr wrap="square" lIns="67733" tIns="67733" rIns="67733" bIns="67733" numCol="1" anchor="ctr">
            <a:noAutofit/>
          </a:bodyPr>
          <a:lstStyle/>
          <a:p>
            <a:pPr lvl="0" algn="l">
              <a:defRPr sz="1800"/>
            </a:pPr>
            <a:r>
              <a:rPr lang="en-US" sz="2000" baseline="4000" dirty="0" err="1">
                <a:solidFill>
                  <a:srgbClr val="3D4247"/>
                </a:solidFill>
                <a:latin typeface="Roboto Bold"/>
                <a:ea typeface="Roboto Bold"/>
                <a:cs typeface="Roboto Bold"/>
                <a:sym typeface="Roboto Bold"/>
              </a:rPr>
              <a:t>quick</a:t>
            </a:r>
            <a:r>
              <a:rPr lang="en-US" sz="2000" baseline="4000" dirty="0" err="1">
                <a:solidFill>
                  <a:schemeClr val="accent2"/>
                </a:solidFill>
                <a:latin typeface="Roboto Light"/>
                <a:ea typeface="Roboto Light"/>
                <a:cs typeface="Roboto Light"/>
                <a:sym typeface="Roboto Light"/>
              </a:rPr>
              <a:t>u</a:t>
            </a:r>
            <a:r>
              <a:rPr sz="2000" baseline="4000" dirty="0" err="1">
                <a:solidFill>
                  <a:schemeClr val="accent2"/>
                </a:solidFill>
                <a:latin typeface="Roboto Light"/>
                <a:ea typeface="Roboto Light"/>
                <a:cs typeface="Roboto Light"/>
                <a:sym typeface="Roboto Light"/>
              </a:rPr>
              <a:t>p</a:t>
            </a:r>
            <a:endParaRPr sz="2000" baseline="4000" dirty="0">
              <a:solidFill>
                <a:schemeClr val="accent2"/>
              </a:solidFill>
              <a:latin typeface="Roboto Light"/>
              <a:ea typeface="Roboto Light"/>
              <a:cs typeface="Roboto Light"/>
              <a:sym typeface="Roboto Light"/>
            </a:endParaRPr>
          </a:p>
        </p:txBody>
      </p:sp>
      <p:grpSp>
        <p:nvGrpSpPr>
          <p:cNvPr id="28" name="Group 28"/>
          <p:cNvGrpSpPr/>
          <p:nvPr userDrawn="1"/>
        </p:nvGrpSpPr>
        <p:grpSpPr>
          <a:xfrm>
            <a:off x="6161251" y="6515743"/>
            <a:ext cx="254000" cy="254000"/>
            <a:chOff x="0" y="0"/>
            <a:chExt cx="508000" cy="508000"/>
          </a:xfrm>
        </p:grpSpPr>
        <p:sp>
          <p:nvSpPr>
            <p:cNvPr id="26" name="Shape 26"/>
            <p:cNvSpPr/>
            <p:nvPr/>
          </p:nvSpPr>
          <p:spPr>
            <a:xfrm>
              <a:off x="0" y="0"/>
              <a:ext cx="508001" cy="508000"/>
            </a:xfrm>
            <a:prstGeom prst="roundRect">
              <a:avLst>
                <a:gd name="adj" fmla="val 50000"/>
              </a:avLst>
            </a:prstGeom>
            <a:solidFill>
              <a:schemeClr val="accent2"/>
            </a:solidFill>
            <a:ln w="12700" cap="flat">
              <a:noFill/>
              <a:miter lim="400000"/>
            </a:ln>
            <a:effectLst/>
          </p:spPr>
          <p:txBody>
            <a:bodyPr wrap="square" lIns="0" tIns="0" rIns="0" bIns="0" numCol="1" anchor="ctr">
              <a:noAutofit/>
            </a:bodyPr>
            <a:lstStyle/>
            <a:p>
              <a:pPr lvl="0">
                <a:defRPr sz="3200">
                  <a:solidFill>
                    <a:srgbClr val="FFFFFF"/>
                  </a:solidFill>
                </a:defRPr>
              </a:pPr>
              <a:endParaRPr sz="4265"/>
            </a:p>
          </p:txBody>
        </p:sp>
        <p:sp>
          <p:nvSpPr>
            <p:cNvPr id="27" name="Shape 27"/>
            <p:cNvSpPr/>
            <p:nvPr/>
          </p:nvSpPr>
          <p:spPr>
            <a:xfrm>
              <a:off x="110033" y="133823"/>
              <a:ext cx="287934" cy="240354"/>
            </a:xfrm>
            <a:custGeom>
              <a:avLst/>
              <a:gdLst/>
              <a:ahLst/>
              <a:cxnLst>
                <a:cxn ang="0">
                  <a:pos x="wd2" y="hd2"/>
                </a:cxn>
                <a:cxn ang="5400000">
                  <a:pos x="wd2" y="hd2"/>
                </a:cxn>
                <a:cxn ang="10800000">
                  <a:pos x="wd2" y="hd2"/>
                </a:cxn>
                <a:cxn ang="16200000">
                  <a:pos x="wd2" y="hd2"/>
                </a:cxn>
              </a:cxnLst>
              <a:rect l="0" t="0" r="r" b="b"/>
              <a:pathLst>
                <a:path w="21600" h="21526" extrusionOk="0">
                  <a:moveTo>
                    <a:pt x="21600" y="2552"/>
                  </a:moveTo>
                  <a:cubicBezTo>
                    <a:pt x="21456" y="2916"/>
                    <a:pt x="21187" y="3376"/>
                    <a:pt x="20794" y="3932"/>
                  </a:cubicBezTo>
                  <a:cubicBezTo>
                    <a:pt x="20400" y="4488"/>
                    <a:pt x="19915" y="4976"/>
                    <a:pt x="19337" y="5398"/>
                  </a:cubicBezTo>
                  <a:cubicBezTo>
                    <a:pt x="19353" y="5551"/>
                    <a:pt x="19365" y="5695"/>
                    <a:pt x="19373" y="5829"/>
                  </a:cubicBezTo>
                  <a:cubicBezTo>
                    <a:pt x="19381" y="5963"/>
                    <a:pt x="19385" y="6107"/>
                    <a:pt x="19385" y="6260"/>
                  </a:cubicBezTo>
                  <a:cubicBezTo>
                    <a:pt x="19385" y="7066"/>
                    <a:pt x="19309" y="7947"/>
                    <a:pt x="19156" y="8905"/>
                  </a:cubicBezTo>
                  <a:cubicBezTo>
                    <a:pt x="19004" y="9863"/>
                    <a:pt x="18767" y="10836"/>
                    <a:pt x="18446" y="11823"/>
                  </a:cubicBezTo>
                  <a:cubicBezTo>
                    <a:pt x="18125" y="12810"/>
                    <a:pt x="17719" y="13788"/>
                    <a:pt x="17230" y="14756"/>
                  </a:cubicBezTo>
                  <a:cubicBezTo>
                    <a:pt x="16740" y="15724"/>
                    <a:pt x="16158" y="16619"/>
                    <a:pt x="15484" y="17444"/>
                  </a:cubicBezTo>
                  <a:cubicBezTo>
                    <a:pt x="14810" y="18268"/>
                    <a:pt x="14043" y="18996"/>
                    <a:pt x="13184" y="19629"/>
                  </a:cubicBezTo>
                  <a:cubicBezTo>
                    <a:pt x="12325" y="20261"/>
                    <a:pt x="11366" y="20731"/>
                    <a:pt x="10307" y="21038"/>
                  </a:cubicBezTo>
                  <a:cubicBezTo>
                    <a:pt x="9070" y="21364"/>
                    <a:pt x="7834" y="21526"/>
                    <a:pt x="6599" y="21526"/>
                  </a:cubicBezTo>
                  <a:cubicBezTo>
                    <a:pt x="6068" y="21526"/>
                    <a:pt x="5519" y="21493"/>
                    <a:pt x="4949" y="21426"/>
                  </a:cubicBezTo>
                  <a:cubicBezTo>
                    <a:pt x="4379" y="21359"/>
                    <a:pt x="3809" y="21234"/>
                    <a:pt x="3239" y="21051"/>
                  </a:cubicBezTo>
                  <a:cubicBezTo>
                    <a:pt x="2669" y="20870"/>
                    <a:pt x="2107" y="20625"/>
                    <a:pt x="1553" y="20319"/>
                  </a:cubicBezTo>
                  <a:cubicBezTo>
                    <a:pt x="1000" y="20012"/>
                    <a:pt x="482" y="19620"/>
                    <a:pt x="0" y="19140"/>
                  </a:cubicBezTo>
                  <a:cubicBezTo>
                    <a:pt x="1252" y="19351"/>
                    <a:pt x="2436" y="19231"/>
                    <a:pt x="3552" y="18781"/>
                  </a:cubicBezTo>
                  <a:cubicBezTo>
                    <a:pt x="4668" y="18331"/>
                    <a:pt x="5683" y="17693"/>
                    <a:pt x="6599" y="16869"/>
                  </a:cubicBezTo>
                  <a:cubicBezTo>
                    <a:pt x="6389" y="16869"/>
                    <a:pt x="6113" y="16845"/>
                    <a:pt x="5767" y="16797"/>
                  </a:cubicBezTo>
                  <a:cubicBezTo>
                    <a:pt x="5422" y="16749"/>
                    <a:pt x="5053" y="16605"/>
                    <a:pt x="4660" y="16366"/>
                  </a:cubicBezTo>
                  <a:cubicBezTo>
                    <a:pt x="4266" y="16126"/>
                    <a:pt x="3869" y="15757"/>
                    <a:pt x="3468" y="15259"/>
                  </a:cubicBezTo>
                  <a:cubicBezTo>
                    <a:pt x="3067" y="14760"/>
                    <a:pt x="2713" y="14061"/>
                    <a:pt x="2408" y="13161"/>
                  </a:cubicBezTo>
                  <a:cubicBezTo>
                    <a:pt x="2505" y="13198"/>
                    <a:pt x="2637" y="13223"/>
                    <a:pt x="2806" y="13232"/>
                  </a:cubicBezTo>
                  <a:cubicBezTo>
                    <a:pt x="2974" y="13242"/>
                    <a:pt x="3154" y="13237"/>
                    <a:pt x="3348" y="13218"/>
                  </a:cubicBezTo>
                  <a:cubicBezTo>
                    <a:pt x="3540" y="13198"/>
                    <a:pt x="3729" y="13175"/>
                    <a:pt x="3913" y="13146"/>
                  </a:cubicBezTo>
                  <a:cubicBezTo>
                    <a:pt x="4098" y="13118"/>
                    <a:pt x="4262" y="13083"/>
                    <a:pt x="4407" y="13045"/>
                  </a:cubicBezTo>
                  <a:cubicBezTo>
                    <a:pt x="3572" y="12738"/>
                    <a:pt x="2918" y="12331"/>
                    <a:pt x="2444" y="11823"/>
                  </a:cubicBezTo>
                  <a:cubicBezTo>
                    <a:pt x="1971" y="11315"/>
                    <a:pt x="1622" y="10793"/>
                    <a:pt x="1397" y="10256"/>
                  </a:cubicBezTo>
                  <a:cubicBezTo>
                    <a:pt x="1172" y="9720"/>
                    <a:pt x="1031" y="9212"/>
                    <a:pt x="975" y="8733"/>
                  </a:cubicBezTo>
                  <a:cubicBezTo>
                    <a:pt x="919" y="8253"/>
                    <a:pt x="891" y="7880"/>
                    <a:pt x="891" y="7612"/>
                  </a:cubicBezTo>
                  <a:cubicBezTo>
                    <a:pt x="1100" y="7765"/>
                    <a:pt x="1405" y="7928"/>
                    <a:pt x="1806" y="8100"/>
                  </a:cubicBezTo>
                  <a:cubicBezTo>
                    <a:pt x="2208" y="8273"/>
                    <a:pt x="2569" y="8349"/>
                    <a:pt x="2890" y="8330"/>
                  </a:cubicBezTo>
                  <a:cubicBezTo>
                    <a:pt x="2232" y="7678"/>
                    <a:pt x="1754" y="7032"/>
                    <a:pt x="1456" y="6389"/>
                  </a:cubicBezTo>
                  <a:cubicBezTo>
                    <a:pt x="1160" y="5748"/>
                    <a:pt x="983" y="5125"/>
                    <a:pt x="927" y="4521"/>
                  </a:cubicBezTo>
                  <a:cubicBezTo>
                    <a:pt x="871" y="3917"/>
                    <a:pt x="899" y="3329"/>
                    <a:pt x="1011" y="2753"/>
                  </a:cubicBezTo>
                  <a:cubicBezTo>
                    <a:pt x="1124" y="2178"/>
                    <a:pt x="1276" y="1622"/>
                    <a:pt x="1469" y="1085"/>
                  </a:cubicBezTo>
                  <a:cubicBezTo>
                    <a:pt x="2352" y="2273"/>
                    <a:pt x="3231" y="3237"/>
                    <a:pt x="4106" y="3975"/>
                  </a:cubicBezTo>
                  <a:cubicBezTo>
                    <a:pt x="4981" y="4713"/>
                    <a:pt x="5816" y="5283"/>
                    <a:pt x="6610" y="5685"/>
                  </a:cubicBezTo>
                  <a:cubicBezTo>
                    <a:pt x="7405" y="6088"/>
                    <a:pt x="8147" y="6356"/>
                    <a:pt x="8838" y="6490"/>
                  </a:cubicBezTo>
                  <a:cubicBezTo>
                    <a:pt x="9528" y="6625"/>
                    <a:pt x="10130" y="6692"/>
                    <a:pt x="10644" y="6692"/>
                  </a:cubicBezTo>
                  <a:cubicBezTo>
                    <a:pt x="10547" y="5925"/>
                    <a:pt x="10543" y="5196"/>
                    <a:pt x="10632" y="4507"/>
                  </a:cubicBezTo>
                  <a:cubicBezTo>
                    <a:pt x="10720" y="3817"/>
                    <a:pt x="10905" y="3185"/>
                    <a:pt x="11185" y="2609"/>
                  </a:cubicBezTo>
                  <a:cubicBezTo>
                    <a:pt x="11467" y="2034"/>
                    <a:pt x="11839" y="1541"/>
                    <a:pt x="12305" y="1129"/>
                  </a:cubicBezTo>
                  <a:cubicBezTo>
                    <a:pt x="12771" y="717"/>
                    <a:pt x="13325" y="405"/>
                    <a:pt x="13967" y="194"/>
                  </a:cubicBezTo>
                  <a:cubicBezTo>
                    <a:pt x="14753" y="-74"/>
                    <a:pt x="15508" y="-65"/>
                    <a:pt x="16230" y="223"/>
                  </a:cubicBezTo>
                  <a:cubicBezTo>
                    <a:pt x="16953" y="511"/>
                    <a:pt x="17571" y="1009"/>
                    <a:pt x="18084" y="1718"/>
                  </a:cubicBezTo>
                  <a:cubicBezTo>
                    <a:pt x="18309" y="1699"/>
                    <a:pt x="18663" y="1612"/>
                    <a:pt x="19144" y="1459"/>
                  </a:cubicBezTo>
                  <a:cubicBezTo>
                    <a:pt x="19626" y="1306"/>
                    <a:pt x="20227" y="971"/>
                    <a:pt x="20950" y="453"/>
                  </a:cubicBezTo>
                  <a:cubicBezTo>
                    <a:pt x="20902" y="645"/>
                    <a:pt x="20826" y="880"/>
                    <a:pt x="20722" y="1158"/>
                  </a:cubicBezTo>
                  <a:cubicBezTo>
                    <a:pt x="20617" y="1436"/>
                    <a:pt x="20484" y="1718"/>
                    <a:pt x="20324" y="2005"/>
                  </a:cubicBezTo>
                  <a:cubicBezTo>
                    <a:pt x="20164" y="2293"/>
                    <a:pt x="19971" y="2571"/>
                    <a:pt x="19746" y="2839"/>
                  </a:cubicBezTo>
                  <a:cubicBezTo>
                    <a:pt x="19521" y="3108"/>
                    <a:pt x="19264" y="3329"/>
                    <a:pt x="18976" y="3501"/>
                  </a:cubicBezTo>
                  <a:cubicBezTo>
                    <a:pt x="19217" y="3443"/>
                    <a:pt x="19481" y="3376"/>
                    <a:pt x="19770" y="3300"/>
                  </a:cubicBezTo>
                  <a:cubicBezTo>
                    <a:pt x="20011" y="3223"/>
                    <a:pt x="20292" y="3122"/>
                    <a:pt x="20613" y="2998"/>
                  </a:cubicBezTo>
                  <a:cubicBezTo>
                    <a:pt x="20934" y="2873"/>
                    <a:pt x="21263" y="2724"/>
                    <a:pt x="21600" y="2552"/>
                  </a:cubicBezTo>
                  <a:cubicBezTo>
                    <a:pt x="21600" y="2552"/>
                    <a:pt x="21600" y="2552"/>
                    <a:pt x="21600" y="2552"/>
                  </a:cubicBezTo>
                  <a:close/>
                </a:path>
              </a:pathLst>
            </a:custGeom>
            <a:solidFill>
              <a:srgbClr val="FFFFFF"/>
            </a:solidFill>
            <a:ln w="12700" cap="flat">
              <a:noFill/>
              <a:miter lim="400000"/>
            </a:ln>
            <a:effectLst/>
          </p:spPr>
          <p:txBody>
            <a:bodyPr wrap="square" lIns="38100" tIns="38100" rIns="38100" bIns="38100" numCol="1" anchor="ctr">
              <a:noAutofit/>
            </a:bodyPr>
            <a:lstStyle/>
            <a:p>
              <a:pPr lvl="0"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a:p>
          </p:txBody>
        </p:sp>
      </p:grpSp>
      <p:grpSp>
        <p:nvGrpSpPr>
          <p:cNvPr id="31" name="Group 31"/>
          <p:cNvGrpSpPr/>
          <p:nvPr userDrawn="1"/>
        </p:nvGrpSpPr>
        <p:grpSpPr>
          <a:xfrm>
            <a:off x="5754795" y="6515743"/>
            <a:ext cx="254000" cy="254000"/>
            <a:chOff x="0" y="0"/>
            <a:chExt cx="508000" cy="508000"/>
          </a:xfrm>
        </p:grpSpPr>
        <p:sp>
          <p:nvSpPr>
            <p:cNvPr id="29" name="Shape 29"/>
            <p:cNvSpPr/>
            <p:nvPr/>
          </p:nvSpPr>
          <p:spPr>
            <a:xfrm>
              <a:off x="0" y="0"/>
              <a:ext cx="508001" cy="508000"/>
            </a:xfrm>
            <a:prstGeom prst="roundRect">
              <a:avLst>
                <a:gd name="adj" fmla="val 50000"/>
              </a:avLst>
            </a:prstGeom>
            <a:solidFill>
              <a:schemeClr val="accent1"/>
            </a:solidFill>
            <a:ln w="12700" cap="flat">
              <a:noFill/>
              <a:miter lim="400000"/>
            </a:ln>
            <a:effectLst/>
          </p:spPr>
          <p:txBody>
            <a:bodyPr wrap="square" lIns="0" tIns="0" rIns="0" bIns="0" numCol="1" anchor="ctr">
              <a:noAutofit/>
            </a:bodyPr>
            <a:lstStyle/>
            <a:p>
              <a:pPr lvl="0">
                <a:defRPr sz="3200">
                  <a:solidFill>
                    <a:srgbClr val="FFFFFF"/>
                  </a:solidFill>
                </a:defRPr>
              </a:pPr>
              <a:endParaRPr sz="4265"/>
            </a:p>
          </p:txBody>
        </p:sp>
        <p:sp>
          <p:nvSpPr>
            <p:cNvPr id="30" name="Shape 30"/>
            <p:cNvSpPr/>
            <p:nvPr/>
          </p:nvSpPr>
          <p:spPr>
            <a:xfrm>
              <a:off x="193562" y="133823"/>
              <a:ext cx="120876" cy="240354"/>
            </a:xfrm>
            <a:custGeom>
              <a:avLst/>
              <a:gdLst/>
              <a:ahLst/>
              <a:cxnLst>
                <a:cxn ang="0">
                  <a:pos x="wd2" y="hd2"/>
                </a:cxn>
                <a:cxn ang="5400000">
                  <a:pos x="wd2" y="hd2"/>
                </a:cxn>
                <a:cxn ang="10800000">
                  <a:pos x="wd2" y="hd2"/>
                </a:cxn>
                <a:cxn ang="16200000">
                  <a:pos x="wd2" y="hd2"/>
                </a:cxn>
              </a:cxnLst>
              <a:rect l="0" t="0" r="r" b="b"/>
              <a:pathLst>
                <a:path w="21600" h="21600" extrusionOk="0">
                  <a:moveTo>
                    <a:pt x="4675" y="4169"/>
                  </a:moveTo>
                  <a:cubicBezTo>
                    <a:pt x="4675" y="4035"/>
                    <a:pt x="4709" y="3743"/>
                    <a:pt x="4791" y="3297"/>
                  </a:cubicBezTo>
                  <a:cubicBezTo>
                    <a:pt x="4867" y="2854"/>
                    <a:pt x="5202" y="2383"/>
                    <a:pt x="5802" y="1894"/>
                  </a:cubicBezTo>
                  <a:cubicBezTo>
                    <a:pt x="6401" y="1405"/>
                    <a:pt x="7364" y="967"/>
                    <a:pt x="8707" y="580"/>
                  </a:cubicBezTo>
                  <a:cubicBezTo>
                    <a:pt x="10041" y="196"/>
                    <a:pt x="11974" y="0"/>
                    <a:pt x="14499" y="0"/>
                  </a:cubicBezTo>
                  <a:lnTo>
                    <a:pt x="21600" y="0"/>
                  </a:lnTo>
                  <a:lnTo>
                    <a:pt x="21600" y="3894"/>
                  </a:lnTo>
                  <a:lnTo>
                    <a:pt x="16396" y="3894"/>
                  </a:lnTo>
                  <a:cubicBezTo>
                    <a:pt x="15888" y="3894"/>
                    <a:pt x="15406" y="3990"/>
                    <a:pt x="14970" y="4182"/>
                  </a:cubicBezTo>
                  <a:cubicBezTo>
                    <a:pt x="14544" y="4373"/>
                    <a:pt x="14317" y="4557"/>
                    <a:pt x="14317" y="4725"/>
                  </a:cubicBezTo>
                  <a:lnTo>
                    <a:pt x="14317" y="7145"/>
                  </a:lnTo>
                  <a:lnTo>
                    <a:pt x="21600" y="7145"/>
                  </a:lnTo>
                  <a:cubicBezTo>
                    <a:pt x="21525" y="7620"/>
                    <a:pt x="21434" y="8081"/>
                    <a:pt x="21346" y="8528"/>
                  </a:cubicBezTo>
                  <a:lnTo>
                    <a:pt x="21055" y="9702"/>
                  </a:lnTo>
                  <a:cubicBezTo>
                    <a:pt x="20934" y="10099"/>
                    <a:pt x="20817" y="10469"/>
                    <a:pt x="20709" y="10807"/>
                  </a:cubicBezTo>
                  <a:lnTo>
                    <a:pt x="14271" y="10807"/>
                  </a:lnTo>
                  <a:lnTo>
                    <a:pt x="14271" y="21600"/>
                  </a:lnTo>
                  <a:lnTo>
                    <a:pt x="4675" y="21600"/>
                  </a:lnTo>
                  <a:lnTo>
                    <a:pt x="4675" y="10807"/>
                  </a:lnTo>
                  <a:lnTo>
                    <a:pt x="0" y="10807"/>
                  </a:lnTo>
                  <a:lnTo>
                    <a:pt x="0" y="7145"/>
                  </a:lnTo>
                  <a:lnTo>
                    <a:pt x="4675" y="7145"/>
                  </a:lnTo>
                  <a:cubicBezTo>
                    <a:pt x="4675" y="7145"/>
                    <a:pt x="4675" y="4169"/>
                    <a:pt x="4675" y="4169"/>
                  </a:cubicBezTo>
                  <a:close/>
                </a:path>
              </a:pathLst>
            </a:custGeom>
            <a:solidFill>
              <a:srgbClr val="FFFFFF"/>
            </a:solidFill>
            <a:ln w="12700" cap="flat">
              <a:noFill/>
              <a:miter lim="400000"/>
            </a:ln>
            <a:effectLst/>
          </p:spPr>
          <p:txBody>
            <a:bodyPr wrap="square" lIns="38100" tIns="38100" rIns="38100" bIns="38100" numCol="1" anchor="ctr">
              <a:noAutofit/>
            </a:bodyPr>
            <a:lstStyle/>
            <a:p>
              <a:pPr lvl="0"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a:p>
          </p:txBody>
        </p:sp>
      </p:grpSp>
      <p:grpSp>
        <p:nvGrpSpPr>
          <p:cNvPr id="34" name="Group 34"/>
          <p:cNvGrpSpPr/>
          <p:nvPr userDrawn="1"/>
        </p:nvGrpSpPr>
        <p:grpSpPr>
          <a:xfrm>
            <a:off x="5959839" y="6515743"/>
            <a:ext cx="254000" cy="254000"/>
            <a:chOff x="0" y="0"/>
            <a:chExt cx="508000" cy="508000"/>
          </a:xfrm>
        </p:grpSpPr>
        <p:sp>
          <p:nvSpPr>
            <p:cNvPr id="32" name="Shape 32"/>
            <p:cNvSpPr/>
            <p:nvPr/>
          </p:nvSpPr>
          <p:spPr>
            <a:xfrm>
              <a:off x="0" y="0"/>
              <a:ext cx="508001" cy="508000"/>
            </a:xfrm>
            <a:prstGeom prst="roundRect">
              <a:avLst>
                <a:gd name="adj" fmla="val 50000"/>
              </a:avLst>
            </a:prstGeom>
            <a:solidFill>
              <a:schemeClr val="accent3">
                <a:alpha val="80000"/>
              </a:schemeClr>
            </a:solidFill>
            <a:ln w="12700" cap="flat">
              <a:noFill/>
              <a:miter lim="400000"/>
            </a:ln>
            <a:effectLst/>
          </p:spPr>
          <p:txBody>
            <a:bodyPr wrap="square" lIns="0" tIns="0" rIns="0" bIns="0" numCol="1" anchor="ctr">
              <a:noAutofit/>
            </a:bodyPr>
            <a:lstStyle/>
            <a:p>
              <a:pPr lvl="0">
                <a:defRPr sz="3200">
                  <a:solidFill>
                    <a:srgbClr val="FFFFFF"/>
                  </a:solidFill>
                </a:defRPr>
              </a:pPr>
              <a:endParaRPr sz="4265"/>
            </a:p>
          </p:txBody>
        </p:sp>
        <p:sp>
          <p:nvSpPr>
            <p:cNvPr id="33" name="Shape 33"/>
            <p:cNvSpPr/>
            <p:nvPr/>
          </p:nvSpPr>
          <p:spPr>
            <a:xfrm>
              <a:off x="130580" y="133823"/>
              <a:ext cx="246840" cy="240354"/>
            </a:xfrm>
            <a:custGeom>
              <a:avLst/>
              <a:gdLst/>
              <a:ahLst/>
              <a:cxnLst>
                <a:cxn ang="0">
                  <a:pos x="wd2" y="hd2"/>
                </a:cxn>
                <a:cxn ang="5400000">
                  <a:pos x="wd2" y="hd2"/>
                </a:cxn>
                <a:cxn ang="10800000">
                  <a:pos x="wd2" y="hd2"/>
                </a:cxn>
                <a:cxn ang="16200000">
                  <a:pos x="wd2" y="hd2"/>
                </a:cxn>
              </a:cxnLst>
              <a:rect l="0" t="0" r="r" b="b"/>
              <a:pathLst>
                <a:path w="21600" h="21600" extrusionOk="0">
                  <a:moveTo>
                    <a:pt x="2428" y="0"/>
                  </a:moveTo>
                  <a:cubicBezTo>
                    <a:pt x="960" y="0"/>
                    <a:pt x="0" y="1009"/>
                    <a:pt x="0" y="2332"/>
                  </a:cubicBezTo>
                  <a:cubicBezTo>
                    <a:pt x="0" y="3624"/>
                    <a:pt x="928" y="4679"/>
                    <a:pt x="2365" y="4679"/>
                  </a:cubicBezTo>
                  <a:cubicBezTo>
                    <a:pt x="3893" y="4679"/>
                    <a:pt x="4825" y="3624"/>
                    <a:pt x="4825" y="2332"/>
                  </a:cubicBezTo>
                  <a:cubicBezTo>
                    <a:pt x="4794" y="1009"/>
                    <a:pt x="3896" y="0"/>
                    <a:pt x="2428" y="0"/>
                  </a:cubicBezTo>
                  <a:close/>
                  <a:moveTo>
                    <a:pt x="16350" y="6218"/>
                  </a:moveTo>
                  <a:cubicBezTo>
                    <a:pt x="13892" y="6218"/>
                    <a:pt x="12424" y="7661"/>
                    <a:pt x="11825" y="8646"/>
                  </a:cubicBezTo>
                  <a:lnTo>
                    <a:pt x="11730" y="8646"/>
                  </a:lnTo>
                  <a:lnTo>
                    <a:pt x="11525" y="6558"/>
                  </a:lnTo>
                  <a:lnTo>
                    <a:pt x="7568" y="6558"/>
                  </a:lnTo>
                  <a:cubicBezTo>
                    <a:pt x="7629" y="7913"/>
                    <a:pt x="7694" y="9474"/>
                    <a:pt x="7694" y="11351"/>
                  </a:cubicBezTo>
                  <a:cubicBezTo>
                    <a:pt x="7694" y="11351"/>
                    <a:pt x="7694" y="21600"/>
                    <a:pt x="7694" y="21600"/>
                  </a:cubicBezTo>
                  <a:lnTo>
                    <a:pt x="12251" y="21600"/>
                  </a:lnTo>
                  <a:lnTo>
                    <a:pt x="12251" y="12921"/>
                  </a:lnTo>
                  <a:cubicBezTo>
                    <a:pt x="12251" y="12490"/>
                    <a:pt x="12272" y="12062"/>
                    <a:pt x="12392" y="11755"/>
                  </a:cubicBezTo>
                  <a:cubicBezTo>
                    <a:pt x="12722" y="10894"/>
                    <a:pt x="13467" y="10007"/>
                    <a:pt x="14726" y="10007"/>
                  </a:cubicBezTo>
                  <a:cubicBezTo>
                    <a:pt x="16374" y="10007"/>
                    <a:pt x="17044" y="11321"/>
                    <a:pt x="17044" y="13261"/>
                  </a:cubicBezTo>
                  <a:lnTo>
                    <a:pt x="17044" y="21600"/>
                  </a:lnTo>
                  <a:lnTo>
                    <a:pt x="21600" y="21600"/>
                  </a:lnTo>
                  <a:lnTo>
                    <a:pt x="21600" y="12711"/>
                  </a:lnTo>
                  <a:cubicBezTo>
                    <a:pt x="21600" y="8280"/>
                    <a:pt x="19347" y="6218"/>
                    <a:pt x="16350" y="6218"/>
                  </a:cubicBezTo>
                  <a:close/>
                  <a:moveTo>
                    <a:pt x="126" y="6525"/>
                  </a:moveTo>
                  <a:lnTo>
                    <a:pt x="126" y="21568"/>
                  </a:lnTo>
                  <a:cubicBezTo>
                    <a:pt x="126" y="21568"/>
                    <a:pt x="4667" y="21568"/>
                    <a:pt x="4667" y="21568"/>
                  </a:cubicBezTo>
                  <a:lnTo>
                    <a:pt x="4667" y="6525"/>
                  </a:lnTo>
                  <a:lnTo>
                    <a:pt x="126" y="6525"/>
                  </a:lnTo>
                  <a:close/>
                </a:path>
              </a:pathLst>
            </a:custGeom>
            <a:solidFill>
              <a:srgbClr val="FFFFFF"/>
            </a:solidFill>
            <a:ln w="12700" cap="flat">
              <a:noFill/>
              <a:miter lim="400000"/>
            </a:ln>
            <a:effectLst/>
          </p:spPr>
          <p:txBody>
            <a:bodyPr wrap="square" lIns="38100" tIns="38100" rIns="38100" bIns="38100" numCol="1" anchor="ctr">
              <a:noAutofit/>
            </a:bodyPr>
            <a:lstStyle/>
            <a:p>
              <a:pPr lvl="0"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a:p>
          </p:txBody>
        </p:sp>
      </p:grpSp>
      <p:sp>
        <p:nvSpPr>
          <p:cNvPr id="35" name="Shape 35"/>
          <p:cNvSpPr/>
          <p:nvPr userDrawn="1"/>
        </p:nvSpPr>
        <p:spPr>
          <a:xfrm>
            <a:off x="11787051" y="97531"/>
            <a:ext cx="297229" cy="29683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a:miter lim="400000"/>
          </a:ln>
        </p:spPr>
        <p:txBody>
          <a:bodyPr lIns="22860" tIns="22860" rIns="22860" bIns="22860"/>
          <a:lstStyle/>
          <a:p>
            <a:pPr lvl="0" defTabSz="457200">
              <a:defRPr sz="2100">
                <a:latin typeface="Gill Sans"/>
                <a:ea typeface="Gill Sans"/>
                <a:cs typeface="Gill Sans"/>
                <a:sym typeface="Gill Sans"/>
              </a:defRPr>
            </a:pPr>
            <a:endParaRPr sz="2800"/>
          </a:p>
        </p:txBody>
      </p:sp>
      <p:sp>
        <p:nvSpPr>
          <p:cNvPr id="36" name="Shape 36"/>
          <p:cNvSpPr>
            <a:spLocks noGrp="1"/>
          </p:cNvSpPr>
          <p:nvPr>
            <p:ph type="sldNum" sz="quarter" idx="2"/>
          </p:nvPr>
        </p:nvSpPr>
        <p:spPr>
          <a:xfrm>
            <a:off x="11781386" y="162566"/>
            <a:ext cx="308559" cy="123111"/>
          </a:xfrm>
          <a:prstGeom prst="rect">
            <a:avLst/>
          </a:prstGeom>
          <a:ln w="12700">
            <a:miter lim="400000"/>
          </a:ln>
        </p:spPr>
        <p:txBody>
          <a:bodyPr lIns="0" tIns="0" rIns="0" bIns="0">
            <a:spAutoFit/>
          </a:bodyPr>
          <a:lstStyle>
            <a:lvl1pPr>
              <a:defRPr sz="800">
                <a:solidFill>
                  <a:srgbClr val="FFFFFF"/>
                </a:solidFill>
                <a:latin typeface="Roboto Regular"/>
                <a:ea typeface="Roboto Regular"/>
                <a:cs typeface="Roboto Regular"/>
                <a:sym typeface="Roboto Regular"/>
              </a:defRPr>
            </a:lvl1pPr>
          </a:lstStyle>
          <a:p>
            <a:fld id="{86CB4B4D-7CA3-9044-876B-883B54F8677D}" type="slidenum">
              <a:rPr lang="en-US" smtClean="0"/>
            </a:fld>
            <a:endParaRPr lang="en-US" dirty="0"/>
          </a:p>
        </p:txBody>
      </p:sp>
    </p:spTree>
  </p:cSld>
  <p:clrMapOvr>
    <a:masterClrMapping/>
  </p:clrMapOvr>
  <mc:AlternateContent xmlns:mc="http://schemas.openxmlformats.org/markup-compatibility/2006">
    <mc:Choice xmlns:p14="http://schemas.microsoft.com/office/powerpoint/2010/main" Requires="p14">
      <p:transition p14:dur="10" advTm="5000"/>
    </mc:Choice>
    <mc:Fallback>
      <p:transition advTm="5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99_Responsive Device">
    <p:spTree>
      <p:nvGrpSpPr>
        <p:cNvPr id="1" name=""/>
        <p:cNvGrpSpPr/>
        <p:nvPr/>
      </p:nvGrpSpPr>
      <p:grpSpPr>
        <a:xfrm>
          <a:off x="0" y="0"/>
          <a:ext cx="0" cy="0"/>
          <a:chOff x="0" y="0"/>
          <a:chExt cx="0" cy="0"/>
        </a:xfrm>
      </p:grpSpPr>
      <p:sp>
        <p:nvSpPr>
          <p:cNvPr id="30" name="Shape 11"/>
          <p:cNvSpPr/>
          <p:nvPr userDrawn="1"/>
        </p:nvSpPr>
        <p:spPr>
          <a:xfrm>
            <a:off x="0" y="0"/>
            <a:ext cx="12192000" cy="6858000"/>
          </a:xfrm>
          <a:prstGeom prst="roundRect">
            <a:avLst>
              <a:gd name="adj" fmla="val 0"/>
            </a:avLst>
          </a:prstGeom>
          <a:solidFill>
            <a:srgbClr val="DCDEE0">
              <a:alpha val="40594"/>
            </a:srgbClr>
          </a:solidFill>
          <a:ln w="12700">
            <a:miter lim="400000"/>
          </a:ln>
        </p:spPr>
        <p:txBody>
          <a:bodyPr lIns="0" tIns="0" rIns="0" bIns="0" anchor="ctr"/>
          <a:lstStyle/>
          <a:p>
            <a:pPr lvl="0">
              <a:defRPr sz="3200">
                <a:solidFill>
                  <a:srgbClr val="FFFFFF"/>
                </a:solidFill>
              </a:defRPr>
            </a:pPr>
            <a:endParaRPr sz="4265"/>
          </a:p>
        </p:txBody>
      </p:sp>
      <p:grpSp>
        <p:nvGrpSpPr>
          <p:cNvPr id="6" name="Group 16"/>
          <p:cNvGrpSpPr/>
          <p:nvPr userDrawn="1"/>
        </p:nvGrpSpPr>
        <p:grpSpPr>
          <a:xfrm>
            <a:off x="11524080" y="6524053"/>
            <a:ext cx="522333" cy="237380"/>
            <a:chOff x="0" y="0"/>
            <a:chExt cx="1044665" cy="474758"/>
          </a:xfrm>
        </p:grpSpPr>
        <p:sp>
          <p:nvSpPr>
            <p:cNvPr id="7" name="Shape 12"/>
            <p:cNvSpPr/>
            <p:nvPr/>
          </p:nvSpPr>
          <p:spPr>
            <a:xfrm>
              <a:off x="571544" y="2270"/>
              <a:ext cx="473122" cy="4724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12700" cap="flat">
              <a:solidFill>
                <a:srgbClr val="B3B3B3"/>
              </a:solidFill>
              <a:prstDash val="solid"/>
              <a:miter lim="800000"/>
            </a:ln>
            <a:effectLst/>
          </p:spPr>
          <p:txBody>
            <a:bodyPr wrap="square" lIns="45719" tIns="45719" rIns="45719" bIns="45719" numCol="1" anchor="t">
              <a:noAutofit/>
            </a:bodyPr>
            <a:lstStyle/>
            <a:p>
              <a:pPr lvl="0" defTabSz="457200">
                <a:defRPr sz="2100">
                  <a:latin typeface="Gill Sans"/>
                  <a:ea typeface="Gill Sans"/>
                  <a:cs typeface="Gill Sans"/>
                  <a:sym typeface="Gill Sans"/>
                </a:defRPr>
              </a:pPr>
              <a:endParaRPr sz="2800"/>
            </a:p>
          </p:txBody>
        </p:sp>
        <p:sp>
          <p:nvSpPr>
            <p:cNvPr id="8" name="Shape 13">
              <a:hlinkClick r:id="" action="ppaction://hlinkshowjump?jump=nextslide"/>
            </p:cNvPr>
            <p:cNvSpPr/>
            <p:nvPr/>
          </p:nvSpPr>
          <p:spPr>
            <a:xfrm rot="5400000">
              <a:off x="719555" y="156632"/>
              <a:ext cx="240786" cy="154674"/>
            </a:xfrm>
            <a:prstGeom prst="triangle">
              <a:avLst/>
            </a:prstGeom>
            <a:solidFill>
              <a:srgbClr val="CDCDCD"/>
            </a:solidFill>
            <a:ln w="12700" cap="flat">
              <a:noFill/>
              <a:miter lim="400000"/>
            </a:ln>
            <a:effectLst/>
          </p:spPr>
          <p:txBody>
            <a:bodyPr wrap="square" lIns="45719" tIns="45719" rIns="45719" bIns="45719" numCol="1" anchor="t">
              <a:noAutofit/>
            </a:bodyPr>
            <a:lstStyle/>
            <a:p>
              <a:pPr lvl="0" defTabSz="457200">
                <a:defRPr sz="2100">
                  <a:latin typeface="Gill Sans"/>
                  <a:ea typeface="Gill Sans"/>
                  <a:cs typeface="Gill Sans"/>
                  <a:sym typeface="Gill Sans"/>
                </a:defRPr>
              </a:pPr>
              <a:endParaRPr sz="2800"/>
            </a:p>
          </p:txBody>
        </p:sp>
        <p:sp>
          <p:nvSpPr>
            <p:cNvPr id="9" name="Shape 14"/>
            <p:cNvSpPr/>
            <p:nvPr/>
          </p:nvSpPr>
          <p:spPr>
            <a:xfrm rot="10800000">
              <a:off x="-1" y="0"/>
              <a:ext cx="473123" cy="47475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12700" cap="flat">
              <a:solidFill>
                <a:srgbClr val="B3B3B3"/>
              </a:solidFill>
              <a:prstDash val="solid"/>
              <a:miter lim="800000"/>
            </a:ln>
            <a:effectLst/>
          </p:spPr>
          <p:txBody>
            <a:bodyPr wrap="square" lIns="45719" tIns="45719" rIns="45719" bIns="45719" numCol="1" anchor="t">
              <a:noAutofit/>
            </a:bodyPr>
            <a:lstStyle/>
            <a:p>
              <a:pPr lvl="0" defTabSz="457200">
                <a:defRPr sz="2100">
                  <a:latin typeface="Gill Sans"/>
                  <a:ea typeface="Gill Sans"/>
                  <a:cs typeface="Gill Sans"/>
                  <a:sym typeface="Gill Sans"/>
                </a:defRPr>
              </a:pPr>
              <a:endParaRPr sz="2800"/>
            </a:p>
          </p:txBody>
        </p:sp>
        <p:sp>
          <p:nvSpPr>
            <p:cNvPr id="10" name="Shape 15">
              <a:hlinkClick r:id="" action="ppaction://hlinkshowjump?jump=previousslide"/>
            </p:cNvPr>
            <p:cNvSpPr/>
            <p:nvPr/>
          </p:nvSpPr>
          <p:spPr>
            <a:xfrm rot="16200000">
              <a:off x="83746" y="164604"/>
              <a:ext cx="241943" cy="154675"/>
            </a:xfrm>
            <a:prstGeom prst="triangle">
              <a:avLst/>
            </a:prstGeom>
            <a:solidFill>
              <a:srgbClr val="CDCDCD"/>
            </a:solidFill>
            <a:ln w="12700" cap="flat">
              <a:noFill/>
              <a:miter lim="400000"/>
            </a:ln>
            <a:effectLst/>
          </p:spPr>
          <p:txBody>
            <a:bodyPr wrap="square" lIns="45719" tIns="45719" rIns="45719" bIns="45719" numCol="1" anchor="t">
              <a:noAutofit/>
            </a:bodyPr>
            <a:lstStyle/>
            <a:p>
              <a:pPr lvl="0" defTabSz="457200">
                <a:defRPr sz="2100">
                  <a:latin typeface="Gill Sans"/>
                  <a:ea typeface="Gill Sans"/>
                  <a:cs typeface="Gill Sans"/>
                  <a:sym typeface="Gill Sans"/>
                </a:defRPr>
              </a:pPr>
              <a:endParaRPr sz="2800"/>
            </a:p>
          </p:txBody>
        </p:sp>
      </p:grpSp>
      <p:grpSp>
        <p:nvGrpSpPr>
          <p:cNvPr id="11" name="Group 28"/>
          <p:cNvGrpSpPr/>
          <p:nvPr userDrawn="1"/>
        </p:nvGrpSpPr>
        <p:grpSpPr>
          <a:xfrm>
            <a:off x="6161251" y="6515743"/>
            <a:ext cx="254000" cy="254000"/>
            <a:chOff x="0" y="0"/>
            <a:chExt cx="508000" cy="508000"/>
          </a:xfrm>
        </p:grpSpPr>
        <p:sp>
          <p:nvSpPr>
            <p:cNvPr id="12" name="Shape 26"/>
            <p:cNvSpPr/>
            <p:nvPr/>
          </p:nvSpPr>
          <p:spPr>
            <a:xfrm>
              <a:off x="0" y="0"/>
              <a:ext cx="508001" cy="508000"/>
            </a:xfrm>
            <a:prstGeom prst="roundRect">
              <a:avLst>
                <a:gd name="adj" fmla="val 50000"/>
              </a:avLst>
            </a:prstGeom>
            <a:solidFill>
              <a:schemeClr val="accent2"/>
            </a:solidFill>
            <a:ln w="12700" cap="flat">
              <a:noFill/>
              <a:miter lim="400000"/>
            </a:ln>
            <a:effectLst/>
          </p:spPr>
          <p:txBody>
            <a:bodyPr wrap="square" lIns="0" tIns="0" rIns="0" bIns="0" numCol="1" anchor="ctr">
              <a:noAutofit/>
            </a:bodyPr>
            <a:lstStyle/>
            <a:p>
              <a:pPr lvl="0">
                <a:defRPr sz="3200">
                  <a:solidFill>
                    <a:srgbClr val="FFFFFF"/>
                  </a:solidFill>
                </a:defRPr>
              </a:pPr>
              <a:endParaRPr sz="4265"/>
            </a:p>
          </p:txBody>
        </p:sp>
        <p:sp>
          <p:nvSpPr>
            <p:cNvPr id="13" name="Shape 27"/>
            <p:cNvSpPr/>
            <p:nvPr/>
          </p:nvSpPr>
          <p:spPr>
            <a:xfrm>
              <a:off x="110033" y="133823"/>
              <a:ext cx="287934" cy="240354"/>
            </a:xfrm>
            <a:custGeom>
              <a:avLst/>
              <a:gdLst/>
              <a:ahLst/>
              <a:cxnLst>
                <a:cxn ang="0">
                  <a:pos x="wd2" y="hd2"/>
                </a:cxn>
                <a:cxn ang="5400000">
                  <a:pos x="wd2" y="hd2"/>
                </a:cxn>
                <a:cxn ang="10800000">
                  <a:pos x="wd2" y="hd2"/>
                </a:cxn>
                <a:cxn ang="16200000">
                  <a:pos x="wd2" y="hd2"/>
                </a:cxn>
              </a:cxnLst>
              <a:rect l="0" t="0" r="r" b="b"/>
              <a:pathLst>
                <a:path w="21600" h="21526" extrusionOk="0">
                  <a:moveTo>
                    <a:pt x="21600" y="2552"/>
                  </a:moveTo>
                  <a:cubicBezTo>
                    <a:pt x="21456" y="2916"/>
                    <a:pt x="21187" y="3376"/>
                    <a:pt x="20794" y="3932"/>
                  </a:cubicBezTo>
                  <a:cubicBezTo>
                    <a:pt x="20400" y="4488"/>
                    <a:pt x="19915" y="4976"/>
                    <a:pt x="19337" y="5398"/>
                  </a:cubicBezTo>
                  <a:cubicBezTo>
                    <a:pt x="19353" y="5551"/>
                    <a:pt x="19365" y="5695"/>
                    <a:pt x="19373" y="5829"/>
                  </a:cubicBezTo>
                  <a:cubicBezTo>
                    <a:pt x="19381" y="5963"/>
                    <a:pt x="19385" y="6107"/>
                    <a:pt x="19385" y="6260"/>
                  </a:cubicBezTo>
                  <a:cubicBezTo>
                    <a:pt x="19385" y="7066"/>
                    <a:pt x="19309" y="7947"/>
                    <a:pt x="19156" y="8905"/>
                  </a:cubicBezTo>
                  <a:cubicBezTo>
                    <a:pt x="19004" y="9863"/>
                    <a:pt x="18767" y="10836"/>
                    <a:pt x="18446" y="11823"/>
                  </a:cubicBezTo>
                  <a:cubicBezTo>
                    <a:pt x="18125" y="12810"/>
                    <a:pt x="17719" y="13788"/>
                    <a:pt x="17230" y="14756"/>
                  </a:cubicBezTo>
                  <a:cubicBezTo>
                    <a:pt x="16740" y="15724"/>
                    <a:pt x="16158" y="16619"/>
                    <a:pt x="15484" y="17444"/>
                  </a:cubicBezTo>
                  <a:cubicBezTo>
                    <a:pt x="14810" y="18268"/>
                    <a:pt x="14043" y="18996"/>
                    <a:pt x="13184" y="19629"/>
                  </a:cubicBezTo>
                  <a:cubicBezTo>
                    <a:pt x="12325" y="20261"/>
                    <a:pt x="11366" y="20731"/>
                    <a:pt x="10307" y="21038"/>
                  </a:cubicBezTo>
                  <a:cubicBezTo>
                    <a:pt x="9070" y="21364"/>
                    <a:pt x="7834" y="21526"/>
                    <a:pt x="6599" y="21526"/>
                  </a:cubicBezTo>
                  <a:cubicBezTo>
                    <a:pt x="6068" y="21526"/>
                    <a:pt x="5519" y="21493"/>
                    <a:pt x="4949" y="21426"/>
                  </a:cubicBezTo>
                  <a:cubicBezTo>
                    <a:pt x="4379" y="21359"/>
                    <a:pt x="3809" y="21234"/>
                    <a:pt x="3239" y="21051"/>
                  </a:cubicBezTo>
                  <a:cubicBezTo>
                    <a:pt x="2669" y="20870"/>
                    <a:pt x="2107" y="20625"/>
                    <a:pt x="1553" y="20319"/>
                  </a:cubicBezTo>
                  <a:cubicBezTo>
                    <a:pt x="1000" y="20012"/>
                    <a:pt x="482" y="19620"/>
                    <a:pt x="0" y="19140"/>
                  </a:cubicBezTo>
                  <a:cubicBezTo>
                    <a:pt x="1252" y="19351"/>
                    <a:pt x="2436" y="19231"/>
                    <a:pt x="3552" y="18781"/>
                  </a:cubicBezTo>
                  <a:cubicBezTo>
                    <a:pt x="4668" y="18331"/>
                    <a:pt x="5683" y="17693"/>
                    <a:pt x="6599" y="16869"/>
                  </a:cubicBezTo>
                  <a:cubicBezTo>
                    <a:pt x="6389" y="16869"/>
                    <a:pt x="6113" y="16845"/>
                    <a:pt x="5767" y="16797"/>
                  </a:cubicBezTo>
                  <a:cubicBezTo>
                    <a:pt x="5422" y="16749"/>
                    <a:pt x="5053" y="16605"/>
                    <a:pt x="4660" y="16366"/>
                  </a:cubicBezTo>
                  <a:cubicBezTo>
                    <a:pt x="4266" y="16126"/>
                    <a:pt x="3869" y="15757"/>
                    <a:pt x="3468" y="15259"/>
                  </a:cubicBezTo>
                  <a:cubicBezTo>
                    <a:pt x="3067" y="14760"/>
                    <a:pt x="2713" y="14061"/>
                    <a:pt x="2408" y="13161"/>
                  </a:cubicBezTo>
                  <a:cubicBezTo>
                    <a:pt x="2505" y="13198"/>
                    <a:pt x="2637" y="13223"/>
                    <a:pt x="2806" y="13232"/>
                  </a:cubicBezTo>
                  <a:cubicBezTo>
                    <a:pt x="2974" y="13242"/>
                    <a:pt x="3154" y="13237"/>
                    <a:pt x="3348" y="13218"/>
                  </a:cubicBezTo>
                  <a:cubicBezTo>
                    <a:pt x="3540" y="13198"/>
                    <a:pt x="3729" y="13175"/>
                    <a:pt x="3913" y="13146"/>
                  </a:cubicBezTo>
                  <a:cubicBezTo>
                    <a:pt x="4098" y="13118"/>
                    <a:pt x="4262" y="13083"/>
                    <a:pt x="4407" y="13045"/>
                  </a:cubicBezTo>
                  <a:cubicBezTo>
                    <a:pt x="3572" y="12738"/>
                    <a:pt x="2918" y="12331"/>
                    <a:pt x="2444" y="11823"/>
                  </a:cubicBezTo>
                  <a:cubicBezTo>
                    <a:pt x="1971" y="11315"/>
                    <a:pt x="1622" y="10793"/>
                    <a:pt x="1397" y="10256"/>
                  </a:cubicBezTo>
                  <a:cubicBezTo>
                    <a:pt x="1172" y="9720"/>
                    <a:pt x="1031" y="9212"/>
                    <a:pt x="975" y="8733"/>
                  </a:cubicBezTo>
                  <a:cubicBezTo>
                    <a:pt x="919" y="8253"/>
                    <a:pt x="891" y="7880"/>
                    <a:pt x="891" y="7612"/>
                  </a:cubicBezTo>
                  <a:cubicBezTo>
                    <a:pt x="1100" y="7765"/>
                    <a:pt x="1405" y="7928"/>
                    <a:pt x="1806" y="8100"/>
                  </a:cubicBezTo>
                  <a:cubicBezTo>
                    <a:pt x="2208" y="8273"/>
                    <a:pt x="2569" y="8349"/>
                    <a:pt x="2890" y="8330"/>
                  </a:cubicBezTo>
                  <a:cubicBezTo>
                    <a:pt x="2232" y="7678"/>
                    <a:pt x="1754" y="7032"/>
                    <a:pt x="1456" y="6389"/>
                  </a:cubicBezTo>
                  <a:cubicBezTo>
                    <a:pt x="1160" y="5748"/>
                    <a:pt x="983" y="5125"/>
                    <a:pt x="927" y="4521"/>
                  </a:cubicBezTo>
                  <a:cubicBezTo>
                    <a:pt x="871" y="3917"/>
                    <a:pt x="899" y="3329"/>
                    <a:pt x="1011" y="2753"/>
                  </a:cubicBezTo>
                  <a:cubicBezTo>
                    <a:pt x="1124" y="2178"/>
                    <a:pt x="1276" y="1622"/>
                    <a:pt x="1469" y="1085"/>
                  </a:cubicBezTo>
                  <a:cubicBezTo>
                    <a:pt x="2352" y="2273"/>
                    <a:pt x="3231" y="3237"/>
                    <a:pt x="4106" y="3975"/>
                  </a:cubicBezTo>
                  <a:cubicBezTo>
                    <a:pt x="4981" y="4713"/>
                    <a:pt x="5816" y="5283"/>
                    <a:pt x="6610" y="5685"/>
                  </a:cubicBezTo>
                  <a:cubicBezTo>
                    <a:pt x="7405" y="6088"/>
                    <a:pt x="8147" y="6356"/>
                    <a:pt x="8838" y="6490"/>
                  </a:cubicBezTo>
                  <a:cubicBezTo>
                    <a:pt x="9528" y="6625"/>
                    <a:pt x="10130" y="6692"/>
                    <a:pt x="10644" y="6692"/>
                  </a:cubicBezTo>
                  <a:cubicBezTo>
                    <a:pt x="10547" y="5925"/>
                    <a:pt x="10543" y="5196"/>
                    <a:pt x="10632" y="4507"/>
                  </a:cubicBezTo>
                  <a:cubicBezTo>
                    <a:pt x="10720" y="3817"/>
                    <a:pt x="10905" y="3185"/>
                    <a:pt x="11185" y="2609"/>
                  </a:cubicBezTo>
                  <a:cubicBezTo>
                    <a:pt x="11467" y="2034"/>
                    <a:pt x="11839" y="1541"/>
                    <a:pt x="12305" y="1129"/>
                  </a:cubicBezTo>
                  <a:cubicBezTo>
                    <a:pt x="12771" y="717"/>
                    <a:pt x="13325" y="405"/>
                    <a:pt x="13967" y="194"/>
                  </a:cubicBezTo>
                  <a:cubicBezTo>
                    <a:pt x="14753" y="-74"/>
                    <a:pt x="15508" y="-65"/>
                    <a:pt x="16230" y="223"/>
                  </a:cubicBezTo>
                  <a:cubicBezTo>
                    <a:pt x="16953" y="511"/>
                    <a:pt x="17571" y="1009"/>
                    <a:pt x="18084" y="1718"/>
                  </a:cubicBezTo>
                  <a:cubicBezTo>
                    <a:pt x="18309" y="1699"/>
                    <a:pt x="18663" y="1612"/>
                    <a:pt x="19144" y="1459"/>
                  </a:cubicBezTo>
                  <a:cubicBezTo>
                    <a:pt x="19626" y="1306"/>
                    <a:pt x="20227" y="971"/>
                    <a:pt x="20950" y="453"/>
                  </a:cubicBezTo>
                  <a:cubicBezTo>
                    <a:pt x="20902" y="645"/>
                    <a:pt x="20826" y="880"/>
                    <a:pt x="20722" y="1158"/>
                  </a:cubicBezTo>
                  <a:cubicBezTo>
                    <a:pt x="20617" y="1436"/>
                    <a:pt x="20484" y="1718"/>
                    <a:pt x="20324" y="2005"/>
                  </a:cubicBezTo>
                  <a:cubicBezTo>
                    <a:pt x="20164" y="2293"/>
                    <a:pt x="19971" y="2571"/>
                    <a:pt x="19746" y="2839"/>
                  </a:cubicBezTo>
                  <a:cubicBezTo>
                    <a:pt x="19521" y="3108"/>
                    <a:pt x="19264" y="3329"/>
                    <a:pt x="18976" y="3501"/>
                  </a:cubicBezTo>
                  <a:cubicBezTo>
                    <a:pt x="19217" y="3443"/>
                    <a:pt x="19481" y="3376"/>
                    <a:pt x="19770" y="3300"/>
                  </a:cubicBezTo>
                  <a:cubicBezTo>
                    <a:pt x="20011" y="3223"/>
                    <a:pt x="20292" y="3122"/>
                    <a:pt x="20613" y="2998"/>
                  </a:cubicBezTo>
                  <a:cubicBezTo>
                    <a:pt x="20934" y="2873"/>
                    <a:pt x="21263" y="2724"/>
                    <a:pt x="21600" y="2552"/>
                  </a:cubicBezTo>
                  <a:cubicBezTo>
                    <a:pt x="21600" y="2552"/>
                    <a:pt x="21600" y="2552"/>
                    <a:pt x="21600" y="2552"/>
                  </a:cubicBezTo>
                  <a:close/>
                </a:path>
              </a:pathLst>
            </a:custGeom>
            <a:solidFill>
              <a:srgbClr val="FFFFFF"/>
            </a:solidFill>
            <a:ln w="12700" cap="flat">
              <a:noFill/>
              <a:miter lim="400000"/>
            </a:ln>
            <a:effectLst/>
          </p:spPr>
          <p:txBody>
            <a:bodyPr wrap="square" lIns="38100" tIns="38100" rIns="38100" bIns="38100" numCol="1" anchor="ctr">
              <a:noAutofit/>
            </a:bodyPr>
            <a:lstStyle/>
            <a:p>
              <a:pPr lvl="0"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a:p>
          </p:txBody>
        </p:sp>
      </p:grpSp>
      <p:grpSp>
        <p:nvGrpSpPr>
          <p:cNvPr id="14" name="Group 31"/>
          <p:cNvGrpSpPr/>
          <p:nvPr userDrawn="1"/>
        </p:nvGrpSpPr>
        <p:grpSpPr>
          <a:xfrm>
            <a:off x="5754795" y="6515743"/>
            <a:ext cx="254000" cy="254000"/>
            <a:chOff x="0" y="0"/>
            <a:chExt cx="508000" cy="508000"/>
          </a:xfrm>
        </p:grpSpPr>
        <p:sp>
          <p:nvSpPr>
            <p:cNvPr id="15" name="Shape 29"/>
            <p:cNvSpPr/>
            <p:nvPr/>
          </p:nvSpPr>
          <p:spPr>
            <a:xfrm>
              <a:off x="0" y="0"/>
              <a:ext cx="508001" cy="508000"/>
            </a:xfrm>
            <a:prstGeom prst="roundRect">
              <a:avLst>
                <a:gd name="adj" fmla="val 50000"/>
              </a:avLst>
            </a:prstGeom>
            <a:solidFill>
              <a:schemeClr val="accent1"/>
            </a:solidFill>
            <a:ln w="12700" cap="flat">
              <a:noFill/>
              <a:miter lim="400000"/>
            </a:ln>
            <a:effectLst/>
          </p:spPr>
          <p:txBody>
            <a:bodyPr wrap="square" lIns="0" tIns="0" rIns="0" bIns="0" numCol="1" anchor="ctr">
              <a:noAutofit/>
            </a:bodyPr>
            <a:lstStyle/>
            <a:p>
              <a:pPr lvl="0">
                <a:defRPr sz="3200">
                  <a:solidFill>
                    <a:srgbClr val="FFFFFF"/>
                  </a:solidFill>
                </a:defRPr>
              </a:pPr>
              <a:endParaRPr sz="4265"/>
            </a:p>
          </p:txBody>
        </p:sp>
        <p:sp>
          <p:nvSpPr>
            <p:cNvPr id="16" name="Shape 30"/>
            <p:cNvSpPr/>
            <p:nvPr/>
          </p:nvSpPr>
          <p:spPr>
            <a:xfrm>
              <a:off x="193562" y="133823"/>
              <a:ext cx="120876" cy="240354"/>
            </a:xfrm>
            <a:custGeom>
              <a:avLst/>
              <a:gdLst/>
              <a:ahLst/>
              <a:cxnLst>
                <a:cxn ang="0">
                  <a:pos x="wd2" y="hd2"/>
                </a:cxn>
                <a:cxn ang="5400000">
                  <a:pos x="wd2" y="hd2"/>
                </a:cxn>
                <a:cxn ang="10800000">
                  <a:pos x="wd2" y="hd2"/>
                </a:cxn>
                <a:cxn ang="16200000">
                  <a:pos x="wd2" y="hd2"/>
                </a:cxn>
              </a:cxnLst>
              <a:rect l="0" t="0" r="r" b="b"/>
              <a:pathLst>
                <a:path w="21600" h="21600" extrusionOk="0">
                  <a:moveTo>
                    <a:pt x="4675" y="4169"/>
                  </a:moveTo>
                  <a:cubicBezTo>
                    <a:pt x="4675" y="4035"/>
                    <a:pt x="4709" y="3743"/>
                    <a:pt x="4791" y="3297"/>
                  </a:cubicBezTo>
                  <a:cubicBezTo>
                    <a:pt x="4867" y="2854"/>
                    <a:pt x="5202" y="2383"/>
                    <a:pt x="5802" y="1894"/>
                  </a:cubicBezTo>
                  <a:cubicBezTo>
                    <a:pt x="6401" y="1405"/>
                    <a:pt x="7364" y="967"/>
                    <a:pt x="8707" y="580"/>
                  </a:cubicBezTo>
                  <a:cubicBezTo>
                    <a:pt x="10041" y="196"/>
                    <a:pt x="11974" y="0"/>
                    <a:pt x="14499" y="0"/>
                  </a:cubicBezTo>
                  <a:lnTo>
                    <a:pt x="21600" y="0"/>
                  </a:lnTo>
                  <a:lnTo>
                    <a:pt x="21600" y="3894"/>
                  </a:lnTo>
                  <a:lnTo>
                    <a:pt x="16396" y="3894"/>
                  </a:lnTo>
                  <a:cubicBezTo>
                    <a:pt x="15888" y="3894"/>
                    <a:pt x="15406" y="3990"/>
                    <a:pt x="14970" y="4182"/>
                  </a:cubicBezTo>
                  <a:cubicBezTo>
                    <a:pt x="14544" y="4373"/>
                    <a:pt x="14317" y="4557"/>
                    <a:pt x="14317" y="4725"/>
                  </a:cubicBezTo>
                  <a:lnTo>
                    <a:pt x="14317" y="7145"/>
                  </a:lnTo>
                  <a:lnTo>
                    <a:pt x="21600" y="7145"/>
                  </a:lnTo>
                  <a:cubicBezTo>
                    <a:pt x="21525" y="7620"/>
                    <a:pt x="21434" y="8081"/>
                    <a:pt x="21346" y="8528"/>
                  </a:cubicBezTo>
                  <a:lnTo>
                    <a:pt x="21055" y="9702"/>
                  </a:lnTo>
                  <a:cubicBezTo>
                    <a:pt x="20934" y="10099"/>
                    <a:pt x="20817" y="10469"/>
                    <a:pt x="20709" y="10807"/>
                  </a:cubicBezTo>
                  <a:lnTo>
                    <a:pt x="14271" y="10807"/>
                  </a:lnTo>
                  <a:lnTo>
                    <a:pt x="14271" y="21600"/>
                  </a:lnTo>
                  <a:lnTo>
                    <a:pt x="4675" y="21600"/>
                  </a:lnTo>
                  <a:lnTo>
                    <a:pt x="4675" y="10807"/>
                  </a:lnTo>
                  <a:lnTo>
                    <a:pt x="0" y="10807"/>
                  </a:lnTo>
                  <a:lnTo>
                    <a:pt x="0" y="7145"/>
                  </a:lnTo>
                  <a:lnTo>
                    <a:pt x="4675" y="7145"/>
                  </a:lnTo>
                  <a:cubicBezTo>
                    <a:pt x="4675" y="7145"/>
                    <a:pt x="4675" y="4169"/>
                    <a:pt x="4675" y="4169"/>
                  </a:cubicBezTo>
                  <a:close/>
                </a:path>
              </a:pathLst>
            </a:custGeom>
            <a:solidFill>
              <a:srgbClr val="FFFFFF"/>
            </a:solidFill>
            <a:ln w="12700" cap="flat">
              <a:noFill/>
              <a:miter lim="400000"/>
            </a:ln>
            <a:effectLst/>
          </p:spPr>
          <p:txBody>
            <a:bodyPr wrap="square" lIns="38100" tIns="38100" rIns="38100" bIns="38100" numCol="1" anchor="ctr">
              <a:noAutofit/>
            </a:bodyPr>
            <a:lstStyle/>
            <a:p>
              <a:pPr lvl="0"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a:p>
          </p:txBody>
        </p:sp>
      </p:grpSp>
      <p:grpSp>
        <p:nvGrpSpPr>
          <p:cNvPr id="17" name="Group 34"/>
          <p:cNvGrpSpPr/>
          <p:nvPr userDrawn="1"/>
        </p:nvGrpSpPr>
        <p:grpSpPr>
          <a:xfrm>
            <a:off x="5959839" y="6515743"/>
            <a:ext cx="254000" cy="254000"/>
            <a:chOff x="0" y="0"/>
            <a:chExt cx="508000" cy="508000"/>
          </a:xfrm>
        </p:grpSpPr>
        <p:sp>
          <p:nvSpPr>
            <p:cNvPr id="18" name="Shape 32"/>
            <p:cNvSpPr/>
            <p:nvPr/>
          </p:nvSpPr>
          <p:spPr>
            <a:xfrm>
              <a:off x="0" y="0"/>
              <a:ext cx="508001" cy="508000"/>
            </a:xfrm>
            <a:prstGeom prst="roundRect">
              <a:avLst>
                <a:gd name="adj" fmla="val 50000"/>
              </a:avLst>
            </a:prstGeom>
            <a:solidFill>
              <a:schemeClr val="accent3">
                <a:alpha val="80000"/>
              </a:schemeClr>
            </a:solidFill>
            <a:ln w="12700" cap="flat">
              <a:noFill/>
              <a:miter lim="400000"/>
            </a:ln>
            <a:effectLst/>
          </p:spPr>
          <p:txBody>
            <a:bodyPr wrap="square" lIns="0" tIns="0" rIns="0" bIns="0" numCol="1" anchor="ctr">
              <a:noAutofit/>
            </a:bodyPr>
            <a:lstStyle/>
            <a:p>
              <a:pPr lvl="0">
                <a:defRPr sz="3200">
                  <a:solidFill>
                    <a:srgbClr val="FFFFFF"/>
                  </a:solidFill>
                </a:defRPr>
              </a:pPr>
              <a:endParaRPr sz="4265"/>
            </a:p>
          </p:txBody>
        </p:sp>
        <p:sp>
          <p:nvSpPr>
            <p:cNvPr id="19" name="Shape 33"/>
            <p:cNvSpPr/>
            <p:nvPr/>
          </p:nvSpPr>
          <p:spPr>
            <a:xfrm>
              <a:off x="130580" y="133823"/>
              <a:ext cx="246840" cy="240354"/>
            </a:xfrm>
            <a:custGeom>
              <a:avLst/>
              <a:gdLst/>
              <a:ahLst/>
              <a:cxnLst>
                <a:cxn ang="0">
                  <a:pos x="wd2" y="hd2"/>
                </a:cxn>
                <a:cxn ang="5400000">
                  <a:pos x="wd2" y="hd2"/>
                </a:cxn>
                <a:cxn ang="10800000">
                  <a:pos x="wd2" y="hd2"/>
                </a:cxn>
                <a:cxn ang="16200000">
                  <a:pos x="wd2" y="hd2"/>
                </a:cxn>
              </a:cxnLst>
              <a:rect l="0" t="0" r="r" b="b"/>
              <a:pathLst>
                <a:path w="21600" h="21600" extrusionOk="0">
                  <a:moveTo>
                    <a:pt x="2428" y="0"/>
                  </a:moveTo>
                  <a:cubicBezTo>
                    <a:pt x="960" y="0"/>
                    <a:pt x="0" y="1009"/>
                    <a:pt x="0" y="2332"/>
                  </a:cubicBezTo>
                  <a:cubicBezTo>
                    <a:pt x="0" y="3624"/>
                    <a:pt x="928" y="4679"/>
                    <a:pt x="2365" y="4679"/>
                  </a:cubicBezTo>
                  <a:cubicBezTo>
                    <a:pt x="3893" y="4679"/>
                    <a:pt x="4825" y="3624"/>
                    <a:pt x="4825" y="2332"/>
                  </a:cubicBezTo>
                  <a:cubicBezTo>
                    <a:pt x="4794" y="1009"/>
                    <a:pt x="3896" y="0"/>
                    <a:pt x="2428" y="0"/>
                  </a:cubicBezTo>
                  <a:close/>
                  <a:moveTo>
                    <a:pt x="16350" y="6218"/>
                  </a:moveTo>
                  <a:cubicBezTo>
                    <a:pt x="13892" y="6218"/>
                    <a:pt x="12424" y="7661"/>
                    <a:pt x="11825" y="8646"/>
                  </a:cubicBezTo>
                  <a:lnTo>
                    <a:pt x="11730" y="8646"/>
                  </a:lnTo>
                  <a:lnTo>
                    <a:pt x="11525" y="6558"/>
                  </a:lnTo>
                  <a:lnTo>
                    <a:pt x="7568" y="6558"/>
                  </a:lnTo>
                  <a:cubicBezTo>
                    <a:pt x="7629" y="7913"/>
                    <a:pt x="7694" y="9474"/>
                    <a:pt x="7694" y="11351"/>
                  </a:cubicBezTo>
                  <a:cubicBezTo>
                    <a:pt x="7694" y="11351"/>
                    <a:pt x="7694" y="21600"/>
                    <a:pt x="7694" y="21600"/>
                  </a:cubicBezTo>
                  <a:lnTo>
                    <a:pt x="12251" y="21600"/>
                  </a:lnTo>
                  <a:lnTo>
                    <a:pt x="12251" y="12921"/>
                  </a:lnTo>
                  <a:cubicBezTo>
                    <a:pt x="12251" y="12490"/>
                    <a:pt x="12272" y="12062"/>
                    <a:pt x="12392" y="11755"/>
                  </a:cubicBezTo>
                  <a:cubicBezTo>
                    <a:pt x="12722" y="10894"/>
                    <a:pt x="13467" y="10007"/>
                    <a:pt x="14726" y="10007"/>
                  </a:cubicBezTo>
                  <a:cubicBezTo>
                    <a:pt x="16374" y="10007"/>
                    <a:pt x="17044" y="11321"/>
                    <a:pt x="17044" y="13261"/>
                  </a:cubicBezTo>
                  <a:lnTo>
                    <a:pt x="17044" y="21600"/>
                  </a:lnTo>
                  <a:lnTo>
                    <a:pt x="21600" y="21600"/>
                  </a:lnTo>
                  <a:lnTo>
                    <a:pt x="21600" y="12711"/>
                  </a:lnTo>
                  <a:cubicBezTo>
                    <a:pt x="21600" y="8280"/>
                    <a:pt x="19347" y="6218"/>
                    <a:pt x="16350" y="6218"/>
                  </a:cubicBezTo>
                  <a:close/>
                  <a:moveTo>
                    <a:pt x="126" y="6525"/>
                  </a:moveTo>
                  <a:lnTo>
                    <a:pt x="126" y="21568"/>
                  </a:lnTo>
                  <a:cubicBezTo>
                    <a:pt x="126" y="21568"/>
                    <a:pt x="4667" y="21568"/>
                    <a:pt x="4667" y="21568"/>
                  </a:cubicBezTo>
                  <a:lnTo>
                    <a:pt x="4667" y="6525"/>
                  </a:lnTo>
                  <a:lnTo>
                    <a:pt x="126" y="6525"/>
                  </a:lnTo>
                  <a:close/>
                </a:path>
              </a:pathLst>
            </a:custGeom>
            <a:solidFill>
              <a:srgbClr val="FFFFFF"/>
            </a:solidFill>
            <a:ln w="12700" cap="flat">
              <a:noFill/>
              <a:miter lim="400000"/>
            </a:ln>
            <a:effectLst/>
          </p:spPr>
          <p:txBody>
            <a:bodyPr wrap="square" lIns="38100" tIns="38100" rIns="38100" bIns="38100" numCol="1" anchor="ctr">
              <a:noAutofit/>
            </a:bodyPr>
            <a:lstStyle/>
            <a:p>
              <a:pPr lvl="0"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a:p>
          </p:txBody>
        </p:sp>
      </p:grpSp>
      <p:sp>
        <p:nvSpPr>
          <p:cNvPr id="20" name="Shape 35"/>
          <p:cNvSpPr/>
          <p:nvPr userDrawn="1"/>
        </p:nvSpPr>
        <p:spPr>
          <a:xfrm>
            <a:off x="11787051" y="97531"/>
            <a:ext cx="297229" cy="29683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a:miter lim="400000"/>
          </a:ln>
        </p:spPr>
        <p:txBody>
          <a:bodyPr lIns="22860" tIns="22860" rIns="22860" bIns="22860"/>
          <a:lstStyle/>
          <a:p>
            <a:pPr lvl="0" defTabSz="457200">
              <a:defRPr sz="2100">
                <a:latin typeface="Gill Sans"/>
                <a:ea typeface="Gill Sans"/>
                <a:cs typeface="Gill Sans"/>
                <a:sym typeface="Gill Sans"/>
              </a:defRPr>
            </a:pPr>
            <a:endParaRPr sz="2800"/>
          </a:p>
        </p:txBody>
      </p:sp>
      <p:sp>
        <p:nvSpPr>
          <p:cNvPr id="29" name="Shape 36"/>
          <p:cNvSpPr>
            <a:spLocks noGrp="1"/>
          </p:cNvSpPr>
          <p:nvPr>
            <p:ph type="sldNum" sz="quarter" idx="2"/>
          </p:nvPr>
        </p:nvSpPr>
        <p:spPr>
          <a:xfrm>
            <a:off x="11781386" y="162566"/>
            <a:ext cx="308559" cy="123111"/>
          </a:xfrm>
          <a:prstGeom prst="rect">
            <a:avLst/>
          </a:prstGeom>
          <a:ln w="12700">
            <a:miter lim="400000"/>
          </a:ln>
        </p:spPr>
        <p:txBody>
          <a:bodyPr lIns="0" tIns="0" rIns="0" bIns="0">
            <a:spAutoFit/>
          </a:bodyPr>
          <a:lstStyle>
            <a:lvl1pPr>
              <a:defRPr sz="800">
                <a:solidFill>
                  <a:srgbClr val="FFFFFF"/>
                </a:solidFill>
                <a:latin typeface="Roboto Regular"/>
                <a:ea typeface="Roboto Regular"/>
                <a:cs typeface="Roboto Regular"/>
                <a:sym typeface="Roboto Regular"/>
              </a:defRPr>
            </a:lvl1pPr>
          </a:lstStyle>
          <a:p>
            <a:fld id="{86CB4B4D-7CA3-9044-876B-883B54F8677D}" type="slidenum">
              <a:rPr lang="en-US" smtClean="0"/>
            </a:fld>
            <a:endParaRPr lang="en-US" dirty="0"/>
          </a:p>
        </p:txBody>
      </p:sp>
      <p:sp>
        <p:nvSpPr>
          <p:cNvPr id="37" name="Picture Placeholder 4"/>
          <p:cNvSpPr>
            <a:spLocks noGrp="1"/>
          </p:cNvSpPr>
          <p:nvPr>
            <p:ph type="pic" sz="quarter" idx="30" hasCustomPrompt="1"/>
          </p:nvPr>
        </p:nvSpPr>
        <p:spPr>
          <a:xfrm>
            <a:off x="9125711" y="571178"/>
            <a:ext cx="1781023" cy="1769629"/>
          </a:xfrm>
          <a:prstGeom prst="ellipse">
            <a:avLst/>
          </a:prstGeom>
        </p:spPr>
        <p:txBody>
          <a:bodyPr vert="horz" anchor="ctr"/>
          <a:lstStyle>
            <a:lvl1pPr algn="ctr">
              <a:defRPr sz="1335" baseline="0">
                <a:latin typeface="Roboto Regular"/>
                <a:cs typeface="Roboto Regular"/>
              </a:defRPr>
            </a:lvl1pPr>
          </a:lstStyle>
          <a:p>
            <a:r>
              <a:rPr lang="en-US" dirty="0"/>
              <a:t>Image Place Holder</a:t>
            </a:r>
            <a:endParaRPr lang="en-US" dirty="0"/>
          </a:p>
        </p:txBody>
      </p:sp>
      <p:sp>
        <p:nvSpPr>
          <p:cNvPr id="38" name="Picture Placeholder 4"/>
          <p:cNvSpPr>
            <a:spLocks noGrp="1"/>
          </p:cNvSpPr>
          <p:nvPr>
            <p:ph type="pic" sz="quarter" idx="36" hasCustomPrompt="1"/>
          </p:nvPr>
        </p:nvSpPr>
        <p:spPr>
          <a:xfrm>
            <a:off x="3564351" y="571178"/>
            <a:ext cx="1781023" cy="1769629"/>
          </a:xfrm>
          <a:prstGeom prst="ellipse">
            <a:avLst/>
          </a:prstGeom>
        </p:spPr>
        <p:txBody>
          <a:bodyPr vert="horz" anchor="ctr"/>
          <a:lstStyle>
            <a:lvl1pPr algn="ctr">
              <a:defRPr sz="1335" baseline="0">
                <a:latin typeface="Roboto Regular"/>
                <a:cs typeface="Roboto Regular"/>
              </a:defRPr>
            </a:lvl1pPr>
          </a:lstStyle>
          <a:p>
            <a:r>
              <a:rPr lang="en-US" dirty="0"/>
              <a:t>Image Place Holder</a:t>
            </a:r>
            <a:endParaRPr lang="en-US" dirty="0"/>
          </a:p>
        </p:txBody>
      </p:sp>
    </p:spTree>
  </p:cSld>
  <p:clrMapOvr>
    <a:masterClrMapping/>
  </p:clrMapOvr>
  <mc:AlternateContent xmlns:mc="http://schemas.openxmlformats.org/markup-compatibility/2006">
    <mc:Choice xmlns:p14="http://schemas.microsoft.com/office/powerpoint/2010/main" Requires="p14">
      <p:transition p14:dur="10" advTm="5000"/>
    </mc:Choice>
    <mc:Fallback>
      <p:transition advTm="500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98_Responsive Device">
    <p:spTree>
      <p:nvGrpSpPr>
        <p:cNvPr id="1" name=""/>
        <p:cNvGrpSpPr/>
        <p:nvPr/>
      </p:nvGrpSpPr>
      <p:grpSpPr>
        <a:xfrm>
          <a:off x="0" y="0"/>
          <a:ext cx="0" cy="0"/>
          <a:chOff x="0" y="0"/>
          <a:chExt cx="0" cy="0"/>
        </a:xfrm>
      </p:grpSpPr>
      <p:sp>
        <p:nvSpPr>
          <p:cNvPr id="30" name="Shape 11"/>
          <p:cNvSpPr/>
          <p:nvPr userDrawn="1"/>
        </p:nvSpPr>
        <p:spPr>
          <a:xfrm>
            <a:off x="0" y="0"/>
            <a:ext cx="12192000" cy="6858000"/>
          </a:xfrm>
          <a:prstGeom prst="roundRect">
            <a:avLst>
              <a:gd name="adj" fmla="val 0"/>
            </a:avLst>
          </a:prstGeom>
          <a:solidFill>
            <a:srgbClr val="DCDEE0">
              <a:alpha val="40594"/>
            </a:srgbClr>
          </a:solidFill>
          <a:ln w="12700">
            <a:miter lim="400000"/>
          </a:ln>
        </p:spPr>
        <p:txBody>
          <a:bodyPr lIns="0" tIns="0" rIns="0" bIns="0" anchor="ctr"/>
          <a:lstStyle/>
          <a:p>
            <a:pPr lvl="0">
              <a:defRPr sz="3200">
                <a:solidFill>
                  <a:srgbClr val="FFFFFF"/>
                </a:solidFill>
              </a:defRPr>
            </a:pPr>
            <a:endParaRPr sz="4265"/>
          </a:p>
        </p:txBody>
      </p:sp>
      <p:sp>
        <p:nvSpPr>
          <p:cNvPr id="100" name="Picture Placeholder 4"/>
          <p:cNvSpPr>
            <a:spLocks noGrp="1"/>
          </p:cNvSpPr>
          <p:nvPr>
            <p:ph type="pic" sz="quarter" idx="35" hasCustomPrompt="1"/>
          </p:nvPr>
        </p:nvSpPr>
        <p:spPr>
          <a:xfrm>
            <a:off x="1" y="-1"/>
            <a:ext cx="3092521" cy="6861175"/>
          </a:xfrm>
          <a:prstGeom prst="rect">
            <a:avLst/>
          </a:prstGeom>
        </p:spPr>
        <p:txBody>
          <a:bodyPr vert="horz" anchor="ctr"/>
          <a:lstStyle>
            <a:lvl1pPr algn="ctr">
              <a:defRPr sz="1335" baseline="0">
                <a:latin typeface="Roboto Regular"/>
                <a:cs typeface="Roboto Regular"/>
              </a:defRPr>
            </a:lvl1pPr>
          </a:lstStyle>
          <a:p>
            <a:r>
              <a:rPr lang="en-US" dirty="0"/>
              <a:t>Image Place Holder</a:t>
            </a:r>
            <a:endParaRPr lang="en-US" dirty="0"/>
          </a:p>
        </p:txBody>
      </p:sp>
      <p:grpSp>
        <p:nvGrpSpPr>
          <p:cNvPr id="6" name="Group 16"/>
          <p:cNvGrpSpPr/>
          <p:nvPr userDrawn="1"/>
        </p:nvGrpSpPr>
        <p:grpSpPr>
          <a:xfrm>
            <a:off x="11524080" y="6524053"/>
            <a:ext cx="522333" cy="237380"/>
            <a:chOff x="0" y="0"/>
            <a:chExt cx="1044665" cy="474758"/>
          </a:xfrm>
        </p:grpSpPr>
        <p:sp>
          <p:nvSpPr>
            <p:cNvPr id="7" name="Shape 12"/>
            <p:cNvSpPr/>
            <p:nvPr/>
          </p:nvSpPr>
          <p:spPr>
            <a:xfrm>
              <a:off x="571544" y="2270"/>
              <a:ext cx="473122" cy="4724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12700" cap="flat">
              <a:solidFill>
                <a:srgbClr val="B3B3B3"/>
              </a:solidFill>
              <a:prstDash val="solid"/>
              <a:miter lim="800000"/>
            </a:ln>
            <a:effectLst/>
          </p:spPr>
          <p:txBody>
            <a:bodyPr wrap="square" lIns="45719" tIns="45719" rIns="45719" bIns="45719" numCol="1" anchor="t">
              <a:noAutofit/>
            </a:bodyPr>
            <a:lstStyle/>
            <a:p>
              <a:pPr lvl="0" defTabSz="457200">
                <a:defRPr sz="2100">
                  <a:latin typeface="Gill Sans"/>
                  <a:ea typeface="Gill Sans"/>
                  <a:cs typeface="Gill Sans"/>
                  <a:sym typeface="Gill Sans"/>
                </a:defRPr>
              </a:pPr>
              <a:endParaRPr sz="2800"/>
            </a:p>
          </p:txBody>
        </p:sp>
        <p:sp>
          <p:nvSpPr>
            <p:cNvPr id="8" name="Shape 13">
              <a:hlinkClick r:id="" action="ppaction://hlinkshowjump?jump=nextslide"/>
            </p:cNvPr>
            <p:cNvSpPr/>
            <p:nvPr/>
          </p:nvSpPr>
          <p:spPr>
            <a:xfrm rot="5400000">
              <a:off x="719555" y="156632"/>
              <a:ext cx="240786" cy="154674"/>
            </a:xfrm>
            <a:prstGeom prst="triangle">
              <a:avLst/>
            </a:prstGeom>
            <a:solidFill>
              <a:srgbClr val="CDCDCD"/>
            </a:solidFill>
            <a:ln w="12700" cap="flat">
              <a:noFill/>
              <a:miter lim="400000"/>
            </a:ln>
            <a:effectLst/>
          </p:spPr>
          <p:txBody>
            <a:bodyPr wrap="square" lIns="45719" tIns="45719" rIns="45719" bIns="45719" numCol="1" anchor="t">
              <a:noAutofit/>
            </a:bodyPr>
            <a:lstStyle/>
            <a:p>
              <a:pPr lvl="0" defTabSz="457200">
                <a:defRPr sz="2100">
                  <a:latin typeface="Gill Sans"/>
                  <a:ea typeface="Gill Sans"/>
                  <a:cs typeface="Gill Sans"/>
                  <a:sym typeface="Gill Sans"/>
                </a:defRPr>
              </a:pPr>
              <a:endParaRPr sz="2800"/>
            </a:p>
          </p:txBody>
        </p:sp>
        <p:sp>
          <p:nvSpPr>
            <p:cNvPr id="9" name="Shape 14"/>
            <p:cNvSpPr/>
            <p:nvPr/>
          </p:nvSpPr>
          <p:spPr>
            <a:xfrm rot="10800000">
              <a:off x="-1" y="0"/>
              <a:ext cx="473123" cy="47475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12700" cap="flat">
              <a:solidFill>
                <a:srgbClr val="B3B3B3"/>
              </a:solidFill>
              <a:prstDash val="solid"/>
              <a:miter lim="800000"/>
            </a:ln>
            <a:effectLst/>
          </p:spPr>
          <p:txBody>
            <a:bodyPr wrap="square" lIns="45719" tIns="45719" rIns="45719" bIns="45719" numCol="1" anchor="t">
              <a:noAutofit/>
            </a:bodyPr>
            <a:lstStyle/>
            <a:p>
              <a:pPr lvl="0" defTabSz="457200">
                <a:defRPr sz="2100">
                  <a:latin typeface="Gill Sans"/>
                  <a:ea typeface="Gill Sans"/>
                  <a:cs typeface="Gill Sans"/>
                  <a:sym typeface="Gill Sans"/>
                </a:defRPr>
              </a:pPr>
              <a:endParaRPr sz="2800"/>
            </a:p>
          </p:txBody>
        </p:sp>
        <p:sp>
          <p:nvSpPr>
            <p:cNvPr id="10" name="Shape 15">
              <a:hlinkClick r:id="" action="ppaction://hlinkshowjump?jump=previousslide"/>
            </p:cNvPr>
            <p:cNvSpPr/>
            <p:nvPr/>
          </p:nvSpPr>
          <p:spPr>
            <a:xfrm rot="16200000">
              <a:off x="83746" y="164604"/>
              <a:ext cx="241943" cy="154675"/>
            </a:xfrm>
            <a:prstGeom prst="triangle">
              <a:avLst/>
            </a:prstGeom>
            <a:solidFill>
              <a:srgbClr val="CDCDCD"/>
            </a:solidFill>
            <a:ln w="12700" cap="flat">
              <a:noFill/>
              <a:miter lim="400000"/>
            </a:ln>
            <a:effectLst/>
          </p:spPr>
          <p:txBody>
            <a:bodyPr wrap="square" lIns="45719" tIns="45719" rIns="45719" bIns="45719" numCol="1" anchor="t">
              <a:noAutofit/>
            </a:bodyPr>
            <a:lstStyle/>
            <a:p>
              <a:pPr lvl="0" defTabSz="457200">
                <a:defRPr sz="2100">
                  <a:latin typeface="Gill Sans"/>
                  <a:ea typeface="Gill Sans"/>
                  <a:cs typeface="Gill Sans"/>
                  <a:sym typeface="Gill Sans"/>
                </a:defRPr>
              </a:pPr>
              <a:endParaRPr sz="2800"/>
            </a:p>
          </p:txBody>
        </p:sp>
      </p:grpSp>
      <p:grpSp>
        <p:nvGrpSpPr>
          <p:cNvPr id="11" name="Group 28"/>
          <p:cNvGrpSpPr/>
          <p:nvPr userDrawn="1"/>
        </p:nvGrpSpPr>
        <p:grpSpPr>
          <a:xfrm>
            <a:off x="6161251" y="6515743"/>
            <a:ext cx="254000" cy="254000"/>
            <a:chOff x="0" y="0"/>
            <a:chExt cx="508000" cy="508000"/>
          </a:xfrm>
        </p:grpSpPr>
        <p:sp>
          <p:nvSpPr>
            <p:cNvPr id="12" name="Shape 26"/>
            <p:cNvSpPr/>
            <p:nvPr/>
          </p:nvSpPr>
          <p:spPr>
            <a:xfrm>
              <a:off x="0" y="0"/>
              <a:ext cx="508001" cy="508000"/>
            </a:xfrm>
            <a:prstGeom prst="roundRect">
              <a:avLst>
                <a:gd name="adj" fmla="val 50000"/>
              </a:avLst>
            </a:prstGeom>
            <a:solidFill>
              <a:schemeClr val="accent2"/>
            </a:solidFill>
            <a:ln w="12700" cap="flat">
              <a:noFill/>
              <a:miter lim="400000"/>
            </a:ln>
            <a:effectLst/>
          </p:spPr>
          <p:txBody>
            <a:bodyPr wrap="square" lIns="0" tIns="0" rIns="0" bIns="0" numCol="1" anchor="ctr">
              <a:noAutofit/>
            </a:bodyPr>
            <a:lstStyle/>
            <a:p>
              <a:pPr lvl="0">
                <a:defRPr sz="3200">
                  <a:solidFill>
                    <a:srgbClr val="FFFFFF"/>
                  </a:solidFill>
                </a:defRPr>
              </a:pPr>
              <a:endParaRPr sz="4265"/>
            </a:p>
          </p:txBody>
        </p:sp>
        <p:sp>
          <p:nvSpPr>
            <p:cNvPr id="13" name="Shape 27"/>
            <p:cNvSpPr/>
            <p:nvPr/>
          </p:nvSpPr>
          <p:spPr>
            <a:xfrm>
              <a:off x="110033" y="133823"/>
              <a:ext cx="287934" cy="240354"/>
            </a:xfrm>
            <a:custGeom>
              <a:avLst/>
              <a:gdLst/>
              <a:ahLst/>
              <a:cxnLst>
                <a:cxn ang="0">
                  <a:pos x="wd2" y="hd2"/>
                </a:cxn>
                <a:cxn ang="5400000">
                  <a:pos x="wd2" y="hd2"/>
                </a:cxn>
                <a:cxn ang="10800000">
                  <a:pos x="wd2" y="hd2"/>
                </a:cxn>
                <a:cxn ang="16200000">
                  <a:pos x="wd2" y="hd2"/>
                </a:cxn>
              </a:cxnLst>
              <a:rect l="0" t="0" r="r" b="b"/>
              <a:pathLst>
                <a:path w="21600" h="21526" extrusionOk="0">
                  <a:moveTo>
                    <a:pt x="21600" y="2552"/>
                  </a:moveTo>
                  <a:cubicBezTo>
                    <a:pt x="21456" y="2916"/>
                    <a:pt x="21187" y="3376"/>
                    <a:pt x="20794" y="3932"/>
                  </a:cubicBezTo>
                  <a:cubicBezTo>
                    <a:pt x="20400" y="4488"/>
                    <a:pt x="19915" y="4976"/>
                    <a:pt x="19337" y="5398"/>
                  </a:cubicBezTo>
                  <a:cubicBezTo>
                    <a:pt x="19353" y="5551"/>
                    <a:pt x="19365" y="5695"/>
                    <a:pt x="19373" y="5829"/>
                  </a:cubicBezTo>
                  <a:cubicBezTo>
                    <a:pt x="19381" y="5963"/>
                    <a:pt x="19385" y="6107"/>
                    <a:pt x="19385" y="6260"/>
                  </a:cubicBezTo>
                  <a:cubicBezTo>
                    <a:pt x="19385" y="7066"/>
                    <a:pt x="19309" y="7947"/>
                    <a:pt x="19156" y="8905"/>
                  </a:cubicBezTo>
                  <a:cubicBezTo>
                    <a:pt x="19004" y="9863"/>
                    <a:pt x="18767" y="10836"/>
                    <a:pt x="18446" y="11823"/>
                  </a:cubicBezTo>
                  <a:cubicBezTo>
                    <a:pt x="18125" y="12810"/>
                    <a:pt x="17719" y="13788"/>
                    <a:pt x="17230" y="14756"/>
                  </a:cubicBezTo>
                  <a:cubicBezTo>
                    <a:pt x="16740" y="15724"/>
                    <a:pt x="16158" y="16619"/>
                    <a:pt x="15484" y="17444"/>
                  </a:cubicBezTo>
                  <a:cubicBezTo>
                    <a:pt x="14810" y="18268"/>
                    <a:pt x="14043" y="18996"/>
                    <a:pt x="13184" y="19629"/>
                  </a:cubicBezTo>
                  <a:cubicBezTo>
                    <a:pt x="12325" y="20261"/>
                    <a:pt x="11366" y="20731"/>
                    <a:pt x="10307" y="21038"/>
                  </a:cubicBezTo>
                  <a:cubicBezTo>
                    <a:pt x="9070" y="21364"/>
                    <a:pt x="7834" y="21526"/>
                    <a:pt x="6599" y="21526"/>
                  </a:cubicBezTo>
                  <a:cubicBezTo>
                    <a:pt x="6068" y="21526"/>
                    <a:pt x="5519" y="21493"/>
                    <a:pt x="4949" y="21426"/>
                  </a:cubicBezTo>
                  <a:cubicBezTo>
                    <a:pt x="4379" y="21359"/>
                    <a:pt x="3809" y="21234"/>
                    <a:pt x="3239" y="21051"/>
                  </a:cubicBezTo>
                  <a:cubicBezTo>
                    <a:pt x="2669" y="20870"/>
                    <a:pt x="2107" y="20625"/>
                    <a:pt x="1553" y="20319"/>
                  </a:cubicBezTo>
                  <a:cubicBezTo>
                    <a:pt x="1000" y="20012"/>
                    <a:pt x="482" y="19620"/>
                    <a:pt x="0" y="19140"/>
                  </a:cubicBezTo>
                  <a:cubicBezTo>
                    <a:pt x="1252" y="19351"/>
                    <a:pt x="2436" y="19231"/>
                    <a:pt x="3552" y="18781"/>
                  </a:cubicBezTo>
                  <a:cubicBezTo>
                    <a:pt x="4668" y="18331"/>
                    <a:pt x="5683" y="17693"/>
                    <a:pt x="6599" y="16869"/>
                  </a:cubicBezTo>
                  <a:cubicBezTo>
                    <a:pt x="6389" y="16869"/>
                    <a:pt x="6113" y="16845"/>
                    <a:pt x="5767" y="16797"/>
                  </a:cubicBezTo>
                  <a:cubicBezTo>
                    <a:pt x="5422" y="16749"/>
                    <a:pt x="5053" y="16605"/>
                    <a:pt x="4660" y="16366"/>
                  </a:cubicBezTo>
                  <a:cubicBezTo>
                    <a:pt x="4266" y="16126"/>
                    <a:pt x="3869" y="15757"/>
                    <a:pt x="3468" y="15259"/>
                  </a:cubicBezTo>
                  <a:cubicBezTo>
                    <a:pt x="3067" y="14760"/>
                    <a:pt x="2713" y="14061"/>
                    <a:pt x="2408" y="13161"/>
                  </a:cubicBezTo>
                  <a:cubicBezTo>
                    <a:pt x="2505" y="13198"/>
                    <a:pt x="2637" y="13223"/>
                    <a:pt x="2806" y="13232"/>
                  </a:cubicBezTo>
                  <a:cubicBezTo>
                    <a:pt x="2974" y="13242"/>
                    <a:pt x="3154" y="13237"/>
                    <a:pt x="3348" y="13218"/>
                  </a:cubicBezTo>
                  <a:cubicBezTo>
                    <a:pt x="3540" y="13198"/>
                    <a:pt x="3729" y="13175"/>
                    <a:pt x="3913" y="13146"/>
                  </a:cubicBezTo>
                  <a:cubicBezTo>
                    <a:pt x="4098" y="13118"/>
                    <a:pt x="4262" y="13083"/>
                    <a:pt x="4407" y="13045"/>
                  </a:cubicBezTo>
                  <a:cubicBezTo>
                    <a:pt x="3572" y="12738"/>
                    <a:pt x="2918" y="12331"/>
                    <a:pt x="2444" y="11823"/>
                  </a:cubicBezTo>
                  <a:cubicBezTo>
                    <a:pt x="1971" y="11315"/>
                    <a:pt x="1622" y="10793"/>
                    <a:pt x="1397" y="10256"/>
                  </a:cubicBezTo>
                  <a:cubicBezTo>
                    <a:pt x="1172" y="9720"/>
                    <a:pt x="1031" y="9212"/>
                    <a:pt x="975" y="8733"/>
                  </a:cubicBezTo>
                  <a:cubicBezTo>
                    <a:pt x="919" y="8253"/>
                    <a:pt x="891" y="7880"/>
                    <a:pt x="891" y="7612"/>
                  </a:cubicBezTo>
                  <a:cubicBezTo>
                    <a:pt x="1100" y="7765"/>
                    <a:pt x="1405" y="7928"/>
                    <a:pt x="1806" y="8100"/>
                  </a:cubicBezTo>
                  <a:cubicBezTo>
                    <a:pt x="2208" y="8273"/>
                    <a:pt x="2569" y="8349"/>
                    <a:pt x="2890" y="8330"/>
                  </a:cubicBezTo>
                  <a:cubicBezTo>
                    <a:pt x="2232" y="7678"/>
                    <a:pt x="1754" y="7032"/>
                    <a:pt x="1456" y="6389"/>
                  </a:cubicBezTo>
                  <a:cubicBezTo>
                    <a:pt x="1160" y="5748"/>
                    <a:pt x="983" y="5125"/>
                    <a:pt x="927" y="4521"/>
                  </a:cubicBezTo>
                  <a:cubicBezTo>
                    <a:pt x="871" y="3917"/>
                    <a:pt x="899" y="3329"/>
                    <a:pt x="1011" y="2753"/>
                  </a:cubicBezTo>
                  <a:cubicBezTo>
                    <a:pt x="1124" y="2178"/>
                    <a:pt x="1276" y="1622"/>
                    <a:pt x="1469" y="1085"/>
                  </a:cubicBezTo>
                  <a:cubicBezTo>
                    <a:pt x="2352" y="2273"/>
                    <a:pt x="3231" y="3237"/>
                    <a:pt x="4106" y="3975"/>
                  </a:cubicBezTo>
                  <a:cubicBezTo>
                    <a:pt x="4981" y="4713"/>
                    <a:pt x="5816" y="5283"/>
                    <a:pt x="6610" y="5685"/>
                  </a:cubicBezTo>
                  <a:cubicBezTo>
                    <a:pt x="7405" y="6088"/>
                    <a:pt x="8147" y="6356"/>
                    <a:pt x="8838" y="6490"/>
                  </a:cubicBezTo>
                  <a:cubicBezTo>
                    <a:pt x="9528" y="6625"/>
                    <a:pt x="10130" y="6692"/>
                    <a:pt x="10644" y="6692"/>
                  </a:cubicBezTo>
                  <a:cubicBezTo>
                    <a:pt x="10547" y="5925"/>
                    <a:pt x="10543" y="5196"/>
                    <a:pt x="10632" y="4507"/>
                  </a:cubicBezTo>
                  <a:cubicBezTo>
                    <a:pt x="10720" y="3817"/>
                    <a:pt x="10905" y="3185"/>
                    <a:pt x="11185" y="2609"/>
                  </a:cubicBezTo>
                  <a:cubicBezTo>
                    <a:pt x="11467" y="2034"/>
                    <a:pt x="11839" y="1541"/>
                    <a:pt x="12305" y="1129"/>
                  </a:cubicBezTo>
                  <a:cubicBezTo>
                    <a:pt x="12771" y="717"/>
                    <a:pt x="13325" y="405"/>
                    <a:pt x="13967" y="194"/>
                  </a:cubicBezTo>
                  <a:cubicBezTo>
                    <a:pt x="14753" y="-74"/>
                    <a:pt x="15508" y="-65"/>
                    <a:pt x="16230" y="223"/>
                  </a:cubicBezTo>
                  <a:cubicBezTo>
                    <a:pt x="16953" y="511"/>
                    <a:pt x="17571" y="1009"/>
                    <a:pt x="18084" y="1718"/>
                  </a:cubicBezTo>
                  <a:cubicBezTo>
                    <a:pt x="18309" y="1699"/>
                    <a:pt x="18663" y="1612"/>
                    <a:pt x="19144" y="1459"/>
                  </a:cubicBezTo>
                  <a:cubicBezTo>
                    <a:pt x="19626" y="1306"/>
                    <a:pt x="20227" y="971"/>
                    <a:pt x="20950" y="453"/>
                  </a:cubicBezTo>
                  <a:cubicBezTo>
                    <a:pt x="20902" y="645"/>
                    <a:pt x="20826" y="880"/>
                    <a:pt x="20722" y="1158"/>
                  </a:cubicBezTo>
                  <a:cubicBezTo>
                    <a:pt x="20617" y="1436"/>
                    <a:pt x="20484" y="1718"/>
                    <a:pt x="20324" y="2005"/>
                  </a:cubicBezTo>
                  <a:cubicBezTo>
                    <a:pt x="20164" y="2293"/>
                    <a:pt x="19971" y="2571"/>
                    <a:pt x="19746" y="2839"/>
                  </a:cubicBezTo>
                  <a:cubicBezTo>
                    <a:pt x="19521" y="3108"/>
                    <a:pt x="19264" y="3329"/>
                    <a:pt x="18976" y="3501"/>
                  </a:cubicBezTo>
                  <a:cubicBezTo>
                    <a:pt x="19217" y="3443"/>
                    <a:pt x="19481" y="3376"/>
                    <a:pt x="19770" y="3300"/>
                  </a:cubicBezTo>
                  <a:cubicBezTo>
                    <a:pt x="20011" y="3223"/>
                    <a:pt x="20292" y="3122"/>
                    <a:pt x="20613" y="2998"/>
                  </a:cubicBezTo>
                  <a:cubicBezTo>
                    <a:pt x="20934" y="2873"/>
                    <a:pt x="21263" y="2724"/>
                    <a:pt x="21600" y="2552"/>
                  </a:cubicBezTo>
                  <a:cubicBezTo>
                    <a:pt x="21600" y="2552"/>
                    <a:pt x="21600" y="2552"/>
                    <a:pt x="21600" y="2552"/>
                  </a:cubicBezTo>
                  <a:close/>
                </a:path>
              </a:pathLst>
            </a:custGeom>
            <a:solidFill>
              <a:srgbClr val="FFFFFF"/>
            </a:solidFill>
            <a:ln w="12700" cap="flat">
              <a:noFill/>
              <a:miter lim="400000"/>
            </a:ln>
            <a:effectLst/>
          </p:spPr>
          <p:txBody>
            <a:bodyPr wrap="square" lIns="38100" tIns="38100" rIns="38100" bIns="38100" numCol="1" anchor="ctr">
              <a:noAutofit/>
            </a:bodyPr>
            <a:lstStyle/>
            <a:p>
              <a:pPr lvl="0"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a:p>
          </p:txBody>
        </p:sp>
      </p:grpSp>
      <p:grpSp>
        <p:nvGrpSpPr>
          <p:cNvPr id="14" name="Group 31"/>
          <p:cNvGrpSpPr/>
          <p:nvPr userDrawn="1"/>
        </p:nvGrpSpPr>
        <p:grpSpPr>
          <a:xfrm>
            <a:off x="5754795" y="6515743"/>
            <a:ext cx="254000" cy="254000"/>
            <a:chOff x="0" y="0"/>
            <a:chExt cx="508000" cy="508000"/>
          </a:xfrm>
        </p:grpSpPr>
        <p:sp>
          <p:nvSpPr>
            <p:cNvPr id="15" name="Shape 29"/>
            <p:cNvSpPr/>
            <p:nvPr/>
          </p:nvSpPr>
          <p:spPr>
            <a:xfrm>
              <a:off x="0" y="0"/>
              <a:ext cx="508001" cy="508000"/>
            </a:xfrm>
            <a:prstGeom prst="roundRect">
              <a:avLst>
                <a:gd name="adj" fmla="val 50000"/>
              </a:avLst>
            </a:prstGeom>
            <a:solidFill>
              <a:schemeClr val="accent1"/>
            </a:solidFill>
            <a:ln w="12700" cap="flat">
              <a:noFill/>
              <a:miter lim="400000"/>
            </a:ln>
            <a:effectLst/>
          </p:spPr>
          <p:txBody>
            <a:bodyPr wrap="square" lIns="0" tIns="0" rIns="0" bIns="0" numCol="1" anchor="ctr">
              <a:noAutofit/>
            </a:bodyPr>
            <a:lstStyle/>
            <a:p>
              <a:pPr lvl="0">
                <a:defRPr sz="3200">
                  <a:solidFill>
                    <a:srgbClr val="FFFFFF"/>
                  </a:solidFill>
                </a:defRPr>
              </a:pPr>
              <a:endParaRPr sz="4265"/>
            </a:p>
          </p:txBody>
        </p:sp>
        <p:sp>
          <p:nvSpPr>
            <p:cNvPr id="16" name="Shape 30"/>
            <p:cNvSpPr/>
            <p:nvPr/>
          </p:nvSpPr>
          <p:spPr>
            <a:xfrm>
              <a:off x="193562" y="133823"/>
              <a:ext cx="120876" cy="240354"/>
            </a:xfrm>
            <a:custGeom>
              <a:avLst/>
              <a:gdLst/>
              <a:ahLst/>
              <a:cxnLst>
                <a:cxn ang="0">
                  <a:pos x="wd2" y="hd2"/>
                </a:cxn>
                <a:cxn ang="5400000">
                  <a:pos x="wd2" y="hd2"/>
                </a:cxn>
                <a:cxn ang="10800000">
                  <a:pos x="wd2" y="hd2"/>
                </a:cxn>
                <a:cxn ang="16200000">
                  <a:pos x="wd2" y="hd2"/>
                </a:cxn>
              </a:cxnLst>
              <a:rect l="0" t="0" r="r" b="b"/>
              <a:pathLst>
                <a:path w="21600" h="21600" extrusionOk="0">
                  <a:moveTo>
                    <a:pt x="4675" y="4169"/>
                  </a:moveTo>
                  <a:cubicBezTo>
                    <a:pt x="4675" y="4035"/>
                    <a:pt x="4709" y="3743"/>
                    <a:pt x="4791" y="3297"/>
                  </a:cubicBezTo>
                  <a:cubicBezTo>
                    <a:pt x="4867" y="2854"/>
                    <a:pt x="5202" y="2383"/>
                    <a:pt x="5802" y="1894"/>
                  </a:cubicBezTo>
                  <a:cubicBezTo>
                    <a:pt x="6401" y="1405"/>
                    <a:pt x="7364" y="967"/>
                    <a:pt x="8707" y="580"/>
                  </a:cubicBezTo>
                  <a:cubicBezTo>
                    <a:pt x="10041" y="196"/>
                    <a:pt x="11974" y="0"/>
                    <a:pt x="14499" y="0"/>
                  </a:cubicBezTo>
                  <a:lnTo>
                    <a:pt x="21600" y="0"/>
                  </a:lnTo>
                  <a:lnTo>
                    <a:pt x="21600" y="3894"/>
                  </a:lnTo>
                  <a:lnTo>
                    <a:pt x="16396" y="3894"/>
                  </a:lnTo>
                  <a:cubicBezTo>
                    <a:pt x="15888" y="3894"/>
                    <a:pt x="15406" y="3990"/>
                    <a:pt x="14970" y="4182"/>
                  </a:cubicBezTo>
                  <a:cubicBezTo>
                    <a:pt x="14544" y="4373"/>
                    <a:pt x="14317" y="4557"/>
                    <a:pt x="14317" y="4725"/>
                  </a:cubicBezTo>
                  <a:lnTo>
                    <a:pt x="14317" y="7145"/>
                  </a:lnTo>
                  <a:lnTo>
                    <a:pt x="21600" y="7145"/>
                  </a:lnTo>
                  <a:cubicBezTo>
                    <a:pt x="21525" y="7620"/>
                    <a:pt x="21434" y="8081"/>
                    <a:pt x="21346" y="8528"/>
                  </a:cubicBezTo>
                  <a:lnTo>
                    <a:pt x="21055" y="9702"/>
                  </a:lnTo>
                  <a:cubicBezTo>
                    <a:pt x="20934" y="10099"/>
                    <a:pt x="20817" y="10469"/>
                    <a:pt x="20709" y="10807"/>
                  </a:cubicBezTo>
                  <a:lnTo>
                    <a:pt x="14271" y="10807"/>
                  </a:lnTo>
                  <a:lnTo>
                    <a:pt x="14271" y="21600"/>
                  </a:lnTo>
                  <a:lnTo>
                    <a:pt x="4675" y="21600"/>
                  </a:lnTo>
                  <a:lnTo>
                    <a:pt x="4675" y="10807"/>
                  </a:lnTo>
                  <a:lnTo>
                    <a:pt x="0" y="10807"/>
                  </a:lnTo>
                  <a:lnTo>
                    <a:pt x="0" y="7145"/>
                  </a:lnTo>
                  <a:lnTo>
                    <a:pt x="4675" y="7145"/>
                  </a:lnTo>
                  <a:cubicBezTo>
                    <a:pt x="4675" y="7145"/>
                    <a:pt x="4675" y="4169"/>
                    <a:pt x="4675" y="4169"/>
                  </a:cubicBezTo>
                  <a:close/>
                </a:path>
              </a:pathLst>
            </a:custGeom>
            <a:solidFill>
              <a:srgbClr val="FFFFFF"/>
            </a:solidFill>
            <a:ln w="12700" cap="flat">
              <a:noFill/>
              <a:miter lim="400000"/>
            </a:ln>
            <a:effectLst/>
          </p:spPr>
          <p:txBody>
            <a:bodyPr wrap="square" lIns="38100" tIns="38100" rIns="38100" bIns="38100" numCol="1" anchor="ctr">
              <a:noAutofit/>
            </a:bodyPr>
            <a:lstStyle/>
            <a:p>
              <a:pPr lvl="0"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a:p>
          </p:txBody>
        </p:sp>
      </p:grpSp>
      <p:grpSp>
        <p:nvGrpSpPr>
          <p:cNvPr id="17" name="Group 34"/>
          <p:cNvGrpSpPr/>
          <p:nvPr userDrawn="1"/>
        </p:nvGrpSpPr>
        <p:grpSpPr>
          <a:xfrm>
            <a:off x="5959839" y="6515743"/>
            <a:ext cx="254000" cy="254000"/>
            <a:chOff x="0" y="0"/>
            <a:chExt cx="508000" cy="508000"/>
          </a:xfrm>
        </p:grpSpPr>
        <p:sp>
          <p:nvSpPr>
            <p:cNvPr id="18" name="Shape 32"/>
            <p:cNvSpPr/>
            <p:nvPr/>
          </p:nvSpPr>
          <p:spPr>
            <a:xfrm>
              <a:off x="0" y="0"/>
              <a:ext cx="508001" cy="508000"/>
            </a:xfrm>
            <a:prstGeom prst="roundRect">
              <a:avLst>
                <a:gd name="adj" fmla="val 50000"/>
              </a:avLst>
            </a:prstGeom>
            <a:solidFill>
              <a:schemeClr val="accent3">
                <a:alpha val="80000"/>
              </a:schemeClr>
            </a:solidFill>
            <a:ln w="12700" cap="flat">
              <a:noFill/>
              <a:miter lim="400000"/>
            </a:ln>
            <a:effectLst/>
          </p:spPr>
          <p:txBody>
            <a:bodyPr wrap="square" lIns="0" tIns="0" rIns="0" bIns="0" numCol="1" anchor="ctr">
              <a:noAutofit/>
            </a:bodyPr>
            <a:lstStyle/>
            <a:p>
              <a:pPr lvl="0">
                <a:defRPr sz="3200">
                  <a:solidFill>
                    <a:srgbClr val="FFFFFF"/>
                  </a:solidFill>
                </a:defRPr>
              </a:pPr>
              <a:endParaRPr sz="4265"/>
            </a:p>
          </p:txBody>
        </p:sp>
        <p:sp>
          <p:nvSpPr>
            <p:cNvPr id="19" name="Shape 33"/>
            <p:cNvSpPr/>
            <p:nvPr/>
          </p:nvSpPr>
          <p:spPr>
            <a:xfrm>
              <a:off x="130580" y="133823"/>
              <a:ext cx="246840" cy="240354"/>
            </a:xfrm>
            <a:custGeom>
              <a:avLst/>
              <a:gdLst/>
              <a:ahLst/>
              <a:cxnLst>
                <a:cxn ang="0">
                  <a:pos x="wd2" y="hd2"/>
                </a:cxn>
                <a:cxn ang="5400000">
                  <a:pos x="wd2" y="hd2"/>
                </a:cxn>
                <a:cxn ang="10800000">
                  <a:pos x="wd2" y="hd2"/>
                </a:cxn>
                <a:cxn ang="16200000">
                  <a:pos x="wd2" y="hd2"/>
                </a:cxn>
              </a:cxnLst>
              <a:rect l="0" t="0" r="r" b="b"/>
              <a:pathLst>
                <a:path w="21600" h="21600" extrusionOk="0">
                  <a:moveTo>
                    <a:pt x="2428" y="0"/>
                  </a:moveTo>
                  <a:cubicBezTo>
                    <a:pt x="960" y="0"/>
                    <a:pt x="0" y="1009"/>
                    <a:pt x="0" y="2332"/>
                  </a:cubicBezTo>
                  <a:cubicBezTo>
                    <a:pt x="0" y="3624"/>
                    <a:pt x="928" y="4679"/>
                    <a:pt x="2365" y="4679"/>
                  </a:cubicBezTo>
                  <a:cubicBezTo>
                    <a:pt x="3893" y="4679"/>
                    <a:pt x="4825" y="3624"/>
                    <a:pt x="4825" y="2332"/>
                  </a:cubicBezTo>
                  <a:cubicBezTo>
                    <a:pt x="4794" y="1009"/>
                    <a:pt x="3896" y="0"/>
                    <a:pt x="2428" y="0"/>
                  </a:cubicBezTo>
                  <a:close/>
                  <a:moveTo>
                    <a:pt x="16350" y="6218"/>
                  </a:moveTo>
                  <a:cubicBezTo>
                    <a:pt x="13892" y="6218"/>
                    <a:pt x="12424" y="7661"/>
                    <a:pt x="11825" y="8646"/>
                  </a:cubicBezTo>
                  <a:lnTo>
                    <a:pt x="11730" y="8646"/>
                  </a:lnTo>
                  <a:lnTo>
                    <a:pt x="11525" y="6558"/>
                  </a:lnTo>
                  <a:lnTo>
                    <a:pt x="7568" y="6558"/>
                  </a:lnTo>
                  <a:cubicBezTo>
                    <a:pt x="7629" y="7913"/>
                    <a:pt x="7694" y="9474"/>
                    <a:pt x="7694" y="11351"/>
                  </a:cubicBezTo>
                  <a:cubicBezTo>
                    <a:pt x="7694" y="11351"/>
                    <a:pt x="7694" y="21600"/>
                    <a:pt x="7694" y="21600"/>
                  </a:cubicBezTo>
                  <a:lnTo>
                    <a:pt x="12251" y="21600"/>
                  </a:lnTo>
                  <a:lnTo>
                    <a:pt x="12251" y="12921"/>
                  </a:lnTo>
                  <a:cubicBezTo>
                    <a:pt x="12251" y="12490"/>
                    <a:pt x="12272" y="12062"/>
                    <a:pt x="12392" y="11755"/>
                  </a:cubicBezTo>
                  <a:cubicBezTo>
                    <a:pt x="12722" y="10894"/>
                    <a:pt x="13467" y="10007"/>
                    <a:pt x="14726" y="10007"/>
                  </a:cubicBezTo>
                  <a:cubicBezTo>
                    <a:pt x="16374" y="10007"/>
                    <a:pt x="17044" y="11321"/>
                    <a:pt x="17044" y="13261"/>
                  </a:cubicBezTo>
                  <a:lnTo>
                    <a:pt x="17044" y="21600"/>
                  </a:lnTo>
                  <a:lnTo>
                    <a:pt x="21600" y="21600"/>
                  </a:lnTo>
                  <a:lnTo>
                    <a:pt x="21600" y="12711"/>
                  </a:lnTo>
                  <a:cubicBezTo>
                    <a:pt x="21600" y="8280"/>
                    <a:pt x="19347" y="6218"/>
                    <a:pt x="16350" y="6218"/>
                  </a:cubicBezTo>
                  <a:close/>
                  <a:moveTo>
                    <a:pt x="126" y="6525"/>
                  </a:moveTo>
                  <a:lnTo>
                    <a:pt x="126" y="21568"/>
                  </a:lnTo>
                  <a:cubicBezTo>
                    <a:pt x="126" y="21568"/>
                    <a:pt x="4667" y="21568"/>
                    <a:pt x="4667" y="21568"/>
                  </a:cubicBezTo>
                  <a:lnTo>
                    <a:pt x="4667" y="6525"/>
                  </a:lnTo>
                  <a:lnTo>
                    <a:pt x="126" y="6525"/>
                  </a:lnTo>
                  <a:close/>
                </a:path>
              </a:pathLst>
            </a:custGeom>
            <a:solidFill>
              <a:srgbClr val="FFFFFF"/>
            </a:solidFill>
            <a:ln w="12700" cap="flat">
              <a:noFill/>
              <a:miter lim="400000"/>
            </a:ln>
            <a:effectLst/>
          </p:spPr>
          <p:txBody>
            <a:bodyPr wrap="square" lIns="38100" tIns="38100" rIns="38100" bIns="38100" numCol="1" anchor="ctr">
              <a:noAutofit/>
            </a:bodyPr>
            <a:lstStyle/>
            <a:p>
              <a:pPr lvl="0"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a:p>
          </p:txBody>
        </p:sp>
      </p:grpSp>
      <p:sp>
        <p:nvSpPr>
          <p:cNvPr id="20" name="Shape 35"/>
          <p:cNvSpPr/>
          <p:nvPr userDrawn="1"/>
        </p:nvSpPr>
        <p:spPr>
          <a:xfrm>
            <a:off x="11787051" y="97531"/>
            <a:ext cx="297229" cy="29683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a:miter lim="400000"/>
          </a:ln>
        </p:spPr>
        <p:txBody>
          <a:bodyPr lIns="22860" tIns="22860" rIns="22860" bIns="22860"/>
          <a:lstStyle/>
          <a:p>
            <a:pPr lvl="0" defTabSz="457200">
              <a:defRPr sz="2100">
                <a:latin typeface="Gill Sans"/>
                <a:ea typeface="Gill Sans"/>
                <a:cs typeface="Gill Sans"/>
                <a:sym typeface="Gill Sans"/>
              </a:defRPr>
            </a:pPr>
            <a:endParaRPr sz="2800"/>
          </a:p>
        </p:txBody>
      </p:sp>
      <p:sp>
        <p:nvSpPr>
          <p:cNvPr id="29" name="Shape 36"/>
          <p:cNvSpPr>
            <a:spLocks noGrp="1"/>
          </p:cNvSpPr>
          <p:nvPr>
            <p:ph type="sldNum" sz="quarter" idx="2"/>
          </p:nvPr>
        </p:nvSpPr>
        <p:spPr>
          <a:xfrm>
            <a:off x="11781386" y="162566"/>
            <a:ext cx="308559" cy="123111"/>
          </a:xfrm>
          <a:prstGeom prst="rect">
            <a:avLst/>
          </a:prstGeom>
          <a:ln w="12700">
            <a:miter lim="400000"/>
          </a:ln>
        </p:spPr>
        <p:txBody>
          <a:bodyPr lIns="0" tIns="0" rIns="0" bIns="0">
            <a:spAutoFit/>
          </a:bodyPr>
          <a:lstStyle>
            <a:lvl1pPr>
              <a:defRPr sz="800">
                <a:solidFill>
                  <a:srgbClr val="FFFFFF"/>
                </a:solidFill>
                <a:latin typeface="Roboto Regular"/>
                <a:ea typeface="Roboto Regular"/>
                <a:cs typeface="Roboto Regular"/>
                <a:sym typeface="Roboto Regular"/>
              </a:defRPr>
            </a:lvl1pPr>
          </a:lstStyle>
          <a:p>
            <a:fld id="{86CB4B4D-7CA3-9044-876B-883B54F8677D}" type="slidenum">
              <a:rPr lang="en-US" smtClean="0"/>
            </a:fld>
            <a:endParaRPr lang="en-US" dirty="0"/>
          </a:p>
        </p:txBody>
      </p:sp>
      <p:sp>
        <p:nvSpPr>
          <p:cNvPr id="37" name="Picture Placeholder 4"/>
          <p:cNvSpPr>
            <a:spLocks noGrp="1"/>
          </p:cNvSpPr>
          <p:nvPr>
            <p:ph type="pic" sz="quarter" idx="30" hasCustomPrompt="1"/>
          </p:nvPr>
        </p:nvSpPr>
        <p:spPr>
          <a:xfrm>
            <a:off x="9085866" y="591100"/>
            <a:ext cx="1781023" cy="1769629"/>
          </a:xfrm>
          <a:prstGeom prst="ellipse">
            <a:avLst/>
          </a:prstGeom>
        </p:spPr>
        <p:txBody>
          <a:bodyPr vert="horz" anchor="ctr"/>
          <a:lstStyle>
            <a:lvl1pPr algn="ctr">
              <a:defRPr sz="1335" baseline="0">
                <a:latin typeface="Roboto Regular"/>
                <a:cs typeface="Roboto Regular"/>
              </a:defRPr>
            </a:lvl1pPr>
          </a:lstStyle>
          <a:p>
            <a:r>
              <a:rPr lang="en-US" dirty="0"/>
              <a:t>Image Place Holder</a:t>
            </a:r>
            <a:endParaRPr lang="en-US" dirty="0"/>
          </a:p>
        </p:txBody>
      </p:sp>
      <p:sp>
        <p:nvSpPr>
          <p:cNvPr id="38" name="Picture Placeholder 4"/>
          <p:cNvSpPr>
            <a:spLocks noGrp="1"/>
          </p:cNvSpPr>
          <p:nvPr>
            <p:ph type="pic" sz="quarter" idx="36" hasCustomPrompt="1"/>
          </p:nvPr>
        </p:nvSpPr>
        <p:spPr>
          <a:xfrm>
            <a:off x="5089690" y="591100"/>
            <a:ext cx="1781023" cy="1769629"/>
          </a:xfrm>
          <a:prstGeom prst="ellipse">
            <a:avLst/>
          </a:prstGeom>
        </p:spPr>
        <p:txBody>
          <a:bodyPr vert="horz" anchor="ctr"/>
          <a:lstStyle>
            <a:lvl1pPr algn="ctr">
              <a:defRPr sz="1335" baseline="0">
                <a:latin typeface="Roboto Regular"/>
                <a:cs typeface="Roboto Regular"/>
              </a:defRPr>
            </a:lvl1pPr>
          </a:lstStyle>
          <a:p>
            <a:r>
              <a:rPr lang="en-US" dirty="0"/>
              <a:t>Image Place Holder</a:t>
            </a:r>
            <a:endParaRPr lang="en-US" dirty="0"/>
          </a:p>
        </p:txBody>
      </p:sp>
    </p:spTree>
  </p:cSld>
  <p:clrMapOvr>
    <a:masterClrMapping/>
  </p:clrMapOvr>
  <mc:AlternateContent xmlns:mc="http://schemas.openxmlformats.org/markup-compatibility/2006">
    <mc:Choice xmlns:p14="http://schemas.microsoft.com/office/powerpoint/2010/main" Requires="p14">
      <p:transition p14:dur="10" advTm="5000"/>
    </mc:Choice>
    <mc:Fallback>
      <p:transition advTm="500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amp; Subtitle">
    <p:spTree>
      <p:nvGrpSpPr>
        <p:cNvPr id="1" name=""/>
        <p:cNvGrpSpPr/>
        <p:nvPr/>
      </p:nvGrpSpPr>
      <p:grpSpPr>
        <a:xfrm>
          <a:off x="0" y="0"/>
          <a:ext cx="0" cy="0"/>
          <a:chOff x="0" y="0"/>
          <a:chExt cx="0" cy="0"/>
        </a:xfrm>
      </p:grpSpPr>
      <p:sp>
        <p:nvSpPr>
          <p:cNvPr id="5" name="Picture Placeholder 4"/>
          <p:cNvSpPr>
            <a:spLocks noGrp="1"/>
          </p:cNvSpPr>
          <p:nvPr>
            <p:ph type="pic" sz="quarter" idx="10" hasCustomPrompt="1"/>
          </p:nvPr>
        </p:nvSpPr>
        <p:spPr>
          <a:xfrm>
            <a:off x="0" y="0"/>
            <a:ext cx="12192000" cy="6858000"/>
          </a:xfrm>
          <a:prstGeom prst="rect">
            <a:avLst/>
          </a:prstGeom>
        </p:spPr>
        <p:txBody>
          <a:bodyPr vert="horz" anchor="ctr"/>
          <a:lstStyle>
            <a:lvl1pPr algn="ctr">
              <a:defRPr sz="1065" baseline="0">
                <a:latin typeface="Roboto Regular"/>
                <a:cs typeface="Roboto Regular"/>
              </a:defRPr>
            </a:lvl1pPr>
          </a:lstStyle>
          <a:p>
            <a:r>
              <a:rPr lang="en-US" dirty="0"/>
              <a:t>Image Place Holder</a:t>
            </a:r>
            <a:endParaRPr lang="en-US" dirty="0"/>
          </a:p>
        </p:txBody>
      </p:sp>
    </p:spTree>
  </p:cSld>
  <p:clrMapOvr>
    <a:masterClrMapping/>
  </p:clrMapOvr>
  <mc:AlternateContent xmlns:mc="http://schemas.openxmlformats.org/markup-compatibility/2006">
    <mc:Choice xmlns:p14="http://schemas.microsoft.com/office/powerpoint/2010/main" Requires="p14">
      <p:transition p14:dur="10" advTm="5000"/>
    </mc:Choice>
    <mc:Fallback>
      <p:transition advTm="500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Tm="5000"/>
    </mc:Choice>
    <mc:Fallback>
      <p:transition advTm="5000"/>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Tm="5000"/>
    </mc:Choice>
    <mc:Fallback>
      <p:transition advTm="500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Tm="5000"/>
    </mc:Choice>
    <mc:Fallback>
      <p:transition advTm="5000"/>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Tm="5000"/>
    </mc:Choice>
    <mc:Fallback>
      <p:transition advTm="5000"/>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Tm="5000"/>
    </mc:Choice>
    <mc:Fallback>
      <p:transition advTm="5000"/>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Tm="5000"/>
    </mc:Choice>
    <mc:Fallback>
      <p:transition advTm="5000"/>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Tm="5000"/>
    </mc:Choice>
    <mc:Fallback>
      <p:transition advTm="5000"/>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Tm="5000"/>
    </mc:Choice>
    <mc:Fallback>
      <p:transition advTm="5000"/>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Tm="5000"/>
    </mc:Choice>
    <mc:Fallback>
      <p:transition advTm="5000"/>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9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Tm="5000"/>
    </mc:Choice>
    <mc:Fallback>
      <p:transition advTm="5000"/>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0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Tm="5000"/>
    </mc:Choice>
    <mc:Fallback>
      <p:transition advTm="5000"/>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Tm="5000"/>
    </mc:Choice>
    <mc:Fallback>
      <p:transition advTm="5000"/>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Tm="5000"/>
    </mc:Choice>
    <mc:Fallback>
      <p:transition advTm="5000"/>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3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Tm="5000"/>
    </mc:Choice>
    <mc:Fallback>
      <p:transition advTm="5000"/>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4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Tm="5000"/>
    </mc:Choice>
    <mc:Fallback>
      <p:transition advTm="5000"/>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5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Tm="5000"/>
    </mc:Choice>
    <mc:Fallback>
      <p:transition advTm="5000"/>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6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Tm="5000"/>
    </mc:Choice>
    <mc:Fallback>
      <p:transition advTm="5000"/>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7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Tm="5000"/>
    </mc:Choice>
    <mc:Fallback>
      <p:transition advTm="5000"/>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8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Tm="5000"/>
    </mc:Choice>
    <mc:Fallback>
      <p:transition advTm="5000"/>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9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Tm="5000"/>
    </mc:Choice>
    <mc:Fallback>
      <p:transition advTm="5000"/>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0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Tm="5000"/>
    </mc:Choice>
    <mc:Fallback>
      <p:transition advTm="5000"/>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Tm="5000"/>
    </mc:Choice>
    <mc:Fallback>
      <p:transition advTm="5000"/>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Tm="5000"/>
    </mc:Choice>
    <mc:Fallback>
      <p:transition advTm="5000"/>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3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Tm="5000"/>
    </mc:Choice>
    <mc:Fallback>
      <p:transition advTm="5000"/>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4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Tm="5000"/>
    </mc:Choice>
    <mc:Fallback>
      <p:transition advTm="5000"/>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5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Tm="5000"/>
    </mc:Choice>
    <mc:Fallback>
      <p:transition advTm="5000"/>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6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Tm="5000"/>
    </mc:Choice>
    <mc:Fallback>
      <p:transition advTm="5000"/>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7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
        <p:nvSpPr>
          <p:cNvPr id="3" name="TextBox 2"/>
          <p:cNvSpPr txBox="1"/>
          <p:nvPr userDrawn="1"/>
        </p:nvSpPr>
        <p:spPr>
          <a:xfrm>
            <a:off x="453650" y="0"/>
            <a:ext cx="540060" cy="123111"/>
          </a:xfrm>
          <a:prstGeom prst="rect">
            <a:avLst/>
          </a:prstGeom>
          <a:noFill/>
        </p:spPr>
        <p:txBody>
          <a:bodyPr wrap="square" rtlCol="0">
            <a:spAutoFit/>
          </a:bodyPr>
          <a:lstStyle/>
          <a:p>
            <a:pPr>
              <a:lnSpc>
                <a:spcPct val="200000"/>
              </a:lnSpc>
            </a:pPr>
            <a:r>
              <a:rPr lang="zh-CN" altLang="en-US" sz="100" dirty="0">
                <a:solidFill>
                  <a:schemeClr val="tx1">
                    <a:alpha val="0"/>
                  </a:schemeClr>
                </a:solidFill>
                <a:latin typeface="微软雅黑" panose="020B0503020204020204" pitchFamily="34" charset="-122"/>
                <a:ea typeface="微软雅黑" panose="020B0503020204020204" pitchFamily="34" charset="-122"/>
                <a:hlinkClick r:id="rId2"/>
              </a:rPr>
              <a:t>行业</a:t>
            </a:r>
            <a:r>
              <a:rPr lang="en-US" altLang="zh-CN" sz="100" dirty="0">
                <a:solidFill>
                  <a:schemeClr val="tx1">
                    <a:alpha val="0"/>
                  </a:schemeClr>
                </a:solidFill>
                <a:latin typeface="微软雅黑" panose="020B0503020204020204" pitchFamily="34" charset="-122"/>
                <a:ea typeface="微软雅黑" panose="020B0503020204020204" pitchFamily="34" charset="-122"/>
                <a:hlinkClick r:id="rId2"/>
              </a:rPr>
              <a:t>PPT</a:t>
            </a:r>
            <a:r>
              <a:rPr lang="zh-CN" altLang="en-US" sz="100" dirty="0">
                <a:solidFill>
                  <a:schemeClr val="tx1">
                    <a:alpha val="0"/>
                  </a:schemeClr>
                </a:solidFill>
                <a:latin typeface="微软雅黑" panose="020B0503020204020204" pitchFamily="34" charset="-122"/>
                <a:ea typeface="微软雅黑" panose="020B0503020204020204" pitchFamily="34" charset="-122"/>
                <a:hlinkClick r:id="rId2"/>
              </a:rPr>
              <a:t>模板</a:t>
            </a:r>
            <a:r>
              <a:rPr lang="en-US" altLang="zh-CN" sz="100" dirty="0">
                <a:solidFill>
                  <a:schemeClr val="tx1">
                    <a:alpha val="0"/>
                  </a:schemeClr>
                </a:solidFill>
                <a:latin typeface="微软雅黑" panose="020B0503020204020204" pitchFamily="34" charset="-122"/>
                <a:ea typeface="微软雅黑" panose="020B0503020204020204" pitchFamily="34" charset="-122"/>
              </a:rPr>
              <a:t>http://www.1ppt.com/hangye/</a:t>
            </a:r>
            <a:endParaRPr lang="en-US" altLang="zh-CN" sz="100" dirty="0">
              <a:solidFill>
                <a:schemeClr val="tx1">
                  <a:alpha val="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Tm="5000"/>
    </mc:Choice>
    <mc:Fallback>
      <p:transition advTm="5000"/>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8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Tm="5000"/>
    </mc:Choice>
    <mc:Fallback>
      <p:transition advTm="5000"/>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9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Tm="5000"/>
    </mc:Choice>
    <mc:Fallback>
      <p:transition advTm="5000"/>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dirty="0"/>
              <a:t>单击此处编辑母版标题样式</a:t>
            </a:r>
            <a:endParaRPr lang="zh-CN" altLang="en-US" dirty="0"/>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78EBB10E-E344-4CA1-ACEB-27117B6A9DE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ED7A3B1-F081-4E58-AAC5-81BE13D4F55A}" type="slidenum">
              <a:rPr lang="zh-CN" altLang="en-US" smtClean="0"/>
            </a:fld>
            <a:endParaRPr lang="zh-CN" alt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78EBB10E-E344-4CA1-ACEB-27117B6A9DE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ED7A3B1-F081-4E58-AAC5-81BE13D4F55A}" type="slidenum">
              <a:rPr lang="zh-CN" altLang="en-US" smtClean="0"/>
            </a:fld>
            <a:endParaRPr lang="zh-CN" altLang="en-US"/>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78EBB10E-E344-4CA1-ACEB-27117B6A9DE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ED7A3B1-F081-4E58-AAC5-81BE13D4F55A}" type="slidenum">
              <a:rPr lang="zh-CN" altLang="en-US" smtClean="0"/>
            </a:fld>
            <a:endParaRPr lang="zh-CN" altLang="en-US"/>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78EBB10E-E344-4CA1-ACEB-27117B6A9DE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ED7A3B1-F081-4E58-AAC5-81BE13D4F55A}" type="slidenum">
              <a:rPr lang="zh-CN" altLang="en-US" smtClean="0"/>
            </a:fld>
            <a:endParaRPr lang="zh-CN" altLang="en-US"/>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78EBB10E-E344-4CA1-ACEB-27117B6A9DE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1ED7A3B1-F081-4E58-AAC5-81BE13D4F55A}" type="slidenum">
              <a:rPr lang="zh-CN" altLang="en-US" smtClean="0"/>
            </a:fld>
            <a:endParaRPr lang="zh-CN" altLang="en-US"/>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78EBB10E-E344-4CA1-ACEB-27117B6A9DE8}"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ED7A3B1-F081-4E58-AAC5-81BE13D4F55A}" type="slidenum">
              <a:rPr lang="zh-CN" altLang="en-US" smtClean="0"/>
            </a:fld>
            <a:endParaRPr lang="zh-CN" altLang="en-US"/>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8EBB10E-E344-4CA1-ACEB-27117B6A9DE8}"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ED7A3B1-F081-4E58-AAC5-81BE13D4F55A}" type="slidenum">
              <a:rPr lang="zh-CN" altLang="en-US" smtClean="0"/>
            </a:fld>
            <a:endParaRPr lang="zh-CN" altLang="en-US"/>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78EBB10E-E344-4CA1-ACEB-27117B6A9DE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ED7A3B1-F081-4E58-AAC5-81BE13D4F55A}" type="slidenum">
              <a:rPr lang="zh-CN" altLang="en-US" smtClean="0"/>
            </a:fld>
            <a:endParaRPr lang="zh-CN" altLang="en-US"/>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78EBB10E-E344-4CA1-ACEB-27117B6A9DE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ED7A3B1-F081-4E58-AAC5-81BE13D4F55A}" type="slidenum">
              <a:rPr lang="zh-CN" altLang="en-US" smtClean="0"/>
            </a:fld>
            <a:endParaRPr lang="zh-CN" altLang="en-US"/>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78EBB10E-E344-4CA1-ACEB-27117B6A9DE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ED7A3B1-F081-4E58-AAC5-81BE13D4F55A}" type="slidenum">
              <a:rPr lang="zh-CN" altLang="en-US" smtClean="0"/>
            </a:fld>
            <a:endParaRPr lang="zh-CN" altLang="en-US"/>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78EBB10E-E344-4CA1-ACEB-27117B6A9DE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ED7A3B1-F081-4E58-AAC5-81BE13D4F55A}" type="slidenum">
              <a:rPr lang="zh-CN" altLang="en-US" smtClean="0"/>
            </a:fld>
            <a:endParaRPr lang="zh-CN" altLang="en-US"/>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09600" y="1600201"/>
            <a:ext cx="10972800" cy="4525963"/>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2E3AAC11-D570-4EA9-AFC0-30FB72BA45EB}" type="datetimeFigureOut">
              <a:rPr lang="zh-CN" altLang="en-US" smtClean="0">
                <a:solidFill>
                  <a:prstClr val="black"/>
                </a:solidFill>
              </a:rPr>
            </a:fld>
            <a:endParaRPr lang="zh-CN" altLang="en-US">
              <a:solidFill>
                <a:prstClr val="black"/>
              </a:solidFill>
            </a:endParaRPr>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55ECCFAA-F4FB-487C-9F1E-C8836D0C3DC9}" type="slidenum">
              <a:rPr lang="zh-CN" altLang="en-US" smtClean="0">
                <a:solidFill>
                  <a:prstClr val="black"/>
                </a:solidFill>
              </a:rPr>
            </a:fld>
            <a:endParaRPr lang="zh-CN" altLang="en-US">
              <a:solidFill>
                <a:prstClr val="black"/>
              </a:solidFill>
            </a:endParaRPr>
          </a:p>
        </p:txBody>
      </p:sp>
    </p:spTree>
  </p:cSld>
  <p:clrMapOvr>
    <a:masterClrMapping/>
  </p:clrMapOvr>
  <mc:AlternateContent xmlns:mc="http://schemas.openxmlformats.org/markup-compatibility/2006">
    <mc:Choice xmlns:p14="http://schemas.microsoft.com/office/powerpoint/2010/main" Requires="p14">
      <p:transition p14:dur="10" advTm="5000"/>
    </mc:Choice>
    <mc:Fallback>
      <p:transition advTm="5000"/>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9"/>
            <a:ext cx="2743200" cy="5851525"/>
          </a:xfrm>
          <a:prstGeom prst="rect">
            <a:avLst/>
          </a:prstGeo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09600" y="274639"/>
            <a:ext cx="8026400" cy="5851525"/>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2E3AAC11-D570-4EA9-AFC0-30FB72BA45EB}" type="datetimeFigureOut">
              <a:rPr lang="zh-CN" altLang="en-US" smtClean="0">
                <a:solidFill>
                  <a:prstClr val="black"/>
                </a:solidFill>
              </a:rPr>
            </a:fld>
            <a:endParaRPr lang="zh-CN" altLang="en-US">
              <a:solidFill>
                <a:prstClr val="black"/>
              </a:solidFill>
            </a:endParaRPr>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55ECCFAA-F4FB-487C-9F1E-C8836D0C3DC9}" type="slidenum">
              <a:rPr lang="zh-CN" altLang="en-US" smtClean="0">
                <a:solidFill>
                  <a:prstClr val="black"/>
                </a:solidFill>
              </a:rPr>
            </a:fld>
            <a:endParaRPr lang="zh-CN" altLang="en-US">
              <a:solidFill>
                <a:prstClr val="black"/>
              </a:solidFill>
            </a:endParaRPr>
          </a:p>
        </p:txBody>
      </p:sp>
    </p:spTree>
  </p:cSld>
  <p:clrMapOvr>
    <a:masterClrMapping/>
  </p:clrMapOvr>
  <mc:AlternateContent xmlns:mc="http://schemas.openxmlformats.org/markup-compatibility/2006">
    <mc:Choice xmlns:p14="http://schemas.microsoft.com/office/powerpoint/2010/main" Requires="p14">
      <p:transition p14:dur="10" advTm="5000"/>
    </mc:Choice>
    <mc:Fallback>
      <p:transition advTm="5000"/>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10" advTm="5000"/>
    </mc:Choice>
    <mc:Fallback>
      <p:transition advTm="5000"/>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5" Type="http://schemas.openxmlformats.org/officeDocument/2006/relationships/theme" Target="../theme/theme1.xml"/><Relationship Id="rId44" Type="http://schemas.openxmlformats.org/officeDocument/2006/relationships/image" Target="../media/image3.jpeg"/><Relationship Id="rId43" Type="http://schemas.openxmlformats.org/officeDocument/2006/relationships/slideLayout" Target="../slideLayouts/slideLayout43.xml"/><Relationship Id="rId42" Type="http://schemas.openxmlformats.org/officeDocument/2006/relationships/slideLayout" Target="../slideLayouts/slideLayout42.xml"/><Relationship Id="rId41" Type="http://schemas.openxmlformats.org/officeDocument/2006/relationships/slideLayout" Target="../slideLayouts/slideLayout41.xml"/><Relationship Id="rId40" Type="http://schemas.openxmlformats.org/officeDocument/2006/relationships/slideLayout" Target="../slideLayouts/slideLayout40.xml"/><Relationship Id="rId4" Type="http://schemas.openxmlformats.org/officeDocument/2006/relationships/slideLayout" Target="../slideLayouts/slideLayout4.xml"/><Relationship Id="rId39" Type="http://schemas.openxmlformats.org/officeDocument/2006/relationships/slideLayout" Target="../slideLayouts/slideLayout39.xml"/><Relationship Id="rId38" Type="http://schemas.openxmlformats.org/officeDocument/2006/relationships/slideLayout" Target="../slideLayouts/slideLayout38.xml"/><Relationship Id="rId37" Type="http://schemas.openxmlformats.org/officeDocument/2006/relationships/slideLayout" Target="../slideLayouts/slideLayout37.xml"/><Relationship Id="rId36" Type="http://schemas.openxmlformats.org/officeDocument/2006/relationships/slideLayout" Target="../slideLayouts/slideLayout36.xml"/><Relationship Id="rId35" Type="http://schemas.openxmlformats.org/officeDocument/2006/relationships/slideLayout" Target="../slideLayouts/slideLayout35.xml"/><Relationship Id="rId34" Type="http://schemas.openxmlformats.org/officeDocument/2006/relationships/slideLayout" Target="../slideLayouts/slideLayout34.xml"/><Relationship Id="rId33" Type="http://schemas.openxmlformats.org/officeDocument/2006/relationships/slideLayout" Target="../slideLayouts/slideLayout33.xml"/><Relationship Id="rId32" Type="http://schemas.openxmlformats.org/officeDocument/2006/relationships/slideLayout" Target="../slideLayouts/slideLayout32.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3" Type="http://schemas.openxmlformats.org/officeDocument/2006/relationships/slideLayout" Target="../slideLayouts/slideLayout3.xml"/><Relationship Id="rId29" Type="http://schemas.openxmlformats.org/officeDocument/2006/relationships/slideLayout" Target="../slideLayouts/slideLayout29.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52.xml"/><Relationship Id="rId8" Type="http://schemas.openxmlformats.org/officeDocument/2006/relationships/slideLayout" Target="../slideLayouts/slideLayout51.xml"/><Relationship Id="rId7" Type="http://schemas.openxmlformats.org/officeDocument/2006/relationships/slideLayout" Target="../slideLayouts/slideLayout50.xml"/><Relationship Id="rId6" Type="http://schemas.openxmlformats.org/officeDocument/2006/relationships/slideLayout" Target="../slideLayouts/slideLayout49.xml"/><Relationship Id="rId5" Type="http://schemas.openxmlformats.org/officeDocument/2006/relationships/slideLayout" Target="../slideLayouts/slideLayout48.xml"/><Relationship Id="rId4" Type="http://schemas.openxmlformats.org/officeDocument/2006/relationships/slideLayout" Target="../slideLayouts/slideLayout47.xml"/><Relationship Id="rId3" Type="http://schemas.openxmlformats.org/officeDocument/2006/relationships/slideLayout" Target="../slideLayouts/slideLayout46.xml"/><Relationship Id="rId2" Type="http://schemas.openxmlformats.org/officeDocument/2006/relationships/slideLayout" Target="../slideLayouts/slideLayout45.xml"/><Relationship Id="rId14" Type="http://schemas.openxmlformats.org/officeDocument/2006/relationships/theme" Target="../theme/theme2.xml"/><Relationship Id="rId13" Type="http://schemas.openxmlformats.org/officeDocument/2006/relationships/image" Target="../media/image4.png"/><Relationship Id="rId12" Type="http://schemas.openxmlformats.org/officeDocument/2006/relationships/image" Target="../media/image1.jpeg"/><Relationship Id="rId11" Type="http://schemas.openxmlformats.org/officeDocument/2006/relationships/slideLayout" Target="../slideLayouts/slideLayout54.xml"/><Relationship Id="rId10" Type="http://schemas.openxmlformats.org/officeDocument/2006/relationships/slideLayout" Target="../slideLayouts/slideLayout53.xml"/><Relationship Id="rId1" Type="http://schemas.openxmlformats.org/officeDocument/2006/relationships/slideLayout" Target="../slideLayouts/slideLayout44.xml"/></Relationships>
</file>

<file path=ppt/slideMasters/_rels/slideMaster3.xml.rels><?xml version="1.0" encoding="UTF-8" standalone="yes"?>
<Relationships xmlns="http://schemas.openxmlformats.org/package/2006/relationships"><Relationship Id="rId4" Type="http://schemas.openxmlformats.org/officeDocument/2006/relationships/theme" Target="../theme/theme3.xml"/><Relationship Id="rId3" Type="http://schemas.openxmlformats.org/officeDocument/2006/relationships/slideLayout" Target="../slideLayouts/slideLayout57.xml"/><Relationship Id="rId2" Type="http://schemas.openxmlformats.org/officeDocument/2006/relationships/slideLayout" Target="../slideLayouts/slideLayout56.xml"/><Relationship Id="rId1" Type="http://schemas.openxmlformats.org/officeDocument/2006/relationships/slideLayout" Target="../slideLayouts/slideLayout5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4">
            <a:lum/>
          </a:blip>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 id="2147483689" r:id="rId41"/>
    <p:sldLayoutId id="2147483690" r:id="rId42"/>
    <p:sldLayoutId id="2147483691" r:id="rId43"/>
  </p:sldLayoutIdLst>
  <mc:AlternateContent xmlns:mc="http://schemas.openxmlformats.org/markup-compatibility/2006">
    <mc:Choice xmlns:p14="http://schemas.microsoft.com/office/powerpoint/2010/main" Requires="p14">
      <p:transition p14:dur="10" advTm="5000"/>
    </mc:Choice>
    <mc:Fallback>
      <p:transition advTm="5000"/>
    </mc:Fallback>
  </mc:AlternateContent>
  <p:hf sldNum="0" hdr="0" ftr="0" dt="0"/>
  <p:txStyles>
    <p:titleStyle>
      <a:lvl1pPr algn="l" defTabSz="1219200" rtl="0" eaLnBrk="1" latinLnBrk="0" hangingPunct="1">
        <a:spcBef>
          <a:spcPct val="0"/>
        </a:spcBef>
        <a:buNone/>
        <a:defRPr sz="4535" kern="1200">
          <a:solidFill>
            <a:srgbClr val="17375E"/>
          </a:solidFill>
          <a:latin typeface="Signika"/>
          <a:ea typeface="Open Sans Extrabold" pitchFamily="34" charset="0"/>
          <a:cs typeface="Signika"/>
        </a:defRPr>
      </a:lvl1pPr>
    </p:titleStyle>
    <p:bodyStyle>
      <a:lvl1pPr marL="457200" indent="-457200" algn="l" defTabSz="1219200" rtl="0" eaLnBrk="1" latinLnBrk="0" hangingPunct="1">
        <a:spcBef>
          <a:spcPct val="20000"/>
        </a:spcBef>
        <a:buFont typeface="Arial" panose="020B0604020202020204" pitchFamily="34" charset="0"/>
        <a:buChar char="•"/>
        <a:defRPr sz="2665" kern="1200">
          <a:solidFill>
            <a:srgbClr val="17375E"/>
          </a:solidFill>
          <a:latin typeface="+mn-lt"/>
          <a:ea typeface="+mn-ea"/>
          <a:cs typeface="+mn-cs"/>
        </a:defRPr>
      </a:lvl1pPr>
      <a:lvl2pPr marL="990600" indent="-381000" algn="l" defTabSz="1219200"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9200" rtl="0" eaLnBrk="1" latinLnBrk="0" hangingPunct="1">
        <a:spcBef>
          <a:spcPct val="20000"/>
        </a:spcBef>
        <a:buFont typeface="Arial" panose="020B0604020202020204" pitchFamily="34" charset="0"/>
        <a:buChar char="•"/>
        <a:defRPr sz="2135" kern="1200">
          <a:solidFill>
            <a:srgbClr val="17375E"/>
          </a:solidFill>
          <a:latin typeface="+mn-lt"/>
          <a:ea typeface="+mn-ea"/>
          <a:cs typeface="+mn-cs"/>
        </a:defRPr>
      </a:lvl3pPr>
      <a:lvl4pPr marL="2133600" indent="-304800" algn="l" defTabSz="1219200" rtl="0" eaLnBrk="1" latinLnBrk="0" hangingPunct="1">
        <a:spcBef>
          <a:spcPct val="20000"/>
        </a:spcBef>
        <a:buFont typeface="Arial" panose="020B0604020202020204" pitchFamily="34" charset="0"/>
        <a:buChar char="–"/>
        <a:defRPr sz="1865" kern="1200">
          <a:solidFill>
            <a:srgbClr val="17375E"/>
          </a:solidFill>
          <a:latin typeface="+mn-lt"/>
          <a:ea typeface="+mn-ea"/>
          <a:cs typeface="+mn-cs"/>
        </a:defRPr>
      </a:lvl4pPr>
      <a:lvl5pPr marL="2743200" indent="-304800" algn="l" defTabSz="1219200" rtl="0" eaLnBrk="1" latinLnBrk="0" hangingPunct="1">
        <a:spcBef>
          <a:spcPct val="20000"/>
        </a:spcBef>
        <a:buFont typeface="Arial" panose="020B0604020202020204" pitchFamily="34" charset="0"/>
        <a:buChar char="»"/>
        <a:defRPr sz="1865" kern="1200">
          <a:solidFill>
            <a:srgbClr val="17375E"/>
          </a:solidFill>
          <a:latin typeface="+mn-lt"/>
          <a:ea typeface="+mn-ea"/>
          <a:cs typeface="+mn-cs"/>
        </a:defRPr>
      </a:lvl5pPr>
      <a:lvl6pPr marL="33528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9pPr>
    </p:bodyStyle>
    <p:otherStyle>
      <a:defPPr>
        <a:defRPr lang="en-US"/>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图片 8"/>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7693" y="0"/>
            <a:ext cx="12176614" cy="6858000"/>
          </a:xfrm>
          <a:prstGeom prst="rect">
            <a:avLst/>
          </a:prstGeom>
        </p:spPr>
      </p:pic>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a:t>单击此处编辑母版文本样式</a:t>
            </a:r>
            <a:endParaRPr lang="zh-CN" altLang="en-US" dirty="0"/>
          </a:p>
          <a:p>
            <a:pPr lvl="1"/>
            <a:r>
              <a:rPr lang="zh-CN" altLang="en-US" dirty="0"/>
              <a:t>二级</a:t>
            </a:r>
            <a:endParaRPr lang="zh-CN" altLang="en-US" dirty="0"/>
          </a:p>
          <a:p>
            <a:pPr lvl="2"/>
            <a:r>
              <a:rPr lang="zh-CN" altLang="en-US" dirty="0"/>
              <a:t>三级</a:t>
            </a:r>
            <a:endParaRPr lang="zh-CN" altLang="en-US" dirty="0"/>
          </a:p>
          <a:p>
            <a:pPr lvl="3"/>
            <a:r>
              <a:rPr lang="zh-CN" altLang="en-US" dirty="0"/>
              <a:t>四级</a:t>
            </a:r>
            <a:endParaRPr lang="zh-CN" altLang="en-US" dirty="0"/>
          </a:p>
          <a:p>
            <a:pPr lvl="4"/>
            <a:r>
              <a:rPr lang="zh-CN" altLang="en-US" dirty="0"/>
              <a:t>五级</a:t>
            </a:r>
            <a:endParaRPr lang="zh-CN" altLang="en-US" dirty="0"/>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EBB10E-E344-4CA1-ACEB-27117B6A9DE8}"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D7A3B1-F081-4E58-AAC5-81BE13D4F55A}" type="slidenum">
              <a:rPr lang="zh-CN" altLang="en-US" smtClean="0"/>
            </a:fld>
            <a:endParaRPr lang="zh-CN" altLang="en-US"/>
          </a:p>
        </p:txBody>
      </p:sp>
      <p:sp>
        <p:nvSpPr>
          <p:cNvPr id="7" name="矩形 6"/>
          <p:cNvSpPr/>
          <p:nvPr userDrawn="1"/>
        </p:nvSpPr>
        <p:spPr>
          <a:xfrm>
            <a:off x="-1" y="1"/>
            <a:ext cx="12192001" cy="79130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userDrawn="1"/>
        </p:nvSpPr>
        <p:spPr>
          <a:xfrm>
            <a:off x="0" y="6176963"/>
            <a:ext cx="12192001" cy="68103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userDrawn="1"/>
        </p:nvSpPr>
        <p:spPr>
          <a:xfrm>
            <a:off x="-7695" y="1"/>
            <a:ext cx="12192001" cy="791308"/>
          </a:xfrm>
          <a:prstGeom prst="rect">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userDrawn="1"/>
        </p:nvSpPr>
        <p:spPr>
          <a:xfrm>
            <a:off x="-7694" y="6176963"/>
            <a:ext cx="12192001" cy="681037"/>
          </a:xfrm>
          <a:prstGeom prst="rect">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0" name="图片 19"/>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7692" y="-1"/>
            <a:ext cx="767105" cy="767105"/>
          </a:xfrm>
          <a:prstGeom prst="rect">
            <a:avLst/>
          </a:prstGeom>
        </p:spPr>
      </p:pic>
    </p:spTree>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Lst>
  <mc:AlternateContent xmlns:mc="http://schemas.openxmlformats.org/markup-compatibility/2006">
    <mc:Choice xmlns:p14="http://schemas.microsoft.com/office/powerpoint/2010/main" Requires="p14">
      <p:transition p14:dur="10" advTm="5000"/>
    </mc:Choice>
    <mc:Fallback>
      <p:transition advTm="5000"/>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44.xml"/><Relationship Id="rId3" Type="http://schemas.openxmlformats.org/officeDocument/2006/relationships/image" Target="../media/image6.jpeg"/><Relationship Id="rId2" Type="http://schemas.openxmlformats.org/officeDocument/2006/relationships/tags" Target="../tags/tag2.xml"/><Relationship Id="rId1" Type="http://schemas.openxmlformats.org/officeDocument/2006/relationships/image" Target="../media/image5.jpeg"/></Relationships>
</file>

<file path=ppt/slides/_rels/slide2.xml.rels><?xml version="1.0" encoding="UTF-8" standalone="yes"?>
<Relationships xmlns="http://schemas.openxmlformats.org/package/2006/relationships"><Relationship Id="rId8" Type="http://schemas.openxmlformats.org/officeDocument/2006/relationships/notesSlide" Target="../notesSlides/notesSlide2.xml"/><Relationship Id="rId7" Type="http://schemas.openxmlformats.org/officeDocument/2006/relationships/slideLayout" Target="../slideLayouts/slideLayout44.xml"/><Relationship Id="rId6" Type="http://schemas.openxmlformats.org/officeDocument/2006/relationships/image" Target="../media/image9.png"/><Relationship Id="rId5" Type="http://schemas.openxmlformats.org/officeDocument/2006/relationships/tags" Target="../tags/tag4.xml"/><Relationship Id="rId4" Type="http://schemas.openxmlformats.org/officeDocument/2006/relationships/image" Target="../media/image8.png"/><Relationship Id="rId3" Type="http://schemas.openxmlformats.org/officeDocument/2006/relationships/tags" Target="../tags/tag3.xml"/><Relationship Id="rId2" Type="http://schemas.openxmlformats.org/officeDocument/2006/relationships/image" Target="../media/image7.jpeg"/><Relationship Id="rId1" Type="http://schemas.openxmlformats.org/officeDocument/2006/relationships/image" Target="../media/image5.jpeg"/></Relationships>
</file>

<file path=ppt/slides/_rels/slide3.xml.rels><?xml version="1.0" encoding="UTF-8" standalone="yes"?>
<Relationships xmlns="http://schemas.openxmlformats.org/package/2006/relationships"><Relationship Id="rId8" Type="http://schemas.openxmlformats.org/officeDocument/2006/relationships/notesSlide" Target="../notesSlides/notesSlide3.xml"/><Relationship Id="rId7" Type="http://schemas.openxmlformats.org/officeDocument/2006/relationships/slideLayout" Target="../slideLayouts/slideLayout44.xml"/><Relationship Id="rId6" Type="http://schemas.openxmlformats.org/officeDocument/2006/relationships/image" Target="../media/image8.png"/><Relationship Id="rId5" Type="http://schemas.openxmlformats.org/officeDocument/2006/relationships/tags" Target="../tags/tag6.xml"/><Relationship Id="rId4" Type="http://schemas.openxmlformats.org/officeDocument/2006/relationships/image" Target="../media/image9.png"/><Relationship Id="rId3" Type="http://schemas.openxmlformats.org/officeDocument/2006/relationships/tags" Target="../tags/tag5.xml"/><Relationship Id="rId2" Type="http://schemas.openxmlformats.org/officeDocument/2006/relationships/image" Target="../media/image10.jpeg"/><Relationship Id="rId1"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50.xml"/><Relationship Id="rId1" Type="http://schemas.openxmlformats.org/officeDocument/2006/relationships/image" Target="../media/image5.jpeg"/></Relationships>
</file>

<file path=ppt/slides/_rels/slide5.xml.rels><?xml version="1.0" encoding="UTF-8" standalone="yes"?>
<Relationships xmlns="http://schemas.openxmlformats.org/package/2006/relationships"><Relationship Id="rId7" Type="http://schemas.openxmlformats.org/officeDocument/2006/relationships/notesSlide" Target="../notesSlides/notesSlide5.xml"/><Relationship Id="rId6" Type="http://schemas.openxmlformats.org/officeDocument/2006/relationships/slideLayout" Target="../slideLayouts/slideLayout50.xml"/><Relationship Id="rId5" Type="http://schemas.openxmlformats.org/officeDocument/2006/relationships/image" Target="../media/image8.png"/><Relationship Id="rId4" Type="http://schemas.openxmlformats.org/officeDocument/2006/relationships/tags" Target="../tags/tag8.xml"/><Relationship Id="rId3" Type="http://schemas.openxmlformats.org/officeDocument/2006/relationships/image" Target="../media/image9.png"/><Relationship Id="rId2" Type="http://schemas.openxmlformats.org/officeDocument/2006/relationships/tags" Target="../tags/tag7.xml"/><Relationship Id="rId1" Type="http://schemas.openxmlformats.org/officeDocument/2006/relationships/image" Target="../media/image5.jpeg"/></Relationships>
</file>

<file path=ppt/slides/_rels/slide6.xml.rels><?xml version="1.0" encoding="UTF-8" standalone="yes"?>
<Relationships xmlns="http://schemas.openxmlformats.org/package/2006/relationships"><Relationship Id="rId6" Type="http://schemas.openxmlformats.org/officeDocument/2006/relationships/notesSlide" Target="../notesSlides/notesSlide6.xml"/><Relationship Id="rId5" Type="http://schemas.openxmlformats.org/officeDocument/2006/relationships/slideLayout" Target="../slideLayouts/slideLayout44.xml"/><Relationship Id="rId4" Type="http://schemas.openxmlformats.org/officeDocument/2006/relationships/image" Target="../media/image9.png"/><Relationship Id="rId3" Type="http://schemas.openxmlformats.org/officeDocument/2006/relationships/tags" Target="../tags/tag10.xml"/><Relationship Id="rId2" Type="http://schemas.openxmlformats.org/officeDocument/2006/relationships/image" Target="../media/image8.png"/><Relationship Id="rId1" Type="http://schemas.openxmlformats.org/officeDocument/2006/relationships/tags" Target="../tags/tag9.xml"/></Relationships>
</file>

<file path=ppt/slides/_rels/slide7.xml.rels><?xml version="1.0" encoding="UTF-8" standalone="yes"?>
<Relationships xmlns="http://schemas.openxmlformats.org/package/2006/relationships"><Relationship Id="rId7" Type="http://schemas.openxmlformats.org/officeDocument/2006/relationships/notesSlide" Target="../notesSlides/notesSlide7.xml"/><Relationship Id="rId6" Type="http://schemas.openxmlformats.org/officeDocument/2006/relationships/slideLayout" Target="../slideLayouts/slideLayout50.xml"/><Relationship Id="rId5" Type="http://schemas.openxmlformats.org/officeDocument/2006/relationships/image" Target="../media/image12.jpeg"/><Relationship Id="rId4" Type="http://schemas.openxmlformats.org/officeDocument/2006/relationships/tags" Target="../tags/tag12.xml"/><Relationship Id="rId3" Type="http://schemas.openxmlformats.org/officeDocument/2006/relationships/image" Target="../media/image11.png"/><Relationship Id="rId2" Type="http://schemas.openxmlformats.org/officeDocument/2006/relationships/tags" Target="../tags/tag11.xml"/><Relationship Id="rId1" Type="http://schemas.openxmlformats.org/officeDocument/2006/relationships/image" Target="../media/image5.jpeg"/></Relationships>
</file>

<file path=ppt/slides/_rels/slide8.xml.rels><?xml version="1.0" encoding="UTF-8" standalone="yes"?>
<Relationships xmlns="http://schemas.openxmlformats.org/package/2006/relationships"><Relationship Id="rId8" Type="http://schemas.openxmlformats.org/officeDocument/2006/relationships/vmlDrawing" Target="../drawings/vmlDrawing1.vml"/><Relationship Id="rId7" Type="http://schemas.openxmlformats.org/officeDocument/2006/relationships/slideLayout" Target="../slideLayouts/slideLayout50.xml"/><Relationship Id="rId6" Type="http://schemas.openxmlformats.org/officeDocument/2006/relationships/image" Target="../media/image13.emf"/><Relationship Id="rId5" Type="http://schemas.openxmlformats.org/officeDocument/2006/relationships/oleObject" Target="../embeddings/oleObject1.bin"/><Relationship Id="rId4" Type="http://schemas.openxmlformats.org/officeDocument/2006/relationships/image" Target="../media/image8.png"/><Relationship Id="rId3" Type="http://schemas.openxmlformats.org/officeDocument/2006/relationships/tags" Target="../tags/tag14.xml"/><Relationship Id="rId2" Type="http://schemas.openxmlformats.org/officeDocument/2006/relationships/image" Target="../media/image9.png"/><Relationship Id="rId1" Type="http://schemas.openxmlformats.org/officeDocument/2006/relationships/tags" Target="../tags/tag13.xml"/></Relationships>
</file>

<file path=ppt/slides/_rels/slide9.xml.rels><?xml version="1.0" encoding="UTF-8" standalone="yes"?>
<Relationships xmlns="http://schemas.openxmlformats.org/package/2006/relationships"><Relationship Id="rId6" Type="http://schemas.openxmlformats.org/officeDocument/2006/relationships/slideLayout" Target="../slideLayouts/slideLayout50.xml"/><Relationship Id="rId5" Type="http://schemas.openxmlformats.org/officeDocument/2006/relationships/image" Target="../media/image8.png"/><Relationship Id="rId4" Type="http://schemas.openxmlformats.org/officeDocument/2006/relationships/tags" Target="../tags/tag16.xml"/><Relationship Id="rId3" Type="http://schemas.openxmlformats.org/officeDocument/2006/relationships/image" Target="../media/image9.png"/><Relationship Id="rId2" Type="http://schemas.openxmlformats.org/officeDocument/2006/relationships/tags" Target="../tags/tag15.xml"/><Relationship Id="rId1" Type="http://schemas.openxmlformats.org/officeDocument/2006/relationships/image" Target="../media/image14.png"/></Relationships>
</file>

<file path=ppt/slides/_rels/slide10.xml.rels><?xml version="1.0" encoding="UTF-8" standalone="yes"?>
<Relationships xmlns="http://schemas.openxmlformats.org/package/2006/relationships"><Relationship Id="rId6" Type="http://schemas.openxmlformats.org/officeDocument/2006/relationships/slideLayout" Target="../slideLayouts/slideLayout50.xml"/><Relationship Id="rId5" Type="http://schemas.openxmlformats.org/officeDocument/2006/relationships/image" Target="../media/image8.png"/><Relationship Id="rId4" Type="http://schemas.openxmlformats.org/officeDocument/2006/relationships/tags" Target="../tags/tag18.xml"/><Relationship Id="rId3" Type="http://schemas.openxmlformats.org/officeDocument/2006/relationships/image" Target="../media/image9.png"/><Relationship Id="rId2" Type="http://schemas.openxmlformats.org/officeDocument/2006/relationships/tags" Target="../tags/tag17.xml"/><Relationship Id="rId1" Type="http://schemas.openxmlformats.org/officeDocument/2006/relationships/image" Target="../media/image15.png"/></Relationships>
</file>

<file path=ppt/slides/_rels/slide11.xml.rels><?xml version="1.0" encoding="UTF-8" standalone="yes"?>
<Relationships xmlns="http://schemas.openxmlformats.org/package/2006/relationships"><Relationship Id="rId6" Type="http://schemas.openxmlformats.org/officeDocument/2006/relationships/slideLayout" Target="../slideLayouts/slideLayout50.xml"/><Relationship Id="rId5" Type="http://schemas.openxmlformats.org/officeDocument/2006/relationships/image" Target="../media/image16.png"/><Relationship Id="rId4" Type="http://schemas.openxmlformats.org/officeDocument/2006/relationships/image" Target="../media/image8.png"/><Relationship Id="rId3" Type="http://schemas.openxmlformats.org/officeDocument/2006/relationships/tags" Target="../tags/tag20.xml"/><Relationship Id="rId2" Type="http://schemas.openxmlformats.org/officeDocument/2006/relationships/image" Target="../media/image9.png"/><Relationship Id="rId1" Type="http://schemas.openxmlformats.org/officeDocument/2006/relationships/tags" Target="../tags/tag19.xml"/></Relationships>
</file>

<file path=ppt/slides/_rels/slide12.xml.rels><?xml version="1.0" encoding="UTF-8" standalone="yes"?>
<Relationships xmlns="http://schemas.openxmlformats.org/package/2006/relationships"><Relationship Id="rId6" Type="http://schemas.openxmlformats.org/officeDocument/2006/relationships/slideLayout" Target="../slideLayouts/slideLayout50.xml"/><Relationship Id="rId5" Type="http://schemas.openxmlformats.org/officeDocument/2006/relationships/image" Target="../media/image17.png"/><Relationship Id="rId4" Type="http://schemas.openxmlformats.org/officeDocument/2006/relationships/image" Target="../media/image8.png"/><Relationship Id="rId3" Type="http://schemas.openxmlformats.org/officeDocument/2006/relationships/tags" Target="../tags/tag22.xml"/><Relationship Id="rId2" Type="http://schemas.openxmlformats.org/officeDocument/2006/relationships/image" Target="../media/image9.png"/><Relationship Id="rId1" Type="http://schemas.openxmlformats.org/officeDocument/2006/relationships/tags" Target="../tags/tag21.xml"/></Relationships>
</file>

<file path=ppt/slides/_rels/slide13.xml.rels><?xml version="1.0" encoding="UTF-8" standalone="yes"?>
<Relationships xmlns="http://schemas.openxmlformats.org/package/2006/relationships"><Relationship Id="rId5" Type="http://schemas.openxmlformats.org/officeDocument/2006/relationships/slideLayout" Target="../slideLayouts/slideLayout50.xml"/><Relationship Id="rId4" Type="http://schemas.openxmlformats.org/officeDocument/2006/relationships/image" Target="../media/image8.png"/><Relationship Id="rId3" Type="http://schemas.openxmlformats.org/officeDocument/2006/relationships/tags" Target="../tags/tag24.xml"/><Relationship Id="rId2" Type="http://schemas.openxmlformats.org/officeDocument/2006/relationships/image" Target="../media/image9.png"/><Relationship Id="rId1" Type="http://schemas.openxmlformats.org/officeDocument/2006/relationships/tags" Target="../tags/tag23.xml"/></Relationships>
</file>

<file path=ppt/slides/_rels/slide14.xml.rels><?xml version="1.0" encoding="UTF-8" standalone="yes"?>
<Relationships xmlns="http://schemas.openxmlformats.org/package/2006/relationships"><Relationship Id="rId5" Type="http://schemas.openxmlformats.org/officeDocument/2006/relationships/slideLayout" Target="../slideLayouts/slideLayout50.xml"/><Relationship Id="rId4" Type="http://schemas.openxmlformats.org/officeDocument/2006/relationships/image" Target="../media/image8.png"/><Relationship Id="rId3" Type="http://schemas.openxmlformats.org/officeDocument/2006/relationships/tags" Target="../tags/tag26.xml"/><Relationship Id="rId2" Type="http://schemas.openxmlformats.org/officeDocument/2006/relationships/image" Target="../media/image9.png"/><Relationship Id="rId1" Type="http://schemas.openxmlformats.org/officeDocument/2006/relationships/tags" Target="../tags/tag25.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50.xml"/><Relationship Id="rId1" Type="http://schemas.openxmlformats.org/officeDocument/2006/relationships/image" Target="../media/image18.png"/></Relationships>
</file>

<file path=ppt/slides/_rels/slide16.xml.rels><?xml version="1.0" encoding="UTF-8" standalone="yes"?>
<Relationships xmlns="http://schemas.openxmlformats.org/package/2006/relationships"><Relationship Id="rId8" Type="http://schemas.openxmlformats.org/officeDocument/2006/relationships/slideLayout" Target="../slideLayouts/slideLayout49.xml"/><Relationship Id="rId7" Type="http://schemas.openxmlformats.org/officeDocument/2006/relationships/image" Target="../media/image21.png"/><Relationship Id="rId6" Type="http://schemas.openxmlformats.org/officeDocument/2006/relationships/image" Target="../media/image20.png"/><Relationship Id="rId5" Type="http://schemas.openxmlformats.org/officeDocument/2006/relationships/image" Target="../media/image9.png"/><Relationship Id="rId4" Type="http://schemas.openxmlformats.org/officeDocument/2006/relationships/tags" Target="../tags/tag28.xml"/><Relationship Id="rId3" Type="http://schemas.openxmlformats.org/officeDocument/2006/relationships/image" Target="../media/image8.png"/><Relationship Id="rId2" Type="http://schemas.openxmlformats.org/officeDocument/2006/relationships/tags" Target="../tags/tag27.xml"/><Relationship Id="rId1" Type="http://schemas.openxmlformats.org/officeDocument/2006/relationships/image" Target="../media/image19.png"/></Relationships>
</file>

<file path=ppt/slides/_rels/slide17.xml.rels><?xml version="1.0" encoding="UTF-8" standalone="yes"?>
<Relationships xmlns="http://schemas.openxmlformats.org/package/2006/relationships"><Relationship Id="rId7" Type="http://schemas.openxmlformats.org/officeDocument/2006/relationships/notesSlide" Target="../notesSlides/notesSlide8.xml"/><Relationship Id="rId6" Type="http://schemas.openxmlformats.org/officeDocument/2006/relationships/slideLayout" Target="../slideLayouts/slideLayout50.xml"/><Relationship Id="rId5" Type="http://schemas.openxmlformats.org/officeDocument/2006/relationships/image" Target="../media/image22.png"/><Relationship Id="rId4" Type="http://schemas.openxmlformats.org/officeDocument/2006/relationships/image" Target="../media/image8.png"/><Relationship Id="rId3" Type="http://schemas.openxmlformats.org/officeDocument/2006/relationships/tags" Target="../tags/tag30.xml"/><Relationship Id="rId2" Type="http://schemas.openxmlformats.org/officeDocument/2006/relationships/image" Target="../media/image9.png"/><Relationship Id="rId1" Type="http://schemas.openxmlformats.org/officeDocument/2006/relationships/tags" Target="../tags/tag29.xml"/></Relationships>
</file>

<file path=ppt/slides/_rels/slide18.xml.rels><?xml version="1.0" encoding="UTF-8" standalone="yes"?>
<Relationships xmlns="http://schemas.openxmlformats.org/package/2006/relationships"><Relationship Id="rId7" Type="http://schemas.openxmlformats.org/officeDocument/2006/relationships/notesSlide" Target="../notesSlides/notesSlide9.xml"/><Relationship Id="rId6" Type="http://schemas.openxmlformats.org/officeDocument/2006/relationships/slideLayout" Target="../slideLayouts/slideLayout50.xml"/><Relationship Id="rId5" Type="http://schemas.openxmlformats.org/officeDocument/2006/relationships/image" Target="../media/image23.png"/><Relationship Id="rId4" Type="http://schemas.openxmlformats.org/officeDocument/2006/relationships/image" Target="../media/image8.png"/><Relationship Id="rId3" Type="http://schemas.openxmlformats.org/officeDocument/2006/relationships/tags" Target="../tags/tag32.xml"/><Relationship Id="rId2" Type="http://schemas.openxmlformats.org/officeDocument/2006/relationships/image" Target="../media/image9.png"/><Relationship Id="rId1" Type="http://schemas.openxmlformats.org/officeDocument/2006/relationships/tags" Target="../tags/tag31.xml"/></Relationships>
</file>

<file path=ppt/slides/_rels/slide19.xml.rels><?xml version="1.0" encoding="UTF-8" standalone="yes"?>
<Relationships xmlns="http://schemas.openxmlformats.org/package/2006/relationships"><Relationship Id="rId7" Type="http://schemas.openxmlformats.org/officeDocument/2006/relationships/notesSlide" Target="../notesSlides/notesSlide10.xml"/><Relationship Id="rId6" Type="http://schemas.openxmlformats.org/officeDocument/2006/relationships/slideLayout" Target="../slideLayouts/slideLayout50.xml"/><Relationship Id="rId5" Type="http://schemas.openxmlformats.org/officeDocument/2006/relationships/image" Target="../media/image24.png"/><Relationship Id="rId4" Type="http://schemas.openxmlformats.org/officeDocument/2006/relationships/image" Target="../media/image8.png"/><Relationship Id="rId3" Type="http://schemas.openxmlformats.org/officeDocument/2006/relationships/tags" Target="../tags/tag34.xml"/><Relationship Id="rId2" Type="http://schemas.openxmlformats.org/officeDocument/2006/relationships/image" Target="../media/image9.png"/><Relationship Id="rId1" Type="http://schemas.openxmlformats.org/officeDocument/2006/relationships/tags" Target="../tags/tag33.xml"/></Relationships>
</file>

<file path=ppt/slides/_rels/slide20.xml.rels><?xml version="1.0" encoding="UTF-8" standalone="yes"?>
<Relationships xmlns="http://schemas.openxmlformats.org/package/2006/relationships"><Relationship Id="rId7" Type="http://schemas.openxmlformats.org/officeDocument/2006/relationships/notesSlide" Target="../notesSlides/notesSlide11.xml"/><Relationship Id="rId6" Type="http://schemas.openxmlformats.org/officeDocument/2006/relationships/slideLayout" Target="../slideLayouts/slideLayout50.xml"/><Relationship Id="rId5" Type="http://schemas.openxmlformats.org/officeDocument/2006/relationships/image" Target="../media/image25.png"/><Relationship Id="rId4" Type="http://schemas.openxmlformats.org/officeDocument/2006/relationships/image" Target="../media/image8.png"/><Relationship Id="rId3" Type="http://schemas.openxmlformats.org/officeDocument/2006/relationships/tags" Target="../tags/tag36.xml"/><Relationship Id="rId2" Type="http://schemas.openxmlformats.org/officeDocument/2006/relationships/image" Target="../media/image9.png"/><Relationship Id="rId1" Type="http://schemas.openxmlformats.org/officeDocument/2006/relationships/tags" Target="../tags/tag35.xml"/></Relationships>
</file>

<file path=ppt/slides/_rels/slide21.xml.rels><?xml version="1.0" encoding="UTF-8" standalone="yes"?>
<Relationships xmlns="http://schemas.openxmlformats.org/package/2006/relationships"><Relationship Id="rId7" Type="http://schemas.openxmlformats.org/officeDocument/2006/relationships/notesSlide" Target="../notesSlides/notesSlide12.xml"/><Relationship Id="rId6" Type="http://schemas.openxmlformats.org/officeDocument/2006/relationships/slideLayout" Target="../slideLayouts/slideLayout50.xml"/><Relationship Id="rId5" Type="http://schemas.openxmlformats.org/officeDocument/2006/relationships/image" Target="../media/image26.png"/><Relationship Id="rId4" Type="http://schemas.openxmlformats.org/officeDocument/2006/relationships/image" Target="../media/image8.png"/><Relationship Id="rId3" Type="http://schemas.openxmlformats.org/officeDocument/2006/relationships/tags" Target="../tags/tag38.xml"/><Relationship Id="rId2" Type="http://schemas.openxmlformats.org/officeDocument/2006/relationships/image" Target="../media/image9.png"/><Relationship Id="rId1" Type="http://schemas.openxmlformats.org/officeDocument/2006/relationships/tags" Target="../tags/tag37.xml"/></Relationships>
</file>

<file path=ppt/slides/_rels/slide22.xml.rels><?xml version="1.0" encoding="UTF-8" standalone="yes"?>
<Relationships xmlns="http://schemas.openxmlformats.org/package/2006/relationships"><Relationship Id="rId7" Type="http://schemas.openxmlformats.org/officeDocument/2006/relationships/notesSlide" Target="../notesSlides/notesSlide13.xml"/><Relationship Id="rId6" Type="http://schemas.openxmlformats.org/officeDocument/2006/relationships/slideLayout" Target="../slideLayouts/slideLayout50.xml"/><Relationship Id="rId5" Type="http://schemas.openxmlformats.org/officeDocument/2006/relationships/image" Target="../media/image27.png"/><Relationship Id="rId4" Type="http://schemas.openxmlformats.org/officeDocument/2006/relationships/image" Target="../media/image8.png"/><Relationship Id="rId3" Type="http://schemas.openxmlformats.org/officeDocument/2006/relationships/tags" Target="../tags/tag40.xml"/><Relationship Id="rId2" Type="http://schemas.openxmlformats.org/officeDocument/2006/relationships/image" Target="../media/image9.png"/><Relationship Id="rId1" Type="http://schemas.openxmlformats.org/officeDocument/2006/relationships/tags" Target="../tags/tag39.xml"/></Relationships>
</file>

<file path=ppt/slides/_rels/slide23.xml.rels><?xml version="1.0" encoding="UTF-8" standalone="yes"?>
<Relationships xmlns="http://schemas.openxmlformats.org/package/2006/relationships"><Relationship Id="rId7" Type="http://schemas.openxmlformats.org/officeDocument/2006/relationships/notesSlide" Target="../notesSlides/notesSlide14.xml"/><Relationship Id="rId6" Type="http://schemas.openxmlformats.org/officeDocument/2006/relationships/slideLayout" Target="../slideLayouts/slideLayout50.xml"/><Relationship Id="rId5" Type="http://schemas.openxmlformats.org/officeDocument/2006/relationships/image" Target="../media/image28.png"/><Relationship Id="rId4" Type="http://schemas.openxmlformats.org/officeDocument/2006/relationships/image" Target="../media/image8.png"/><Relationship Id="rId3" Type="http://schemas.openxmlformats.org/officeDocument/2006/relationships/tags" Target="../tags/tag42.xml"/><Relationship Id="rId2" Type="http://schemas.openxmlformats.org/officeDocument/2006/relationships/image" Target="../media/image9.png"/><Relationship Id="rId1" Type="http://schemas.openxmlformats.org/officeDocument/2006/relationships/tags" Target="../tags/tag41.xml"/></Relationships>
</file>

<file path=ppt/slides/_rels/slide24.xml.rels><?xml version="1.0" encoding="UTF-8" standalone="yes"?>
<Relationships xmlns="http://schemas.openxmlformats.org/package/2006/relationships"><Relationship Id="rId7" Type="http://schemas.openxmlformats.org/officeDocument/2006/relationships/notesSlide" Target="../notesSlides/notesSlide15.xml"/><Relationship Id="rId6" Type="http://schemas.openxmlformats.org/officeDocument/2006/relationships/slideLayout" Target="../slideLayouts/slideLayout50.xml"/><Relationship Id="rId5" Type="http://schemas.openxmlformats.org/officeDocument/2006/relationships/image" Target="../media/image29.png"/><Relationship Id="rId4" Type="http://schemas.openxmlformats.org/officeDocument/2006/relationships/image" Target="../media/image8.png"/><Relationship Id="rId3" Type="http://schemas.openxmlformats.org/officeDocument/2006/relationships/tags" Target="../tags/tag44.xml"/><Relationship Id="rId2" Type="http://schemas.openxmlformats.org/officeDocument/2006/relationships/image" Target="../media/image9.png"/><Relationship Id="rId1" Type="http://schemas.openxmlformats.org/officeDocument/2006/relationships/tags" Target="../tags/tag43.xml"/></Relationships>
</file>

<file path=ppt/slides/_rels/slide25.xml.rels><?xml version="1.0" encoding="UTF-8" standalone="yes"?>
<Relationships xmlns="http://schemas.openxmlformats.org/package/2006/relationships"><Relationship Id="rId7" Type="http://schemas.openxmlformats.org/officeDocument/2006/relationships/notesSlide" Target="../notesSlides/notesSlide16.xml"/><Relationship Id="rId6" Type="http://schemas.openxmlformats.org/officeDocument/2006/relationships/slideLayout" Target="../slideLayouts/slideLayout50.xml"/><Relationship Id="rId5" Type="http://schemas.openxmlformats.org/officeDocument/2006/relationships/image" Target="../media/image30.png"/><Relationship Id="rId4" Type="http://schemas.openxmlformats.org/officeDocument/2006/relationships/image" Target="../media/image8.png"/><Relationship Id="rId3" Type="http://schemas.openxmlformats.org/officeDocument/2006/relationships/tags" Target="../tags/tag46.xml"/><Relationship Id="rId2" Type="http://schemas.openxmlformats.org/officeDocument/2006/relationships/image" Target="../media/image9.png"/><Relationship Id="rId1" Type="http://schemas.openxmlformats.org/officeDocument/2006/relationships/tags" Target="../tags/tag45.xml"/></Relationships>
</file>

<file path=ppt/slides/_rels/slide26.xml.rels><?xml version="1.0" encoding="UTF-8" standalone="yes"?>
<Relationships xmlns="http://schemas.openxmlformats.org/package/2006/relationships"><Relationship Id="rId6" Type="http://schemas.openxmlformats.org/officeDocument/2006/relationships/slideLayout" Target="../slideLayouts/slideLayout50.xml"/><Relationship Id="rId5" Type="http://schemas.openxmlformats.org/officeDocument/2006/relationships/image" Target="../media/image31.png"/><Relationship Id="rId4" Type="http://schemas.openxmlformats.org/officeDocument/2006/relationships/image" Target="../media/image8.png"/><Relationship Id="rId3" Type="http://schemas.openxmlformats.org/officeDocument/2006/relationships/tags" Target="../tags/tag48.xml"/><Relationship Id="rId2" Type="http://schemas.openxmlformats.org/officeDocument/2006/relationships/image" Target="../media/image9.png"/><Relationship Id="rId1" Type="http://schemas.openxmlformats.org/officeDocument/2006/relationships/tags" Target="../tags/tag47.xml"/></Relationships>
</file>

<file path=ppt/slides/_rels/slide27.xml.rels><?xml version="1.0" encoding="UTF-8" standalone="yes"?>
<Relationships xmlns="http://schemas.openxmlformats.org/package/2006/relationships"><Relationship Id="rId6" Type="http://schemas.openxmlformats.org/officeDocument/2006/relationships/slideLayout" Target="../slideLayouts/slideLayout50.xml"/><Relationship Id="rId5" Type="http://schemas.openxmlformats.org/officeDocument/2006/relationships/image" Target="../media/image32.png"/><Relationship Id="rId4" Type="http://schemas.openxmlformats.org/officeDocument/2006/relationships/image" Target="../media/image8.png"/><Relationship Id="rId3" Type="http://schemas.openxmlformats.org/officeDocument/2006/relationships/tags" Target="../tags/tag50.xml"/><Relationship Id="rId2" Type="http://schemas.openxmlformats.org/officeDocument/2006/relationships/image" Target="../media/image9.png"/><Relationship Id="rId1" Type="http://schemas.openxmlformats.org/officeDocument/2006/relationships/tags" Target="../tags/tag49.xml"/></Relationships>
</file>

<file path=ppt/slides/_rels/slide28.xml.rels><?xml version="1.0" encoding="UTF-8" standalone="yes"?>
<Relationships xmlns="http://schemas.openxmlformats.org/package/2006/relationships"><Relationship Id="rId8" Type="http://schemas.openxmlformats.org/officeDocument/2006/relationships/notesSlide" Target="../notesSlides/notesSlide17.xml"/><Relationship Id="rId7" Type="http://schemas.openxmlformats.org/officeDocument/2006/relationships/slideLayout" Target="../slideLayouts/slideLayout50.xml"/><Relationship Id="rId6" Type="http://schemas.openxmlformats.org/officeDocument/2006/relationships/image" Target="../media/image34.png"/><Relationship Id="rId5" Type="http://schemas.openxmlformats.org/officeDocument/2006/relationships/image" Target="../media/image8.png"/><Relationship Id="rId4" Type="http://schemas.openxmlformats.org/officeDocument/2006/relationships/tags" Target="../tags/tag52.xml"/><Relationship Id="rId3" Type="http://schemas.openxmlformats.org/officeDocument/2006/relationships/image" Target="../media/image9.png"/><Relationship Id="rId2" Type="http://schemas.openxmlformats.org/officeDocument/2006/relationships/tags" Target="../tags/tag51.xml"/><Relationship Id="rId1" Type="http://schemas.openxmlformats.org/officeDocument/2006/relationships/image" Target="../media/image33.png"/></Relationships>
</file>

<file path=ppt/slides/_rels/slide29.xml.rels><?xml version="1.0" encoding="UTF-8" standalone="yes"?>
<Relationships xmlns="http://schemas.openxmlformats.org/package/2006/relationships"><Relationship Id="rId6" Type="http://schemas.openxmlformats.org/officeDocument/2006/relationships/notesSlide" Target="../notesSlides/notesSlide18.xml"/><Relationship Id="rId5" Type="http://schemas.openxmlformats.org/officeDocument/2006/relationships/slideLayout" Target="../slideLayouts/slideLayout50.xml"/><Relationship Id="rId4" Type="http://schemas.openxmlformats.org/officeDocument/2006/relationships/image" Target="../media/image8.png"/><Relationship Id="rId3" Type="http://schemas.openxmlformats.org/officeDocument/2006/relationships/tags" Target="../tags/tag54.xml"/><Relationship Id="rId2" Type="http://schemas.openxmlformats.org/officeDocument/2006/relationships/image" Target="../media/image9.png"/><Relationship Id="rId1" Type="http://schemas.openxmlformats.org/officeDocument/2006/relationships/tags" Target="../tags/tag53.xml"/></Relationships>
</file>

<file path=ppt/slides/_rels/slide30.xml.rels><?xml version="1.0" encoding="UTF-8" standalone="yes"?>
<Relationships xmlns="http://schemas.openxmlformats.org/package/2006/relationships"><Relationship Id="rId9" Type="http://schemas.openxmlformats.org/officeDocument/2006/relationships/notesSlide" Target="../notesSlides/notesSlide19.xml"/><Relationship Id="rId8" Type="http://schemas.openxmlformats.org/officeDocument/2006/relationships/slideLayout" Target="../slideLayouts/slideLayout50.xml"/><Relationship Id="rId7" Type="http://schemas.openxmlformats.org/officeDocument/2006/relationships/image" Target="../media/image37.jpeg"/><Relationship Id="rId6" Type="http://schemas.openxmlformats.org/officeDocument/2006/relationships/image" Target="../media/image36.jpeg"/><Relationship Id="rId5" Type="http://schemas.openxmlformats.org/officeDocument/2006/relationships/image" Target="../media/image35.png"/><Relationship Id="rId4" Type="http://schemas.openxmlformats.org/officeDocument/2006/relationships/image" Target="../media/image8.png"/><Relationship Id="rId3" Type="http://schemas.openxmlformats.org/officeDocument/2006/relationships/tags" Target="../tags/tag56.xml"/><Relationship Id="rId2" Type="http://schemas.openxmlformats.org/officeDocument/2006/relationships/image" Target="../media/image9.png"/><Relationship Id="rId1" Type="http://schemas.openxmlformats.org/officeDocument/2006/relationships/tags" Target="../tags/tag55.xml"/></Relationships>
</file>

<file path=ppt/slides/_rels/slide31.xml.rels><?xml version="1.0" encoding="UTF-8" standalone="yes"?>
<Relationships xmlns="http://schemas.openxmlformats.org/package/2006/relationships"><Relationship Id="rId6" Type="http://schemas.openxmlformats.org/officeDocument/2006/relationships/notesSlide" Target="../notesSlides/notesSlide20.xml"/><Relationship Id="rId5" Type="http://schemas.openxmlformats.org/officeDocument/2006/relationships/slideLayout" Target="../slideLayouts/slideLayout50.xml"/><Relationship Id="rId4" Type="http://schemas.openxmlformats.org/officeDocument/2006/relationships/image" Target="../media/image8.png"/><Relationship Id="rId3" Type="http://schemas.openxmlformats.org/officeDocument/2006/relationships/tags" Target="../tags/tag58.xml"/><Relationship Id="rId2" Type="http://schemas.openxmlformats.org/officeDocument/2006/relationships/image" Target="../media/image9.png"/><Relationship Id="rId1" Type="http://schemas.openxmlformats.org/officeDocument/2006/relationships/tags" Target="../tags/tag57.xml"/></Relationships>
</file>

<file path=ppt/slides/_rels/slide32.xml.rels><?xml version="1.0" encoding="UTF-8" standalone="yes"?>
<Relationships xmlns="http://schemas.openxmlformats.org/package/2006/relationships"><Relationship Id="rId6" Type="http://schemas.openxmlformats.org/officeDocument/2006/relationships/notesSlide" Target="../notesSlides/notesSlide21.xml"/><Relationship Id="rId5" Type="http://schemas.openxmlformats.org/officeDocument/2006/relationships/slideLayout" Target="../slideLayouts/slideLayout50.xml"/><Relationship Id="rId4" Type="http://schemas.openxmlformats.org/officeDocument/2006/relationships/image" Target="../media/image8.png"/><Relationship Id="rId3" Type="http://schemas.openxmlformats.org/officeDocument/2006/relationships/tags" Target="../tags/tag60.xml"/><Relationship Id="rId2" Type="http://schemas.openxmlformats.org/officeDocument/2006/relationships/image" Target="../media/image9.png"/><Relationship Id="rId1" Type="http://schemas.openxmlformats.org/officeDocument/2006/relationships/tags" Target="../tags/tag59.xml"/></Relationships>
</file>

<file path=ppt/slides/_rels/slide33.xml.rels><?xml version="1.0" encoding="UTF-8" standalone="yes"?>
<Relationships xmlns="http://schemas.openxmlformats.org/package/2006/relationships"><Relationship Id="rId7" Type="http://schemas.openxmlformats.org/officeDocument/2006/relationships/notesSlide" Target="../notesSlides/notesSlide22.xml"/><Relationship Id="rId6" Type="http://schemas.openxmlformats.org/officeDocument/2006/relationships/slideLayout" Target="../slideLayouts/slideLayout50.xml"/><Relationship Id="rId5" Type="http://schemas.openxmlformats.org/officeDocument/2006/relationships/image" Target="../media/image38.jpeg"/><Relationship Id="rId4" Type="http://schemas.openxmlformats.org/officeDocument/2006/relationships/image" Target="../media/image8.png"/><Relationship Id="rId3" Type="http://schemas.openxmlformats.org/officeDocument/2006/relationships/tags" Target="../tags/tag62.xml"/><Relationship Id="rId2" Type="http://schemas.openxmlformats.org/officeDocument/2006/relationships/image" Target="../media/image9.png"/><Relationship Id="rId1" Type="http://schemas.openxmlformats.org/officeDocument/2006/relationships/tags" Target="../tags/tag61.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50.xml"/><Relationship Id="rId1" Type="http://schemas.openxmlformats.org/officeDocument/2006/relationships/image" Target="../media/image39.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tile tx="0" ty="0" sx="100000" sy="100000" flip="none" algn="tl"/>
        </a:blipFill>
        <a:effectLst/>
      </p:bgPr>
    </p:bg>
    <p:spTree>
      <p:nvGrpSpPr>
        <p:cNvPr id="1" name=""/>
        <p:cNvGrpSpPr/>
        <p:nvPr/>
      </p:nvGrpSpPr>
      <p:grpSpPr>
        <a:xfrm>
          <a:off x="0" y="0"/>
          <a:ext cx="0" cy="0"/>
          <a:chOff x="0" y="0"/>
          <a:chExt cx="0" cy="0"/>
        </a:xfrm>
      </p:grpSpPr>
      <p:sp>
        <p:nvSpPr>
          <p:cNvPr id="27" name="TextBox 29"/>
          <p:cNvSpPr txBox="1"/>
          <p:nvPr/>
        </p:nvSpPr>
        <p:spPr>
          <a:xfrm>
            <a:off x="3132967" y="1601515"/>
            <a:ext cx="8533105" cy="923330"/>
          </a:xfrm>
          <a:prstGeom prst="rect">
            <a:avLst/>
          </a:prstGeom>
          <a:noFill/>
          <a:ln>
            <a:noFill/>
          </a:ln>
        </p:spPr>
        <p:txBody>
          <a:bodyPr wrap="none" rtlCol="0">
            <a:spAutoFit/>
          </a:bodyPr>
          <a:lstStyle/>
          <a:p>
            <a:r>
              <a:rPr lang="zh-CN" altLang="en-US" sz="5400" b="1" dirty="0">
                <a:latin typeface="黑体" panose="02010609060101010101" pitchFamily="49" charset="-122"/>
                <a:ea typeface="黑体" panose="02010609060101010101" pitchFamily="49" charset="-122"/>
                <a:sym typeface="微软雅黑" panose="020B0503020204020204" pitchFamily="34" charset="-122"/>
              </a:rPr>
              <a:t>智能伤员感知救助软件系统</a:t>
            </a:r>
            <a:endParaRPr lang="zh-CN" altLang="en-US" sz="5400" b="1" dirty="0">
              <a:latin typeface="黑体" panose="02010609060101010101" pitchFamily="49" charset="-122"/>
              <a:ea typeface="黑体" panose="02010609060101010101" pitchFamily="49" charset="-122"/>
              <a:sym typeface="微软雅黑" panose="020B0503020204020204" pitchFamily="34" charset="-122"/>
            </a:endParaRPr>
          </a:p>
        </p:txBody>
      </p:sp>
      <p:sp>
        <p:nvSpPr>
          <p:cNvPr id="2" name="TextBox 29"/>
          <p:cNvSpPr txBox="1"/>
          <p:nvPr/>
        </p:nvSpPr>
        <p:spPr>
          <a:xfrm>
            <a:off x="4648291" y="2862423"/>
            <a:ext cx="7003840" cy="461665"/>
          </a:xfrm>
          <a:prstGeom prst="rect">
            <a:avLst/>
          </a:prstGeom>
          <a:noFill/>
          <a:ln>
            <a:noFill/>
          </a:ln>
        </p:spPr>
        <p:txBody>
          <a:bodyPr wrap="none" rtlCol="0">
            <a:spAutoFit/>
          </a:bodyPr>
          <a:lstStyle/>
          <a:p>
            <a:r>
              <a:rPr lang="en-US" altLang="zh-CN" sz="2400" b="1" dirty="0">
                <a:latin typeface="方正正大黑简体" pitchFamily="2" charset="-122"/>
                <a:ea typeface="方正正大黑简体" pitchFamily="2" charset="-122"/>
                <a:sym typeface="微软雅黑" panose="020B0503020204020204" pitchFamily="34" charset="-122"/>
              </a:rPr>
              <a:t>——</a:t>
            </a:r>
            <a:r>
              <a:rPr lang="zh-CN" altLang="en-US" sz="2400" b="1" dirty="0">
                <a:latin typeface="方正正大黑简体" pitchFamily="2" charset="-122"/>
                <a:ea typeface="方正正大黑简体" pitchFamily="2" charset="-122"/>
                <a:sym typeface="微软雅黑" panose="020B0503020204020204" pitchFamily="34" charset="-122"/>
              </a:rPr>
              <a:t>面向复杂战场环境，基于无人机与四足机器人</a:t>
            </a:r>
            <a:endParaRPr lang="zh-CN" altLang="en-US" sz="2400" b="1" dirty="0">
              <a:latin typeface="方正正大黑简体" pitchFamily="2" charset="-122"/>
              <a:ea typeface="方正正大黑简体" pitchFamily="2" charset="-122"/>
              <a:sym typeface="微软雅黑" panose="020B0503020204020204" pitchFamily="34" charset="-122"/>
            </a:endParaRPr>
          </a:p>
        </p:txBody>
      </p:sp>
      <p:sp>
        <p:nvSpPr>
          <p:cNvPr id="3" name="文本框 2"/>
          <p:cNvSpPr txBox="1"/>
          <p:nvPr>
            <p:custDataLst>
              <p:tags r:id="rId2"/>
            </p:custDataLst>
          </p:nvPr>
        </p:nvSpPr>
        <p:spPr>
          <a:xfrm>
            <a:off x="5785368" y="4425489"/>
            <a:ext cx="6152268" cy="1476375"/>
          </a:xfrm>
          <a:prstGeom prst="rect">
            <a:avLst/>
          </a:prstGeom>
          <a:noFill/>
        </p:spPr>
        <p:txBody>
          <a:bodyPr wrap="square" rtlCol="0">
            <a:spAutoFit/>
            <a:scene3d>
              <a:camera prst="orthographicFront"/>
              <a:lightRig rig="threePt" dir="t"/>
            </a:scene3d>
            <a:sp3d contourW="12700"/>
          </a:bodyPr>
          <a:lstStyle/>
          <a:p>
            <a:pPr algn="l" defTabSz="914400">
              <a:lnSpc>
                <a:spcPct val="150000"/>
              </a:lnSpc>
              <a:defRPr/>
            </a:pPr>
            <a:r>
              <a:rPr lang="zh-CN" altLang="en-US" sz="2000" b="1" dirty="0">
                <a:latin typeface="汉仪粗宋简" panose="02010609000101010101" charset="-122"/>
                <a:ea typeface="汉仪粗宋简" panose="02010609000101010101" charset="-122"/>
                <a:sym typeface="印品黑体"/>
              </a:rPr>
              <a:t>指导老师：卢遥、毛新军</a:t>
            </a:r>
            <a:endParaRPr lang="zh-CN" altLang="en-US" sz="2000" b="1" dirty="0">
              <a:latin typeface="汉仪粗宋简" panose="02010609000101010101" charset="-122"/>
              <a:ea typeface="汉仪粗宋简" panose="02010609000101010101" charset="-122"/>
              <a:sym typeface="印品黑体"/>
            </a:endParaRPr>
          </a:p>
          <a:p>
            <a:pPr algn="l" defTabSz="914400">
              <a:lnSpc>
                <a:spcPct val="150000"/>
              </a:lnSpc>
              <a:defRPr/>
            </a:pPr>
            <a:r>
              <a:rPr lang="zh-CN" altLang="en-US" sz="2000" b="1" dirty="0">
                <a:latin typeface="汉仪粗宋简" panose="02010609000101010101" charset="-122"/>
                <a:ea typeface="汉仪粗宋简" panose="02010609000101010101" charset="-122"/>
                <a:sym typeface="印品黑体"/>
              </a:rPr>
              <a:t>团队成员：</a:t>
            </a:r>
            <a:r>
              <a:rPr lang="zh-CN" altLang="en-US" sz="2000" b="1" dirty="0">
                <a:latin typeface="汉仪粗宋简" panose="02010609000101010101" charset="-122"/>
                <a:ea typeface="汉仪粗宋简" panose="02010609000101010101" charset="-122"/>
                <a:sym typeface="印品黑体"/>
              </a:rPr>
              <a:t>刘云华，</a:t>
            </a:r>
            <a:r>
              <a:rPr lang="zh-CN" altLang="en-US" sz="2000" b="1" dirty="0">
                <a:latin typeface="汉仪粗宋简" panose="02010609000101010101" charset="-122"/>
                <a:ea typeface="汉仪粗宋简" panose="02010609000101010101" charset="-122"/>
                <a:sym typeface="印品黑体"/>
              </a:rPr>
              <a:t>丁梓坚，刘彦辰，王京，洪扬</a:t>
            </a:r>
            <a:endParaRPr lang="en-US" altLang="zh-CN" sz="2000" b="1" dirty="0">
              <a:latin typeface="汉仪粗宋简" panose="02010609000101010101" charset="-122"/>
              <a:ea typeface="汉仪粗宋简" panose="02010609000101010101" charset="-122"/>
              <a:sym typeface="印品黑体"/>
            </a:endParaRPr>
          </a:p>
          <a:p>
            <a:pPr algn="l" defTabSz="914400">
              <a:lnSpc>
                <a:spcPct val="150000"/>
              </a:lnSpc>
              <a:defRPr/>
            </a:pPr>
            <a:r>
              <a:rPr lang="zh-CN" altLang="en-US" sz="2000" b="1" dirty="0">
                <a:latin typeface="汉仪粗宋简" panose="02010609000101010101" charset="-122"/>
                <a:ea typeface="汉仪粗宋简" panose="02010609000101010101" charset="-122"/>
                <a:sym typeface="印品黑体"/>
              </a:rPr>
              <a:t>日期：</a:t>
            </a:r>
            <a:r>
              <a:rPr lang="en-US" altLang="zh-CN" sz="2000" b="1" dirty="0">
                <a:latin typeface="汉仪粗宋简" panose="02010609000101010101" charset="-122"/>
                <a:ea typeface="汉仪粗宋简" panose="02010609000101010101" charset="-122"/>
                <a:sym typeface="印品黑体"/>
              </a:rPr>
              <a:t>2023.6.28</a:t>
            </a:r>
            <a:endParaRPr lang="zh-CN" altLang="en-US" sz="2000" b="1" dirty="0">
              <a:latin typeface="汉仪粗宋简" panose="02010609000101010101" charset="-122"/>
              <a:ea typeface="汉仪粗宋简" panose="02010609000101010101" charset="-122"/>
              <a:sym typeface="印品黑体"/>
            </a:endParaRPr>
          </a:p>
        </p:txBody>
      </p:sp>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28" y="3445140"/>
            <a:ext cx="3864860" cy="273116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tile tx="0" ty="0" sx="100000" sy="100000" flip="none" algn="tl"/>
        </a:blipFill>
        <a:effectLst/>
      </p:bgPr>
    </p:bg>
    <p:spTree>
      <p:nvGrpSpPr>
        <p:cNvPr id="1" name=""/>
        <p:cNvGrpSpPr/>
        <p:nvPr/>
      </p:nvGrpSpPr>
      <p:grpSpPr>
        <a:xfrm>
          <a:off x="0" y="0"/>
          <a:ext cx="0" cy="0"/>
          <a:chOff x="0" y="0"/>
          <a:chExt cx="0" cy="0"/>
        </a:xfrm>
      </p:grpSpPr>
      <p:sp>
        <p:nvSpPr>
          <p:cNvPr id="27" name="TextBox 29"/>
          <p:cNvSpPr txBox="1"/>
          <p:nvPr/>
        </p:nvSpPr>
        <p:spPr>
          <a:xfrm>
            <a:off x="8455556" y="1229885"/>
            <a:ext cx="3781805" cy="461665"/>
          </a:xfrm>
          <a:prstGeom prst="rect">
            <a:avLst/>
          </a:prstGeom>
          <a:noFill/>
          <a:ln>
            <a:noFill/>
          </a:ln>
        </p:spPr>
        <p:txBody>
          <a:bodyPr wrap="square" rtlCol="0">
            <a:spAutoFit/>
          </a:bodyPr>
          <a:lstStyle/>
          <a:p>
            <a:r>
              <a:rPr lang="en-US" altLang="zh-CN" sz="24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01  </a:t>
            </a:r>
            <a:r>
              <a:rPr lang="zh-CN" altLang="en-US" sz="24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软件创意及需求</a:t>
            </a:r>
            <a:endParaRPr lang="zh-CN" altLang="en-US" sz="24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TextBox 29"/>
          <p:cNvSpPr txBox="1"/>
          <p:nvPr/>
        </p:nvSpPr>
        <p:spPr>
          <a:xfrm>
            <a:off x="8455555" y="1814660"/>
            <a:ext cx="3781805" cy="461665"/>
          </a:xfrm>
          <a:prstGeom prst="rect">
            <a:avLst/>
          </a:prstGeom>
          <a:noFill/>
          <a:ln>
            <a:noFill/>
          </a:ln>
        </p:spPr>
        <p:txBody>
          <a:bodyPr wrap="square" rtlCol="0">
            <a:spAutoFit/>
          </a:bodyPr>
          <a:lstStyle/>
          <a:p>
            <a:r>
              <a:rPr lang="en-US" altLang="zh-CN" sz="24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02  </a:t>
            </a:r>
            <a:r>
              <a:rPr lang="zh-CN" altLang="en-US" sz="24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开发技术与工具</a:t>
            </a:r>
            <a:endParaRPr lang="zh-CN" altLang="en-US" sz="24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TextBox 29"/>
          <p:cNvSpPr txBox="1"/>
          <p:nvPr/>
        </p:nvSpPr>
        <p:spPr>
          <a:xfrm>
            <a:off x="8455554" y="2398955"/>
            <a:ext cx="3781805" cy="461665"/>
          </a:xfrm>
          <a:prstGeom prst="rect">
            <a:avLst/>
          </a:prstGeom>
          <a:noFill/>
          <a:ln>
            <a:noFill/>
          </a:ln>
        </p:spPr>
        <p:txBody>
          <a:bodyPr wrap="square" rtlCol="0">
            <a:spAutoFit/>
          </a:bodyPr>
          <a:lstStyle/>
          <a:p>
            <a:r>
              <a:rPr lang="en-US" altLang="zh-CN" sz="24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03  </a:t>
            </a:r>
            <a:r>
              <a:rPr lang="zh-CN" altLang="en-US" sz="24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软件设计与建模</a:t>
            </a:r>
            <a:endParaRPr lang="zh-CN" altLang="en-US" sz="24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TextBox 29"/>
          <p:cNvSpPr txBox="1"/>
          <p:nvPr/>
        </p:nvSpPr>
        <p:spPr>
          <a:xfrm>
            <a:off x="8455554" y="2983730"/>
            <a:ext cx="3781805" cy="461665"/>
          </a:xfrm>
          <a:prstGeom prst="rect">
            <a:avLst/>
          </a:prstGeom>
          <a:noFill/>
          <a:ln>
            <a:noFill/>
          </a:ln>
        </p:spPr>
        <p:txBody>
          <a:bodyPr wrap="square" rtlCol="0">
            <a:spAutoFit/>
          </a:bodyPr>
          <a:lstStyle/>
          <a:p>
            <a:r>
              <a:rPr lang="en-US" altLang="zh-CN" sz="24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04  </a:t>
            </a:r>
            <a:r>
              <a:rPr lang="zh-CN" altLang="en-US" sz="24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代码编写与测试</a:t>
            </a:r>
            <a:endParaRPr lang="zh-CN" altLang="en-US" sz="24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TextBox 29"/>
          <p:cNvSpPr txBox="1"/>
          <p:nvPr/>
        </p:nvSpPr>
        <p:spPr>
          <a:xfrm>
            <a:off x="8455554" y="3573335"/>
            <a:ext cx="3781805" cy="461665"/>
          </a:xfrm>
          <a:prstGeom prst="rect">
            <a:avLst/>
          </a:prstGeom>
          <a:noFill/>
          <a:ln>
            <a:noFill/>
          </a:ln>
        </p:spPr>
        <p:txBody>
          <a:bodyPr wrap="square" rtlCol="0">
            <a:spAutoFit/>
          </a:bodyPr>
          <a:lstStyle/>
          <a:p>
            <a:r>
              <a:rPr lang="en-US" altLang="zh-CN" sz="24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05  </a:t>
            </a:r>
            <a:r>
              <a:rPr lang="zh-CN" altLang="en-US" sz="24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软件质量与保证</a:t>
            </a:r>
            <a:endParaRPr lang="zh-CN" altLang="en-US" sz="24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TextBox 4"/>
          <p:cNvSpPr txBox="1"/>
          <p:nvPr/>
        </p:nvSpPr>
        <p:spPr>
          <a:xfrm>
            <a:off x="0" y="0"/>
            <a:ext cx="453650" cy="123111"/>
          </a:xfrm>
          <a:prstGeom prst="rect">
            <a:avLst/>
          </a:prstGeom>
          <a:noFill/>
        </p:spPr>
        <p:txBody>
          <a:bodyPr wrap="square" rtlCol="0">
            <a:spAutoFit/>
          </a:bodyPr>
          <a:lstStyle/>
          <a:p>
            <a:pPr>
              <a:lnSpc>
                <a:spcPct val="200000"/>
              </a:lnSpc>
            </a:pPr>
            <a:r>
              <a:rPr lang="zh-CN" altLang="en-US" sz="100" dirty="0">
                <a:solidFill>
                  <a:schemeClr val="tx1">
                    <a:alpha val="0"/>
                  </a:schemeClr>
                </a:solidFill>
                <a:latin typeface="微软雅黑" panose="020B0503020204020204" pitchFamily="34" charset="-122"/>
                <a:ea typeface="微软雅黑" panose="020B0503020204020204" pitchFamily="34" charset="-122"/>
              </a:rPr>
              <a:t>行业</a:t>
            </a:r>
            <a:r>
              <a:rPr lang="en-US" altLang="zh-CN" sz="100" dirty="0">
                <a:solidFill>
                  <a:schemeClr val="tx1">
                    <a:alpha val="0"/>
                  </a:schemeClr>
                </a:solidFill>
                <a:latin typeface="微软雅黑" panose="020B0503020204020204" pitchFamily="34" charset="-122"/>
                <a:ea typeface="微软雅黑" panose="020B0503020204020204" pitchFamily="34" charset="-122"/>
              </a:rPr>
              <a:t>PPT</a:t>
            </a:r>
            <a:r>
              <a:rPr lang="zh-CN" altLang="en-US" sz="100" dirty="0">
                <a:solidFill>
                  <a:schemeClr val="tx1">
                    <a:alpha val="0"/>
                  </a:schemeClr>
                </a:solidFill>
                <a:latin typeface="微软雅黑" panose="020B0503020204020204" pitchFamily="34" charset="-122"/>
                <a:ea typeface="微软雅黑" panose="020B0503020204020204" pitchFamily="34" charset="-122"/>
              </a:rPr>
              <a:t>模板</a:t>
            </a:r>
            <a:r>
              <a:rPr lang="en-US" altLang="zh-CN" sz="100" dirty="0">
                <a:solidFill>
                  <a:schemeClr val="tx1">
                    <a:alpha val="0"/>
                  </a:schemeClr>
                </a:solidFill>
                <a:latin typeface="微软雅黑" panose="020B0503020204020204" pitchFamily="34" charset="-122"/>
                <a:ea typeface="微软雅黑" panose="020B0503020204020204" pitchFamily="34" charset="-122"/>
              </a:rPr>
              <a:t>http://www.1ppt.com/hangye/</a:t>
            </a:r>
            <a:endParaRPr lang="en-US" altLang="zh-CN" sz="100" dirty="0">
              <a:solidFill>
                <a:schemeClr val="tx1">
                  <a:alpha val="0"/>
                </a:schemeClr>
              </a:solidFill>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6825" y="1341773"/>
            <a:ext cx="7943792" cy="4468383"/>
          </a:xfrm>
          <a:prstGeom prst="rect">
            <a:avLst/>
          </a:prstGeom>
        </p:spPr>
      </p:pic>
      <p:sp>
        <p:nvSpPr>
          <p:cNvPr id="6" name="TextBox 76"/>
          <p:cNvSpPr txBox="1"/>
          <p:nvPr/>
        </p:nvSpPr>
        <p:spPr>
          <a:xfrm>
            <a:off x="3453574" y="69453"/>
            <a:ext cx="5451229" cy="646331"/>
          </a:xfrm>
          <a:prstGeom prst="rect">
            <a:avLst/>
          </a:prstGeom>
          <a:noFill/>
          <a:effectLst/>
        </p:spPr>
        <p:txBody>
          <a:bodyPr wrap="square" rtlCol="0">
            <a:spAutoFit/>
          </a:bodyPr>
          <a:lstStyle/>
          <a:p>
            <a:pPr algn="ctr"/>
            <a:r>
              <a:rPr lang="zh-CN" altLang="en-US" sz="3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目  录</a:t>
            </a:r>
            <a:endParaRPr lang="zh-CN" altLang="en-US" sz="3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7" name="图片 6"/>
          <p:cNvPicPr>
            <a:picLocks noChangeAspect="1"/>
          </p:cNvPicPr>
          <p:nvPr>
            <p:custDataLst>
              <p:tags r:id="rId3"/>
            </p:custDataLst>
          </p:nvPr>
        </p:nvPicPr>
        <p:blipFill>
          <a:blip r:embed="rId4"/>
          <a:srcRect l="6460"/>
          <a:stretch>
            <a:fillRect/>
          </a:stretch>
        </p:blipFill>
        <p:spPr>
          <a:xfrm>
            <a:off x="891623" y="3935556"/>
            <a:ext cx="1834266" cy="1520029"/>
          </a:xfrm>
          <a:prstGeom prst="rect">
            <a:avLst/>
          </a:prstGeom>
          <a:effectLst>
            <a:glow rad="127000">
              <a:srgbClr val="FAFAFA">
                <a:alpha val="40000"/>
              </a:srgbClr>
            </a:glow>
          </a:effectLst>
        </p:spPr>
      </p:pic>
      <p:pic>
        <p:nvPicPr>
          <p:cNvPr id="12" name="图片 11"/>
          <p:cNvPicPr/>
          <p:nvPr>
            <p:custDataLst>
              <p:tags r:id="rId5"/>
            </p:custDataLst>
          </p:nvPr>
        </p:nvPicPr>
        <p:blipFill>
          <a:blip r:embed="rId6"/>
          <a:srcRect b="24218"/>
          <a:stretch>
            <a:fillRect/>
          </a:stretch>
        </p:blipFill>
        <p:spPr>
          <a:xfrm>
            <a:off x="2913878" y="1512209"/>
            <a:ext cx="1519545" cy="1032508"/>
          </a:xfrm>
          <a:prstGeom prst="rect">
            <a:avLst/>
          </a:prstGeom>
          <a:noFill/>
          <a:ln w="9525">
            <a:noFill/>
          </a:ln>
          <a:effectLst>
            <a:glow rad="127000">
              <a:srgbClr val="FAFAFA">
                <a:alpha val="40000"/>
              </a:srgbClr>
            </a:glow>
          </a:effectLst>
        </p:spPr>
      </p:pic>
      <p:sp>
        <p:nvSpPr>
          <p:cNvPr id="2" name="TextBox 29"/>
          <p:cNvSpPr txBox="1"/>
          <p:nvPr/>
        </p:nvSpPr>
        <p:spPr>
          <a:xfrm>
            <a:off x="8455553" y="4189380"/>
            <a:ext cx="3781805" cy="461665"/>
          </a:xfrm>
          <a:prstGeom prst="rect">
            <a:avLst/>
          </a:prstGeom>
          <a:noFill/>
          <a:ln>
            <a:noFill/>
          </a:ln>
        </p:spPr>
        <p:txBody>
          <a:bodyPr wrap="square" rtlCol="0">
            <a:spAutoFit/>
          </a:bodyPr>
          <a:lstStyle/>
          <a:p>
            <a:r>
              <a:rPr lang="en-US" altLang="zh-CN" sz="24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06  </a:t>
            </a:r>
            <a:r>
              <a:rPr lang="zh-CN" altLang="en-US" sz="24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系统部署与运用</a:t>
            </a:r>
            <a:endParaRPr lang="zh-CN" altLang="en-US" sz="24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 name="TextBox 29"/>
          <p:cNvSpPr txBox="1"/>
          <p:nvPr/>
        </p:nvSpPr>
        <p:spPr>
          <a:xfrm>
            <a:off x="8455552" y="4779837"/>
            <a:ext cx="3781805" cy="461665"/>
          </a:xfrm>
          <a:prstGeom prst="rect">
            <a:avLst/>
          </a:prstGeom>
          <a:noFill/>
          <a:ln>
            <a:noFill/>
          </a:ln>
        </p:spPr>
        <p:txBody>
          <a:bodyPr wrap="square" rtlCol="0">
            <a:spAutoFit/>
          </a:bodyPr>
          <a:lstStyle/>
          <a:p>
            <a:r>
              <a:rPr lang="en-US" altLang="zh-CN" sz="24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07  </a:t>
            </a:r>
            <a:r>
              <a:rPr lang="zh-CN" altLang="en-US" sz="24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开源社区的使用</a:t>
            </a:r>
            <a:endParaRPr lang="zh-CN" altLang="en-US" sz="24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TextBox 29"/>
          <p:cNvSpPr txBox="1"/>
          <p:nvPr/>
        </p:nvSpPr>
        <p:spPr>
          <a:xfrm>
            <a:off x="8455551" y="5369442"/>
            <a:ext cx="3781805" cy="461665"/>
          </a:xfrm>
          <a:prstGeom prst="rect">
            <a:avLst/>
          </a:prstGeom>
          <a:noFill/>
          <a:ln>
            <a:noFill/>
          </a:ln>
        </p:spPr>
        <p:txBody>
          <a:bodyPr wrap="square" rtlCol="0">
            <a:spAutoFit/>
          </a:bodyPr>
          <a:lstStyle/>
          <a:p>
            <a:r>
              <a:rPr lang="en-US" altLang="zh-CN" sz="24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08  </a:t>
            </a:r>
            <a:r>
              <a:rPr lang="zh-CN" altLang="en-US" sz="24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实践收获与感受</a:t>
            </a:r>
            <a:endParaRPr lang="zh-CN" altLang="en-US" sz="24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tile tx="0" ty="0" sx="100000" sy="100000" flip="none" algn="tl"/>
        </a:blipFill>
        <a:effectLst/>
      </p:bgPr>
    </p:bg>
    <p:spTree>
      <p:nvGrpSpPr>
        <p:cNvPr id="1" name=""/>
        <p:cNvGrpSpPr/>
        <p:nvPr/>
      </p:nvGrpSpPr>
      <p:grpSpPr>
        <a:xfrm>
          <a:off x="0" y="0"/>
          <a:ext cx="0" cy="0"/>
          <a:chOff x="0" y="0"/>
          <a:chExt cx="0" cy="0"/>
        </a:xfrm>
      </p:grpSpPr>
      <p:sp>
        <p:nvSpPr>
          <p:cNvPr id="13710" name="Shape 13710"/>
          <p:cNvSpPr/>
          <p:nvPr/>
        </p:nvSpPr>
        <p:spPr>
          <a:xfrm>
            <a:off x="957361" y="4294529"/>
            <a:ext cx="4142416" cy="705951"/>
          </a:xfrm>
          <a:prstGeom prst="rect">
            <a:avLst/>
          </a:prstGeom>
          <a:noFill/>
          <a:ln w="12700" cap="flat">
            <a:noFill/>
            <a:miter lim="400000"/>
          </a:ln>
          <a:effectLst/>
        </p:spPr>
        <p:txBody>
          <a:bodyPr wrap="square" lIns="0" tIns="0" rIns="0" bIns="0" numCol="1" anchor="ctr">
            <a:noAutofit/>
          </a:bodyPr>
          <a:lstStyle>
            <a:lvl1pPr algn="l" defTabSz="914400">
              <a:lnSpc>
                <a:spcPct val="80000"/>
              </a:lnSpc>
              <a:defRPr sz="3000">
                <a:solidFill>
                  <a:srgbClr val="FCAF17"/>
                </a:solidFill>
                <a:latin typeface="Roboto Medium"/>
                <a:ea typeface="Roboto Medium"/>
                <a:cs typeface="Roboto Medium"/>
                <a:sym typeface="Roboto Medium"/>
              </a:defRPr>
            </a:lvl1pPr>
          </a:lstStyle>
          <a:p>
            <a:pPr marL="0" marR="0" lvl="0" indent="0" algn="l" defTabSz="914400" rtl="0" eaLnBrk="1" fontAlgn="auto" latinLnBrk="0" hangingPunct="1">
              <a:lnSpc>
                <a:spcPct val="130000"/>
              </a:lnSpc>
              <a:spcBef>
                <a:spcPts val="0"/>
              </a:spcBef>
              <a:spcAft>
                <a:spcPts val="0"/>
              </a:spcAft>
              <a:buClrTx/>
              <a:buSzTx/>
              <a:buFontTx/>
              <a:buNone/>
              <a:defRPr sz="1800">
                <a:solidFill>
                  <a:srgbClr val="000000"/>
                </a:solidFill>
              </a:defRPr>
            </a:pPr>
            <a:r>
              <a:rPr kumimoji="0" lang="zh-CN" altLang="en-US" sz="2800" b="0" i="0" u="none" strike="noStrike" kern="12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Roboto Medium"/>
                <a:sym typeface="微软雅黑" panose="020B0503020204020204" pitchFamily="34" charset="-122"/>
              </a:rPr>
              <a:t>运送人员安全保证方面存在局限性。</a:t>
            </a:r>
            <a:endParaRPr kumimoji="0" sz="2800" b="0" i="0" u="none" strike="noStrike" kern="12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Roboto Medium"/>
              <a:sym typeface="微软雅黑" panose="020B0503020204020204" pitchFamily="34" charset="-122"/>
            </a:endParaRPr>
          </a:p>
        </p:txBody>
      </p:sp>
      <p:sp>
        <p:nvSpPr>
          <p:cNvPr id="13714" name="Shape 13714"/>
          <p:cNvSpPr/>
          <p:nvPr/>
        </p:nvSpPr>
        <p:spPr>
          <a:xfrm flipH="1" flipV="1">
            <a:off x="5390895" y="1969950"/>
            <a:ext cx="3616" cy="3901388"/>
          </a:xfrm>
          <a:prstGeom prst="line">
            <a:avLst/>
          </a:prstGeom>
          <a:ln w="12700" cmpd="sng">
            <a:solidFill>
              <a:srgbClr val="A6AAA9"/>
            </a:solidFill>
            <a:miter lim="400000"/>
          </a:ln>
        </p:spPr>
        <p:txBody>
          <a:bodyPr lIns="0" tIns="0" rIns="0" bIns="0" anchor="ctr"/>
          <a:lstStyle/>
          <a:p>
            <a:pPr marL="0" marR="0" lvl="0" indent="0" algn="l" defTabSz="914400" rtl="0" eaLnBrk="1" fontAlgn="auto" latinLnBrk="0" hangingPunct="1">
              <a:lnSpc>
                <a:spcPct val="100000"/>
              </a:lnSpc>
              <a:spcBef>
                <a:spcPts val="0"/>
              </a:spcBef>
              <a:spcAft>
                <a:spcPts val="0"/>
              </a:spcAft>
              <a:buClrTx/>
              <a:buSzTx/>
              <a:buFontTx/>
              <a:buNone/>
              <a:defRPr sz="3200"/>
            </a:pPr>
            <a:endParaRPr kumimoji="0" sz="4265"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3" name="Shape 13710"/>
          <p:cNvSpPr/>
          <p:nvPr/>
        </p:nvSpPr>
        <p:spPr>
          <a:xfrm>
            <a:off x="957362" y="2016247"/>
            <a:ext cx="4142417" cy="633685"/>
          </a:xfrm>
          <a:prstGeom prst="rect">
            <a:avLst/>
          </a:prstGeom>
          <a:noFill/>
          <a:ln w="12700" cap="flat">
            <a:noFill/>
            <a:miter lim="400000"/>
          </a:ln>
          <a:effectLst/>
        </p:spPr>
        <p:txBody>
          <a:bodyPr wrap="square" lIns="0" tIns="0" rIns="0" bIns="0" numCol="1" anchor="ctr">
            <a:noAutofit/>
          </a:bodyPr>
          <a:lstStyle>
            <a:lvl1pPr algn="l" defTabSz="914400">
              <a:lnSpc>
                <a:spcPct val="80000"/>
              </a:lnSpc>
              <a:defRPr sz="3000">
                <a:solidFill>
                  <a:srgbClr val="FCAF17"/>
                </a:solidFill>
                <a:latin typeface="Roboto Medium"/>
                <a:ea typeface="Roboto Medium"/>
                <a:cs typeface="Roboto Medium"/>
                <a:sym typeface="Roboto Medium"/>
              </a:defRPr>
            </a:lvl1pPr>
          </a:lstStyle>
          <a:p>
            <a:pPr marL="0" marR="0" lvl="0" indent="0" algn="l" defTabSz="914400" rtl="0" eaLnBrk="1" fontAlgn="auto" latinLnBrk="0" hangingPunct="1">
              <a:lnSpc>
                <a:spcPct val="130000"/>
              </a:lnSpc>
              <a:spcBef>
                <a:spcPts val="0"/>
              </a:spcBef>
              <a:spcAft>
                <a:spcPts val="0"/>
              </a:spcAft>
              <a:buClrTx/>
              <a:buSzTx/>
              <a:buFontTx/>
              <a:buNone/>
              <a:defRPr sz="1800">
                <a:solidFill>
                  <a:srgbClr val="000000"/>
                </a:solidFill>
              </a:defRPr>
            </a:pPr>
            <a:r>
              <a:rPr kumimoji="0" lang="zh-CN" altLang="en-US" sz="2800" b="0" i="0" u="none" strike="noStrike" kern="12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Roboto Medium"/>
                <a:sym typeface="微软雅黑" panose="020B0503020204020204" pitchFamily="34" charset="-122"/>
              </a:rPr>
              <a:t>战场环境复杂，伤员分布分散隐蔽。</a:t>
            </a:r>
            <a:endParaRPr kumimoji="0" lang="zh-CN" altLang="en-US" sz="2800" b="0" i="0" u="none" strike="noStrike" kern="12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Roboto Medium"/>
              <a:sym typeface="微软雅黑" panose="020B0503020204020204" pitchFamily="34" charset="-122"/>
            </a:endParaRPr>
          </a:p>
        </p:txBody>
      </p:sp>
      <p:sp>
        <p:nvSpPr>
          <p:cNvPr id="4" name="Shape 13710"/>
          <p:cNvSpPr/>
          <p:nvPr/>
        </p:nvSpPr>
        <p:spPr>
          <a:xfrm>
            <a:off x="957524" y="3155388"/>
            <a:ext cx="4142414" cy="633685"/>
          </a:xfrm>
          <a:prstGeom prst="rect">
            <a:avLst/>
          </a:prstGeom>
          <a:noFill/>
          <a:ln w="12700" cap="flat">
            <a:noFill/>
            <a:miter lim="400000"/>
          </a:ln>
          <a:effectLst/>
        </p:spPr>
        <p:txBody>
          <a:bodyPr wrap="square" lIns="0" tIns="0" rIns="0" bIns="0" numCol="1" anchor="ctr">
            <a:noAutofit/>
          </a:bodyPr>
          <a:lstStyle>
            <a:lvl1pPr algn="l" defTabSz="914400">
              <a:lnSpc>
                <a:spcPct val="80000"/>
              </a:lnSpc>
              <a:defRPr sz="3000">
                <a:solidFill>
                  <a:srgbClr val="FCAF17"/>
                </a:solidFill>
                <a:latin typeface="Roboto Medium"/>
                <a:ea typeface="Roboto Medium"/>
                <a:cs typeface="Roboto Medium"/>
                <a:sym typeface="Roboto Medium"/>
              </a:defRPr>
            </a:lvl1pPr>
          </a:lstStyle>
          <a:p>
            <a:pPr marL="0" marR="0" lvl="0" indent="0" algn="l" defTabSz="914400" rtl="0" eaLnBrk="1" fontAlgn="auto" latinLnBrk="0" hangingPunct="1">
              <a:lnSpc>
                <a:spcPct val="130000"/>
              </a:lnSpc>
              <a:spcBef>
                <a:spcPts val="0"/>
              </a:spcBef>
              <a:spcAft>
                <a:spcPts val="0"/>
              </a:spcAft>
              <a:buClrTx/>
              <a:buSzTx/>
              <a:buFontTx/>
              <a:buNone/>
              <a:defRPr sz="1800">
                <a:solidFill>
                  <a:srgbClr val="000000"/>
                </a:solidFill>
              </a:defRPr>
            </a:pPr>
            <a:r>
              <a:rPr kumimoji="0" lang="zh-CN" altLang="en-US" sz="2800" b="0" i="0" u="none" strike="noStrike" kern="12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Roboto Medium"/>
                <a:sym typeface="微软雅黑" panose="020B0503020204020204" pitchFamily="34" charset="-122"/>
              </a:rPr>
              <a:t>救助人员对伤情难以初步判断。</a:t>
            </a:r>
            <a:endParaRPr kumimoji="0" lang="zh-CN" altLang="en-US" sz="2800" b="0" i="0" u="none" strike="noStrike" kern="12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Roboto Medium"/>
              <a:sym typeface="微软雅黑" panose="020B0503020204020204" pitchFamily="34" charset="-122"/>
            </a:endParaRPr>
          </a:p>
        </p:txBody>
      </p:sp>
      <p:sp>
        <p:nvSpPr>
          <p:cNvPr id="5" name="椭圆 4"/>
          <p:cNvSpPr/>
          <p:nvPr/>
        </p:nvSpPr>
        <p:spPr>
          <a:xfrm>
            <a:off x="435723" y="4420599"/>
            <a:ext cx="226905" cy="226905"/>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6" name="椭圆 5"/>
          <p:cNvSpPr/>
          <p:nvPr/>
        </p:nvSpPr>
        <p:spPr>
          <a:xfrm>
            <a:off x="435723" y="2073223"/>
            <a:ext cx="226905" cy="226905"/>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7" name="椭圆 6"/>
          <p:cNvSpPr/>
          <p:nvPr/>
        </p:nvSpPr>
        <p:spPr>
          <a:xfrm>
            <a:off x="435723" y="3245325"/>
            <a:ext cx="226905" cy="226905"/>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pic>
        <p:nvPicPr>
          <p:cNvPr id="8" name="图片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55351" y="2019305"/>
            <a:ext cx="5898903" cy="3798115"/>
          </a:xfrm>
          <a:prstGeom prst="rect">
            <a:avLst/>
          </a:prstGeom>
        </p:spPr>
      </p:pic>
      <p:sp>
        <p:nvSpPr>
          <p:cNvPr id="2" name="TextBox 76"/>
          <p:cNvSpPr txBox="1"/>
          <p:nvPr/>
        </p:nvSpPr>
        <p:spPr>
          <a:xfrm>
            <a:off x="3453574" y="69453"/>
            <a:ext cx="5451229" cy="646331"/>
          </a:xfrm>
          <a:prstGeom prst="rect">
            <a:avLst/>
          </a:prstGeom>
          <a:noFill/>
          <a:effectLst/>
        </p:spPr>
        <p:txBody>
          <a:bodyPr wrap="square" rtlCol="0">
            <a:spAutoFit/>
          </a:bodyPr>
          <a:lstStyle/>
          <a:p>
            <a:pPr algn="ctr"/>
            <a:r>
              <a:rPr lang="zh-CN" altLang="en-US" sz="3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软件需求与创意</a:t>
            </a:r>
            <a:endParaRPr lang="zh-CN" altLang="en-US" sz="3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箭头: 五边形 8"/>
          <p:cNvSpPr/>
          <p:nvPr/>
        </p:nvSpPr>
        <p:spPr>
          <a:xfrm>
            <a:off x="0" y="993693"/>
            <a:ext cx="2268333" cy="600500"/>
          </a:xfrm>
          <a:prstGeom prst="homePlate">
            <a:avLst/>
          </a:prstGeom>
          <a:solidFill>
            <a:schemeClr val="accent6">
              <a:lumMod val="7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zh-CN" altLang="en-US"/>
          </a:p>
        </p:txBody>
      </p:sp>
      <p:sp>
        <p:nvSpPr>
          <p:cNvPr id="10" name="文本框 9"/>
          <p:cNvSpPr txBox="1"/>
          <p:nvPr/>
        </p:nvSpPr>
        <p:spPr>
          <a:xfrm>
            <a:off x="209405" y="1009662"/>
            <a:ext cx="166127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rPr>
              <a:t>现实问题</a:t>
            </a:r>
            <a:endPar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endParaRPr>
          </a:p>
        </p:txBody>
      </p:sp>
      <p:pic>
        <p:nvPicPr>
          <p:cNvPr id="13" name="图片 12"/>
          <p:cNvPicPr/>
          <p:nvPr>
            <p:custDataLst>
              <p:tags r:id="rId3"/>
            </p:custDataLst>
          </p:nvPr>
        </p:nvPicPr>
        <p:blipFill>
          <a:blip r:embed="rId4"/>
          <a:srcRect b="24218"/>
          <a:stretch>
            <a:fillRect/>
          </a:stretch>
        </p:blipFill>
        <p:spPr>
          <a:xfrm>
            <a:off x="9816943" y="-415568"/>
            <a:ext cx="2268333" cy="1682356"/>
          </a:xfrm>
          <a:prstGeom prst="rect">
            <a:avLst/>
          </a:prstGeom>
          <a:noFill/>
          <a:ln w="9525">
            <a:noFill/>
          </a:ln>
          <a:effectLst>
            <a:glow rad="127000">
              <a:srgbClr val="FAFAFA">
                <a:alpha val="40000"/>
              </a:srgbClr>
            </a:glow>
          </a:effectLst>
        </p:spPr>
      </p:pic>
      <p:pic>
        <p:nvPicPr>
          <p:cNvPr id="14" name="图片 13"/>
          <p:cNvPicPr>
            <a:picLocks noChangeAspect="1"/>
          </p:cNvPicPr>
          <p:nvPr>
            <p:custDataLst>
              <p:tags r:id="rId5"/>
            </p:custDataLst>
          </p:nvPr>
        </p:nvPicPr>
        <p:blipFill>
          <a:blip r:embed="rId6"/>
          <a:srcRect l="6460"/>
          <a:stretch>
            <a:fillRect/>
          </a:stretch>
        </p:blipFill>
        <p:spPr>
          <a:xfrm>
            <a:off x="293166" y="5205310"/>
            <a:ext cx="2030150" cy="1682356"/>
          </a:xfrm>
          <a:prstGeom prst="rect">
            <a:avLst/>
          </a:prstGeom>
          <a:effectLst>
            <a:glow rad="127000">
              <a:srgbClr val="FAFAFA">
                <a:alpha val="40000"/>
              </a:srgbClr>
            </a:glow>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tile tx="0" ty="0" sx="100000" sy="100000" flip="none" algn="tl"/>
        </a:blipFill>
        <a:effectLst/>
      </p:bgPr>
    </p:bg>
    <p:spTree>
      <p:nvGrpSpPr>
        <p:cNvPr id="1" name=""/>
        <p:cNvGrpSpPr/>
        <p:nvPr/>
      </p:nvGrpSpPr>
      <p:grpSpPr>
        <a:xfrm>
          <a:off x="0" y="0"/>
          <a:ext cx="0" cy="0"/>
          <a:chOff x="0" y="0"/>
          <a:chExt cx="0" cy="0"/>
        </a:xfrm>
      </p:grpSpPr>
      <p:sp>
        <p:nvSpPr>
          <p:cNvPr id="6" name="矩形 5"/>
          <p:cNvSpPr/>
          <p:nvPr/>
        </p:nvSpPr>
        <p:spPr>
          <a:xfrm>
            <a:off x="8152666" y="3446784"/>
            <a:ext cx="3988993" cy="965596"/>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6587761" y="5178092"/>
            <a:ext cx="2954896" cy="888029"/>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1840016" y="5178092"/>
            <a:ext cx="3567849" cy="888029"/>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4048059" y="3428608"/>
            <a:ext cx="3567849" cy="1364187"/>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288435" y="3429000"/>
            <a:ext cx="2497723" cy="1106179"/>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350" name="Group 18350"/>
          <p:cNvGrpSpPr/>
          <p:nvPr/>
        </p:nvGrpSpPr>
        <p:grpSpPr>
          <a:xfrm>
            <a:off x="3171836" y="1781698"/>
            <a:ext cx="2396105" cy="965601"/>
            <a:chOff x="0" y="2080561"/>
            <a:chExt cx="4792207" cy="1931200"/>
          </a:xfrm>
        </p:grpSpPr>
        <p:sp>
          <p:nvSpPr>
            <p:cNvPr id="18347" name="Shape 18347"/>
            <p:cNvSpPr/>
            <p:nvPr/>
          </p:nvSpPr>
          <p:spPr>
            <a:xfrm>
              <a:off x="1552483" y="2080561"/>
              <a:ext cx="3239724" cy="6"/>
            </a:xfrm>
            <a:prstGeom prst="line">
              <a:avLst/>
            </a:prstGeom>
            <a:noFill/>
            <a:ln w="38100" cap="flat" cmpd="sng">
              <a:solidFill>
                <a:schemeClr val="accent2"/>
              </a:solidFill>
              <a:prstDash val="solid"/>
              <a:miter lim="400000"/>
            </a:ln>
            <a:effectLst/>
          </p:spPr>
          <p:txBody>
            <a:bodyPr wrap="square" lIns="0" tIns="0" rIns="0" bIns="0" numCol="1" anchor="ctr">
              <a:noAutofit/>
            </a:bodyPr>
            <a:lstStyle/>
            <a:p>
              <a:pPr lvl="0">
                <a:defRPr sz="3200"/>
              </a:pPr>
              <a:endParaRPr sz="426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349" name="Shape 18349"/>
            <p:cNvSpPr/>
            <p:nvPr/>
          </p:nvSpPr>
          <p:spPr>
            <a:xfrm rot="16200000">
              <a:off x="149378" y="1931191"/>
              <a:ext cx="1931192" cy="2229948"/>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5400"/>
                  </a:lnTo>
                  <a:lnTo>
                    <a:pt x="21600" y="16200"/>
                  </a:lnTo>
                  <a:lnTo>
                    <a:pt x="10800" y="21600"/>
                  </a:lnTo>
                  <a:lnTo>
                    <a:pt x="0" y="16200"/>
                  </a:lnTo>
                  <a:lnTo>
                    <a:pt x="0" y="5400"/>
                  </a:lnTo>
                  <a:close/>
                </a:path>
              </a:pathLst>
            </a:custGeom>
            <a:noFill/>
            <a:ln w="38100" cap="flat" cmpd="sng">
              <a:solidFill>
                <a:schemeClr val="accent2"/>
              </a:solidFill>
              <a:prstDash val="solid"/>
              <a:miter lim="400000"/>
            </a:ln>
            <a:effectLst/>
          </p:spPr>
          <p:txBody>
            <a:bodyPr wrap="square" lIns="0" tIns="0" rIns="0" bIns="0" numCol="1" anchor="ctr">
              <a:noAutofit/>
            </a:bodyPr>
            <a:lstStyle/>
            <a:p>
              <a:pPr lvl="0">
                <a:defRPr sz="3200">
                  <a:solidFill>
                    <a:srgbClr val="FFFFFF"/>
                  </a:solidFill>
                </a:defRPr>
              </a:pPr>
              <a:endParaRPr sz="4265">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8354" name="Group 18354"/>
          <p:cNvGrpSpPr/>
          <p:nvPr/>
        </p:nvGrpSpPr>
        <p:grpSpPr>
          <a:xfrm>
            <a:off x="5299581" y="1781698"/>
            <a:ext cx="2423078" cy="965601"/>
            <a:chOff x="0" y="2080561"/>
            <a:chExt cx="4846154" cy="1931200"/>
          </a:xfrm>
        </p:grpSpPr>
        <p:sp>
          <p:nvSpPr>
            <p:cNvPr id="18351" name="Shape 18351"/>
            <p:cNvSpPr/>
            <p:nvPr/>
          </p:nvSpPr>
          <p:spPr>
            <a:xfrm>
              <a:off x="1606429" y="2080561"/>
              <a:ext cx="3239725" cy="10"/>
            </a:xfrm>
            <a:prstGeom prst="line">
              <a:avLst/>
            </a:prstGeom>
            <a:noFill/>
            <a:ln w="38100" cap="flat" cmpd="sng">
              <a:solidFill>
                <a:schemeClr val="accent3"/>
              </a:solidFill>
              <a:prstDash val="solid"/>
              <a:miter lim="400000"/>
            </a:ln>
            <a:effectLst/>
          </p:spPr>
          <p:txBody>
            <a:bodyPr wrap="square" lIns="0" tIns="0" rIns="0" bIns="0" numCol="1" anchor="ctr">
              <a:noAutofit/>
            </a:bodyPr>
            <a:lstStyle/>
            <a:p>
              <a:pPr lvl="0">
                <a:defRPr sz="3200"/>
              </a:pPr>
              <a:endParaRPr sz="4265"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353" name="Shape 18353"/>
            <p:cNvSpPr/>
            <p:nvPr/>
          </p:nvSpPr>
          <p:spPr>
            <a:xfrm rot="16200000">
              <a:off x="149378" y="1931191"/>
              <a:ext cx="1931192" cy="2229948"/>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5400"/>
                  </a:lnTo>
                  <a:lnTo>
                    <a:pt x="21600" y="16200"/>
                  </a:lnTo>
                  <a:lnTo>
                    <a:pt x="10800" y="21600"/>
                  </a:lnTo>
                  <a:lnTo>
                    <a:pt x="0" y="16200"/>
                  </a:lnTo>
                  <a:lnTo>
                    <a:pt x="0" y="5400"/>
                  </a:lnTo>
                  <a:close/>
                </a:path>
              </a:pathLst>
            </a:custGeom>
            <a:noFill/>
            <a:ln w="38100" cap="flat" cmpd="sng">
              <a:solidFill>
                <a:schemeClr val="accent3"/>
              </a:solidFill>
              <a:prstDash val="solid"/>
              <a:miter lim="400000"/>
            </a:ln>
            <a:effectLst/>
          </p:spPr>
          <p:txBody>
            <a:bodyPr wrap="square" lIns="0" tIns="0" rIns="0" bIns="0" numCol="1" anchor="ctr">
              <a:noAutofit/>
            </a:bodyPr>
            <a:lstStyle/>
            <a:p>
              <a:pPr lvl="0">
                <a:defRPr sz="3200">
                  <a:solidFill>
                    <a:srgbClr val="FFFFFF"/>
                  </a:solidFill>
                </a:defRPr>
              </a:pPr>
              <a:endParaRPr sz="4265">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8360" name="Group 18360"/>
          <p:cNvGrpSpPr/>
          <p:nvPr/>
        </p:nvGrpSpPr>
        <p:grpSpPr>
          <a:xfrm>
            <a:off x="5645946" y="2053378"/>
            <a:ext cx="422243" cy="422243"/>
            <a:chOff x="0" y="0"/>
            <a:chExt cx="844486" cy="844486"/>
          </a:xfrm>
        </p:grpSpPr>
        <p:sp>
          <p:nvSpPr>
            <p:cNvPr id="18358" name="Shape 18358"/>
            <p:cNvSpPr/>
            <p:nvPr/>
          </p:nvSpPr>
          <p:spPr>
            <a:xfrm>
              <a:off x="0" y="0"/>
              <a:ext cx="844486" cy="84448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cap="flat">
              <a:noFill/>
              <a:miter lim="400000"/>
            </a:ln>
            <a:effectLst/>
          </p:spPr>
          <p:txBody>
            <a:bodyPr wrap="square" lIns="0" tIns="0" rIns="0" bIns="0" numCol="1" anchor="ctr">
              <a:noAutofit/>
            </a:bodyPr>
            <a:lstStyle/>
            <a:p>
              <a:pPr lvl="0">
                <a:defRPr sz="2200" b="1">
                  <a:solidFill>
                    <a:srgbClr val="FFFFFF"/>
                  </a:solidFill>
                  <a:latin typeface="Helvetica"/>
                  <a:ea typeface="Helvetica"/>
                  <a:cs typeface="Helvetica"/>
                  <a:sym typeface="Helvetica"/>
                </a:defRPr>
              </a:pPr>
              <a:endParaRPr sz="293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359" name="Shape 18359"/>
            <p:cNvSpPr/>
            <p:nvPr/>
          </p:nvSpPr>
          <p:spPr>
            <a:xfrm>
              <a:off x="127792" y="185195"/>
              <a:ext cx="588904" cy="474096"/>
            </a:xfrm>
            <a:prstGeom prst="rect">
              <a:avLst/>
            </a:prstGeom>
            <a:noFill/>
            <a:ln w="12700" cap="flat">
              <a:noFill/>
              <a:miter lim="400000"/>
            </a:ln>
            <a:effectLst/>
          </p:spPr>
          <p:txBody>
            <a:bodyPr wrap="square" lIns="67733" tIns="67733" rIns="67733" bIns="67733" numCol="1" anchor="ctr">
              <a:noAutofit/>
            </a:bodyPr>
            <a:lstStyle>
              <a:lvl1pPr defTabSz="914400">
                <a:defRPr sz="2200">
                  <a:solidFill>
                    <a:srgbClr val="FFFFFF"/>
                  </a:solidFill>
                  <a:latin typeface="Roboto Bold"/>
                  <a:ea typeface="Roboto Bold"/>
                  <a:cs typeface="Roboto Bold"/>
                  <a:sym typeface="Roboto Bold"/>
                </a:defRPr>
              </a:lvl1pPr>
            </a:lstStyle>
            <a:p>
              <a:pPr lvl="0">
                <a:defRPr sz="1800">
                  <a:solidFill>
                    <a:srgbClr val="000000"/>
                  </a:solidFill>
                </a:defRPr>
              </a:pPr>
              <a:r>
                <a:rPr sz="106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03</a:t>
              </a:r>
              <a:endParaRPr sz="106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8363" name="Group 18363"/>
          <p:cNvGrpSpPr/>
          <p:nvPr/>
        </p:nvGrpSpPr>
        <p:grpSpPr>
          <a:xfrm>
            <a:off x="7794318" y="2053378"/>
            <a:ext cx="422243" cy="422243"/>
            <a:chOff x="0" y="0"/>
            <a:chExt cx="844486" cy="844486"/>
          </a:xfrm>
        </p:grpSpPr>
        <p:sp>
          <p:nvSpPr>
            <p:cNvPr id="18361" name="Shape 18361"/>
            <p:cNvSpPr/>
            <p:nvPr/>
          </p:nvSpPr>
          <p:spPr>
            <a:xfrm>
              <a:off x="0" y="0"/>
              <a:ext cx="844486" cy="84448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cap="flat">
              <a:noFill/>
              <a:miter lim="400000"/>
            </a:ln>
            <a:effectLst/>
          </p:spPr>
          <p:txBody>
            <a:bodyPr wrap="square" lIns="0" tIns="0" rIns="0" bIns="0" numCol="1" anchor="ctr">
              <a:noAutofit/>
            </a:bodyPr>
            <a:lstStyle/>
            <a:p>
              <a:pPr lvl="0">
                <a:defRPr sz="2200" b="1">
                  <a:solidFill>
                    <a:srgbClr val="FFFFFF"/>
                  </a:solidFill>
                  <a:latin typeface="Helvetica"/>
                  <a:ea typeface="Helvetica"/>
                  <a:cs typeface="Helvetica"/>
                  <a:sym typeface="Helvetica"/>
                </a:defRPr>
              </a:pPr>
              <a:endParaRPr sz="293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362" name="Shape 18362"/>
            <p:cNvSpPr/>
            <p:nvPr/>
          </p:nvSpPr>
          <p:spPr>
            <a:xfrm>
              <a:off x="127792" y="185195"/>
              <a:ext cx="588904" cy="474096"/>
            </a:xfrm>
            <a:prstGeom prst="rect">
              <a:avLst/>
            </a:prstGeom>
            <a:noFill/>
            <a:ln w="12700" cap="flat">
              <a:noFill/>
              <a:miter lim="400000"/>
            </a:ln>
            <a:effectLst/>
          </p:spPr>
          <p:txBody>
            <a:bodyPr wrap="square" lIns="67733" tIns="67733" rIns="67733" bIns="67733" numCol="1" anchor="ctr">
              <a:noAutofit/>
            </a:bodyPr>
            <a:lstStyle>
              <a:lvl1pPr defTabSz="914400">
                <a:defRPr sz="2200">
                  <a:solidFill>
                    <a:srgbClr val="FFFFFF"/>
                  </a:solidFill>
                  <a:latin typeface="Roboto Bold"/>
                  <a:ea typeface="Roboto Bold"/>
                  <a:cs typeface="Roboto Bold"/>
                  <a:sym typeface="Roboto Bold"/>
                </a:defRPr>
              </a:lvl1pPr>
            </a:lstStyle>
            <a:p>
              <a:pPr lvl="0">
                <a:defRPr sz="1800">
                  <a:solidFill>
                    <a:srgbClr val="000000"/>
                  </a:solidFill>
                </a:defRPr>
              </a:pPr>
              <a:r>
                <a:rPr sz="106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04</a:t>
              </a:r>
              <a:endParaRPr sz="106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8366" name="Group 18366"/>
          <p:cNvGrpSpPr/>
          <p:nvPr/>
        </p:nvGrpSpPr>
        <p:grpSpPr>
          <a:xfrm>
            <a:off x="9941954" y="2053378"/>
            <a:ext cx="422243" cy="422243"/>
            <a:chOff x="0" y="0"/>
            <a:chExt cx="844486" cy="844486"/>
          </a:xfrm>
        </p:grpSpPr>
        <p:sp>
          <p:nvSpPr>
            <p:cNvPr id="18364" name="Shape 18364"/>
            <p:cNvSpPr/>
            <p:nvPr/>
          </p:nvSpPr>
          <p:spPr>
            <a:xfrm>
              <a:off x="0" y="0"/>
              <a:ext cx="844486" cy="84448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5"/>
            </a:solidFill>
            <a:ln w="12700" cap="flat">
              <a:noFill/>
              <a:miter lim="400000"/>
            </a:ln>
            <a:effectLst/>
          </p:spPr>
          <p:txBody>
            <a:bodyPr wrap="square" lIns="0" tIns="0" rIns="0" bIns="0" numCol="1" anchor="ctr">
              <a:noAutofit/>
            </a:bodyPr>
            <a:lstStyle/>
            <a:p>
              <a:pPr lvl="0">
                <a:defRPr sz="2200" b="1">
                  <a:solidFill>
                    <a:srgbClr val="FFFFFF"/>
                  </a:solidFill>
                  <a:latin typeface="Helvetica"/>
                  <a:ea typeface="Helvetica"/>
                  <a:cs typeface="Helvetica"/>
                  <a:sym typeface="Helvetica"/>
                </a:defRPr>
              </a:pPr>
              <a:endParaRPr sz="293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365" name="Shape 18365"/>
            <p:cNvSpPr/>
            <p:nvPr/>
          </p:nvSpPr>
          <p:spPr>
            <a:xfrm>
              <a:off x="127792" y="185195"/>
              <a:ext cx="588904" cy="474096"/>
            </a:xfrm>
            <a:prstGeom prst="rect">
              <a:avLst/>
            </a:prstGeom>
            <a:noFill/>
            <a:ln w="12700" cap="flat">
              <a:noFill/>
              <a:miter lim="400000"/>
            </a:ln>
            <a:effectLst/>
          </p:spPr>
          <p:txBody>
            <a:bodyPr wrap="square" lIns="67733" tIns="67733" rIns="67733" bIns="67733" numCol="1" anchor="ctr">
              <a:noAutofit/>
            </a:bodyPr>
            <a:lstStyle>
              <a:lvl1pPr defTabSz="914400">
                <a:defRPr sz="2200">
                  <a:solidFill>
                    <a:srgbClr val="FFFFFF"/>
                  </a:solidFill>
                  <a:latin typeface="Roboto Bold"/>
                  <a:ea typeface="Roboto Bold"/>
                  <a:cs typeface="Roboto Bold"/>
                  <a:sym typeface="Roboto Bold"/>
                </a:defRPr>
              </a:lvl1pPr>
            </a:lstStyle>
            <a:p>
              <a:pPr lvl="0">
                <a:defRPr sz="1800">
                  <a:solidFill>
                    <a:srgbClr val="000000"/>
                  </a:solidFill>
                </a:defRPr>
              </a:pPr>
              <a:r>
                <a:rPr lang="en-US" sz="106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05</a:t>
              </a:r>
              <a:endParaRPr sz="106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8370" name="Group 18370"/>
          <p:cNvGrpSpPr/>
          <p:nvPr/>
        </p:nvGrpSpPr>
        <p:grpSpPr>
          <a:xfrm>
            <a:off x="7447954" y="1781696"/>
            <a:ext cx="2422345" cy="965603"/>
            <a:chOff x="0" y="2080557"/>
            <a:chExt cx="4844687" cy="1931204"/>
          </a:xfrm>
        </p:grpSpPr>
        <p:sp>
          <p:nvSpPr>
            <p:cNvPr id="18367" name="Shape 18367"/>
            <p:cNvSpPr/>
            <p:nvPr/>
          </p:nvSpPr>
          <p:spPr>
            <a:xfrm>
              <a:off x="1619121" y="2080557"/>
              <a:ext cx="3225566" cy="12"/>
            </a:xfrm>
            <a:prstGeom prst="line">
              <a:avLst/>
            </a:prstGeom>
            <a:noFill/>
            <a:ln w="38100" cap="flat" cmpd="sng">
              <a:solidFill>
                <a:schemeClr val="accent4"/>
              </a:solidFill>
              <a:prstDash val="solid"/>
              <a:miter lim="400000"/>
            </a:ln>
            <a:effectLst/>
          </p:spPr>
          <p:txBody>
            <a:bodyPr wrap="square" lIns="0" tIns="0" rIns="0" bIns="0" numCol="1" anchor="ctr">
              <a:noAutofit/>
            </a:bodyPr>
            <a:lstStyle/>
            <a:p>
              <a:pPr lvl="0">
                <a:defRPr sz="3200"/>
              </a:pPr>
              <a:endParaRPr sz="4265"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369" name="Shape 18369"/>
            <p:cNvSpPr/>
            <p:nvPr/>
          </p:nvSpPr>
          <p:spPr>
            <a:xfrm rot="16200000">
              <a:off x="149378" y="1931191"/>
              <a:ext cx="1931192" cy="2229948"/>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5400"/>
                  </a:lnTo>
                  <a:lnTo>
                    <a:pt x="21600" y="16200"/>
                  </a:lnTo>
                  <a:lnTo>
                    <a:pt x="10800" y="21600"/>
                  </a:lnTo>
                  <a:lnTo>
                    <a:pt x="0" y="16200"/>
                  </a:lnTo>
                  <a:lnTo>
                    <a:pt x="0" y="5400"/>
                  </a:lnTo>
                  <a:close/>
                </a:path>
              </a:pathLst>
            </a:custGeom>
            <a:noFill/>
            <a:ln w="38100" cap="flat" cmpd="sng">
              <a:solidFill>
                <a:schemeClr val="accent4"/>
              </a:solidFill>
              <a:prstDash val="solid"/>
              <a:miter lim="400000"/>
            </a:ln>
            <a:effectLst/>
          </p:spPr>
          <p:txBody>
            <a:bodyPr wrap="square" lIns="0" tIns="0" rIns="0" bIns="0" numCol="1" anchor="ctr">
              <a:noAutofit/>
            </a:bodyPr>
            <a:lstStyle/>
            <a:p>
              <a:pPr lvl="0">
                <a:defRPr sz="3200">
                  <a:solidFill>
                    <a:srgbClr val="FFFFFF"/>
                  </a:solidFill>
                </a:defRPr>
              </a:pPr>
              <a:endParaRPr sz="4265" dirty="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8374" name="Group 18374"/>
          <p:cNvGrpSpPr/>
          <p:nvPr/>
        </p:nvGrpSpPr>
        <p:grpSpPr>
          <a:xfrm>
            <a:off x="1417772" y="2053378"/>
            <a:ext cx="422244" cy="422243"/>
            <a:chOff x="0" y="0"/>
            <a:chExt cx="844486" cy="844486"/>
          </a:xfrm>
        </p:grpSpPr>
        <p:sp>
          <p:nvSpPr>
            <p:cNvPr id="18372" name="Shape 18372"/>
            <p:cNvSpPr/>
            <p:nvPr/>
          </p:nvSpPr>
          <p:spPr>
            <a:xfrm>
              <a:off x="0" y="0"/>
              <a:ext cx="844486" cy="84448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0" tIns="0" rIns="0" bIns="0" numCol="1" anchor="ctr">
              <a:noAutofit/>
            </a:bodyPr>
            <a:lstStyle/>
            <a:p>
              <a:pPr lvl="0">
                <a:defRPr sz="2200" b="1">
                  <a:solidFill>
                    <a:srgbClr val="FFFFFF"/>
                  </a:solidFill>
                  <a:latin typeface="Helvetica"/>
                  <a:ea typeface="Helvetica"/>
                  <a:cs typeface="Helvetica"/>
                  <a:sym typeface="Helvetica"/>
                </a:defRPr>
              </a:pPr>
              <a:endParaRPr sz="293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373" name="Shape 18373"/>
            <p:cNvSpPr/>
            <p:nvPr/>
          </p:nvSpPr>
          <p:spPr>
            <a:xfrm>
              <a:off x="98346" y="185195"/>
              <a:ext cx="647793" cy="474096"/>
            </a:xfrm>
            <a:prstGeom prst="rect">
              <a:avLst/>
            </a:prstGeom>
            <a:noFill/>
            <a:ln w="12700" cap="flat">
              <a:noFill/>
              <a:miter lim="400000"/>
            </a:ln>
            <a:effectLst/>
          </p:spPr>
          <p:txBody>
            <a:bodyPr wrap="square" lIns="67733" tIns="67733" rIns="67733" bIns="67733" numCol="1" anchor="ctr">
              <a:noAutofit/>
            </a:bodyPr>
            <a:lstStyle>
              <a:lvl1pPr defTabSz="914400">
                <a:defRPr sz="2200">
                  <a:solidFill>
                    <a:srgbClr val="FFFFFF"/>
                  </a:solidFill>
                  <a:latin typeface="Roboto Bold"/>
                  <a:ea typeface="Roboto Bold"/>
                  <a:cs typeface="Roboto Bold"/>
                  <a:sym typeface="Roboto Bold"/>
                </a:defRPr>
              </a:lvl1pPr>
            </a:lstStyle>
            <a:p>
              <a:pPr lvl="0">
                <a:defRPr sz="1800">
                  <a:solidFill>
                    <a:srgbClr val="000000"/>
                  </a:solidFill>
                </a:defRPr>
              </a:pPr>
              <a:r>
                <a:rPr sz="106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01</a:t>
              </a:r>
              <a:endParaRPr sz="106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8378" name="Group 18378"/>
          <p:cNvGrpSpPr/>
          <p:nvPr/>
        </p:nvGrpSpPr>
        <p:grpSpPr>
          <a:xfrm>
            <a:off x="1071407" y="1781699"/>
            <a:ext cx="2388472" cy="965600"/>
            <a:chOff x="0" y="2080563"/>
            <a:chExt cx="4776940" cy="1931198"/>
          </a:xfrm>
        </p:grpSpPr>
        <p:sp>
          <p:nvSpPr>
            <p:cNvPr id="18375" name="Shape 18375"/>
            <p:cNvSpPr/>
            <p:nvPr/>
          </p:nvSpPr>
          <p:spPr>
            <a:xfrm>
              <a:off x="1537217" y="2080563"/>
              <a:ext cx="3239723" cy="4"/>
            </a:xfrm>
            <a:prstGeom prst="line">
              <a:avLst/>
            </a:prstGeom>
            <a:noFill/>
            <a:ln w="38100" cap="flat" cmpd="sng">
              <a:solidFill>
                <a:schemeClr val="accent1"/>
              </a:solidFill>
              <a:prstDash val="solid"/>
              <a:miter lim="400000"/>
            </a:ln>
            <a:effectLst/>
          </p:spPr>
          <p:txBody>
            <a:bodyPr wrap="square" lIns="0" tIns="0" rIns="0" bIns="0" numCol="1" anchor="ctr">
              <a:noAutofit/>
            </a:bodyPr>
            <a:lstStyle/>
            <a:p>
              <a:pPr lvl="0">
                <a:defRPr sz="3200"/>
              </a:pPr>
              <a:endParaRPr sz="4265"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377" name="Shape 18377"/>
            <p:cNvSpPr/>
            <p:nvPr/>
          </p:nvSpPr>
          <p:spPr>
            <a:xfrm rot="16200000">
              <a:off x="149378" y="1931191"/>
              <a:ext cx="1931192" cy="2229948"/>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5400"/>
                  </a:lnTo>
                  <a:lnTo>
                    <a:pt x="21600" y="16200"/>
                  </a:lnTo>
                  <a:lnTo>
                    <a:pt x="10800" y="21600"/>
                  </a:lnTo>
                  <a:lnTo>
                    <a:pt x="0" y="16200"/>
                  </a:lnTo>
                  <a:lnTo>
                    <a:pt x="0" y="5400"/>
                  </a:lnTo>
                  <a:close/>
                </a:path>
              </a:pathLst>
            </a:custGeom>
            <a:noFill/>
            <a:ln w="38100" cap="flat" cmpd="sng">
              <a:solidFill>
                <a:schemeClr val="accent1"/>
              </a:solidFill>
              <a:prstDash val="solid"/>
              <a:miter lim="400000"/>
            </a:ln>
            <a:effectLst/>
          </p:spPr>
          <p:txBody>
            <a:bodyPr wrap="square" lIns="0" tIns="0" rIns="0" bIns="0" numCol="1" anchor="ctr">
              <a:noAutofit/>
            </a:bodyPr>
            <a:lstStyle/>
            <a:p>
              <a:pPr lvl="0">
                <a:defRPr sz="3200">
                  <a:solidFill>
                    <a:srgbClr val="FFFFFF"/>
                  </a:solidFill>
                </a:defRPr>
              </a:pPr>
              <a:endParaRPr sz="4265" dirty="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8382" name="Group 18382"/>
          <p:cNvGrpSpPr/>
          <p:nvPr/>
        </p:nvGrpSpPr>
        <p:grpSpPr>
          <a:xfrm>
            <a:off x="3518201" y="2053378"/>
            <a:ext cx="422243" cy="422243"/>
            <a:chOff x="0" y="0"/>
            <a:chExt cx="844486" cy="844486"/>
          </a:xfrm>
        </p:grpSpPr>
        <p:sp>
          <p:nvSpPr>
            <p:cNvPr id="18380" name="Shape 18380"/>
            <p:cNvSpPr/>
            <p:nvPr/>
          </p:nvSpPr>
          <p:spPr>
            <a:xfrm>
              <a:off x="0" y="0"/>
              <a:ext cx="844486" cy="84448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wrap="square" lIns="0" tIns="0" rIns="0" bIns="0" numCol="1" anchor="ctr">
              <a:noAutofit/>
            </a:bodyPr>
            <a:lstStyle/>
            <a:p>
              <a:pPr lvl="0">
                <a:defRPr sz="2200" b="1">
                  <a:solidFill>
                    <a:srgbClr val="FFFFFF"/>
                  </a:solidFill>
                  <a:latin typeface="Helvetica"/>
                  <a:ea typeface="Helvetica"/>
                  <a:cs typeface="Helvetica"/>
                  <a:sym typeface="Helvetica"/>
                </a:defRPr>
              </a:pPr>
              <a:endParaRPr sz="293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381" name="Shape 18381"/>
            <p:cNvSpPr/>
            <p:nvPr/>
          </p:nvSpPr>
          <p:spPr>
            <a:xfrm>
              <a:off x="127792" y="185195"/>
              <a:ext cx="588904" cy="474096"/>
            </a:xfrm>
            <a:prstGeom prst="rect">
              <a:avLst/>
            </a:prstGeom>
            <a:noFill/>
            <a:ln w="12700" cap="flat">
              <a:noFill/>
              <a:miter lim="400000"/>
            </a:ln>
            <a:effectLst/>
          </p:spPr>
          <p:txBody>
            <a:bodyPr wrap="square" lIns="67733" tIns="67733" rIns="67733" bIns="67733" numCol="1" anchor="ctr">
              <a:noAutofit/>
            </a:bodyPr>
            <a:lstStyle>
              <a:lvl1pPr defTabSz="914400">
                <a:defRPr sz="2200">
                  <a:solidFill>
                    <a:srgbClr val="FFFFFF"/>
                  </a:solidFill>
                  <a:latin typeface="Roboto Bold"/>
                  <a:ea typeface="Roboto Bold"/>
                  <a:cs typeface="Roboto Bold"/>
                  <a:sym typeface="Roboto Bold"/>
                </a:defRPr>
              </a:lvl1pPr>
            </a:lstStyle>
            <a:p>
              <a:pPr lvl="0">
                <a:defRPr sz="1800">
                  <a:solidFill>
                    <a:srgbClr val="000000"/>
                  </a:solidFill>
                </a:defRPr>
              </a:pPr>
              <a:r>
                <a:rPr sz="106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02</a:t>
              </a:r>
              <a:endParaRPr sz="106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8390" name="Shape 18390"/>
          <p:cNvSpPr/>
          <p:nvPr/>
        </p:nvSpPr>
        <p:spPr>
          <a:xfrm>
            <a:off x="448480" y="3497082"/>
            <a:ext cx="2187228" cy="920808"/>
          </a:xfrm>
          <a:prstGeom prst="rect">
            <a:avLst/>
          </a:prstGeom>
          <a:ln w="12700">
            <a:miter lim="400000"/>
          </a:ln>
        </p:spPr>
        <p:txBody>
          <a:bodyPr lIns="25400" tIns="25400" rIns="25400" bIns="25400" anchor="ctr"/>
          <a:lstStyle/>
          <a:p>
            <a:pPr defTabSz="457200">
              <a:lnSpc>
                <a:spcPct val="130000"/>
              </a:lnSpc>
              <a:defRPr sz="1800"/>
            </a:pPr>
            <a:r>
              <a:rPr lang="zh-CN" altLang="en-US" sz="2800" dirty="0">
                <a:latin typeface="黑体" panose="02010609060101010101" pitchFamily="49" charset="-122"/>
                <a:ea typeface="黑体" panose="02010609060101010101" pitchFamily="49" charset="-122"/>
                <a:cs typeface="Roboto Bold"/>
                <a:sym typeface="微软雅黑" panose="020B0503020204020204" pitchFamily="34" charset="-122"/>
              </a:rPr>
              <a:t>提高救援效率</a:t>
            </a:r>
            <a:endParaRPr lang="zh-CN" altLang="en-US" sz="2800" dirty="0">
              <a:latin typeface="黑体" panose="02010609060101010101" pitchFamily="49" charset="-122"/>
              <a:ea typeface="黑体" panose="02010609060101010101" pitchFamily="49" charset="-122"/>
              <a:cs typeface="Roboto Bold"/>
              <a:sym typeface="微软雅黑" panose="020B0503020204020204" pitchFamily="34" charset="-122"/>
            </a:endParaRPr>
          </a:p>
        </p:txBody>
      </p:sp>
      <p:sp>
        <p:nvSpPr>
          <p:cNvPr id="18391" name="Shape 18391"/>
          <p:cNvSpPr/>
          <p:nvPr/>
        </p:nvSpPr>
        <p:spPr>
          <a:xfrm>
            <a:off x="1987267" y="5132354"/>
            <a:ext cx="3288454" cy="933769"/>
          </a:xfrm>
          <a:prstGeom prst="rect">
            <a:avLst/>
          </a:prstGeom>
          <a:ln w="12700">
            <a:miter lim="400000"/>
          </a:ln>
        </p:spPr>
        <p:txBody>
          <a:bodyPr lIns="25400" tIns="25400" rIns="25400" bIns="25400" anchor="ctr"/>
          <a:lstStyle/>
          <a:p>
            <a:pPr defTabSz="457200">
              <a:lnSpc>
                <a:spcPct val="130000"/>
              </a:lnSpc>
              <a:defRPr sz="1800"/>
            </a:pPr>
            <a:r>
              <a:rPr lang="zh-CN" altLang="en-US" sz="2800" dirty="0">
                <a:latin typeface="黑体" panose="02010609060101010101" pitchFamily="49" charset="-122"/>
                <a:ea typeface="黑体" panose="02010609060101010101" pitchFamily="49" charset="-122"/>
                <a:cs typeface="Roboto Bold"/>
                <a:sym typeface="微软雅黑" panose="020B0503020204020204" pitchFamily="34" charset="-122"/>
              </a:rPr>
              <a:t>减少救护人员伤亡率</a:t>
            </a:r>
            <a:endParaRPr lang="zh-CN" altLang="en-US" sz="2800" dirty="0">
              <a:latin typeface="黑体" panose="02010609060101010101" pitchFamily="49" charset="-122"/>
              <a:ea typeface="黑体" panose="02010609060101010101" pitchFamily="49" charset="-122"/>
              <a:cs typeface="Roboto Bold"/>
              <a:sym typeface="微软雅黑" panose="020B0503020204020204" pitchFamily="34" charset="-122"/>
            </a:endParaRPr>
          </a:p>
        </p:txBody>
      </p:sp>
      <p:sp>
        <p:nvSpPr>
          <p:cNvPr id="18392" name="Shape 18392"/>
          <p:cNvSpPr/>
          <p:nvPr/>
        </p:nvSpPr>
        <p:spPr>
          <a:xfrm>
            <a:off x="4170995" y="3629570"/>
            <a:ext cx="3288453" cy="920808"/>
          </a:xfrm>
          <a:prstGeom prst="rect">
            <a:avLst/>
          </a:prstGeom>
          <a:ln w="12700">
            <a:miter lim="400000"/>
          </a:ln>
        </p:spPr>
        <p:txBody>
          <a:bodyPr lIns="25400" tIns="25400" rIns="25400" bIns="25400" anchor="ctr"/>
          <a:lstStyle/>
          <a:p>
            <a:pPr algn="ctr" defTabSz="457200">
              <a:lnSpc>
                <a:spcPct val="130000"/>
              </a:lnSpc>
              <a:defRPr sz="1800"/>
            </a:pPr>
            <a:r>
              <a:rPr lang="zh-CN" altLang="en-US" sz="2800" dirty="0">
                <a:latin typeface="黑体" panose="02010609060101010101" pitchFamily="49" charset="-122"/>
                <a:ea typeface="黑体" panose="02010609060101010101" pitchFamily="49" charset="-122"/>
                <a:cs typeface="Roboto Bold"/>
                <a:sym typeface="微软雅黑" panose="020B0503020204020204" pitchFamily="34" charset="-122"/>
              </a:rPr>
              <a:t>可以适应复杂地形与战场环境</a:t>
            </a:r>
            <a:endParaRPr lang="zh-CN" altLang="en-US" sz="2800" dirty="0">
              <a:latin typeface="黑体" panose="02010609060101010101" pitchFamily="49" charset="-122"/>
              <a:ea typeface="黑体" panose="02010609060101010101" pitchFamily="49" charset="-122"/>
              <a:cs typeface="Roboto Bold"/>
              <a:sym typeface="微软雅黑" panose="020B0503020204020204" pitchFamily="34" charset="-122"/>
            </a:endParaRPr>
          </a:p>
        </p:txBody>
      </p:sp>
      <p:sp>
        <p:nvSpPr>
          <p:cNvPr id="18393" name="Shape 18393"/>
          <p:cNvSpPr/>
          <p:nvPr/>
        </p:nvSpPr>
        <p:spPr>
          <a:xfrm>
            <a:off x="6784137" y="5132354"/>
            <a:ext cx="2758519" cy="920808"/>
          </a:xfrm>
          <a:prstGeom prst="rect">
            <a:avLst/>
          </a:prstGeom>
          <a:ln w="12700">
            <a:miter lim="400000"/>
          </a:ln>
        </p:spPr>
        <p:txBody>
          <a:bodyPr lIns="25400" tIns="25400" rIns="25400" bIns="25400" anchor="ctr"/>
          <a:lstStyle/>
          <a:p>
            <a:pPr defTabSz="457200">
              <a:lnSpc>
                <a:spcPct val="130000"/>
              </a:lnSpc>
              <a:defRPr sz="1800"/>
            </a:pPr>
            <a:r>
              <a:rPr lang="zh-CN" altLang="en-US" sz="2800" dirty="0">
                <a:latin typeface="黑体" panose="02010609060101010101" pitchFamily="49" charset="-122"/>
                <a:ea typeface="黑体" panose="02010609060101010101" pitchFamily="49" charset="-122"/>
                <a:cs typeface="Roboto Bold"/>
                <a:sym typeface="微软雅黑" panose="020B0503020204020204" pitchFamily="34" charset="-122"/>
              </a:rPr>
              <a:t>多平台高度集成</a:t>
            </a:r>
            <a:endParaRPr sz="2800" dirty="0">
              <a:latin typeface="黑体" panose="02010609060101010101" pitchFamily="49" charset="-122"/>
              <a:ea typeface="黑体" panose="02010609060101010101" pitchFamily="49" charset="-122"/>
              <a:cs typeface="Roboto Regular"/>
              <a:sym typeface="微软雅黑" panose="020B0503020204020204" pitchFamily="34" charset="-122"/>
            </a:endParaRPr>
          </a:p>
        </p:txBody>
      </p:sp>
      <p:sp>
        <p:nvSpPr>
          <p:cNvPr id="18394" name="Shape 18394"/>
          <p:cNvSpPr/>
          <p:nvPr/>
        </p:nvSpPr>
        <p:spPr>
          <a:xfrm>
            <a:off x="8324898" y="3426297"/>
            <a:ext cx="3682857" cy="920808"/>
          </a:xfrm>
          <a:prstGeom prst="rect">
            <a:avLst/>
          </a:prstGeom>
          <a:ln w="12700">
            <a:miter lim="400000"/>
          </a:ln>
        </p:spPr>
        <p:txBody>
          <a:bodyPr lIns="25400" tIns="25400" rIns="25400" bIns="25400" anchor="ctr"/>
          <a:lstStyle/>
          <a:p>
            <a:pPr defTabSz="457200">
              <a:lnSpc>
                <a:spcPct val="130000"/>
              </a:lnSpc>
              <a:defRPr sz="1800"/>
            </a:pPr>
            <a:r>
              <a:rPr lang="zh-CN" altLang="en-US" sz="2800" dirty="0">
                <a:latin typeface="黑体" panose="02010609060101010101" pitchFamily="49" charset="-122"/>
                <a:ea typeface="黑体" panose="02010609060101010101" pitchFamily="49" charset="-122"/>
                <a:cs typeface="Roboto Bold"/>
                <a:sym typeface="微软雅黑" panose="020B0503020204020204" pitchFamily="34" charset="-122"/>
              </a:rPr>
              <a:t>可广泛应用于其他领域</a:t>
            </a:r>
            <a:endParaRPr lang="zh-CN" altLang="en-US" sz="2800" dirty="0">
              <a:latin typeface="黑体" panose="02010609060101010101" pitchFamily="49" charset="-122"/>
              <a:ea typeface="黑体" panose="02010609060101010101" pitchFamily="49" charset="-122"/>
              <a:cs typeface="Roboto Bold"/>
              <a:sym typeface="微软雅黑" panose="020B0503020204020204" pitchFamily="34" charset="-122"/>
            </a:endParaRPr>
          </a:p>
        </p:txBody>
      </p:sp>
      <p:sp>
        <p:nvSpPr>
          <p:cNvPr id="18400" name="Shape 18400"/>
          <p:cNvSpPr/>
          <p:nvPr/>
        </p:nvSpPr>
        <p:spPr>
          <a:xfrm rot="16200000">
            <a:off x="9670279" y="1707012"/>
            <a:ext cx="965597" cy="1114974"/>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5400"/>
                </a:lnTo>
                <a:lnTo>
                  <a:pt x="21600" y="16200"/>
                </a:lnTo>
                <a:lnTo>
                  <a:pt x="10800" y="21600"/>
                </a:lnTo>
                <a:lnTo>
                  <a:pt x="0" y="16200"/>
                </a:lnTo>
                <a:lnTo>
                  <a:pt x="0" y="5400"/>
                </a:lnTo>
                <a:close/>
              </a:path>
            </a:pathLst>
          </a:custGeom>
          <a:noFill/>
          <a:ln w="38100" cap="flat" cmpd="sng">
            <a:solidFill>
              <a:schemeClr val="accent5"/>
            </a:solidFill>
            <a:prstDash val="solid"/>
            <a:miter lim="400000"/>
          </a:ln>
          <a:effectLst/>
        </p:spPr>
        <p:txBody>
          <a:bodyPr wrap="square" lIns="0" tIns="0" rIns="0" bIns="0" numCol="1" anchor="ctr">
            <a:noAutofit/>
          </a:bodyPr>
          <a:lstStyle/>
          <a:p>
            <a:pPr lvl="0">
              <a:defRPr sz="3200">
                <a:solidFill>
                  <a:srgbClr val="FFFFFF"/>
                </a:solidFill>
              </a:defRPr>
            </a:pPr>
            <a:endParaRPr sz="426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TextBox 76"/>
          <p:cNvSpPr txBox="1"/>
          <p:nvPr/>
        </p:nvSpPr>
        <p:spPr>
          <a:xfrm>
            <a:off x="3453574" y="69453"/>
            <a:ext cx="5451229" cy="646331"/>
          </a:xfrm>
          <a:prstGeom prst="rect">
            <a:avLst/>
          </a:prstGeom>
          <a:noFill/>
          <a:effectLst/>
        </p:spPr>
        <p:txBody>
          <a:bodyPr wrap="square" rtlCol="0">
            <a:spAutoFit/>
          </a:bodyPr>
          <a:lstStyle/>
          <a:p>
            <a:pPr algn="ctr"/>
            <a:r>
              <a:rPr lang="zh-CN" altLang="en-US" sz="3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软件需求与创意</a:t>
            </a:r>
            <a:endParaRPr lang="zh-CN" altLang="en-US" sz="3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箭头: 五边形 7"/>
          <p:cNvSpPr/>
          <p:nvPr/>
        </p:nvSpPr>
        <p:spPr>
          <a:xfrm>
            <a:off x="0" y="993693"/>
            <a:ext cx="2268333" cy="600500"/>
          </a:xfrm>
          <a:prstGeom prst="homePlate">
            <a:avLst/>
          </a:prstGeom>
          <a:solidFill>
            <a:schemeClr val="accent6">
              <a:lumMod val="7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zh-CN" altLang="en-US"/>
          </a:p>
        </p:txBody>
      </p:sp>
      <p:sp>
        <p:nvSpPr>
          <p:cNvPr id="9" name="文本框 8"/>
          <p:cNvSpPr txBox="1"/>
          <p:nvPr/>
        </p:nvSpPr>
        <p:spPr>
          <a:xfrm>
            <a:off x="209405" y="1009662"/>
            <a:ext cx="166127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2800" dirty="0">
                <a:solidFill>
                  <a:prstClr val="white"/>
                </a:solidFill>
                <a:latin typeface="黑体" panose="02010609060101010101" pitchFamily="49" charset="-122"/>
                <a:ea typeface="黑体" panose="02010609060101010101" pitchFamily="49" charset="-122"/>
              </a:rPr>
              <a:t>实用</a:t>
            </a:r>
            <a:r>
              <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rPr>
              <a:t>价值</a:t>
            </a:r>
            <a:endPar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tile tx="0" ty="0" sx="100000" sy="100000" flip="none" algn="tl"/>
        </a:blipFill>
        <a:effectLst/>
      </p:bgPr>
    </p:bg>
    <p:spTree>
      <p:nvGrpSpPr>
        <p:cNvPr id="1" name=""/>
        <p:cNvGrpSpPr/>
        <p:nvPr/>
      </p:nvGrpSpPr>
      <p:grpSpPr>
        <a:xfrm>
          <a:off x="0" y="0"/>
          <a:ext cx="0" cy="0"/>
          <a:chOff x="0" y="0"/>
          <a:chExt cx="0" cy="0"/>
        </a:xfrm>
      </p:grpSpPr>
      <p:sp>
        <p:nvSpPr>
          <p:cNvPr id="22" name="文本框 21"/>
          <p:cNvSpPr txBox="1"/>
          <p:nvPr/>
        </p:nvSpPr>
        <p:spPr>
          <a:xfrm>
            <a:off x="637672" y="1740855"/>
            <a:ext cx="11153275" cy="954107"/>
          </a:xfrm>
          <a:prstGeom prst="rect">
            <a:avLst/>
          </a:prstGeom>
          <a:noFill/>
        </p:spPr>
        <p:txBody>
          <a:bodyPr wrap="square" rtlCol="0">
            <a:spAutoFit/>
          </a:bodyPr>
          <a:lstStyle/>
          <a:p>
            <a:pPr>
              <a:defRPr/>
            </a:pPr>
            <a:r>
              <a:rPr lang="en-US" altLang="zh-CN" sz="2800" dirty="0">
                <a:solidFill>
                  <a:schemeClr val="accent6">
                    <a:lumMod val="75000"/>
                  </a:schemeClr>
                </a:solidFill>
                <a:latin typeface="黑体" panose="02010609060101010101" pitchFamily="49" charset="-122"/>
                <a:ea typeface="黑体" panose="02010609060101010101" pitchFamily="49" charset="-122"/>
              </a:rPr>
              <a:t>1.</a:t>
            </a:r>
            <a:r>
              <a:rPr lang="zh-CN" altLang="en-US" sz="2800" dirty="0">
                <a:solidFill>
                  <a:schemeClr val="accent6">
                    <a:lumMod val="75000"/>
                  </a:schemeClr>
                </a:solidFill>
                <a:latin typeface="黑体" panose="02010609060101010101" pitchFamily="49" charset="-122"/>
                <a:ea typeface="黑体" panose="02010609060101010101" pitchFamily="49" charset="-122"/>
              </a:rPr>
              <a:t>感知环境</a:t>
            </a:r>
            <a:endParaRPr lang="en-US" altLang="zh-CN" sz="2800" dirty="0">
              <a:solidFill>
                <a:schemeClr val="accent6">
                  <a:lumMod val="75000"/>
                </a:schemeClr>
              </a:solidFill>
              <a:latin typeface="黑体" panose="02010609060101010101" pitchFamily="49" charset="-122"/>
              <a:ea typeface="黑体" panose="02010609060101010101" pitchFamily="49" charset="-122"/>
            </a:endParaRPr>
          </a:p>
          <a:p>
            <a:pPr marL="285750" indent="-285750">
              <a:buFont typeface="Arial" panose="020B0604020202020204" pitchFamily="34" charset="0"/>
              <a:buChar char="•"/>
            </a:pPr>
            <a:r>
              <a:rPr lang="zh-CN" altLang="en-US" sz="2800" dirty="0">
                <a:latin typeface="黑体" panose="02010609060101010101" pitchFamily="49" charset="-122"/>
                <a:ea typeface="黑体" panose="02010609060101010101" pitchFamily="49" charset="-122"/>
              </a:rPr>
              <a:t>机器狗通过雷达获取周边环境的数据，构建建模信息，并传回客户端</a:t>
            </a:r>
            <a:endParaRPr lang="zh-CN" altLang="en-US" sz="2800" dirty="0">
              <a:latin typeface="黑体" panose="02010609060101010101" pitchFamily="49" charset="-122"/>
              <a:ea typeface="黑体" panose="02010609060101010101" pitchFamily="49" charset="-122"/>
            </a:endParaRPr>
          </a:p>
        </p:txBody>
      </p:sp>
      <p:sp>
        <p:nvSpPr>
          <p:cNvPr id="23" name="文本框 22"/>
          <p:cNvSpPr txBox="1"/>
          <p:nvPr/>
        </p:nvSpPr>
        <p:spPr>
          <a:xfrm>
            <a:off x="637672" y="2795806"/>
            <a:ext cx="11396354" cy="954107"/>
          </a:xfrm>
          <a:prstGeom prst="rect">
            <a:avLst/>
          </a:prstGeom>
          <a:noFill/>
        </p:spPr>
        <p:txBody>
          <a:bodyPr wrap="square" rtlCol="0">
            <a:spAutoFit/>
          </a:bodyPr>
          <a:lstStyle/>
          <a:p>
            <a:pPr>
              <a:defRPr/>
            </a:pPr>
            <a:r>
              <a:rPr lang="en-US" altLang="zh-CN" sz="2800" dirty="0">
                <a:solidFill>
                  <a:schemeClr val="accent6">
                    <a:lumMod val="75000"/>
                  </a:schemeClr>
                </a:solidFill>
                <a:latin typeface="黑体" panose="02010609060101010101" pitchFamily="49" charset="-122"/>
                <a:ea typeface="黑体" panose="02010609060101010101" pitchFamily="49" charset="-122"/>
              </a:rPr>
              <a:t>2.</a:t>
            </a:r>
            <a:r>
              <a:rPr lang="zh-CN" altLang="en-US" sz="2800" dirty="0">
                <a:solidFill>
                  <a:schemeClr val="accent6">
                    <a:lumMod val="75000"/>
                  </a:schemeClr>
                </a:solidFill>
                <a:latin typeface="黑体" panose="02010609060101010101" pitchFamily="49" charset="-122"/>
                <a:ea typeface="黑体" panose="02010609060101010101" pitchFamily="49" charset="-122"/>
              </a:rPr>
              <a:t>任务规划</a:t>
            </a:r>
            <a:endParaRPr lang="en-US" altLang="zh-CN" sz="2800" dirty="0">
              <a:solidFill>
                <a:schemeClr val="accent6">
                  <a:lumMod val="75000"/>
                </a:schemeClr>
              </a:solidFill>
              <a:latin typeface="黑体" panose="02010609060101010101" pitchFamily="49" charset="-122"/>
              <a:ea typeface="黑体" panose="02010609060101010101" pitchFamily="49" charset="-122"/>
            </a:endParaRPr>
          </a:p>
          <a:p>
            <a:pPr marL="285750" indent="-285750">
              <a:buFont typeface="Arial" panose="020B0604020202020204" pitchFamily="34" charset="0"/>
              <a:buChar char="•"/>
            </a:pPr>
            <a:r>
              <a:rPr lang="zh-CN" altLang="en-US" sz="2800" dirty="0">
                <a:latin typeface="黑体" panose="02010609060101010101" pitchFamily="49" charset="-122"/>
                <a:ea typeface="黑体" panose="02010609060101010101" pitchFamily="49" charset="-122"/>
              </a:rPr>
              <a:t>结合环境数据与地图，通过算法实现完成软件操作者下达的任务</a:t>
            </a:r>
            <a:endParaRPr lang="zh-CN" altLang="en-US" sz="2800" dirty="0">
              <a:latin typeface="黑体" panose="02010609060101010101" pitchFamily="49" charset="-122"/>
              <a:ea typeface="黑体" panose="02010609060101010101" pitchFamily="49" charset="-122"/>
            </a:endParaRPr>
          </a:p>
        </p:txBody>
      </p:sp>
      <p:sp>
        <p:nvSpPr>
          <p:cNvPr id="24" name="文本框 23"/>
          <p:cNvSpPr txBox="1"/>
          <p:nvPr/>
        </p:nvSpPr>
        <p:spPr>
          <a:xfrm>
            <a:off x="637672" y="3850457"/>
            <a:ext cx="11648426" cy="954107"/>
          </a:xfrm>
          <a:prstGeom prst="rect">
            <a:avLst/>
          </a:prstGeom>
          <a:noFill/>
        </p:spPr>
        <p:txBody>
          <a:bodyPr wrap="square" rtlCol="0">
            <a:spAutoFit/>
          </a:bodyPr>
          <a:lstStyle/>
          <a:p>
            <a:pPr>
              <a:defRPr/>
            </a:pPr>
            <a:r>
              <a:rPr lang="en-US" altLang="zh-CN" sz="2800" dirty="0">
                <a:solidFill>
                  <a:schemeClr val="accent6">
                    <a:lumMod val="75000"/>
                  </a:schemeClr>
                </a:solidFill>
                <a:latin typeface="黑体" panose="02010609060101010101" pitchFamily="49" charset="-122"/>
                <a:ea typeface="黑体" panose="02010609060101010101" pitchFamily="49" charset="-122"/>
              </a:rPr>
              <a:t>3.</a:t>
            </a:r>
            <a:r>
              <a:rPr lang="zh-CN" altLang="en-US" sz="2800" dirty="0">
                <a:solidFill>
                  <a:schemeClr val="accent6">
                    <a:lumMod val="75000"/>
                  </a:schemeClr>
                </a:solidFill>
                <a:latin typeface="黑体" panose="02010609060101010101" pitchFamily="49" charset="-122"/>
                <a:ea typeface="黑体" panose="02010609060101010101" pitchFamily="49" charset="-122"/>
              </a:rPr>
              <a:t>行动控制</a:t>
            </a:r>
            <a:endParaRPr lang="en-US" altLang="zh-CN" sz="2800" dirty="0">
              <a:solidFill>
                <a:schemeClr val="accent6">
                  <a:lumMod val="75000"/>
                </a:schemeClr>
              </a:solidFill>
              <a:latin typeface="黑体" panose="02010609060101010101" pitchFamily="49" charset="-122"/>
              <a:ea typeface="黑体" panose="02010609060101010101" pitchFamily="49" charset="-122"/>
            </a:endParaRPr>
          </a:p>
          <a:p>
            <a:pPr marL="285750" indent="-285750">
              <a:buFont typeface="Arial" panose="020B0604020202020204" pitchFamily="34" charset="0"/>
              <a:buChar char="•"/>
            </a:pPr>
            <a:r>
              <a:rPr lang="zh-CN" altLang="en-US" sz="2800" dirty="0">
                <a:latin typeface="黑体" panose="02010609060101010101" pitchFamily="49" charset="-122"/>
                <a:ea typeface="黑体" panose="02010609060101010101" pitchFamily="49" charset="-122"/>
              </a:rPr>
              <a:t>在远端控制机器人实现行进至预定位置、控制机器狗的功能。</a:t>
            </a:r>
            <a:endParaRPr lang="zh-CN" altLang="en-US" sz="2800" dirty="0">
              <a:latin typeface="黑体" panose="02010609060101010101" pitchFamily="49" charset="-122"/>
              <a:ea typeface="黑体" panose="02010609060101010101" pitchFamily="49" charset="-122"/>
            </a:endParaRPr>
          </a:p>
        </p:txBody>
      </p:sp>
      <p:pic>
        <p:nvPicPr>
          <p:cNvPr id="2" name="图片 1"/>
          <p:cNvPicPr/>
          <p:nvPr>
            <p:custDataLst>
              <p:tags r:id="rId2"/>
            </p:custDataLst>
          </p:nvPr>
        </p:nvPicPr>
        <p:blipFill>
          <a:blip r:embed="rId3"/>
          <a:srcRect b="24218"/>
          <a:stretch>
            <a:fillRect/>
          </a:stretch>
        </p:blipFill>
        <p:spPr>
          <a:xfrm>
            <a:off x="9816943" y="-415568"/>
            <a:ext cx="2268333" cy="1682356"/>
          </a:xfrm>
          <a:prstGeom prst="rect">
            <a:avLst/>
          </a:prstGeom>
          <a:noFill/>
          <a:ln w="9525">
            <a:noFill/>
          </a:ln>
          <a:effectLst>
            <a:glow rad="127000">
              <a:srgbClr val="FAFAFA">
                <a:alpha val="40000"/>
              </a:srgbClr>
            </a:glow>
          </a:effectLst>
        </p:spPr>
      </p:pic>
      <p:pic>
        <p:nvPicPr>
          <p:cNvPr id="3" name="图片 2"/>
          <p:cNvPicPr>
            <a:picLocks noChangeAspect="1"/>
          </p:cNvPicPr>
          <p:nvPr>
            <p:custDataLst>
              <p:tags r:id="rId4"/>
            </p:custDataLst>
          </p:nvPr>
        </p:nvPicPr>
        <p:blipFill>
          <a:blip r:embed="rId5"/>
          <a:srcRect l="6460"/>
          <a:stretch>
            <a:fillRect/>
          </a:stretch>
        </p:blipFill>
        <p:spPr>
          <a:xfrm>
            <a:off x="293166" y="5205310"/>
            <a:ext cx="2030150" cy="1682356"/>
          </a:xfrm>
          <a:prstGeom prst="rect">
            <a:avLst/>
          </a:prstGeom>
          <a:effectLst>
            <a:glow rad="127000">
              <a:srgbClr val="FAFAFA">
                <a:alpha val="40000"/>
              </a:srgbClr>
            </a:glow>
          </a:effectLst>
        </p:spPr>
      </p:pic>
      <p:sp>
        <p:nvSpPr>
          <p:cNvPr id="4" name="箭头: 五边形 3"/>
          <p:cNvSpPr/>
          <p:nvPr/>
        </p:nvSpPr>
        <p:spPr>
          <a:xfrm>
            <a:off x="0" y="993693"/>
            <a:ext cx="2268333" cy="600500"/>
          </a:xfrm>
          <a:prstGeom prst="homePlate">
            <a:avLst/>
          </a:prstGeom>
          <a:solidFill>
            <a:schemeClr val="accent6">
              <a:lumMod val="7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zh-CN" altLang="en-US">
              <a:latin typeface="黑体" panose="02010609060101010101" pitchFamily="49" charset="-122"/>
              <a:ea typeface="黑体" panose="02010609060101010101" pitchFamily="49" charset="-122"/>
            </a:endParaRPr>
          </a:p>
        </p:txBody>
      </p:sp>
      <p:sp>
        <p:nvSpPr>
          <p:cNvPr id="5" name="文本框 4"/>
          <p:cNvSpPr txBox="1"/>
          <p:nvPr/>
        </p:nvSpPr>
        <p:spPr>
          <a:xfrm>
            <a:off x="209405" y="1005178"/>
            <a:ext cx="166127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2800" dirty="0">
                <a:solidFill>
                  <a:prstClr val="white"/>
                </a:solidFill>
                <a:latin typeface="黑体" panose="02010609060101010101" pitchFamily="49" charset="-122"/>
                <a:ea typeface="黑体" panose="02010609060101010101" pitchFamily="49" charset="-122"/>
              </a:rPr>
              <a:t>核心功能</a:t>
            </a:r>
            <a:endPar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endParaRPr>
          </a:p>
        </p:txBody>
      </p:sp>
      <p:sp>
        <p:nvSpPr>
          <p:cNvPr id="7" name="TextBox 76"/>
          <p:cNvSpPr txBox="1"/>
          <p:nvPr/>
        </p:nvSpPr>
        <p:spPr>
          <a:xfrm>
            <a:off x="3453574" y="69453"/>
            <a:ext cx="5451229" cy="646331"/>
          </a:xfrm>
          <a:prstGeom prst="rect">
            <a:avLst/>
          </a:prstGeom>
          <a:noFill/>
          <a:effectLst/>
        </p:spPr>
        <p:txBody>
          <a:bodyPr wrap="square" rtlCol="0">
            <a:spAutoFit/>
          </a:bodyPr>
          <a:lstStyle/>
          <a:p>
            <a:pPr algn="ctr"/>
            <a:r>
              <a:rPr lang="zh-CN" altLang="en-US" sz="3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软件需求与创意</a:t>
            </a:r>
            <a:endParaRPr lang="zh-CN" altLang="en-US" sz="3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箭头: V 形 7"/>
          <p:cNvSpPr/>
          <p:nvPr/>
        </p:nvSpPr>
        <p:spPr>
          <a:xfrm>
            <a:off x="1969947" y="993694"/>
            <a:ext cx="1896308" cy="600500"/>
          </a:xfrm>
          <a:prstGeom prst="chevron">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黑体" panose="02010609060101010101" pitchFamily="49" charset="-122"/>
              <a:ea typeface="黑体" panose="02010609060101010101" pitchFamily="49" charset="-122"/>
            </a:endParaRPr>
          </a:p>
        </p:txBody>
      </p:sp>
      <p:sp>
        <p:nvSpPr>
          <p:cNvPr id="9" name="文本框 8"/>
          <p:cNvSpPr txBox="1"/>
          <p:nvPr/>
        </p:nvSpPr>
        <p:spPr>
          <a:xfrm>
            <a:off x="2087463" y="1005178"/>
            <a:ext cx="166127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2800" dirty="0">
                <a:solidFill>
                  <a:prstClr val="white"/>
                </a:solidFill>
                <a:latin typeface="黑体" panose="02010609060101010101" pitchFamily="49" charset="-122"/>
                <a:ea typeface="黑体" panose="02010609060101010101" pitchFamily="49" charset="-122"/>
              </a:rPr>
              <a:t>机器狗</a:t>
            </a:r>
            <a:endPar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文本框 21"/>
          <p:cNvSpPr txBox="1"/>
          <p:nvPr/>
        </p:nvSpPr>
        <p:spPr>
          <a:xfrm>
            <a:off x="637672" y="1839109"/>
            <a:ext cx="10875175"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800" b="0" i="0" u="none" strike="noStrike" kern="1200" cap="none" spc="0" normalizeH="0" baseline="0" noProof="0" dirty="0">
                <a:ln>
                  <a:noFill/>
                </a:ln>
                <a:solidFill>
                  <a:schemeClr val="accent6">
                    <a:lumMod val="75000"/>
                  </a:schemeClr>
                </a:solidFill>
                <a:effectLst/>
                <a:uLnTx/>
                <a:uFillTx/>
                <a:latin typeface="黑体" panose="02010609060101010101" pitchFamily="49" charset="-122"/>
                <a:ea typeface="黑体" panose="02010609060101010101" pitchFamily="49" charset="-122"/>
                <a:cs typeface="+mn-cs"/>
              </a:rPr>
              <a:t>1.</a:t>
            </a:r>
            <a:r>
              <a:rPr lang="zh-CN" altLang="en-US" sz="2800" dirty="0">
                <a:solidFill>
                  <a:schemeClr val="accent6">
                    <a:lumMod val="75000"/>
                  </a:schemeClr>
                </a:solidFill>
                <a:latin typeface="黑体" panose="02010609060101010101" pitchFamily="49" charset="-122"/>
                <a:ea typeface="黑体" panose="02010609060101010101" pitchFamily="49" charset="-122"/>
              </a:rPr>
              <a:t>目标识别</a:t>
            </a:r>
            <a:endParaRPr kumimoji="0" lang="en-US" altLang="zh-CN" sz="2800" b="0" i="0" u="none" strike="noStrike" kern="1200" cap="none" spc="0" normalizeH="0" baseline="0" noProof="0" dirty="0">
              <a:ln>
                <a:noFill/>
              </a:ln>
              <a:solidFill>
                <a:schemeClr val="accent6">
                  <a:lumMod val="75000"/>
                </a:schemeClr>
              </a:solidFill>
              <a:effectLst/>
              <a:uLnTx/>
              <a:uFillTx/>
              <a:latin typeface="黑体" panose="02010609060101010101" pitchFamily="49" charset="-122"/>
              <a:ea typeface="黑体" panose="02010609060101010101" pitchFamily="49" charset="-122"/>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800" b="0" i="0" u="none" strike="noStrike" kern="12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rPr>
              <a:t>基于无人机吊舱传回的图像，进行目标识别，识别出伤员。</a:t>
            </a:r>
            <a:endParaRPr kumimoji="0" lang="zh-CN" altLang="en-US" sz="2800" b="0" i="0" u="none" strike="noStrike" kern="12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endParaRPr>
          </a:p>
        </p:txBody>
      </p:sp>
      <p:sp>
        <p:nvSpPr>
          <p:cNvPr id="23" name="文本框 22"/>
          <p:cNvSpPr txBox="1"/>
          <p:nvPr/>
        </p:nvSpPr>
        <p:spPr>
          <a:xfrm>
            <a:off x="637672" y="2795806"/>
            <a:ext cx="11554328" cy="954107"/>
          </a:xfrm>
          <a:prstGeom prst="rect">
            <a:avLst/>
          </a:prstGeom>
          <a:noFill/>
        </p:spPr>
        <p:txBody>
          <a:bodyPr wrap="square" rtlCol="0">
            <a:spAutoFit/>
          </a:bodyPr>
          <a:lstStyle/>
          <a:p>
            <a:pPr>
              <a:defRPr/>
            </a:pPr>
            <a:r>
              <a:rPr lang="en-US" altLang="zh-CN" sz="2800" dirty="0">
                <a:solidFill>
                  <a:schemeClr val="accent6">
                    <a:lumMod val="75000"/>
                  </a:schemeClr>
                </a:solidFill>
                <a:latin typeface="黑体" panose="02010609060101010101" pitchFamily="49" charset="-122"/>
                <a:ea typeface="黑体" panose="02010609060101010101" pitchFamily="49" charset="-122"/>
              </a:rPr>
              <a:t>2.</a:t>
            </a:r>
            <a:r>
              <a:rPr lang="zh-CN" altLang="en-US" sz="2800" dirty="0">
                <a:solidFill>
                  <a:schemeClr val="accent6">
                    <a:lumMod val="75000"/>
                  </a:schemeClr>
                </a:solidFill>
                <a:latin typeface="黑体" panose="02010609060101010101" pitchFamily="49" charset="-122"/>
                <a:ea typeface="黑体" panose="02010609060101010101" pitchFamily="49" charset="-122"/>
              </a:rPr>
              <a:t>飞行控制</a:t>
            </a:r>
            <a:endParaRPr lang="en-US" altLang="zh-CN" sz="2800" dirty="0">
              <a:solidFill>
                <a:schemeClr val="accent6">
                  <a:lumMod val="75000"/>
                </a:schemeClr>
              </a:solidFill>
              <a:latin typeface="黑体" panose="02010609060101010101" pitchFamily="49" charset="-122"/>
              <a:ea typeface="黑体" panose="02010609060101010101" pitchFamily="49" charset="-122"/>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800" b="0" i="0" u="none" strike="noStrike" kern="12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rPr>
              <a:t>使用遥控器控制无人机飞行，无人机也可以自主在特定区域按轨迹飞行。</a:t>
            </a:r>
            <a:endParaRPr kumimoji="0" lang="zh-CN" altLang="en-US" sz="2800" b="0" i="0" u="none" strike="noStrike" kern="12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endParaRPr>
          </a:p>
        </p:txBody>
      </p:sp>
      <p:sp>
        <p:nvSpPr>
          <p:cNvPr id="25" name="文本框 24"/>
          <p:cNvSpPr txBox="1"/>
          <p:nvPr/>
        </p:nvSpPr>
        <p:spPr>
          <a:xfrm>
            <a:off x="637672" y="3850757"/>
            <a:ext cx="11574324" cy="954107"/>
          </a:xfrm>
          <a:prstGeom prst="rect">
            <a:avLst/>
          </a:prstGeom>
          <a:noFill/>
        </p:spPr>
        <p:txBody>
          <a:bodyPr wrap="square" rtlCol="0">
            <a:spAutoFit/>
          </a:bodyPr>
          <a:lstStyle/>
          <a:p>
            <a:pPr marR="0" lvl="0" indent="0" fontAlgn="auto">
              <a:lnSpc>
                <a:spcPct val="100000"/>
              </a:lnSpc>
              <a:spcBef>
                <a:spcPts val="0"/>
              </a:spcBef>
              <a:spcAft>
                <a:spcPts val="0"/>
              </a:spcAft>
              <a:buClrTx/>
              <a:buSzTx/>
              <a:buFontTx/>
              <a:buNone/>
              <a:defRPr/>
            </a:pPr>
            <a:r>
              <a:rPr lang="en-US" altLang="zh-CN" sz="2800" dirty="0">
                <a:solidFill>
                  <a:schemeClr val="accent6">
                    <a:lumMod val="75000"/>
                  </a:schemeClr>
                </a:solidFill>
                <a:latin typeface="黑体" panose="02010609060101010101" pitchFamily="49" charset="-122"/>
                <a:ea typeface="黑体" panose="02010609060101010101" pitchFamily="49" charset="-122"/>
              </a:rPr>
              <a:t>3.</a:t>
            </a:r>
            <a:r>
              <a:rPr lang="zh-CN" altLang="en-US" sz="2800" dirty="0">
                <a:solidFill>
                  <a:schemeClr val="accent6">
                    <a:lumMod val="75000"/>
                  </a:schemeClr>
                </a:solidFill>
                <a:latin typeface="黑体" panose="02010609060101010101" pitchFamily="49" charset="-122"/>
                <a:ea typeface="黑体" panose="02010609060101010101" pitchFamily="49" charset="-122"/>
              </a:rPr>
              <a:t>位置确定</a:t>
            </a:r>
            <a:endParaRPr lang="en-US" altLang="zh-CN" sz="2800" dirty="0">
              <a:solidFill>
                <a:schemeClr val="accent6">
                  <a:lumMod val="75000"/>
                </a:schemeClr>
              </a:solidFill>
              <a:latin typeface="黑体" panose="02010609060101010101" pitchFamily="49" charset="-122"/>
              <a:ea typeface="黑体" panose="02010609060101010101" pitchFamily="49" charset="-122"/>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800" b="0" i="0" u="none" strike="noStrike" kern="12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rPr>
              <a:t>将无人机视频中的目标的位置坐标确定，同时传回给机器狗。</a:t>
            </a:r>
            <a:endParaRPr kumimoji="0" lang="zh-CN" altLang="en-US" sz="2800" b="0" i="0" u="none" strike="noStrike" kern="12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endParaRPr>
          </a:p>
        </p:txBody>
      </p:sp>
      <p:pic>
        <p:nvPicPr>
          <p:cNvPr id="4" name="图片 3"/>
          <p:cNvPicPr>
            <a:picLocks noChangeAspect="1"/>
          </p:cNvPicPr>
          <p:nvPr>
            <p:custDataLst>
              <p:tags r:id="rId1"/>
            </p:custDataLst>
          </p:nvPr>
        </p:nvPicPr>
        <p:blipFill>
          <a:blip r:embed="rId2"/>
          <a:srcRect l="6460"/>
          <a:stretch>
            <a:fillRect/>
          </a:stretch>
        </p:blipFill>
        <p:spPr>
          <a:xfrm>
            <a:off x="293166" y="5205310"/>
            <a:ext cx="2030150" cy="1682356"/>
          </a:xfrm>
          <a:prstGeom prst="rect">
            <a:avLst/>
          </a:prstGeom>
          <a:effectLst>
            <a:glow rad="127000">
              <a:srgbClr val="FAFAFA">
                <a:alpha val="40000"/>
              </a:srgbClr>
            </a:glow>
          </a:effectLst>
        </p:spPr>
      </p:pic>
      <p:pic>
        <p:nvPicPr>
          <p:cNvPr id="5" name="图片 4"/>
          <p:cNvPicPr/>
          <p:nvPr>
            <p:custDataLst>
              <p:tags r:id="rId3"/>
            </p:custDataLst>
          </p:nvPr>
        </p:nvPicPr>
        <p:blipFill>
          <a:blip r:embed="rId4"/>
          <a:srcRect b="24218"/>
          <a:stretch>
            <a:fillRect/>
          </a:stretch>
        </p:blipFill>
        <p:spPr>
          <a:xfrm>
            <a:off x="9816943" y="-415568"/>
            <a:ext cx="2268333" cy="1682356"/>
          </a:xfrm>
          <a:prstGeom prst="rect">
            <a:avLst/>
          </a:prstGeom>
          <a:noFill/>
          <a:ln w="9525">
            <a:noFill/>
          </a:ln>
          <a:effectLst>
            <a:glow rad="127000">
              <a:srgbClr val="FAFAFA">
                <a:alpha val="40000"/>
              </a:srgbClr>
            </a:glow>
          </a:effectLst>
        </p:spPr>
      </p:pic>
      <p:sp>
        <p:nvSpPr>
          <p:cNvPr id="3" name="TextBox 76"/>
          <p:cNvSpPr txBox="1"/>
          <p:nvPr/>
        </p:nvSpPr>
        <p:spPr>
          <a:xfrm>
            <a:off x="3453574" y="69453"/>
            <a:ext cx="5451229" cy="646331"/>
          </a:xfrm>
          <a:prstGeom prst="rect">
            <a:avLst/>
          </a:prstGeom>
          <a:noFill/>
          <a:effectLst/>
        </p:spPr>
        <p:txBody>
          <a:bodyPr wrap="square" rtlCol="0">
            <a:spAutoFit/>
          </a:bodyPr>
          <a:lstStyle/>
          <a:p>
            <a:pPr algn="ctr"/>
            <a:r>
              <a:rPr lang="zh-CN" altLang="en-US" sz="3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软件需求与创意</a:t>
            </a:r>
            <a:endParaRPr lang="zh-CN" altLang="en-US" sz="3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箭头: 五边形 7"/>
          <p:cNvSpPr/>
          <p:nvPr/>
        </p:nvSpPr>
        <p:spPr>
          <a:xfrm>
            <a:off x="0" y="993693"/>
            <a:ext cx="2268333" cy="600500"/>
          </a:xfrm>
          <a:prstGeom prst="homePlate">
            <a:avLst/>
          </a:prstGeom>
          <a:solidFill>
            <a:schemeClr val="accent6">
              <a:lumMod val="7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zh-CN" altLang="en-US">
              <a:latin typeface="黑体" panose="02010609060101010101" pitchFamily="49" charset="-122"/>
              <a:ea typeface="黑体" panose="02010609060101010101" pitchFamily="49" charset="-122"/>
            </a:endParaRPr>
          </a:p>
        </p:txBody>
      </p:sp>
      <p:sp>
        <p:nvSpPr>
          <p:cNvPr id="9" name="文本框 8"/>
          <p:cNvSpPr txBox="1"/>
          <p:nvPr/>
        </p:nvSpPr>
        <p:spPr>
          <a:xfrm>
            <a:off x="209405" y="1005178"/>
            <a:ext cx="166127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2800" dirty="0">
                <a:solidFill>
                  <a:prstClr val="white"/>
                </a:solidFill>
                <a:latin typeface="黑体" panose="02010609060101010101" pitchFamily="49" charset="-122"/>
                <a:ea typeface="黑体" panose="02010609060101010101" pitchFamily="49" charset="-122"/>
              </a:rPr>
              <a:t>核心功能</a:t>
            </a:r>
            <a:endPar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endParaRPr>
          </a:p>
        </p:txBody>
      </p:sp>
      <p:sp>
        <p:nvSpPr>
          <p:cNvPr id="10" name="箭头: V 形 9"/>
          <p:cNvSpPr/>
          <p:nvPr/>
        </p:nvSpPr>
        <p:spPr>
          <a:xfrm>
            <a:off x="1969947" y="993694"/>
            <a:ext cx="1896308" cy="600500"/>
          </a:xfrm>
          <a:prstGeom prst="chevron">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黑体" panose="02010609060101010101" pitchFamily="49" charset="-122"/>
              <a:ea typeface="黑体" panose="02010609060101010101" pitchFamily="49" charset="-122"/>
            </a:endParaRPr>
          </a:p>
        </p:txBody>
      </p:sp>
      <p:sp>
        <p:nvSpPr>
          <p:cNvPr id="11" name="文本框 10"/>
          <p:cNvSpPr txBox="1"/>
          <p:nvPr/>
        </p:nvSpPr>
        <p:spPr>
          <a:xfrm>
            <a:off x="2087463" y="1005178"/>
            <a:ext cx="166127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2800" dirty="0">
                <a:solidFill>
                  <a:prstClr val="white"/>
                </a:solidFill>
                <a:latin typeface="黑体" panose="02010609060101010101" pitchFamily="49" charset="-122"/>
                <a:ea typeface="黑体" panose="02010609060101010101" pitchFamily="49" charset="-122"/>
              </a:rPr>
              <a:t>无人机</a:t>
            </a:r>
            <a:endPar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tile tx="0" ty="0" sx="100000" sy="100000" flip="none" algn="tl"/>
        </a:blipFill>
        <a:effectLst/>
      </p:bgPr>
    </p:bg>
    <p:spTree>
      <p:nvGrpSpPr>
        <p:cNvPr id="1" name=""/>
        <p:cNvGrpSpPr/>
        <p:nvPr/>
      </p:nvGrpSpPr>
      <p:grpSpPr>
        <a:xfrm>
          <a:off x="0" y="0"/>
          <a:ext cx="0" cy="0"/>
          <a:chOff x="0" y="0"/>
          <a:chExt cx="0" cy="0"/>
        </a:xfrm>
      </p:grpSpPr>
      <p:pic>
        <p:nvPicPr>
          <p:cNvPr id="53" name="图片 52"/>
          <p:cNvPicPr/>
          <p:nvPr>
            <p:custDataLst>
              <p:tags r:id="rId2"/>
            </p:custDataLst>
          </p:nvPr>
        </p:nvPicPr>
        <p:blipFill>
          <a:blip r:embed="rId3"/>
          <a:stretch>
            <a:fillRect/>
          </a:stretch>
        </p:blipFill>
        <p:spPr>
          <a:xfrm>
            <a:off x="8686801" y="1225240"/>
            <a:ext cx="2910690" cy="2437049"/>
          </a:xfrm>
          <a:prstGeom prst="rect">
            <a:avLst/>
          </a:prstGeom>
          <a:noFill/>
          <a:ln w="9525">
            <a:noFill/>
          </a:ln>
          <a:effectLst>
            <a:outerShdw blurRad="50800" dist="38100" dir="2700000" algn="tl" rotWithShape="0">
              <a:prstClr val="black">
                <a:alpha val="40000"/>
              </a:prstClr>
            </a:outerShdw>
          </a:effectLst>
        </p:spPr>
      </p:pic>
      <p:pic>
        <p:nvPicPr>
          <p:cNvPr id="54" name="图片 53"/>
          <p:cNvPicPr/>
          <p:nvPr>
            <p:custDataLst>
              <p:tags r:id="rId4"/>
            </p:custDataLst>
          </p:nvPr>
        </p:nvPicPr>
        <p:blipFill>
          <a:blip r:embed="rId5"/>
          <a:stretch>
            <a:fillRect/>
          </a:stretch>
        </p:blipFill>
        <p:spPr>
          <a:xfrm>
            <a:off x="8506295" y="4018185"/>
            <a:ext cx="3271701" cy="1934227"/>
          </a:xfrm>
          <a:prstGeom prst="rect">
            <a:avLst/>
          </a:prstGeom>
          <a:noFill/>
          <a:ln w="9525">
            <a:noFill/>
          </a:ln>
          <a:effectLst>
            <a:outerShdw blurRad="50800" dist="38100" dir="2700000" algn="tl" rotWithShape="0">
              <a:prstClr val="black">
                <a:alpha val="40000"/>
              </a:prstClr>
            </a:outerShdw>
          </a:effectLst>
        </p:spPr>
      </p:pic>
      <p:sp>
        <p:nvSpPr>
          <p:cNvPr id="2" name="文本框 1"/>
          <p:cNvSpPr txBox="1"/>
          <p:nvPr/>
        </p:nvSpPr>
        <p:spPr>
          <a:xfrm>
            <a:off x="433137" y="1962300"/>
            <a:ext cx="8049349" cy="523220"/>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en-US" altLang="zh-CN"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sym typeface="微软雅黑" panose="020B0503020204020204" pitchFamily="34" charset="-122"/>
              </a:rPr>
              <a:t>1</a:t>
            </a:r>
            <a:r>
              <a:rPr kumimoji="0" lang="zh-CN"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sym typeface="微软雅黑" panose="020B0503020204020204" pitchFamily="34" charset="-122"/>
              </a:rPr>
              <a:t>、将机器人与无人机技术相结合，实现空地协同</a:t>
            </a:r>
            <a:endParaRPr kumimoji="0" lang="zh-CN"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sym typeface="微软雅黑" panose="020B0503020204020204" pitchFamily="34" charset="-122"/>
            </a:endParaRPr>
          </a:p>
        </p:txBody>
      </p:sp>
      <p:sp>
        <p:nvSpPr>
          <p:cNvPr id="3" name="文本框 2"/>
          <p:cNvSpPr txBox="1"/>
          <p:nvPr/>
        </p:nvSpPr>
        <p:spPr>
          <a:xfrm>
            <a:off x="433136" y="2895028"/>
            <a:ext cx="8049349" cy="523220"/>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lang="en-US" altLang="zh-CN" sz="2800" dirty="0">
                <a:solidFill>
                  <a:prstClr val="black"/>
                </a:solidFill>
                <a:latin typeface="Times New Roman" panose="02020603050405020304" pitchFamily="18" charset="0"/>
                <a:ea typeface="黑体" panose="02010609060101010101" pitchFamily="49" charset="-122"/>
                <a:cs typeface="Times New Roman" panose="02020603050405020304" pitchFamily="18" charset="0"/>
                <a:sym typeface="微软雅黑" panose="020B0503020204020204" pitchFamily="34" charset="-122"/>
              </a:rPr>
              <a:t>2</a:t>
            </a:r>
            <a:r>
              <a:rPr kumimoji="0" lang="zh-CN"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sym typeface="微软雅黑" panose="020B0503020204020204" pitchFamily="34" charset="-122"/>
              </a:rPr>
              <a:t>、基于</a:t>
            </a:r>
            <a:r>
              <a:rPr kumimoji="0" lang="en-US" altLang="zh-CN"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sym typeface="微软雅黑" panose="020B0503020204020204" pitchFamily="34" charset="-122"/>
              </a:rPr>
              <a:t>RTSP</a:t>
            </a:r>
            <a:r>
              <a:rPr kumimoji="0" lang="zh-CN"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sym typeface="微软雅黑" panose="020B0503020204020204" pitchFamily="34" charset="-122"/>
              </a:rPr>
              <a:t>和</a:t>
            </a:r>
            <a:r>
              <a:rPr kumimoji="0" lang="en-US" altLang="zh-CN"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sym typeface="微软雅黑" panose="020B0503020204020204" pitchFamily="34" charset="-122"/>
              </a:rPr>
              <a:t>HTTP</a:t>
            </a:r>
            <a:r>
              <a:rPr lang="zh-CN" altLang="en-US" sz="2800" dirty="0">
                <a:solidFill>
                  <a:prstClr val="black"/>
                </a:solidFill>
                <a:latin typeface="Times New Roman" panose="02020603050405020304" pitchFamily="18" charset="0"/>
                <a:ea typeface="黑体" panose="02010609060101010101" pitchFamily="49" charset="-122"/>
                <a:cs typeface="Times New Roman" panose="02020603050405020304" pitchFamily="18" charset="0"/>
                <a:sym typeface="微软雅黑" panose="020B0503020204020204" pitchFamily="34" charset="-122"/>
              </a:rPr>
              <a:t>实时监控战场情况</a:t>
            </a:r>
            <a:endParaRPr kumimoji="0" lang="zh-CN"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sym typeface="微软雅黑" panose="020B0503020204020204" pitchFamily="34" charset="-122"/>
            </a:endParaRPr>
          </a:p>
        </p:txBody>
      </p:sp>
      <p:sp>
        <p:nvSpPr>
          <p:cNvPr id="4" name="文本框 3"/>
          <p:cNvSpPr txBox="1"/>
          <p:nvPr/>
        </p:nvSpPr>
        <p:spPr>
          <a:xfrm>
            <a:off x="433135" y="3827756"/>
            <a:ext cx="8049349" cy="523220"/>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en-US" altLang="zh-CN"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sym typeface="微软雅黑" panose="020B0503020204020204" pitchFamily="34" charset="-122"/>
              </a:rPr>
              <a:t>3</a:t>
            </a:r>
            <a:r>
              <a:rPr kumimoji="0" lang="zh-CN"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sym typeface="微软雅黑" panose="020B0503020204020204" pitchFamily="34" charset="-122"/>
              </a:rPr>
              <a:t>、通过机器人与伤员进行交互，实现救助智能化</a:t>
            </a:r>
            <a:endParaRPr kumimoji="0" lang="zh-CN"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sym typeface="微软雅黑" panose="020B0503020204020204" pitchFamily="34" charset="-122"/>
            </a:endParaRPr>
          </a:p>
        </p:txBody>
      </p:sp>
      <p:sp>
        <p:nvSpPr>
          <p:cNvPr id="5" name="文本框 4"/>
          <p:cNvSpPr txBox="1"/>
          <p:nvPr/>
        </p:nvSpPr>
        <p:spPr>
          <a:xfrm>
            <a:off x="433135" y="4760484"/>
            <a:ext cx="8049349" cy="523220"/>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lang="en-US" altLang="zh-CN" sz="2800" dirty="0">
                <a:solidFill>
                  <a:prstClr val="black"/>
                </a:solidFill>
                <a:latin typeface="Times New Roman" panose="02020603050405020304" pitchFamily="18" charset="0"/>
                <a:ea typeface="黑体" panose="02010609060101010101" pitchFamily="49" charset="-122"/>
                <a:cs typeface="Times New Roman" panose="02020603050405020304" pitchFamily="18" charset="0"/>
                <a:sym typeface="微软雅黑" panose="020B0503020204020204" pitchFamily="34" charset="-122"/>
              </a:rPr>
              <a:t>4</a:t>
            </a:r>
            <a:r>
              <a:rPr kumimoji="0" lang="zh-CN"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sym typeface="微软雅黑" panose="020B0503020204020204" pitchFamily="34" charset="-122"/>
              </a:rPr>
              <a:t>、借助机器人与无人机来降低战场援助风险</a:t>
            </a:r>
            <a:endParaRPr kumimoji="0" lang="zh-CN"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sym typeface="微软雅黑" panose="020B0503020204020204" pitchFamily="34" charset="-122"/>
            </a:endParaRPr>
          </a:p>
        </p:txBody>
      </p:sp>
      <p:sp>
        <p:nvSpPr>
          <p:cNvPr id="6" name="TextBox 76"/>
          <p:cNvSpPr txBox="1"/>
          <p:nvPr/>
        </p:nvSpPr>
        <p:spPr>
          <a:xfrm>
            <a:off x="3453574" y="69453"/>
            <a:ext cx="5451229" cy="646331"/>
          </a:xfrm>
          <a:prstGeom prst="rect">
            <a:avLst/>
          </a:prstGeom>
          <a:noFill/>
          <a:effectLst/>
        </p:spPr>
        <p:txBody>
          <a:bodyPr wrap="square" rtlCol="0">
            <a:spAutoFit/>
          </a:bodyPr>
          <a:lstStyle/>
          <a:p>
            <a:pPr algn="ctr"/>
            <a:r>
              <a:rPr lang="zh-CN" altLang="en-US" sz="3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软件需求与创意</a:t>
            </a:r>
            <a:endParaRPr lang="zh-CN" altLang="en-US" sz="3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箭头: 五边形 6"/>
          <p:cNvSpPr/>
          <p:nvPr/>
        </p:nvSpPr>
        <p:spPr>
          <a:xfrm>
            <a:off x="0" y="993693"/>
            <a:ext cx="2268333" cy="600500"/>
          </a:xfrm>
          <a:prstGeom prst="homePlate">
            <a:avLst/>
          </a:prstGeom>
          <a:solidFill>
            <a:schemeClr val="accent6">
              <a:lumMod val="7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zh-CN" altLang="en-US"/>
          </a:p>
        </p:txBody>
      </p:sp>
      <p:sp>
        <p:nvSpPr>
          <p:cNvPr id="8" name="文本框 7"/>
          <p:cNvSpPr txBox="1"/>
          <p:nvPr/>
        </p:nvSpPr>
        <p:spPr>
          <a:xfrm>
            <a:off x="209405" y="1009662"/>
            <a:ext cx="166127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2800" dirty="0">
                <a:solidFill>
                  <a:prstClr val="white"/>
                </a:solidFill>
                <a:latin typeface="黑体" panose="02010609060101010101" pitchFamily="49" charset="-122"/>
                <a:ea typeface="黑体" panose="02010609060101010101" pitchFamily="49" charset="-122"/>
              </a:rPr>
              <a:t>需求创意</a:t>
            </a:r>
            <a:endPar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76"/>
          <p:cNvSpPr txBox="1"/>
          <p:nvPr/>
        </p:nvSpPr>
        <p:spPr>
          <a:xfrm>
            <a:off x="3453574" y="69453"/>
            <a:ext cx="5451229" cy="646331"/>
          </a:xfrm>
          <a:prstGeom prst="rect">
            <a:avLst/>
          </a:prstGeom>
          <a:noFill/>
          <a:effectLst/>
        </p:spPr>
        <p:txBody>
          <a:bodyPr wrap="square" rtlCol="0">
            <a:spAutoFit/>
          </a:bodyPr>
          <a:lstStyle/>
          <a:p>
            <a:pPr algn="ctr"/>
            <a:r>
              <a:rPr lang="zh-CN" altLang="en-US" sz="3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需求模型与文档</a:t>
            </a:r>
            <a:endParaRPr lang="zh-CN" altLang="en-US" sz="3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4" name="图片 3"/>
          <p:cNvPicPr/>
          <p:nvPr>
            <p:custDataLst>
              <p:tags r:id="rId1"/>
            </p:custDataLst>
          </p:nvPr>
        </p:nvPicPr>
        <p:blipFill>
          <a:blip r:embed="rId2"/>
          <a:srcRect b="24218"/>
          <a:stretch>
            <a:fillRect/>
          </a:stretch>
        </p:blipFill>
        <p:spPr>
          <a:xfrm>
            <a:off x="9816943" y="-415568"/>
            <a:ext cx="2268333" cy="1682356"/>
          </a:xfrm>
          <a:prstGeom prst="rect">
            <a:avLst/>
          </a:prstGeom>
          <a:noFill/>
          <a:ln w="9525">
            <a:noFill/>
          </a:ln>
          <a:effectLst>
            <a:glow rad="127000">
              <a:srgbClr val="FAFAFA">
                <a:alpha val="40000"/>
              </a:srgbClr>
            </a:glow>
          </a:effectLst>
        </p:spPr>
      </p:pic>
      <p:pic>
        <p:nvPicPr>
          <p:cNvPr id="5" name="图片 4"/>
          <p:cNvPicPr>
            <a:picLocks noChangeAspect="1"/>
          </p:cNvPicPr>
          <p:nvPr>
            <p:custDataLst>
              <p:tags r:id="rId3"/>
            </p:custDataLst>
          </p:nvPr>
        </p:nvPicPr>
        <p:blipFill>
          <a:blip r:embed="rId4"/>
          <a:srcRect l="6460"/>
          <a:stretch>
            <a:fillRect/>
          </a:stretch>
        </p:blipFill>
        <p:spPr>
          <a:xfrm>
            <a:off x="293166" y="5205310"/>
            <a:ext cx="2030150" cy="1682356"/>
          </a:xfrm>
          <a:prstGeom prst="rect">
            <a:avLst/>
          </a:prstGeom>
          <a:effectLst>
            <a:glow rad="127000">
              <a:srgbClr val="FAFAFA">
                <a:alpha val="40000"/>
              </a:srgbClr>
            </a:glow>
          </a:effectLst>
        </p:spPr>
      </p:pic>
      <p:sp>
        <p:nvSpPr>
          <p:cNvPr id="6" name="箭头: 五边形 5"/>
          <p:cNvSpPr/>
          <p:nvPr/>
        </p:nvSpPr>
        <p:spPr>
          <a:xfrm>
            <a:off x="0" y="993693"/>
            <a:ext cx="2268333" cy="600500"/>
          </a:xfrm>
          <a:prstGeom prst="homePlate">
            <a:avLst/>
          </a:prstGeom>
          <a:solidFill>
            <a:schemeClr val="accent6">
              <a:lumMod val="7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zh-CN" altLang="en-US"/>
          </a:p>
        </p:txBody>
      </p:sp>
      <p:sp>
        <p:nvSpPr>
          <p:cNvPr id="7" name="文本框 6"/>
          <p:cNvSpPr txBox="1"/>
          <p:nvPr/>
        </p:nvSpPr>
        <p:spPr>
          <a:xfrm>
            <a:off x="209405" y="1009662"/>
            <a:ext cx="166127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2800" dirty="0">
                <a:solidFill>
                  <a:prstClr val="white"/>
                </a:solidFill>
                <a:latin typeface="黑体" panose="02010609060101010101" pitchFamily="49" charset="-122"/>
                <a:ea typeface="黑体" panose="02010609060101010101" pitchFamily="49" charset="-122"/>
              </a:rPr>
              <a:t>用例图</a:t>
            </a:r>
            <a:endPar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endParaRPr>
          </a:p>
        </p:txBody>
      </p:sp>
      <p:sp>
        <p:nvSpPr>
          <p:cNvPr id="8" name="Rectangle 2"/>
          <p:cNvSpPr>
            <a:spLocks noChangeArrowheads="1"/>
          </p:cNvSpPr>
          <p:nvPr/>
        </p:nvSpPr>
        <p:spPr bwMode="auto">
          <a:xfrm>
            <a:off x="3100387" y="14573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9" name="对象 8"/>
          <p:cNvGraphicFramePr/>
          <p:nvPr/>
        </p:nvGraphicFramePr>
        <p:xfrm>
          <a:off x="2871789" y="1238212"/>
          <a:ext cx="6382118" cy="4898268"/>
        </p:xfrm>
        <a:graphic>
          <a:graphicData uri="http://schemas.openxmlformats.org/presentationml/2006/ole">
            <mc:AlternateContent xmlns:mc="http://schemas.openxmlformats.org/markup-compatibility/2006">
              <mc:Choice xmlns:v="urn:schemas-microsoft-com:vml" Requires="v">
                <p:oleObj spid="_x0000_s3" name="" r:id="rId5" imgW="7714615" imgH="6104890" progId="Visio.Drawing.15">
                  <p:embed/>
                </p:oleObj>
              </mc:Choice>
              <mc:Fallback>
                <p:oleObj name="" r:id="rId5" imgW="7714615" imgH="6104890" progId="Visio.Drawing.15">
                  <p:embed/>
                  <p:pic>
                    <p:nvPicPr>
                      <p:cNvPr id="0" name="Object 1"/>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71789" y="1238212"/>
                        <a:ext cx="6382118" cy="4898268"/>
                      </a:xfrm>
                      <a:prstGeom prst="rect">
                        <a:avLst/>
                      </a:prstGeom>
                      <a:noFill/>
                    </p:spPr>
                  </p:pic>
                </p:oleObj>
              </mc:Fallback>
            </mc:AlternateContent>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1"/>
          <a:stretch>
            <a:fillRect/>
          </a:stretch>
        </p:blipFill>
        <p:spPr>
          <a:xfrm>
            <a:off x="1946965" y="1594193"/>
            <a:ext cx="8464445" cy="4917206"/>
          </a:xfrm>
          <a:prstGeom prst="rect">
            <a:avLst/>
          </a:prstGeom>
        </p:spPr>
      </p:pic>
      <p:sp>
        <p:nvSpPr>
          <p:cNvPr id="2" name="TextBox 76"/>
          <p:cNvSpPr txBox="1"/>
          <p:nvPr/>
        </p:nvSpPr>
        <p:spPr>
          <a:xfrm>
            <a:off x="3453574" y="69453"/>
            <a:ext cx="5451229" cy="646331"/>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需求模型与文档</a:t>
            </a:r>
            <a:endPar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pic>
        <p:nvPicPr>
          <p:cNvPr id="4" name="图片 3"/>
          <p:cNvPicPr/>
          <p:nvPr>
            <p:custDataLst>
              <p:tags r:id="rId2"/>
            </p:custDataLst>
          </p:nvPr>
        </p:nvPicPr>
        <p:blipFill>
          <a:blip r:embed="rId3"/>
          <a:srcRect b="24218"/>
          <a:stretch>
            <a:fillRect/>
          </a:stretch>
        </p:blipFill>
        <p:spPr>
          <a:xfrm>
            <a:off x="9816943" y="-415568"/>
            <a:ext cx="2268333" cy="1682356"/>
          </a:xfrm>
          <a:prstGeom prst="rect">
            <a:avLst/>
          </a:prstGeom>
          <a:noFill/>
          <a:ln w="9525">
            <a:noFill/>
          </a:ln>
          <a:effectLst>
            <a:glow rad="127000">
              <a:srgbClr val="FAFAFA">
                <a:alpha val="40000"/>
              </a:srgbClr>
            </a:glow>
          </a:effectLst>
        </p:spPr>
      </p:pic>
      <p:pic>
        <p:nvPicPr>
          <p:cNvPr id="5" name="图片 4"/>
          <p:cNvPicPr>
            <a:picLocks noChangeAspect="1"/>
          </p:cNvPicPr>
          <p:nvPr>
            <p:custDataLst>
              <p:tags r:id="rId4"/>
            </p:custDataLst>
          </p:nvPr>
        </p:nvPicPr>
        <p:blipFill>
          <a:blip r:embed="rId5"/>
          <a:srcRect l="6460"/>
          <a:stretch>
            <a:fillRect/>
          </a:stretch>
        </p:blipFill>
        <p:spPr>
          <a:xfrm>
            <a:off x="293166" y="5205310"/>
            <a:ext cx="2030150" cy="1682356"/>
          </a:xfrm>
          <a:prstGeom prst="rect">
            <a:avLst/>
          </a:prstGeom>
          <a:effectLst>
            <a:glow rad="127000">
              <a:srgbClr val="FAFAFA">
                <a:alpha val="40000"/>
              </a:srgbClr>
            </a:glow>
          </a:effectLst>
        </p:spPr>
      </p:pic>
      <p:sp>
        <p:nvSpPr>
          <p:cNvPr id="6" name="箭头: 五边形 5"/>
          <p:cNvSpPr/>
          <p:nvPr/>
        </p:nvSpPr>
        <p:spPr>
          <a:xfrm>
            <a:off x="0" y="993693"/>
            <a:ext cx="2268333" cy="600500"/>
          </a:xfrm>
          <a:prstGeom prst="homePlate">
            <a:avLst/>
          </a:prstGeom>
          <a:solidFill>
            <a:schemeClr val="accent6">
              <a:lumMod val="7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7" name="文本框 6"/>
          <p:cNvSpPr txBox="1"/>
          <p:nvPr/>
        </p:nvSpPr>
        <p:spPr>
          <a:xfrm>
            <a:off x="209405" y="1009662"/>
            <a:ext cx="166127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2800" dirty="0">
                <a:solidFill>
                  <a:prstClr val="white"/>
                </a:solidFill>
                <a:latin typeface="黑体" panose="02010609060101010101" pitchFamily="49" charset="-122"/>
                <a:ea typeface="黑体" panose="02010609060101010101" pitchFamily="49" charset="-122"/>
              </a:rPr>
              <a:t>飞行控制</a:t>
            </a:r>
            <a:endPar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1"/>
          <a:stretch>
            <a:fillRect/>
          </a:stretch>
        </p:blipFill>
        <p:spPr>
          <a:xfrm>
            <a:off x="2020835" y="1293943"/>
            <a:ext cx="8316706" cy="5196188"/>
          </a:xfrm>
          <a:prstGeom prst="rect">
            <a:avLst/>
          </a:prstGeom>
          <a:noFill/>
          <a:ln>
            <a:noFill/>
          </a:ln>
        </p:spPr>
      </p:pic>
      <p:sp>
        <p:nvSpPr>
          <p:cNvPr id="2" name="TextBox 76"/>
          <p:cNvSpPr txBox="1"/>
          <p:nvPr/>
        </p:nvSpPr>
        <p:spPr>
          <a:xfrm>
            <a:off x="3453574" y="69453"/>
            <a:ext cx="5451229" cy="646331"/>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需求模型与文档</a:t>
            </a:r>
            <a:endPar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pic>
        <p:nvPicPr>
          <p:cNvPr id="4" name="图片 3"/>
          <p:cNvPicPr/>
          <p:nvPr>
            <p:custDataLst>
              <p:tags r:id="rId2"/>
            </p:custDataLst>
          </p:nvPr>
        </p:nvPicPr>
        <p:blipFill>
          <a:blip r:embed="rId3"/>
          <a:srcRect b="24218"/>
          <a:stretch>
            <a:fillRect/>
          </a:stretch>
        </p:blipFill>
        <p:spPr>
          <a:xfrm>
            <a:off x="9816943" y="-415568"/>
            <a:ext cx="2268333" cy="1682356"/>
          </a:xfrm>
          <a:prstGeom prst="rect">
            <a:avLst/>
          </a:prstGeom>
          <a:noFill/>
          <a:ln w="9525">
            <a:noFill/>
          </a:ln>
          <a:effectLst>
            <a:glow rad="127000">
              <a:srgbClr val="FAFAFA">
                <a:alpha val="40000"/>
              </a:srgbClr>
            </a:glow>
          </a:effectLst>
        </p:spPr>
      </p:pic>
      <p:pic>
        <p:nvPicPr>
          <p:cNvPr id="5" name="图片 4"/>
          <p:cNvPicPr>
            <a:picLocks noChangeAspect="1"/>
          </p:cNvPicPr>
          <p:nvPr>
            <p:custDataLst>
              <p:tags r:id="rId4"/>
            </p:custDataLst>
          </p:nvPr>
        </p:nvPicPr>
        <p:blipFill>
          <a:blip r:embed="rId5"/>
          <a:srcRect l="6460"/>
          <a:stretch>
            <a:fillRect/>
          </a:stretch>
        </p:blipFill>
        <p:spPr>
          <a:xfrm>
            <a:off x="293166" y="5205310"/>
            <a:ext cx="2030150" cy="1682356"/>
          </a:xfrm>
          <a:prstGeom prst="rect">
            <a:avLst/>
          </a:prstGeom>
          <a:effectLst>
            <a:glow rad="127000">
              <a:srgbClr val="FAFAFA">
                <a:alpha val="40000"/>
              </a:srgbClr>
            </a:glow>
          </a:effectLst>
        </p:spPr>
      </p:pic>
      <p:sp>
        <p:nvSpPr>
          <p:cNvPr id="6" name="箭头: 五边形 5"/>
          <p:cNvSpPr/>
          <p:nvPr/>
        </p:nvSpPr>
        <p:spPr>
          <a:xfrm>
            <a:off x="0" y="993693"/>
            <a:ext cx="2268333" cy="600500"/>
          </a:xfrm>
          <a:prstGeom prst="homePlate">
            <a:avLst/>
          </a:prstGeom>
          <a:solidFill>
            <a:schemeClr val="accent6">
              <a:lumMod val="7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7" name="文本框 6"/>
          <p:cNvSpPr txBox="1"/>
          <p:nvPr/>
        </p:nvSpPr>
        <p:spPr>
          <a:xfrm>
            <a:off x="209405" y="1009662"/>
            <a:ext cx="166127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rPr>
              <a:t>位置确定</a:t>
            </a:r>
            <a:endPar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76"/>
          <p:cNvSpPr txBox="1"/>
          <p:nvPr/>
        </p:nvSpPr>
        <p:spPr>
          <a:xfrm>
            <a:off x="3453574" y="69453"/>
            <a:ext cx="5451229" cy="646331"/>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需求模型与文档</a:t>
            </a:r>
            <a:endPar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pic>
        <p:nvPicPr>
          <p:cNvPr id="4" name="图片 3"/>
          <p:cNvPicPr/>
          <p:nvPr>
            <p:custDataLst>
              <p:tags r:id="rId1"/>
            </p:custDataLst>
          </p:nvPr>
        </p:nvPicPr>
        <p:blipFill>
          <a:blip r:embed="rId2"/>
          <a:srcRect b="24218"/>
          <a:stretch>
            <a:fillRect/>
          </a:stretch>
        </p:blipFill>
        <p:spPr>
          <a:xfrm>
            <a:off x="9816943" y="-415568"/>
            <a:ext cx="2268333" cy="1682356"/>
          </a:xfrm>
          <a:prstGeom prst="rect">
            <a:avLst/>
          </a:prstGeom>
          <a:noFill/>
          <a:ln w="9525">
            <a:noFill/>
          </a:ln>
          <a:effectLst>
            <a:glow rad="127000">
              <a:srgbClr val="FAFAFA">
                <a:alpha val="40000"/>
              </a:srgbClr>
            </a:glow>
          </a:effectLst>
        </p:spPr>
      </p:pic>
      <p:pic>
        <p:nvPicPr>
          <p:cNvPr id="5" name="图片 4"/>
          <p:cNvPicPr>
            <a:picLocks noChangeAspect="1"/>
          </p:cNvPicPr>
          <p:nvPr>
            <p:custDataLst>
              <p:tags r:id="rId3"/>
            </p:custDataLst>
          </p:nvPr>
        </p:nvPicPr>
        <p:blipFill>
          <a:blip r:embed="rId4"/>
          <a:srcRect l="6460"/>
          <a:stretch>
            <a:fillRect/>
          </a:stretch>
        </p:blipFill>
        <p:spPr>
          <a:xfrm>
            <a:off x="293166" y="5205310"/>
            <a:ext cx="2030150" cy="1682356"/>
          </a:xfrm>
          <a:prstGeom prst="rect">
            <a:avLst/>
          </a:prstGeom>
          <a:effectLst>
            <a:glow rad="127000">
              <a:srgbClr val="FAFAFA">
                <a:alpha val="40000"/>
              </a:srgbClr>
            </a:glow>
          </a:effectLst>
        </p:spPr>
      </p:pic>
      <p:sp>
        <p:nvSpPr>
          <p:cNvPr id="6" name="箭头: 五边形 5"/>
          <p:cNvSpPr/>
          <p:nvPr/>
        </p:nvSpPr>
        <p:spPr>
          <a:xfrm>
            <a:off x="0" y="993693"/>
            <a:ext cx="2268333" cy="600500"/>
          </a:xfrm>
          <a:prstGeom prst="homePlate">
            <a:avLst/>
          </a:prstGeom>
          <a:solidFill>
            <a:schemeClr val="accent6">
              <a:lumMod val="7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7" name="文本框 6"/>
          <p:cNvSpPr txBox="1"/>
          <p:nvPr/>
        </p:nvSpPr>
        <p:spPr>
          <a:xfrm>
            <a:off x="209405" y="1009662"/>
            <a:ext cx="166127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rPr>
              <a:t>分析类图</a:t>
            </a:r>
            <a:endPar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endParaRPr>
          </a:p>
        </p:txBody>
      </p:sp>
      <p:pic>
        <p:nvPicPr>
          <p:cNvPr id="8" name="图片 7" descr="模型模板：软件需求模型(3)"/>
          <p:cNvPicPr>
            <a:picLocks noChangeAspect="1"/>
          </p:cNvPicPr>
          <p:nvPr/>
        </p:nvPicPr>
        <p:blipFill>
          <a:blip r:embed="rId5"/>
          <a:stretch>
            <a:fillRect/>
          </a:stretch>
        </p:blipFill>
        <p:spPr>
          <a:xfrm>
            <a:off x="2245354" y="1009662"/>
            <a:ext cx="7701291" cy="5538778"/>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76"/>
          <p:cNvSpPr txBox="1"/>
          <p:nvPr/>
        </p:nvSpPr>
        <p:spPr>
          <a:xfrm>
            <a:off x="3453574" y="69453"/>
            <a:ext cx="5451229" cy="646331"/>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需求模型与文档</a:t>
            </a:r>
            <a:endPar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pic>
        <p:nvPicPr>
          <p:cNvPr id="4" name="图片 3"/>
          <p:cNvPicPr/>
          <p:nvPr>
            <p:custDataLst>
              <p:tags r:id="rId1"/>
            </p:custDataLst>
          </p:nvPr>
        </p:nvPicPr>
        <p:blipFill>
          <a:blip r:embed="rId2"/>
          <a:srcRect b="24218"/>
          <a:stretch>
            <a:fillRect/>
          </a:stretch>
        </p:blipFill>
        <p:spPr>
          <a:xfrm>
            <a:off x="9816943" y="-415568"/>
            <a:ext cx="2268333" cy="1682356"/>
          </a:xfrm>
          <a:prstGeom prst="rect">
            <a:avLst/>
          </a:prstGeom>
          <a:noFill/>
          <a:ln w="9525">
            <a:noFill/>
          </a:ln>
          <a:effectLst>
            <a:glow rad="127000">
              <a:srgbClr val="FAFAFA">
                <a:alpha val="40000"/>
              </a:srgbClr>
            </a:glow>
          </a:effectLst>
        </p:spPr>
      </p:pic>
      <p:pic>
        <p:nvPicPr>
          <p:cNvPr id="5" name="图片 4"/>
          <p:cNvPicPr>
            <a:picLocks noChangeAspect="1"/>
          </p:cNvPicPr>
          <p:nvPr>
            <p:custDataLst>
              <p:tags r:id="rId3"/>
            </p:custDataLst>
          </p:nvPr>
        </p:nvPicPr>
        <p:blipFill>
          <a:blip r:embed="rId4"/>
          <a:srcRect l="6460"/>
          <a:stretch>
            <a:fillRect/>
          </a:stretch>
        </p:blipFill>
        <p:spPr>
          <a:xfrm>
            <a:off x="293166" y="5205310"/>
            <a:ext cx="2030150" cy="1682356"/>
          </a:xfrm>
          <a:prstGeom prst="rect">
            <a:avLst/>
          </a:prstGeom>
          <a:effectLst>
            <a:glow rad="127000">
              <a:srgbClr val="FAFAFA">
                <a:alpha val="40000"/>
              </a:srgbClr>
            </a:glow>
          </a:effectLst>
        </p:spPr>
      </p:pic>
      <p:sp>
        <p:nvSpPr>
          <p:cNvPr id="6" name="箭头: 五边形 5"/>
          <p:cNvSpPr/>
          <p:nvPr/>
        </p:nvSpPr>
        <p:spPr>
          <a:xfrm>
            <a:off x="0" y="993693"/>
            <a:ext cx="2268333" cy="600500"/>
          </a:xfrm>
          <a:prstGeom prst="homePlate">
            <a:avLst/>
          </a:prstGeom>
          <a:solidFill>
            <a:schemeClr val="accent6">
              <a:lumMod val="7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7" name="文本框 6"/>
          <p:cNvSpPr txBox="1"/>
          <p:nvPr/>
        </p:nvSpPr>
        <p:spPr>
          <a:xfrm>
            <a:off x="209405" y="1009662"/>
            <a:ext cx="166127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rPr>
              <a:t>分析类图</a:t>
            </a:r>
            <a:endPar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endParaRPr>
          </a:p>
        </p:txBody>
      </p:sp>
      <p:pic>
        <p:nvPicPr>
          <p:cNvPr id="3" name="图片 2" descr="模型模板：软件需求模型(2)"/>
          <p:cNvPicPr>
            <a:picLocks noChangeAspect="1"/>
          </p:cNvPicPr>
          <p:nvPr/>
        </p:nvPicPr>
        <p:blipFill>
          <a:blip r:embed="rId5"/>
          <a:stretch>
            <a:fillRect/>
          </a:stretch>
        </p:blipFill>
        <p:spPr>
          <a:xfrm>
            <a:off x="2560119" y="1594193"/>
            <a:ext cx="7238137" cy="4322394"/>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76"/>
          <p:cNvSpPr txBox="1"/>
          <p:nvPr/>
        </p:nvSpPr>
        <p:spPr>
          <a:xfrm>
            <a:off x="3453574" y="69453"/>
            <a:ext cx="5451229" cy="646331"/>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需求模型与文档</a:t>
            </a:r>
            <a:endPar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pic>
        <p:nvPicPr>
          <p:cNvPr id="4" name="图片 3"/>
          <p:cNvPicPr/>
          <p:nvPr>
            <p:custDataLst>
              <p:tags r:id="rId1"/>
            </p:custDataLst>
          </p:nvPr>
        </p:nvPicPr>
        <p:blipFill>
          <a:blip r:embed="rId2"/>
          <a:srcRect b="24218"/>
          <a:stretch>
            <a:fillRect/>
          </a:stretch>
        </p:blipFill>
        <p:spPr>
          <a:xfrm>
            <a:off x="9816943" y="-415568"/>
            <a:ext cx="2268333" cy="1682356"/>
          </a:xfrm>
          <a:prstGeom prst="rect">
            <a:avLst/>
          </a:prstGeom>
          <a:noFill/>
          <a:ln w="9525">
            <a:noFill/>
          </a:ln>
          <a:effectLst>
            <a:glow rad="127000">
              <a:srgbClr val="FAFAFA">
                <a:alpha val="40000"/>
              </a:srgbClr>
            </a:glow>
          </a:effectLst>
        </p:spPr>
      </p:pic>
      <p:pic>
        <p:nvPicPr>
          <p:cNvPr id="5" name="图片 4"/>
          <p:cNvPicPr>
            <a:picLocks noChangeAspect="1"/>
          </p:cNvPicPr>
          <p:nvPr>
            <p:custDataLst>
              <p:tags r:id="rId3"/>
            </p:custDataLst>
          </p:nvPr>
        </p:nvPicPr>
        <p:blipFill>
          <a:blip r:embed="rId4"/>
          <a:srcRect l="6460"/>
          <a:stretch>
            <a:fillRect/>
          </a:stretch>
        </p:blipFill>
        <p:spPr>
          <a:xfrm>
            <a:off x="293166" y="5205310"/>
            <a:ext cx="2030150" cy="1682356"/>
          </a:xfrm>
          <a:prstGeom prst="rect">
            <a:avLst/>
          </a:prstGeom>
          <a:effectLst>
            <a:glow rad="127000">
              <a:srgbClr val="FAFAFA">
                <a:alpha val="40000"/>
              </a:srgbClr>
            </a:glow>
          </a:effectLst>
        </p:spPr>
      </p:pic>
      <p:sp>
        <p:nvSpPr>
          <p:cNvPr id="6" name="箭头: 五边形 5"/>
          <p:cNvSpPr/>
          <p:nvPr/>
        </p:nvSpPr>
        <p:spPr>
          <a:xfrm>
            <a:off x="0" y="993693"/>
            <a:ext cx="2268333" cy="600500"/>
          </a:xfrm>
          <a:prstGeom prst="homePlate">
            <a:avLst/>
          </a:prstGeom>
          <a:solidFill>
            <a:schemeClr val="accent6">
              <a:lumMod val="7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7" name="文本框 6"/>
          <p:cNvSpPr txBox="1"/>
          <p:nvPr/>
        </p:nvSpPr>
        <p:spPr>
          <a:xfrm>
            <a:off x="209405" y="1009662"/>
            <a:ext cx="166127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rPr>
              <a:t>性能要求</a:t>
            </a:r>
            <a:endPar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endParaRPr>
          </a:p>
        </p:txBody>
      </p:sp>
      <p:sp>
        <p:nvSpPr>
          <p:cNvPr id="9" name="文本框 8"/>
          <p:cNvSpPr txBox="1"/>
          <p:nvPr/>
        </p:nvSpPr>
        <p:spPr>
          <a:xfrm>
            <a:off x="158065" y="1874728"/>
            <a:ext cx="11875870" cy="3108543"/>
          </a:xfrm>
          <a:prstGeom prst="rect">
            <a:avLst/>
          </a:prstGeom>
          <a:noFill/>
        </p:spPr>
        <p:txBody>
          <a:bodyPr wrap="square" rtlCol="0">
            <a:spAutoFit/>
          </a:bodyPr>
          <a:lstStyle/>
          <a:p>
            <a:r>
              <a:rPr lang="en-US" altLang="zh-CN" sz="2800" dirty="0">
                <a:latin typeface="黑体" panose="02010609060101010101" pitchFamily="49" charset="-122"/>
                <a:ea typeface="黑体" panose="02010609060101010101" pitchFamily="49" charset="-122"/>
              </a:rPr>
              <a:t>    </a:t>
            </a:r>
            <a:r>
              <a:rPr lang="en-US" altLang="zh-CN" sz="2800" dirty="0">
                <a:latin typeface="Times New Roman" panose="02020603050405020304" pitchFamily="18" charset="0"/>
                <a:ea typeface="黑体" panose="02010609060101010101" pitchFamily="49" charset="-122"/>
                <a:cs typeface="Times New Roman" panose="02020603050405020304" pitchFamily="18" charset="0"/>
              </a:rPr>
              <a:t>1.</a:t>
            </a:r>
            <a:r>
              <a:rPr lang="zh-CN" altLang="en-US" sz="2800" dirty="0">
                <a:solidFill>
                  <a:schemeClr val="accent6">
                    <a:lumMod val="75000"/>
                  </a:schemeClr>
                </a:solidFill>
                <a:latin typeface="Times New Roman" panose="02020603050405020304" pitchFamily="18" charset="0"/>
                <a:ea typeface="黑体" panose="02010609060101010101" pitchFamily="49" charset="-122"/>
                <a:cs typeface="Times New Roman" panose="02020603050405020304" pitchFamily="18" charset="0"/>
              </a:rPr>
              <a:t>功能响应时间要求</a:t>
            </a:r>
            <a:r>
              <a:rPr lang="en-US" altLang="zh-CN" sz="2800" dirty="0">
                <a:latin typeface="Times New Roman" panose="02020603050405020304" pitchFamily="18" charset="0"/>
                <a:ea typeface="黑体" panose="02010609060101010101" pitchFamily="49" charset="-122"/>
                <a:cs typeface="Times New Roman" panose="02020603050405020304" pitchFamily="18" charset="0"/>
              </a:rPr>
              <a:t>:</a:t>
            </a:r>
            <a:r>
              <a:rPr lang="zh-CN" altLang="en-US" sz="2800" dirty="0">
                <a:latin typeface="Times New Roman" panose="02020603050405020304" pitchFamily="18" charset="0"/>
                <a:ea typeface="黑体" panose="02010609060101010101" pitchFamily="49" charset="-122"/>
                <a:cs typeface="Times New Roman" panose="02020603050405020304" pitchFamily="18" charset="0"/>
              </a:rPr>
              <a:t>网络连接建立后，云端服务器一定可以响应用户发送的请求</a:t>
            </a:r>
            <a:r>
              <a:rPr lang="en-US" altLang="zh-CN" sz="2800" dirty="0">
                <a:latin typeface="Times New Roman" panose="02020603050405020304" pitchFamily="18" charset="0"/>
                <a:ea typeface="黑体" panose="02010609060101010101" pitchFamily="49" charset="-122"/>
                <a:cs typeface="Times New Roman" panose="02020603050405020304" pitchFamily="18" charset="0"/>
              </a:rPr>
              <a:t>;</a:t>
            </a:r>
            <a:r>
              <a:rPr lang="zh-CN" altLang="en-US" sz="2800" dirty="0">
                <a:latin typeface="Times New Roman" panose="02020603050405020304" pitchFamily="18" charset="0"/>
                <a:ea typeface="黑体" panose="02010609060101010101" pitchFamily="49" charset="-122"/>
                <a:cs typeface="Times New Roman" panose="02020603050405020304" pitchFamily="18" charset="0"/>
              </a:rPr>
              <a:t>非常重要的功能不超过</a:t>
            </a:r>
            <a:r>
              <a:rPr lang="en-US" altLang="zh-CN" sz="2800" dirty="0">
                <a:latin typeface="Times New Roman" panose="02020603050405020304" pitchFamily="18" charset="0"/>
                <a:ea typeface="黑体" panose="02010609060101010101" pitchFamily="49" charset="-122"/>
                <a:cs typeface="Times New Roman" panose="02020603050405020304" pitchFamily="18" charset="0"/>
              </a:rPr>
              <a:t>100ms,</a:t>
            </a:r>
            <a:r>
              <a:rPr lang="zh-CN" altLang="en-US" sz="2800" dirty="0">
                <a:latin typeface="Times New Roman" panose="02020603050405020304" pitchFamily="18" charset="0"/>
                <a:ea typeface="黑体" panose="02010609060101010101" pitchFamily="49" charset="-122"/>
                <a:cs typeface="Times New Roman" panose="02020603050405020304" pitchFamily="18" charset="0"/>
              </a:rPr>
              <a:t>其余功能不超过</a:t>
            </a:r>
            <a:r>
              <a:rPr lang="en-US" altLang="zh-CN" sz="2800" dirty="0">
                <a:latin typeface="Times New Roman" panose="02020603050405020304" pitchFamily="18" charset="0"/>
                <a:ea typeface="黑体" panose="02010609060101010101" pitchFamily="49" charset="-122"/>
                <a:cs typeface="Times New Roman" panose="02020603050405020304" pitchFamily="18" charset="0"/>
              </a:rPr>
              <a:t>460ms,</a:t>
            </a:r>
            <a:r>
              <a:rPr lang="zh-CN" altLang="en-US" sz="2800" dirty="0">
                <a:latin typeface="Times New Roman" panose="02020603050405020304" pitchFamily="18" charset="0"/>
                <a:ea typeface="黑体" panose="02010609060101010101" pitchFamily="49" charset="-122"/>
                <a:cs typeface="Times New Roman" panose="02020603050405020304" pitchFamily="18" charset="0"/>
              </a:rPr>
              <a:t>用户界面操作的响应时间不超过</a:t>
            </a:r>
            <a:r>
              <a:rPr lang="en-US" altLang="zh-CN" sz="2800" dirty="0">
                <a:latin typeface="Times New Roman" panose="02020603050405020304" pitchFamily="18" charset="0"/>
                <a:ea typeface="黑体" panose="02010609060101010101" pitchFamily="49" charset="-122"/>
                <a:cs typeface="Times New Roman" panose="02020603050405020304" pitchFamily="18" charset="0"/>
              </a:rPr>
              <a:t>500ms</a:t>
            </a:r>
            <a:endParaRPr lang="en-US" altLang="zh-CN" sz="2800" dirty="0">
              <a:latin typeface="Times New Roman" panose="02020603050405020304" pitchFamily="18" charset="0"/>
              <a:ea typeface="黑体" panose="02010609060101010101" pitchFamily="49" charset="-122"/>
              <a:cs typeface="Times New Roman" panose="02020603050405020304" pitchFamily="18" charset="0"/>
            </a:endParaRPr>
          </a:p>
          <a:p>
            <a:r>
              <a:rPr lang="en-US" altLang="zh-CN" sz="2800" dirty="0">
                <a:latin typeface="Times New Roman" panose="02020603050405020304" pitchFamily="18" charset="0"/>
                <a:ea typeface="黑体" panose="02010609060101010101" pitchFamily="49" charset="-122"/>
                <a:cs typeface="Times New Roman" panose="02020603050405020304" pitchFamily="18" charset="0"/>
              </a:rPr>
              <a:t>        2.</a:t>
            </a:r>
            <a:r>
              <a:rPr lang="zh-CN" altLang="en-US" sz="2800" dirty="0">
                <a:solidFill>
                  <a:schemeClr val="accent6">
                    <a:lumMod val="75000"/>
                  </a:schemeClr>
                </a:solidFill>
                <a:latin typeface="Times New Roman" panose="02020603050405020304" pitchFamily="18" charset="0"/>
                <a:ea typeface="黑体" panose="02010609060101010101" pitchFamily="49" charset="-122"/>
                <a:cs typeface="Times New Roman" panose="02020603050405020304" pitchFamily="18" charset="0"/>
              </a:rPr>
              <a:t>地图清晰度要求</a:t>
            </a:r>
            <a:r>
              <a:rPr lang="en-US" altLang="zh-CN" sz="2800" dirty="0">
                <a:latin typeface="Times New Roman" panose="02020603050405020304" pitchFamily="18" charset="0"/>
                <a:ea typeface="黑体" panose="02010609060101010101" pitchFamily="49" charset="-122"/>
                <a:cs typeface="Times New Roman" panose="02020603050405020304" pitchFamily="18" charset="0"/>
              </a:rPr>
              <a:t>:</a:t>
            </a:r>
            <a:r>
              <a:rPr lang="zh-CN" altLang="en-US" sz="2800" dirty="0">
                <a:latin typeface="Times New Roman" panose="02020603050405020304" pitchFamily="18" charset="0"/>
                <a:ea typeface="黑体" panose="02010609060101010101" pitchFamily="49" charset="-122"/>
                <a:cs typeface="Times New Roman" panose="02020603050405020304" pitchFamily="18" charset="0"/>
              </a:rPr>
              <a:t>支持</a:t>
            </a:r>
            <a:r>
              <a:rPr lang="en-US" altLang="zh-CN" sz="2800" dirty="0">
                <a:latin typeface="Times New Roman" panose="02020603050405020304" pitchFamily="18" charset="0"/>
                <a:ea typeface="黑体" panose="02010609060101010101" pitchFamily="49" charset="-122"/>
                <a:cs typeface="Times New Roman" panose="02020603050405020304" pitchFamily="18" charset="0"/>
              </a:rPr>
              <a:t>720p</a:t>
            </a:r>
            <a:r>
              <a:rPr lang="zh-CN" altLang="en-US" sz="2800" dirty="0">
                <a:latin typeface="Times New Roman" panose="02020603050405020304" pitchFamily="18" charset="0"/>
                <a:ea typeface="黑体" panose="02010609060101010101" pitchFamily="49" charset="-122"/>
                <a:cs typeface="Times New Roman" panose="02020603050405020304" pitchFamily="18" charset="0"/>
              </a:rPr>
              <a:t>清晰度</a:t>
            </a:r>
            <a:r>
              <a:rPr lang="en-US" altLang="zh-CN" sz="2800" dirty="0">
                <a:latin typeface="Times New Roman" panose="02020603050405020304" pitchFamily="18" charset="0"/>
                <a:ea typeface="黑体" panose="02010609060101010101" pitchFamily="49" charset="-122"/>
                <a:cs typeface="Times New Roman" panose="02020603050405020304" pitchFamily="18" charset="0"/>
              </a:rPr>
              <a:t>,</a:t>
            </a:r>
            <a:r>
              <a:rPr lang="zh-CN" altLang="en-US" sz="2800" dirty="0">
                <a:latin typeface="Times New Roman" panose="02020603050405020304" pitchFamily="18" charset="0"/>
                <a:ea typeface="黑体" panose="02010609060101010101" pitchFamily="49" charset="-122"/>
                <a:cs typeface="Times New Roman" panose="02020603050405020304" pitchFamily="18" charset="0"/>
              </a:rPr>
              <a:t>信号传输流畅</a:t>
            </a:r>
            <a:r>
              <a:rPr lang="en-US" altLang="zh-CN" sz="2800" dirty="0">
                <a:latin typeface="Times New Roman" panose="02020603050405020304" pitchFamily="18" charset="0"/>
                <a:ea typeface="黑体" panose="02010609060101010101" pitchFamily="49" charset="-122"/>
                <a:cs typeface="Times New Roman" panose="02020603050405020304" pitchFamily="18" charset="0"/>
              </a:rPr>
              <a:t>(</a:t>
            </a:r>
            <a:r>
              <a:rPr lang="zh-CN" altLang="en-US" sz="2800" dirty="0">
                <a:latin typeface="Times New Roman" panose="02020603050405020304" pitchFamily="18" charset="0"/>
                <a:ea typeface="黑体" panose="02010609060101010101" pitchFamily="49" charset="-122"/>
                <a:cs typeface="Times New Roman" panose="02020603050405020304" pitchFamily="18" charset="0"/>
              </a:rPr>
              <a:t>对应的延迟要求为</a:t>
            </a:r>
            <a:r>
              <a:rPr lang="en-US" altLang="zh-CN" sz="2800" dirty="0">
                <a:latin typeface="Times New Roman" panose="02020603050405020304" pitchFamily="18" charset="0"/>
                <a:ea typeface="黑体" panose="02010609060101010101" pitchFamily="49" charset="-122"/>
                <a:cs typeface="Times New Roman" panose="02020603050405020304" pitchFamily="18" charset="0"/>
              </a:rPr>
              <a:t>,</a:t>
            </a:r>
            <a:r>
              <a:rPr lang="zh-CN" altLang="en-US" sz="2800" dirty="0">
                <a:latin typeface="Times New Roman" panose="02020603050405020304" pitchFamily="18" charset="0"/>
                <a:ea typeface="黑体" panose="02010609060101010101" pitchFamily="49" charset="-122"/>
                <a:cs typeface="Times New Roman" panose="02020603050405020304" pitchFamily="18" charset="0"/>
              </a:rPr>
              <a:t>在网络信号满格或少一格时不超过</a:t>
            </a:r>
            <a:r>
              <a:rPr lang="en-US" altLang="zh-CN" sz="2800" dirty="0">
                <a:latin typeface="Times New Roman" panose="02020603050405020304" pitchFamily="18" charset="0"/>
                <a:ea typeface="黑体" panose="02010609060101010101" pitchFamily="49" charset="-122"/>
                <a:cs typeface="Times New Roman" panose="02020603050405020304" pitchFamily="18" charset="0"/>
              </a:rPr>
              <a:t>120ms),</a:t>
            </a:r>
            <a:r>
              <a:rPr lang="zh-CN" altLang="en-US" sz="2800" dirty="0">
                <a:latin typeface="Times New Roman" panose="02020603050405020304" pitchFamily="18" charset="0"/>
                <a:ea typeface="黑体" panose="02010609060101010101" pitchFamily="49" charset="-122"/>
                <a:cs typeface="Times New Roman" panose="02020603050405020304" pitchFamily="18" charset="0"/>
              </a:rPr>
              <a:t>无卡顿无花屏</a:t>
            </a:r>
            <a:endParaRPr lang="zh-CN" altLang="en-US" sz="2800" dirty="0">
              <a:latin typeface="Times New Roman" panose="02020603050405020304" pitchFamily="18" charset="0"/>
              <a:ea typeface="黑体" panose="02010609060101010101" pitchFamily="49" charset="-122"/>
              <a:cs typeface="Times New Roman" panose="02020603050405020304" pitchFamily="18" charset="0"/>
            </a:endParaRPr>
          </a:p>
          <a:p>
            <a:r>
              <a:rPr lang="en-US" altLang="zh-CN" sz="2800" dirty="0">
                <a:latin typeface="Times New Roman" panose="02020603050405020304" pitchFamily="18" charset="0"/>
                <a:ea typeface="黑体" panose="02010609060101010101" pitchFamily="49" charset="-122"/>
                <a:cs typeface="Times New Roman" panose="02020603050405020304" pitchFamily="18" charset="0"/>
              </a:rPr>
              <a:t>        3.</a:t>
            </a:r>
            <a:r>
              <a:rPr lang="zh-CN" altLang="en-US" sz="2800" dirty="0">
                <a:solidFill>
                  <a:schemeClr val="accent6">
                    <a:lumMod val="75000"/>
                  </a:schemeClr>
                </a:solidFill>
                <a:latin typeface="Times New Roman" panose="02020603050405020304" pitchFamily="18" charset="0"/>
                <a:ea typeface="黑体" panose="02010609060101010101" pitchFamily="49" charset="-122"/>
                <a:cs typeface="Times New Roman" panose="02020603050405020304" pitchFamily="18" charset="0"/>
              </a:rPr>
              <a:t>视频通讯质量要求</a:t>
            </a:r>
            <a:r>
              <a:rPr lang="en-US" altLang="zh-CN" sz="2800" dirty="0">
                <a:latin typeface="Times New Roman" panose="02020603050405020304" pitchFamily="18" charset="0"/>
                <a:ea typeface="黑体" panose="02010609060101010101" pitchFamily="49" charset="-122"/>
                <a:cs typeface="Times New Roman" panose="02020603050405020304" pitchFamily="18" charset="0"/>
              </a:rPr>
              <a:t>:</a:t>
            </a:r>
            <a:r>
              <a:rPr lang="zh-CN" altLang="en-US" sz="2800" dirty="0">
                <a:latin typeface="Times New Roman" panose="02020603050405020304" pitchFamily="18" charset="0"/>
                <a:ea typeface="黑体" panose="02010609060101010101" pitchFamily="49" charset="-122"/>
                <a:cs typeface="Times New Roman" panose="02020603050405020304" pitchFamily="18" charset="0"/>
              </a:rPr>
              <a:t>视频清晰可辨</a:t>
            </a:r>
            <a:r>
              <a:rPr lang="en-US" altLang="zh-CN" sz="2800" dirty="0">
                <a:latin typeface="Times New Roman" panose="02020603050405020304" pitchFamily="18" charset="0"/>
                <a:ea typeface="黑体" panose="02010609060101010101" pitchFamily="49" charset="-122"/>
                <a:cs typeface="Times New Roman" panose="02020603050405020304" pitchFamily="18" charset="0"/>
              </a:rPr>
              <a:t>,</a:t>
            </a:r>
            <a:r>
              <a:rPr lang="zh-CN" altLang="en-US" sz="2800" dirty="0">
                <a:latin typeface="Times New Roman" panose="02020603050405020304" pitchFamily="18" charset="0"/>
                <a:ea typeface="黑体" panose="02010609060101010101" pitchFamily="49" charset="-122"/>
                <a:cs typeface="Times New Roman" panose="02020603050405020304" pitchFamily="18" charset="0"/>
              </a:rPr>
              <a:t>信号传输流畅（延迟在网络信号满格或少一格时不超过</a:t>
            </a:r>
            <a:r>
              <a:rPr lang="en-US" altLang="zh-CN" sz="2800" dirty="0">
                <a:latin typeface="Times New Roman" panose="02020603050405020304" pitchFamily="18" charset="0"/>
                <a:ea typeface="黑体" panose="02010609060101010101" pitchFamily="49" charset="-122"/>
                <a:cs typeface="Times New Roman" panose="02020603050405020304" pitchFamily="18" charset="0"/>
              </a:rPr>
              <a:t>100ms</a:t>
            </a:r>
            <a:r>
              <a:rPr lang="zh-CN" altLang="en-US" sz="2800" dirty="0">
                <a:latin typeface="Times New Roman" panose="02020603050405020304" pitchFamily="18" charset="0"/>
                <a:ea typeface="黑体" panose="02010609060101010101" pitchFamily="49" charset="-122"/>
                <a:cs typeface="Times New Roman" panose="02020603050405020304" pitchFamily="18" charset="0"/>
              </a:rPr>
              <a:t>）</a:t>
            </a:r>
            <a:endParaRPr lang="zh-CN" altLang="en-US" sz="2800" dirty="0">
              <a:latin typeface="Times New Roman" panose="02020603050405020304" pitchFamily="18" charset="0"/>
              <a:ea typeface="黑体" panose="02010609060101010101" pitchFamily="49" charset="-122"/>
              <a:cs typeface="Times New Roman" panose="02020603050405020304"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76"/>
          <p:cNvSpPr txBox="1"/>
          <p:nvPr/>
        </p:nvSpPr>
        <p:spPr>
          <a:xfrm>
            <a:off x="3453574" y="69453"/>
            <a:ext cx="5451229" cy="646331"/>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需求模型与文档</a:t>
            </a:r>
            <a:endPar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pic>
        <p:nvPicPr>
          <p:cNvPr id="4" name="图片 3"/>
          <p:cNvPicPr/>
          <p:nvPr>
            <p:custDataLst>
              <p:tags r:id="rId1"/>
            </p:custDataLst>
          </p:nvPr>
        </p:nvPicPr>
        <p:blipFill>
          <a:blip r:embed="rId2"/>
          <a:srcRect b="24218"/>
          <a:stretch>
            <a:fillRect/>
          </a:stretch>
        </p:blipFill>
        <p:spPr>
          <a:xfrm>
            <a:off x="9816943" y="-415568"/>
            <a:ext cx="2268333" cy="1682356"/>
          </a:xfrm>
          <a:prstGeom prst="rect">
            <a:avLst/>
          </a:prstGeom>
          <a:noFill/>
          <a:ln w="9525">
            <a:noFill/>
          </a:ln>
          <a:effectLst>
            <a:glow rad="127000">
              <a:srgbClr val="FAFAFA">
                <a:alpha val="40000"/>
              </a:srgbClr>
            </a:glow>
          </a:effectLst>
        </p:spPr>
      </p:pic>
      <p:pic>
        <p:nvPicPr>
          <p:cNvPr id="5" name="图片 4"/>
          <p:cNvPicPr>
            <a:picLocks noChangeAspect="1"/>
          </p:cNvPicPr>
          <p:nvPr>
            <p:custDataLst>
              <p:tags r:id="rId3"/>
            </p:custDataLst>
          </p:nvPr>
        </p:nvPicPr>
        <p:blipFill>
          <a:blip r:embed="rId4"/>
          <a:srcRect l="6460"/>
          <a:stretch>
            <a:fillRect/>
          </a:stretch>
        </p:blipFill>
        <p:spPr>
          <a:xfrm>
            <a:off x="293166" y="5205310"/>
            <a:ext cx="2030150" cy="1682356"/>
          </a:xfrm>
          <a:prstGeom prst="rect">
            <a:avLst/>
          </a:prstGeom>
          <a:effectLst>
            <a:glow rad="127000">
              <a:srgbClr val="FAFAFA">
                <a:alpha val="40000"/>
              </a:srgbClr>
            </a:glow>
          </a:effectLst>
        </p:spPr>
      </p:pic>
      <p:sp>
        <p:nvSpPr>
          <p:cNvPr id="6" name="箭头: 五边形 5"/>
          <p:cNvSpPr/>
          <p:nvPr/>
        </p:nvSpPr>
        <p:spPr>
          <a:xfrm>
            <a:off x="0" y="993693"/>
            <a:ext cx="2268333" cy="600500"/>
          </a:xfrm>
          <a:prstGeom prst="homePlate">
            <a:avLst/>
          </a:prstGeom>
          <a:solidFill>
            <a:schemeClr val="accent6">
              <a:lumMod val="7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7" name="文本框 6"/>
          <p:cNvSpPr txBox="1"/>
          <p:nvPr/>
        </p:nvSpPr>
        <p:spPr>
          <a:xfrm>
            <a:off x="209405" y="1009662"/>
            <a:ext cx="166127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rPr>
              <a:t>性能要求</a:t>
            </a:r>
            <a:endPar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endParaRPr>
          </a:p>
        </p:txBody>
      </p:sp>
      <p:sp>
        <p:nvSpPr>
          <p:cNvPr id="8" name="文本框 7"/>
          <p:cNvSpPr txBox="1"/>
          <p:nvPr/>
        </p:nvSpPr>
        <p:spPr>
          <a:xfrm>
            <a:off x="158065" y="1817022"/>
            <a:ext cx="11875870" cy="3539430"/>
          </a:xfrm>
          <a:prstGeom prst="rect">
            <a:avLst/>
          </a:prstGeom>
          <a:noFill/>
        </p:spPr>
        <p:txBody>
          <a:bodyPr wrap="square" rtlCol="0">
            <a:spAutoFit/>
          </a:bodyPr>
          <a:lstStyle/>
          <a:p>
            <a:r>
              <a:rPr kumimoji="0" lang="en-US" altLang="zh-CN" sz="2800" b="0" i="0" u="none" strike="noStrike" kern="12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Times New Roman" panose="02020603050405020304" pitchFamily="18" charset="0"/>
              </a:rPr>
              <a:t>    </a:t>
            </a:r>
            <a:r>
              <a:rPr kumimoji="0" lang="en-US" altLang="zh-CN"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rPr>
              <a:t>4.</a:t>
            </a:r>
            <a:r>
              <a:rPr kumimoji="0" lang="zh-CN" altLang="en-US" sz="2800" b="0" i="0" u="none" strike="noStrike" kern="1200" cap="none" spc="0" normalizeH="0" baseline="0" noProof="0" dirty="0">
                <a:ln>
                  <a:noFill/>
                </a:ln>
                <a:solidFill>
                  <a:schemeClr val="accent6">
                    <a:lumMod val="75000"/>
                  </a:schemeClr>
                </a:solidFill>
                <a:effectLst/>
                <a:uLnTx/>
                <a:uFillTx/>
                <a:latin typeface="Times New Roman" panose="02020603050405020304" pitchFamily="18" charset="0"/>
                <a:ea typeface="黑体" panose="02010609060101010101" pitchFamily="49" charset="-122"/>
                <a:cs typeface="Times New Roman" panose="02020603050405020304" pitchFamily="18" charset="0"/>
              </a:rPr>
              <a:t>可靠性要求</a:t>
            </a:r>
            <a:r>
              <a:rPr kumimoji="0" lang="en-US" altLang="zh-CN"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rPr>
              <a:t>:</a:t>
            </a:r>
            <a:r>
              <a:rPr kumimoji="0" lang="zh-CN"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rPr>
              <a:t>用户使用该系统时</a:t>
            </a:r>
            <a:r>
              <a:rPr kumimoji="0" lang="en-US" altLang="zh-CN"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rPr>
              <a:t>,</a:t>
            </a:r>
            <a:r>
              <a:rPr kumimoji="0" lang="zh-CN"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rPr>
              <a:t>云端服务器和手机客户端能够访问</a:t>
            </a:r>
            <a:r>
              <a:rPr kumimoji="0" lang="en-US" altLang="zh-CN"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rPr>
              <a:t>,</a:t>
            </a:r>
            <a:r>
              <a:rPr kumimoji="0" lang="zh-CN"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rPr>
              <a:t>机器人正常运行。异常状况的识别率要不少于</a:t>
            </a:r>
            <a:r>
              <a:rPr kumimoji="0" lang="en-US" altLang="zh-CN"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rPr>
              <a:t>90%</a:t>
            </a:r>
            <a:r>
              <a:rPr kumimoji="0" lang="zh-CN"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rPr>
              <a:t>，误报率要少于</a:t>
            </a:r>
            <a:r>
              <a:rPr kumimoji="0" lang="en-US" altLang="zh-CN"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rPr>
              <a:t>5%.</a:t>
            </a:r>
            <a:r>
              <a:rPr kumimoji="0" lang="zh-CN"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rPr>
              <a:t>系统支持</a:t>
            </a:r>
            <a:r>
              <a:rPr kumimoji="0" lang="en-US" altLang="zh-CN"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rPr>
              <a:t>7*24</a:t>
            </a:r>
            <a:r>
              <a:rPr kumimoji="0" lang="zh-CN"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rPr>
              <a:t>长期稳定运行</a:t>
            </a:r>
            <a:r>
              <a:rPr kumimoji="0" lang="en-US" altLang="zh-CN"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rPr>
              <a:t>,</a:t>
            </a:r>
            <a:r>
              <a:rPr kumimoji="0" lang="zh-CN"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rPr>
              <a:t>并且系统维护不能影响到机器人的性能发挥在机器人和网络无故障前提下，系统正常运行时间的百分比在</a:t>
            </a:r>
            <a:r>
              <a:rPr kumimoji="0" lang="en-US" altLang="zh-CN"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rPr>
              <a:t>95%</a:t>
            </a:r>
            <a:r>
              <a:rPr kumimoji="0" lang="zh-CN"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rPr>
              <a:t>以上</a:t>
            </a:r>
            <a:endParaRPr kumimoji="0" lang="en-US" altLang="zh-CN"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rPr>
              <a:t>        5.</a:t>
            </a:r>
            <a:r>
              <a:rPr kumimoji="0" lang="zh-CN" altLang="en-US" sz="2800" b="0" i="0" u="none" strike="noStrike" kern="1200" cap="none" spc="0" normalizeH="0" baseline="0" noProof="0" dirty="0">
                <a:ln>
                  <a:noFill/>
                </a:ln>
                <a:solidFill>
                  <a:schemeClr val="accent6">
                    <a:lumMod val="75000"/>
                  </a:schemeClr>
                </a:solidFill>
                <a:effectLst/>
                <a:uLnTx/>
                <a:uFillTx/>
                <a:latin typeface="Times New Roman" panose="02020603050405020304" pitchFamily="18" charset="0"/>
                <a:ea typeface="黑体" panose="02010609060101010101" pitchFamily="49" charset="-122"/>
                <a:cs typeface="Times New Roman" panose="02020603050405020304" pitchFamily="18" charset="0"/>
              </a:rPr>
              <a:t>自主性要求</a:t>
            </a:r>
            <a:r>
              <a:rPr kumimoji="0" lang="zh-CN"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rPr>
              <a:t>：在通信不畅或任务自由度较高的情况下，机器人系统能够自主判断和决策，完成相关搜救任务。自主设定路径要能保证达到目标点，且选取路径较短，自主设定路径的运算时间小于</a:t>
            </a:r>
            <a:r>
              <a:rPr kumimoji="0" lang="en-US" altLang="zh-CN"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rPr>
              <a:t>1min</a:t>
            </a:r>
            <a:endParaRPr kumimoji="0" lang="en-US" altLang="zh-CN"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rPr>
              <a:t>        6.</a:t>
            </a:r>
            <a:r>
              <a:rPr kumimoji="0" lang="zh-CN" altLang="en-US" sz="2800" b="0" i="0" u="none" strike="noStrike" kern="1200" cap="none" spc="0" normalizeH="0" baseline="0" noProof="0" dirty="0">
                <a:ln>
                  <a:noFill/>
                </a:ln>
                <a:solidFill>
                  <a:schemeClr val="accent6">
                    <a:lumMod val="75000"/>
                  </a:schemeClr>
                </a:solidFill>
                <a:effectLst/>
                <a:uLnTx/>
                <a:uFillTx/>
                <a:latin typeface="Times New Roman" panose="02020603050405020304" pitchFamily="18" charset="0"/>
                <a:ea typeface="黑体" panose="02010609060101010101" pitchFamily="49" charset="-122"/>
                <a:cs typeface="Times New Roman" panose="02020603050405020304" pitchFamily="18" charset="0"/>
              </a:rPr>
              <a:t>即时维护性要求</a:t>
            </a:r>
            <a:r>
              <a:rPr kumimoji="0" lang="zh-CN"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rPr>
              <a:t>：发生故障后系统需要在</a:t>
            </a:r>
            <a:r>
              <a:rPr kumimoji="0" lang="en-US" altLang="zh-CN"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rPr>
              <a:t>5min</a:t>
            </a:r>
            <a:r>
              <a:rPr kumimoji="0" lang="zh-CN"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rPr>
              <a:t>内恢复正常使用</a:t>
            </a:r>
            <a:endParaRPr kumimoji="0" lang="zh-CN"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76"/>
          <p:cNvSpPr txBox="1"/>
          <p:nvPr/>
        </p:nvSpPr>
        <p:spPr>
          <a:xfrm>
            <a:off x="3453574" y="69453"/>
            <a:ext cx="5451229" cy="646331"/>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软件开发技术与工具</a:t>
            </a:r>
            <a:endPar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3" name="矩形 2"/>
          <p:cNvSpPr/>
          <p:nvPr/>
        </p:nvSpPr>
        <p:spPr>
          <a:xfrm>
            <a:off x="737876" y="1227311"/>
            <a:ext cx="5285927" cy="429519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926847" y="1395206"/>
            <a:ext cx="4945396" cy="4247317"/>
          </a:xfrm>
          <a:prstGeom prst="rect">
            <a:avLst/>
          </a:prstGeom>
          <a:noFill/>
        </p:spPr>
        <p:txBody>
          <a:bodyPr wrap="square" rtlCol="0">
            <a:spAutoFit/>
          </a:bodyPr>
          <a:lstStyle/>
          <a:p>
            <a:pPr>
              <a:lnSpc>
                <a:spcPct val="150000"/>
              </a:lnSpc>
            </a:pPr>
            <a:r>
              <a:rPr lang="zh-CN" altLang="en-US" sz="2800"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开发技术：</a:t>
            </a:r>
            <a:r>
              <a:rPr lang="zh-CN" altLang="en-US" sz="28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机器人操作系统</a:t>
            </a:r>
            <a:r>
              <a:rPr lang="en-US" altLang="zh-CN" sz="28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ROS</a:t>
            </a:r>
            <a:r>
              <a:rPr lang="zh-CN" altLang="en-US" sz="28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、目标识别系统</a:t>
            </a:r>
            <a:r>
              <a:rPr lang="en-US" altLang="zh-CN" sz="28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YOLOv5</a:t>
            </a:r>
            <a:r>
              <a:rPr lang="zh-CN" altLang="en-US" sz="28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a:t>
            </a:r>
            <a:r>
              <a:rPr lang="en-US" altLang="zh-CN" sz="28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 </a:t>
            </a:r>
            <a:r>
              <a:rPr lang="zh-CN" altLang="en-US" sz="28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视频传输系统</a:t>
            </a:r>
            <a:r>
              <a:rPr lang="en-US" altLang="zh-CN" sz="28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OpenCV</a:t>
            </a:r>
            <a:endParaRPr lang="en-US" altLang="zh-CN" sz="28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endParaRPr>
          </a:p>
          <a:p>
            <a:pPr>
              <a:lnSpc>
                <a:spcPct val="150000"/>
              </a:lnSpc>
            </a:pPr>
            <a:r>
              <a:rPr lang="zh-CN" altLang="en-US" sz="2800"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程序语言：</a:t>
            </a:r>
            <a:r>
              <a:rPr lang="en-US" altLang="zh-CN" sz="28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C++</a:t>
            </a:r>
            <a:r>
              <a:rPr lang="zh-CN" altLang="en-US" sz="28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a:t>
            </a:r>
            <a:r>
              <a:rPr lang="en-US" altLang="zh-CN" sz="28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Python</a:t>
            </a:r>
            <a:endParaRPr lang="en-US" altLang="zh-CN" sz="28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endParaRPr>
          </a:p>
          <a:p>
            <a:pPr>
              <a:lnSpc>
                <a:spcPct val="150000"/>
              </a:lnSpc>
            </a:pPr>
            <a:r>
              <a:rPr lang="zh-CN" altLang="en-US" sz="2800"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开发工具：</a:t>
            </a:r>
            <a:r>
              <a:rPr lang="en-US" altLang="zh-CN" sz="28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Visual Studio</a:t>
            </a:r>
            <a:r>
              <a:rPr lang="zh-CN" altLang="en-US" sz="28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a:t>
            </a:r>
            <a:r>
              <a:rPr lang="en-US" altLang="zh-CN" sz="2800" dirty="0" err="1">
                <a:solidFill>
                  <a:schemeClr val="tx1"/>
                </a:solidFill>
                <a:latin typeface="Times New Roman" panose="02020603050405020304" pitchFamily="18" charset="0"/>
                <a:ea typeface="黑体" panose="02010609060101010101" pitchFamily="49" charset="-122"/>
                <a:cs typeface="Times New Roman" panose="02020603050405020304" pitchFamily="18" charset="0"/>
              </a:rPr>
              <a:t>Pycharm</a:t>
            </a:r>
            <a:r>
              <a:rPr lang="zh-CN" altLang="en-US" sz="28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a:t>
            </a:r>
            <a:r>
              <a:rPr lang="en-US" altLang="zh-CN" sz="28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SonarQube</a:t>
            </a:r>
            <a:endParaRPr lang="en-US" altLang="zh-CN" sz="28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endParaRPr>
          </a:p>
          <a:p>
            <a:endParaRPr lang="zh-CN" altLang="en-US" dirty="0"/>
          </a:p>
        </p:txBody>
      </p:sp>
      <p:pic>
        <p:nvPicPr>
          <p:cNvPr id="7" name="图片 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036309" y="1506413"/>
            <a:ext cx="3736988" cy="3736988"/>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76"/>
          <p:cNvSpPr txBox="1"/>
          <p:nvPr/>
        </p:nvSpPr>
        <p:spPr>
          <a:xfrm>
            <a:off x="3453574" y="69453"/>
            <a:ext cx="5451229" cy="646331"/>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软件设计与建模</a:t>
            </a:r>
            <a:endPar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pic>
        <p:nvPicPr>
          <p:cNvPr id="4" name="图片 3" descr="微信图片_20230620075817"/>
          <p:cNvPicPr>
            <a:picLocks noChangeAspect="1"/>
          </p:cNvPicPr>
          <p:nvPr/>
        </p:nvPicPr>
        <p:blipFill>
          <a:blip r:embed="rId1"/>
          <a:stretch>
            <a:fillRect/>
          </a:stretch>
        </p:blipFill>
        <p:spPr>
          <a:xfrm>
            <a:off x="293166" y="2157959"/>
            <a:ext cx="3238128" cy="2726442"/>
          </a:xfrm>
          <a:prstGeom prst="rect">
            <a:avLst/>
          </a:prstGeom>
        </p:spPr>
      </p:pic>
      <p:pic>
        <p:nvPicPr>
          <p:cNvPr id="5" name="图片 4"/>
          <p:cNvPicPr>
            <a:picLocks noChangeAspect="1"/>
          </p:cNvPicPr>
          <p:nvPr>
            <p:custDataLst>
              <p:tags r:id="rId2"/>
            </p:custDataLst>
          </p:nvPr>
        </p:nvPicPr>
        <p:blipFill>
          <a:blip r:embed="rId3"/>
          <a:srcRect l="6460"/>
          <a:stretch>
            <a:fillRect/>
          </a:stretch>
        </p:blipFill>
        <p:spPr>
          <a:xfrm>
            <a:off x="293166" y="5205310"/>
            <a:ext cx="2030150" cy="1682356"/>
          </a:xfrm>
          <a:prstGeom prst="rect">
            <a:avLst/>
          </a:prstGeom>
          <a:effectLst>
            <a:glow rad="127000">
              <a:srgbClr val="FAFAFA">
                <a:alpha val="40000"/>
              </a:srgbClr>
            </a:glow>
          </a:effectLst>
        </p:spPr>
      </p:pic>
      <p:pic>
        <p:nvPicPr>
          <p:cNvPr id="6" name="图片 5"/>
          <p:cNvPicPr/>
          <p:nvPr>
            <p:custDataLst>
              <p:tags r:id="rId4"/>
            </p:custDataLst>
          </p:nvPr>
        </p:nvPicPr>
        <p:blipFill>
          <a:blip r:embed="rId5"/>
          <a:srcRect b="24218"/>
          <a:stretch>
            <a:fillRect/>
          </a:stretch>
        </p:blipFill>
        <p:spPr>
          <a:xfrm>
            <a:off x="9816943" y="-415568"/>
            <a:ext cx="2268333" cy="1682356"/>
          </a:xfrm>
          <a:prstGeom prst="rect">
            <a:avLst/>
          </a:prstGeom>
          <a:noFill/>
          <a:ln w="9525">
            <a:noFill/>
          </a:ln>
          <a:effectLst>
            <a:glow rad="127000">
              <a:srgbClr val="FAFAFA">
                <a:alpha val="40000"/>
              </a:srgbClr>
            </a:glow>
          </a:effectLst>
        </p:spPr>
      </p:pic>
      <p:sp>
        <p:nvSpPr>
          <p:cNvPr id="7" name="箭头: 五边形 6"/>
          <p:cNvSpPr/>
          <p:nvPr/>
        </p:nvSpPr>
        <p:spPr>
          <a:xfrm>
            <a:off x="0" y="993693"/>
            <a:ext cx="2622884" cy="600500"/>
          </a:xfrm>
          <a:prstGeom prst="homePlate">
            <a:avLst/>
          </a:prstGeom>
          <a:solidFill>
            <a:schemeClr val="accent6">
              <a:lumMod val="7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8" name="文本框 7"/>
          <p:cNvSpPr txBox="1"/>
          <p:nvPr/>
        </p:nvSpPr>
        <p:spPr>
          <a:xfrm>
            <a:off x="209405" y="1009662"/>
            <a:ext cx="1968312"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2800" dirty="0">
                <a:solidFill>
                  <a:prstClr val="white"/>
                </a:solidFill>
                <a:latin typeface="黑体" panose="02010609060101010101" pitchFamily="49" charset="-122"/>
                <a:ea typeface="黑体" panose="02010609060101010101" pitchFamily="49" charset="-122"/>
              </a:rPr>
              <a:t>体系结构图</a:t>
            </a:r>
            <a:endPar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endParaRPr>
          </a:p>
        </p:txBody>
      </p:sp>
      <p:pic>
        <p:nvPicPr>
          <p:cNvPr id="2" name="图片 1" descr="微信截图_20230411142828"/>
          <p:cNvPicPr>
            <a:picLocks noChangeAspect="1"/>
          </p:cNvPicPr>
          <p:nvPr/>
        </p:nvPicPr>
        <p:blipFill>
          <a:blip r:embed="rId6"/>
          <a:stretch>
            <a:fillRect/>
          </a:stretch>
        </p:blipFill>
        <p:spPr>
          <a:xfrm>
            <a:off x="3759198" y="2086794"/>
            <a:ext cx="4438365" cy="2868771"/>
          </a:xfrm>
          <a:prstGeom prst="rect">
            <a:avLst/>
          </a:prstGeom>
        </p:spPr>
      </p:pic>
      <p:pic>
        <p:nvPicPr>
          <p:cNvPr id="9" name="图片 8" descr="微信截图_20230411152444"/>
          <p:cNvPicPr>
            <a:picLocks noChangeAspect="1"/>
          </p:cNvPicPr>
          <p:nvPr/>
        </p:nvPicPr>
        <p:blipFill>
          <a:blip r:embed="rId7"/>
          <a:stretch>
            <a:fillRect/>
          </a:stretch>
        </p:blipFill>
        <p:spPr>
          <a:xfrm>
            <a:off x="8328554" y="1899151"/>
            <a:ext cx="3756722" cy="3244056"/>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p:nvPr>
            <p:custDataLst>
              <p:tags r:id="rId1"/>
            </p:custDataLst>
          </p:nvPr>
        </p:nvPicPr>
        <p:blipFill>
          <a:blip r:embed="rId2"/>
          <a:srcRect b="24218"/>
          <a:stretch>
            <a:fillRect/>
          </a:stretch>
        </p:blipFill>
        <p:spPr>
          <a:xfrm>
            <a:off x="9816943" y="-415568"/>
            <a:ext cx="2268333" cy="1682356"/>
          </a:xfrm>
          <a:prstGeom prst="rect">
            <a:avLst/>
          </a:prstGeom>
          <a:noFill/>
          <a:ln w="9525">
            <a:noFill/>
          </a:ln>
          <a:effectLst>
            <a:glow rad="127000">
              <a:srgbClr val="FAFAFA">
                <a:alpha val="40000"/>
              </a:srgbClr>
            </a:glow>
          </a:effectLst>
        </p:spPr>
      </p:pic>
      <p:pic>
        <p:nvPicPr>
          <p:cNvPr id="4" name="图片 3"/>
          <p:cNvPicPr>
            <a:picLocks noChangeAspect="1"/>
          </p:cNvPicPr>
          <p:nvPr>
            <p:custDataLst>
              <p:tags r:id="rId3"/>
            </p:custDataLst>
          </p:nvPr>
        </p:nvPicPr>
        <p:blipFill>
          <a:blip r:embed="rId4"/>
          <a:srcRect l="6460"/>
          <a:stretch>
            <a:fillRect/>
          </a:stretch>
        </p:blipFill>
        <p:spPr>
          <a:xfrm>
            <a:off x="293166" y="5205310"/>
            <a:ext cx="2030150" cy="1682356"/>
          </a:xfrm>
          <a:prstGeom prst="rect">
            <a:avLst/>
          </a:prstGeom>
          <a:effectLst>
            <a:glow rad="127000">
              <a:srgbClr val="FAFAFA">
                <a:alpha val="40000"/>
              </a:srgbClr>
            </a:glow>
          </a:effectLst>
        </p:spPr>
      </p:pic>
      <p:sp>
        <p:nvSpPr>
          <p:cNvPr id="5" name="TextBox 76"/>
          <p:cNvSpPr txBox="1"/>
          <p:nvPr/>
        </p:nvSpPr>
        <p:spPr>
          <a:xfrm>
            <a:off x="3453574" y="69453"/>
            <a:ext cx="5451229" cy="646331"/>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软件设计与建模</a:t>
            </a:r>
            <a:endPar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6" name="箭头: 五边形 5"/>
          <p:cNvSpPr/>
          <p:nvPr/>
        </p:nvSpPr>
        <p:spPr>
          <a:xfrm>
            <a:off x="0" y="993693"/>
            <a:ext cx="2268333" cy="600500"/>
          </a:xfrm>
          <a:prstGeom prst="homePlate">
            <a:avLst/>
          </a:prstGeom>
          <a:solidFill>
            <a:schemeClr val="accent6">
              <a:lumMod val="7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7" name="文本框 6"/>
          <p:cNvSpPr txBox="1"/>
          <p:nvPr/>
        </p:nvSpPr>
        <p:spPr>
          <a:xfrm>
            <a:off x="209405" y="1009662"/>
            <a:ext cx="166127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2800" dirty="0">
                <a:solidFill>
                  <a:prstClr val="white"/>
                </a:solidFill>
                <a:latin typeface="黑体" panose="02010609060101010101" pitchFamily="49" charset="-122"/>
                <a:ea typeface="黑体" panose="02010609060101010101" pitchFamily="49" charset="-122"/>
              </a:rPr>
              <a:t>部署图</a:t>
            </a:r>
            <a:endPar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endParaRPr>
          </a:p>
        </p:txBody>
      </p:sp>
      <p:pic>
        <p:nvPicPr>
          <p:cNvPr id="10" name="图片 9" descr="e0b5830a2173e03828cead14b362bbd"/>
          <p:cNvPicPr>
            <a:picLocks noChangeAspect="1"/>
          </p:cNvPicPr>
          <p:nvPr/>
        </p:nvPicPr>
        <p:blipFill>
          <a:blip r:embed="rId5"/>
          <a:stretch>
            <a:fillRect/>
          </a:stretch>
        </p:blipFill>
        <p:spPr>
          <a:xfrm>
            <a:off x="548005" y="1701800"/>
            <a:ext cx="11095990" cy="3757295"/>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p:nvPr>
            <p:custDataLst>
              <p:tags r:id="rId1"/>
            </p:custDataLst>
          </p:nvPr>
        </p:nvPicPr>
        <p:blipFill>
          <a:blip r:embed="rId2"/>
          <a:srcRect b="24218"/>
          <a:stretch>
            <a:fillRect/>
          </a:stretch>
        </p:blipFill>
        <p:spPr>
          <a:xfrm>
            <a:off x="9816943" y="-415568"/>
            <a:ext cx="2268333" cy="1682356"/>
          </a:xfrm>
          <a:prstGeom prst="rect">
            <a:avLst/>
          </a:prstGeom>
          <a:noFill/>
          <a:ln w="9525">
            <a:noFill/>
          </a:ln>
          <a:effectLst>
            <a:glow rad="127000">
              <a:srgbClr val="FAFAFA">
                <a:alpha val="40000"/>
              </a:srgbClr>
            </a:glow>
          </a:effectLst>
        </p:spPr>
      </p:pic>
      <p:pic>
        <p:nvPicPr>
          <p:cNvPr id="4" name="图片 3"/>
          <p:cNvPicPr>
            <a:picLocks noChangeAspect="1"/>
          </p:cNvPicPr>
          <p:nvPr>
            <p:custDataLst>
              <p:tags r:id="rId3"/>
            </p:custDataLst>
          </p:nvPr>
        </p:nvPicPr>
        <p:blipFill>
          <a:blip r:embed="rId4"/>
          <a:srcRect l="6460"/>
          <a:stretch>
            <a:fillRect/>
          </a:stretch>
        </p:blipFill>
        <p:spPr>
          <a:xfrm>
            <a:off x="293166" y="5205310"/>
            <a:ext cx="2030150" cy="1682356"/>
          </a:xfrm>
          <a:prstGeom prst="rect">
            <a:avLst/>
          </a:prstGeom>
          <a:effectLst>
            <a:glow rad="127000">
              <a:srgbClr val="FAFAFA">
                <a:alpha val="40000"/>
              </a:srgbClr>
            </a:glow>
          </a:effectLst>
        </p:spPr>
      </p:pic>
      <p:sp>
        <p:nvSpPr>
          <p:cNvPr id="5" name="TextBox 76"/>
          <p:cNvSpPr txBox="1"/>
          <p:nvPr/>
        </p:nvSpPr>
        <p:spPr>
          <a:xfrm>
            <a:off x="3453574" y="69453"/>
            <a:ext cx="5451229" cy="646331"/>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软件设计与建模</a:t>
            </a:r>
            <a:endPar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6" name="箭头: 五边形 5"/>
          <p:cNvSpPr/>
          <p:nvPr/>
        </p:nvSpPr>
        <p:spPr>
          <a:xfrm>
            <a:off x="0" y="993693"/>
            <a:ext cx="2268333" cy="600500"/>
          </a:xfrm>
          <a:prstGeom prst="homePlate">
            <a:avLst/>
          </a:prstGeom>
          <a:solidFill>
            <a:schemeClr val="accent6">
              <a:lumMod val="7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7" name="文本框 6"/>
          <p:cNvSpPr txBox="1"/>
          <p:nvPr/>
        </p:nvSpPr>
        <p:spPr>
          <a:xfrm>
            <a:off x="209405" y="1009662"/>
            <a:ext cx="166127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2800" dirty="0">
                <a:solidFill>
                  <a:prstClr val="white"/>
                </a:solidFill>
                <a:latin typeface="黑体" panose="02010609060101010101" pitchFamily="49" charset="-122"/>
                <a:ea typeface="黑体" panose="02010609060101010101" pitchFamily="49" charset="-122"/>
              </a:rPr>
              <a:t>界 面</a:t>
            </a:r>
            <a:endPar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endParaRPr>
          </a:p>
        </p:txBody>
      </p:sp>
      <p:pic>
        <p:nvPicPr>
          <p:cNvPr id="8" name="图片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96926" y="1824627"/>
            <a:ext cx="6732800" cy="403968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p:nvPr>
            <p:custDataLst>
              <p:tags r:id="rId1"/>
            </p:custDataLst>
          </p:nvPr>
        </p:nvPicPr>
        <p:blipFill>
          <a:blip r:embed="rId2"/>
          <a:srcRect b="24218"/>
          <a:stretch>
            <a:fillRect/>
          </a:stretch>
        </p:blipFill>
        <p:spPr>
          <a:xfrm>
            <a:off x="9816943" y="-415568"/>
            <a:ext cx="2268333" cy="1682356"/>
          </a:xfrm>
          <a:prstGeom prst="rect">
            <a:avLst/>
          </a:prstGeom>
          <a:noFill/>
          <a:ln w="9525">
            <a:noFill/>
          </a:ln>
          <a:effectLst>
            <a:glow rad="127000">
              <a:srgbClr val="FAFAFA">
                <a:alpha val="40000"/>
              </a:srgbClr>
            </a:glow>
          </a:effectLst>
        </p:spPr>
      </p:pic>
      <p:pic>
        <p:nvPicPr>
          <p:cNvPr id="4" name="图片 3"/>
          <p:cNvPicPr>
            <a:picLocks noChangeAspect="1"/>
          </p:cNvPicPr>
          <p:nvPr>
            <p:custDataLst>
              <p:tags r:id="rId3"/>
            </p:custDataLst>
          </p:nvPr>
        </p:nvPicPr>
        <p:blipFill>
          <a:blip r:embed="rId4"/>
          <a:srcRect l="6460"/>
          <a:stretch>
            <a:fillRect/>
          </a:stretch>
        </p:blipFill>
        <p:spPr>
          <a:xfrm>
            <a:off x="293166" y="5205310"/>
            <a:ext cx="2030150" cy="1682356"/>
          </a:xfrm>
          <a:prstGeom prst="rect">
            <a:avLst/>
          </a:prstGeom>
          <a:effectLst>
            <a:glow rad="127000">
              <a:srgbClr val="FAFAFA">
                <a:alpha val="40000"/>
              </a:srgbClr>
            </a:glow>
          </a:effectLst>
        </p:spPr>
      </p:pic>
      <p:sp>
        <p:nvSpPr>
          <p:cNvPr id="5" name="TextBox 76"/>
          <p:cNvSpPr txBox="1"/>
          <p:nvPr/>
        </p:nvSpPr>
        <p:spPr>
          <a:xfrm>
            <a:off x="3453574" y="69453"/>
            <a:ext cx="5451229" cy="646331"/>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软件设计与建模</a:t>
            </a:r>
            <a:endPar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6" name="箭头: 五边形 5"/>
          <p:cNvSpPr/>
          <p:nvPr/>
        </p:nvSpPr>
        <p:spPr>
          <a:xfrm>
            <a:off x="0" y="993693"/>
            <a:ext cx="2268333" cy="600500"/>
          </a:xfrm>
          <a:prstGeom prst="homePlate">
            <a:avLst/>
          </a:prstGeom>
          <a:solidFill>
            <a:schemeClr val="accent6">
              <a:lumMod val="7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7" name="文本框 6"/>
          <p:cNvSpPr txBox="1"/>
          <p:nvPr/>
        </p:nvSpPr>
        <p:spPr>
          <a:xfrm>
            <a:off x="209405" y="1009662"/>
            <a:ext cx="166127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cs typeface="+mn-cs"/>
              </a:rPr>
              <a:t>界 面</a:t>
            </a:r>
            <a:endPar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cs typeface="+mn-cs"/>
            </a:endParaRPr>
          </a:p>
        </p:txBody>
      </p:sp>
      <p:pic>
        <p:nvPicPr>
          <p:cNvPr id="9" name="图片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38761" y="1665631"/>
            <a:ext cx="7914478" cy="4130205"/>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p:nvPr>
            <p:custDataLst>
              <p:tags r:id="rId1"/>
            </p:custDataLst>
          </p:nvPr>
        </p:nvPicPr>
        <p:blipFill>
          <a:blip r:embed="rId2"/>
          <a:srcRect b="24218"/>
          <a:stretch>
            <a:fillRect/>
          </a:stretch>
        </p:blipFill>
        <p:spPr>
          <a:xfrm>
            <a:off x="9816943" y="-415568"/>
            <a:ext cx="2268333" cy="1682356"/>
          </a:xfrm>
          <a:prstGeom prst="rect">
            <a:avLst/>
          </a:prstGeom>
          <a:noFill/>
          <a:ln w="9525">
            <a:noFill/>
          </a:ln>
          <a:effectLst>
            <a:glow rad="127000">
              <a:srgbClr val="FAFAFA">
                <a:alpha val="40000"/>
              </a:srgbClr>
            </a:glow>
          </a:effectLst>
        </p:spPr>
      </p:pic>
      <p:pic>
        <p:nvPicPr>
          <p:cNvPr id="4" name="图片 3"/>
          <p:cNvPicPr>
            <a:picLocks noChangeAspect="1"/>
          </p:cNvPicPr>
          <p:nvPr>
            <p:custDataLst>
              <p:tags r:id="rId3"/>
            </p:custDataLst>
          </p:nvPr>
        </p:nvPicPr>
        <p:blipFill>
          <a:blip r:embed="rId4"/>
          <a:srcRect l="6460"/>
          <a:stretch>
            <a:fillRect/>
          </a:stretch>
        </p:blipFill>
        <p:spPr>
          <a:xfrm>
            <a:off x="293166" y="5205310"/>
            <a:ext cx="2030150" cy="1682356"/>
          </a:xfrm>
          <a:prstGeom prst="rect">
            <a:avLst/>
          </a:prstGeom>
          <a:effectLst>
            <a:glow rad="127000">
              <a:srgbClr val="FAFAFA">
                <a:alpha val="40000"/>
              </a:srgbClr>
            </a:glow>
          </a:effectLst>
        </p:spPr>
      </p:pic>
      <p:sp>
        <p:nvSpPr>
          <p:cNvPr id="5" name="TextBox 76"/>
          <p:cNvSpPr txBox="1"/>
          <p:nvPr/>
        </p:nvSpPr>
        <p:spPr>
          <a:xfrm>
            <a:off x="3453574" y="69453"/>
            <a:ext cx="5451229" cy="646331"/>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软件设计与建模</a:t>
            </a:r>
            <a:endPar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6" name="箭头: 五边形 5"/>
          <p:cNvSpPr/>
          <p:nvPr/>
        </p:nvSpPr>
        <p:spPr>
          <a:xfrm>
            <a:off x="0" y="993693"/>
            <a:ext cx="2268333" cy="600500"/>
          </a:xfrm>
          <a:prstGeom prst="homePlate">
            <a:avLst/>
          </a:prstGeom>
          <a:solidFill>
            <a:schemeClr val="accent6">
              <a:lumMod val="7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7" name="文本框 6"/>
          <p:cNvSpPr txBox="1"/>
          <p:nvPr/>
        </p:nvSpPr>
        <p:spPr>
          <a:xfrm>
            <a:off x="209405" y="1009662"/>
            <a:ext cx="166127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cs typeface="+mn-cs"/>
              </a:rPr>
              <a:t>界 面</a:t>
            </a:r>
            <a:endPar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cs typeface="+mn-cs"/>
            </a:endParaRPr>
          </a:p>
        </p:txBody>
      </p:sp>
      <p:pic>
        <p:nvPicPr>
          <p:cNvPr id="9" name="图片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80959" y="1825742"/>
            <a:ext cx="7796458" cy="4038565"/>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p:nvPr>
            <p:custDataLst>
              <p:tags r:id="rId1"/>
            </p:custDataLst>
          </p:nvPr>
        </p:nvPicPr>
        <p:blipFill>
          <a:blip r:embed="rId2"/>
          <a:srcRect b="24218"/>
          <a:stretch>
            <a:fillRect/>
          </a:stretch>
        </p:blipFill>
        <p:spPr>
          <a:xfrm>
            <a:off x="9816943" y="-415568"/>
            <a:ext cx="2268333" cy="1682356"/>
          </a:xfrm>
          <a:prstGeom prst="rect">
            <a:avLst/>
          </a:prstGeom>
          <a:noFill/>
          <a:ln w="9525">
            <a:noFill/>
          </a:ln>
          <a:effectLst>
            <a:glow rad="127000">
              <a:srgbClr val="FAFAFA">
                <a:alpha val="40000"/>
              </a:srgbClr>
            </a:glow>
          </a:effectLst>
        </p:spPr>
      </p:pic>
      <p:pic>
        <p:nvPicPr>
          <p:cNvPr id="4" name="图片 3"/>
          <p:cNvPicPr>
            <a:picLocks noChangeAspect="1"/>
          </p:cNvPicPr>
          <p:nvPr>
            <p:custDataLst>
              <p:tags r:id="rId3"/>
            </p:custDataLst>
          </p:nvPr>
        </p:nvPicPr>
        <p:blipFill>
          <a:blip r:embed="rId4"/>
          <a:srcRect l="6460"/>
          <a:stretch>
            <a:fillRect/>
          </a:stretch>
        </p:blipFill>
        <p:spPr>
          <a:xfrm>
            <a:off x="293166" y="5205310"/>
            <a:ext cx="2030150" cy="1682356"/>
          </a:xfrm>
          <a:prstGeom prst="rect">
            <a:avLst/>
          </a:prstGeom>
          <a:effectLst>
            <a:glow rad="127000">
              <a:srgbClr val="FAFAFA">
                <a:alpha val="40000"/>
              </a:srgbClr>
            </a:glow>
          </a:effectLst>
        </p:spPr>
      </p:pic>
      <p:sp>
        <p:nvSpPr>
          <p:cNvPr id="5" name="TextBox 76"/>
          <p:cNvSpPr txBox="1"/>
          <p:nvPr/>
        </p:nvSpPr>
        <p:spPr>
          <a:xfrm>
            <a:off x="3453574" y="69453"/>
            <a:ext cx="5451229" cy="646331"/>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软件设计与建模</a:t>
            </a:r>
            <a:endPar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6" name="箭头: 五边形 5"/>
          <p:cNvSpPr/>
          <p:nvPr/>
        </p:nvSpPr>
        <p:spPr>
          <a:xfrm>
            <a:off x="1" y="993693"/>
            <a:ext cx="3669632" cy="600500"/>
          </a:xfrm>
          <a:prstGeom prst="homePlate">
            <a:avLst/>
          </a:prstGeom>
          <a:solidFill>
            <a:schemeClr val="accent6">
              <a:lumMod val="7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7" name="文本框 6"/>
          <p:cNvSpPr txBox="1"/>
          <p:nvPr/>
        </p:nvSpPr>
        <p:spPr>
          <a:xfrm>
            <a:off x="209405" y="1009663"/>
            <a:ext cx="308724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2800" dirty="0">
                <a:solidFill>
                  <a:prstClr val="white"/>
                </a:solidFill>
                <a:latin typeface="黑体" panose="02010609060101010101" pitchFamily="49" charset="-122"/>
                <a:ea typeface="黑体" panose="02010609060101010101" pitchFamily="49" charset="-122"/>
              </a:rPr>
              <a:t>用户界面类间关系</a:t>
            </a:r>
            <a:endPar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endParaRPr>
          </a:p>
        </p:txBody>
      </p:sp>
      <p:pic>
        <p:nvPicPr>
          <p:cNvPr id="8" name="图片 7" descr="类设计"/>
          <p:cNvPicPr>
            <a:picLocks noChangeAspect="1"/>
          </p:cNvPicPr>
          <p:nvPr/>
        </p:nvPicPr>
        <p:blipFill>
          <a:blip r:embed="rId5"/>
          <a:stretch>
            <a:fillRect/>
          </a:stretch>
        </p:blipFill>
        <p:spPr>
          <a:xfrm>
            <a:off x="2204085" y="1660525"/>
            <a:ext cx="8435340" cy="443738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p:nvPr>
            <p:custDataLst>
              <p:tags r:id="rId1"/>
            </p:custDataLst>
          </p:nvPr>
        </p:nvPicPr>
        <p:blipFill>
          <a:blip r:embed="rId2"/>
          <a:srcRect b="24218"/>
          <a:stretch>
            <a:fillRect/>
          </a:stretch>
        </p:blipFill>
        <p:spPr>
          <a:xfrm>
            <a:off x="9816943" y="-415568"/>
            <a:ext cx="2268333" cy="1682356"/>
          </a:xfrm>
          <a:prstGeom prst="rect">
            <a:avLst/>
          </a:prstGeom>
          <a:noFill/>
          <a:ln w="9525">
            <a:noFill/>
          </a:ln>
          <a:effectLst>
            <a:glow rad="127000">
              <a:srgbClr val="FAFAFA">
                <a:alpha val="40000"/>
              </a:srgbClr>
            </a:glow>
          </a:effectLst>
        </p:spPr>
      </p:pic>
      <p:pic>
        <p:nvPicPr>
          <p:cNvPr id="4" name="图片 3"/>
          <p:cNvPicPr>
            <a:picLocks noChangeAspect="1"/>
          </p:cNvPicPr>
          <p:nvPr>
            <p:custDataLst>
              <p:tags r:id="rId3"/>
            </p:custDataLst>
          </p:nvPr>
        </p:nvPicPr>
        <p:blipFill>
          <a:blip r:embed="rId4"/>
          <a:srcRect l="6460"/>
          <a:stretch>
            <a:fillRect/>
          </a:stretch>
        </p:blipFill>
        <p:spPr>
          <a:xfrm>
            <a:off x="293166" y="5205310"/>
            <a:ext cx="2030150" cy="1682356"/>
          </a:xfrm>
          <a:prstGeom prst="rect">
            <a:avLst/>
          </a:prstGeom>
          <a:effectLst>
            <a:glow rad="127000">
              <a:srgbClr val="FAFAFA">
                <a:alpha val="40000"/>
              </a:srgbClr>
            </a:glow>
          </a:effectLst>
        </p:spPr>
      </p:pic>
      <p:sp>
        <p:nvSpPr>
          <p:cNvPr id="5" name="TextBox 76"/>
          <p:cNvSpPr txBox="1"/>
          <p:nvPr/>
        </p:nvSpPr>
        <p:spPr>
          <a:xfrm>
            <a:off x="3453574" y="69453"/>
            <a:ext cx="5451229" cy="646331"/>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软件设计与建模</a:t>
            </a:r>
            <a:endPar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6" name="箭头: 五边形 5"/>
          <p:cNvSpPr/>
          <p:nvPr/>
        </p:nvSpPr>
        <p:spPr>
          <a:xfrm>
            <a:off x="0" y="993693"/>
            <a:ext cx="3657599" cy="600500"/>
          </a:xfrm>
          <a:prstGeom prst="homePlate">
            <a:avLst/>
          </a:prstGeom>
          <a:solidFill>
            <a:schemeClr val="accent6">
              <a:lumMod val="7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7" name="文本框 6"/>
          <p:cNvSpPr txBox="1"/>
          <p:nvPr/>
        </p:nvSpPr>
        <p:spPr>
          <a:xfrm>
            <a:off x="209405" y="1009663"/>
            <a:ext cx="316244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rPr>
              <a:t>精化设计类的方法</a:t>
            </a:r>
            <a:endPar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endParaRPr>
          </a:p>
        </p:txBody>
      </p:sp>
      <p:pic>
        <p:nvPicPr>
          <p:cNvPr id="2" name="图片 1"/>
          <p:cNvPicPr>
            <a:picLocks noChangeAspect="1"/>
          </p:cNvPicPr>
          <p:nvPr/>
        </p:nvPicPr>
        <p:blipFill>
          <a:blip r:embed="rId5"/>
          <a:stretch>
            <a:fillRect/>
          </a:stretch>
        </p:blipFill>
        <p:spPr>
          <a:xfrm>
            <a:off x="210918" y="2543175"/>
            <a:ext cx="11770163" cy="20066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p:nvPr>
            <p:custDataLst>
              <p:tags r:id="rId1"/>
            </p:custDataLst>
          </p:nvPr>
        </p:nvPicPr>
        <p:blipFill>
          <a:blip r:embed="rId2"/>
          <a:srcRect b="24218"/>
          <a:stretch>
            <a:fillRect/>
          </a:stretch>
        </p:blipFill>
        <p:spPr>
          <a:xfrm>
            <a:off x="9816943" y="-415568"/>
            <a:ext cx="2268333" cy="1682356"/>
          </a:xfrm>
          <a:prstGeom prst="rect">
            <a:avLst/>
          </a:prstGeom>
          <a:noFill/>
          <a:ln w="9525">
            <a:noFill/>
          </a:ln>
          <a:effectLst>
            <a:glow rad="127000">
              <a:srgbClr val="FAFAFA">
                <a:alpha val="40000"/>
              </a:srgbClr>
            </a:glow>
          </a:effectLst>
        </p:spPr>
      </p:pic>
      <p:pic>
        <p:nvPicPr>
          <p:cNvPr id="4" name="图片 3"/>
          <p:cNvPicPr>
            <a:picLocks noChangeAspect="1"/>
          </p:cNvPicPr>
          <p:nvPr>
            <p:custDataLst>
              <p:tags r:id="rId3"/>
            </p:custDataLst>
          </p:nvPr>
        </p:nvPicPr>
        <p:blipFill>
          <a:blip r:embed="rId4"/>
          <a:srcRect l="6460"/>
          <a:stretch>
            <a:fillRect/>
          </a:stretch>
        </p:blipFill>
        <p:spPr>
          <a:xfrm>
            <a:off x="293166" y="5205310"/>
            <a:ext cx="2030150" cy="1682356"/>
          </a:xfrm>
          <a:prstGeom prst="rect">
            <a:avLst/>
          </a:prstGeom>
          <a:effectLst>
            <a:glow rad="127000">
              <a:srgbClr val="FAFAFA">
                <a:alpha val="40000"/>
              </a:srgbClr>
            </a:glow>
          </a:effectLst>
        </p:spPr>
      </p:pic>
      <p:sp>
        <p:nvSpPr>
          <p:cNvPr id="5" name="TextBox 76"/>
          <p:cNvSpPr txBox="1"/>
          <p:nvPr/>
        </p:nvSpPr>
        <p:spPr>
          <a:xfrm>
            <a:off x="3453574" y="69453"/>
            <a:ext cx="5451229" cy="646331"/>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软件设计与建模</a:t>
            </a:r>
            <a:endPar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6" name="箭头: 五边形 5"/>
          <p:cNvSpPr/>
          <p:nvPr/>
        </p:nvSpPr>
        <p:spPr>
          <a:xfrm>
            <a:off x="1" y="993693"/>
            <a:ext cx="5114924" cy="600500"/>
          </a:xfrm>
          <a:prstGeom prst="homePlate">
            <a:avLst/>
          </a:prstGeom>
          <a:solidFill>
            <a:schemeClr val="accent6">
              <a:lumMod val="7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7" name="文本框 6"/>
          <p:cNvSpPr txBox="1"/>
          <p:nvPr/>
        </p:nvSpPr>
        <p:spPr>
          <a:xfrm>
            <a:off x="209404" y="1009663"/>
            <a:ext cx="450697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rPr>
              <a:t>“搜寻定位”用例的类设计</a:t>
            </a:r>
            <a:endPar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endParaRPr>
          </a:p>
        </p:txBody>
      </p:sp>
      <p:pic>
        <p:nvPicPr>
          <p:cNvPr id="8" name="图片 7" descr="绘图1"/>
          <p:cNvPicPr>
            <a:picLocks noChangeAspect="1"/>
          </p:cNvPicPr>
          <p:nvPr/>
        </p:nvPicPr>
        <p:blipFill>
          <a:blip r:embed="rId5"/>
          <a:stretch>
            <a:fillRect/>
          </a:stretch>
        </p:blipFill>
        <p:spPr>
          <a:xfrm>
            <a:off x="270417" y="2981048"/>
            <a:ext cx="11676941" cy="1261404"/>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p:nvPr>
            <p:custDataLst>
              <p:tags r:id="rId1"/>
            </p:custDataLst>
          </p:nvPr>
        </p:nvPicPr>
        <p:blipFill>
          <a:blip r:embed="rId2"/>
          <a:srcRect b="24218"/>
          <a:stretch>
            <a:fillRect/>
          </a:stretch>
        </p:blipFill>
        <p:spPr>
          <a:xfrm>
            <a:off x="9816943" y="-415568"/>
            <a:ext cx="2268333" cy="1682356"/>
          </a:xfrm>
          <a:prstGeom prst="rect">
            <a:avLst/>
          </a:prstGeom>
          <a:noFill/>
          <a:ln w="9525">
            <a:noFill/>
          </a:ln>
          <a:effectLst>
            <a:glow rad="127000">
              <a:srgbClr val="FAFAFA">
                <a:alpha val="40000"/>
              </a:srgbClr>
            </a:glow>
          </a:effectLst>
        </p:spPr>
      </p:pic>
      <p:pic>
        <p:nvPicPr>
          <p:cNvPr id="4" name="图片 3"/>
          <p:cNvPicPr>
            <a:picLocks noChangeAspect="1"/>
          </p:cNvPicPr>
          <p:nvPr>
            <p:custDataLst>
              <p:tags r:id="rId3"/>
            </p:custDataLst>
          </p:nvPr>
        </p:nvPicPr>
        <p:blipFill>
          <a:blip r:embed="rId4"/>
          <a:srcRect l="6460"/>
          <a:stretch>
            <a:fillRect/>
          </a:stretch>
        </p:blipFill>
        <p:spPr>
          <a:xfrm>
            <a:off x="293166" y="5205310"/>
            <a:ext cx="2030150" cy="1682356"/>
          </a:xfrm>
          <a:prstGeom prst="rect">
            <a:avLst/>
          </a:prstGeom>
          <a:effectLst>
            <a:glow rad="127000">
              <a:srgbClr val="FAFAFA">
                <a:alpha val="40000"/>
              </a:srgbClr>
            </a:glow>
          </a:effectLst>
        </p:spPr>
      </p:pic>
      <p:sp>
        <p:nvSpPr>
          <p:cNvPr id="5" name="TextBox 76"/>
          <p:cNvSpPr txBox="1"/>
          <p:nvPr/>
        </p:nvSpPr>
        <p:spPr>
          <a:xfrm>
            <a:off x="3453574" y="69453"/>
            <a:ext cx="5451229" cy="646331"/>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软件设计与建模</a:t>
            </a:r>
            <a:endPar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6" name="箭头: 五边形 5"/>
          <p:cNvSpPr/>
          <p:nvPr/>
        </p:nvSpPr>
        <p:spPr>
          <a:xfrm>
            <a:off x="1" y="993693"/>
            <a:ext cx="5186362" cy="600500"/>
          </a:xfrm>
          <a:prstGeom prst="homePlate">
            <a:avLst/>
          </a:prstGeom>
          <a:solidFill>
            <a:schemeClr val="accent6">
              <a:lumMod val="7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7" name="文本框 6"/>
          <p:cNvSpPr txBox="1"/>
          <p:nvPr/>
        </p:nvSpPr>
        <p:spPr>
          <a:xfrm>
            <a:off x="209404" y="1009663"/>
            <a:ext cx="450697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rPr>
              <a:t>“飞行控制”用例的类设计</a:t>
            </a:r>
            <a:endPar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endParaRPr>
          </a:p>
        </p:txBody>
      </p:sp>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5885" y="2867467"/>
            <a:ext cx="11900230" cy="149793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p:nvPr>
            <p:custDataLst>
              <p:tags r:id="rId1"/>
            </p:custDataLst>
          </p:nvPr>
        </p:nvPicPr>
        <p:blipFill>
          <a:blip r:embed="rId2"/>
          <a:srcRect b="24218"/>
          <a:stretch>
            <a:fillRect/>
          </a:stretch>
        </p:blipFill>
        <p:spPr>
          <a:xfrm>
            <a:off x="9816943" y="-415568"/>
            <a:ext cx="2268333" cy="1682356"/>
          </a:xfrm>
          <a:prstGeom prst="rect">
            <a:avLst/>
          </a:prstGeom>
          <a:noFill/>
          <a:ln w="9525">
            <a:noFill/>
          </a:ln>
          <a:effectLst>
            <a:glow rad="127000">
              <a:srgbClr val="FAFAFA">
                <a:alpha val="40000"/>
              </a:srgbClr>
            </a:glow>
          </a:effectLst>
        </p:spPr>
      </p:pic>
      <p:pic>
        <p:nvPicPr>
          <p:cNvPr id="4" name="图片 3"/>
          <p:cNvPicPr>
            <a:picLocks noChangeAspect="1"/>
          </p:cNvPicPr>
          <p:nvPr>
            <p:custDataLst>
              <p:tags r:id="rId3"/>
            </p:custDataLst>
          </p:nvPr>
        </p:nvPicPr>
        <p:blipFill>
          <a:blip r:embed="rId4"/>
          <a:srcRect l="6460"/>
          <a:stretch>
            <a:fillRect/>
          </a:stretch>
        </p:blipFill>
        <p:spPr>
          <a:xfrm>
            <a:off x="293166" y="5205310"/>
            <a:ext cx="2030150" cy="1682356"/>
          </a:xfrm>
          <a:prstGeom prst="rect">
            <a:avLst/>
          </a:prstGeom>
          <a:effectLst>
            <a:glow rad="127000">
              <a:srgbClr val="FAFAFA">
                <a:alpha val="40000"/>
              </a:srgbClr>
            </a:glow>
          </a:effectLst>
        </p:spPr>
      </p:pic>
      <p:sp>
        <p:nvSpPr>
          <p:cNvPr id="5" name="TextBox 76"/>
          <p:cNvSpPr txBox="1"/>
          <p:nvPr/>
        </p:nvSpPr>
        <p:spPr>
          <a:xfrm>
            <a:off x="3453574" y="69453"/>
            <a:ext cx="5451229" cy="646331"/>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软件设计与建模</a:t>
            </a:r>
            <a:endPar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6" name="箭头: 五边形 5"/>
          <p:cNvSpPr/>
          <p:nvPr/>
        </p:nvSpPr>
        <p:spPr>
          <a:xfrm>
            <a:off x="0" y="993693"/>
            <a:ext cx="5157787" cy="600500"/>
          </a:xfrm>
          <a:prstGeom prst="homePlate">
            <a:avLst/>
          </a:prstGeom>
          <a:solidFill>
            <a:schemeClr val="accent6">
              <a:lumMod val="7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7" name="文本框 6"/>
          <p:cNvSpPr txBox="1"/>
          <p:nvPr/>
        </p:nvSpPr>
        <p:spPr>
          <a:xfrm>
            <a:off x="209404" y="1009663"/>
            <a:ext cx="450697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rPr>
              <a:t>“位置确定”用例的类设计</a:t>
            </a:r>
            <a:endPar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endParaRPr>
          </a:p>
        </p:txBody>
      </p:sp>
      <p:pic>
        <p:nvPicPr>
          <p:cNvPr id="205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8535" y="2340745"/>
            <a:ext cx="11135314" cy="253716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p:nvPr>
            <p:custDataLst>
              <p:tags r:id="rId1"/>
            </p:custDataLst>
          </p:nvPr>
        </p:nvPicPr>
        <p:blipFill>
          <a:blip r:embed="rId2"/>
          <a:srcRect b="24218"/>
          <a:stretch>
            <a:fillRect/>
          </a:stretch>
        </p:blipFill>
        <p:spPr>
          <a:xfrm>
            <a:off x="9816943" y="-415568"/>
            <a:ext cx="2268333" cy="1682356"/>
          </a:xfrm>
          <a:prstGeom prst="rect">
            <a:avLst/>
          </a:prstGeom>
          <a:noFill/>
          <a:ln w="9525">
            <a:noFill/>
          </a:ln>
          <a:effectLst>
            <a:glow rad="127000">
              <a:srgbClr val="FAFAFA">
                <a:alpha val="40000"/>
              </a:srgbClr>
            </a:glow>
          </a:effectLst>
        </p:spPr>
      </p:pic>
      <p:sp>
        <p:nvSpPr>
          <p:cNvPr id="5" name="TextBox 76"/>
          <p:cNvSpPr txBox="1"/>
          <p:nvPr/>
        </p:nvSpPr>
        <p:spPr>
          <a:xfrm>
            <a:off x="3453574" y="69453"/>
            <a:ext cx="5451229" cy="646331"/>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软件设计与建模</a:t>
            </a:r>
            <a:endPar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pic>
        <p:nvPicPr>
          <p:cNvPr id="6" name="图片 5"/>
          <p:cNvPicPr>
            <a:picLocks noChangeAspect="1"/>
          </p:cNvPicPr>
          <p:nvPr>
            <p:custDataLst>
              <p:tags r:id="rId3"/>
            </p:custDataLst>
          </p:nvPr>
        </p:nvPicPr>
        <p:blipFill>
          <a:blip r:embed="rId4"/>
          <a:srcRect l="6460"/>
          <a:stretch>
            <a:fillRect/>
          </a:stretch>
        </p:blipFill>
        <p:spPr>
          <a:xfrm>
            <a:off x="293166" y="5205310"/>
            <a:ext cx="2030150" cy="1682356"/>
          </a:xfrm>
          <a:prstGeom prst="rect">
            <a:avLst/>
          </a:prstGeom>
          <a:effectLst>
            <a:glow rad="127000">
              <a:srgbClr val="FAFAFA">
                <a:alpha val="40000"/>
              </a:srgbClr>
            </a:glow>
          </a:effectLst>
        </p:spPr>
      </p:pic>
      <p:sp>
        <p:nvSpPr>
          <p:cNvPr id="7" name="箭头: 五边形 6"/>
          <p:cNvSpPr/>
          <p:nvPr/>
        </p:nvSpPr>
        <p:spPr>
          <a:xfrm>
            <a:off x="1" y="993694"/>
            <a:ext cx="4271210" cy="646330"/>
          </a:xfrm>
          <a:prstGeom prst="homePlate">
            <a:avLst/>
          </a:prstGeom>
          <a:solidFill>
            <a:schemeClr val="accent6">
              <a:lumMod val="7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8" name="文本框 7"/>
          <p:cNvSpPr txBox="1"/>
          <p:nvPr/>
        </p:nvSpPr>
        <p:spPr>
          <a:xfrm>
            <a:off x="209404" y="1023951"/>
            <a:ext cx="3664763"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800" b="0" i="0" u="none" strike="noStrike" kern="1200" cap="none" spc="0" normalizeH="0" baseline="0" noProof="0" dirty="0">
                <a:ln>
                  <a:noFill/>
                </a:ln>
                <a:solidFill>
                  <a:prstClr val="white"/>
                </a:solidFill>
                <a:effectLst/>
                <a:uLnTx/>
                <a:uFillTx/>
                <a:latin typeface="Times New Roman" panose="02020603050405020304" pitchFamily="18" charset="0"/>
                <a:ea typeface="黑体" panose="02010609060101010101" pitchFamily="49" charset="-122"/>
                <a:cs typeface="Times New Roman" panose="02020603050405020304" pitchFamily="18" charset="0"/>
              </a:rPr>
              <a:t>login()</a:t>
            </a:r>
            <a:r>
              <a:rPr kumimoji="0" lang="zh-CN" altLang="en-US" sz="2800" b="0" i="0" u="none" strike="noStrike" kern="1200" cap="none" spc="0" normalizeH="0" baseline="0" noProof="0" dirty="0">
                <a:ln>
                  <a:noFill/>
                </a:ln>
                <a:solidFill>
                  <a:prstClr val="white"/>
                </a:solidFill>
                <a:effectLst/>
                <a:uLnTx/>
                <a:uFillTx/>
                <a:latin typeface="Times New Roman" panose="02020603050405020304" pitchFamily="18" charset="0"/>
                <a:ea typeface="黑体" panose="02010609060101010101" pitchFamily="49" charset="-122"/>
                <a:cs typeface="Times New Roman" panose="02020603050405020304" pitchFamily="18" charset="0"/>
              </a:rPr>
              <a:t>方法的详细设计</a:t>
            </a:r>
            <a:endParaRPr kumimoji="0" lang="zh-CN" altLang="en-US" sz="2800" b="0" i="0" u="none" strike="noStrike" kern="1200" cap="none" spc="0" normalizeH="0" baseline="0" noProof="0" dirty="0">
              <a:ln>
                <a:noFill/>
              </a:ln>
              <a:solidFill>
                <a:prstClr val="white"/>
              </a:solidFill>
              <a:effectLst/>
              <a:uLnTx/>
              <a:uFillTx/>
              <a:latin typeface="Times New Roman" panose="02020603050405020304" pitchFamily="18" charset="0"/>
              <a:ea typeface="黑体" panose="02010609060101010101" pitchFamily="49" charset="-122"/>
              <a:cs typeface="Times New Roman" panose="02020603050405020304" pitchFamily="18" charset="0"/>
            </a:endParaRPr>
          </a:p>
        </p:txBody>
      </p:sp>
      <p:pic>
        <p:nvPicPr>
          <p:cNvPr id="2" name="图片 1" descr="12"/>
          <p:cNvPicPr>
            <a:picLocks noChangeAspect="1"/>
          </p:cNvPicPr>
          <p:nvPr/>
        </p:nvPicPr>
        <p:blipFill>
          <a:blip r:embed="rId5"/>
          <a:stretch>
            <a:fillRect/>
          </a:stretch>
        </p:blipFill>
        <p:spPr>
          <a:xfrm>
            <a:off x="4480614" y="993694"/>
            <a:ext cx="4633592" cy="5669242"/>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p:nvPr>
            <p:custDataLst>
              <p:tags r:id="rId1"/>
            </p:custDataLst>
          </p:nvPr>
        </p:nvPicPr>
        <p:blipFill>
          <a:blip r:embed="rId2"/>
          <a:srcRect b="24218"/>
          <a:stretch>
            <a:fillRect/>
          </a:stretch>
        </p:blipFill>
        <p:spPr>
          <a:xfrm>
            <a:off x="9816943" y="-415568"/>
            <a:ext cx="2268333" cy="1682356"/>
          </a:xfrm>
          <a:prstGeom prst="rect">
            <a:avLst/>
          </a:prstGeom>
          <a:noFill/>
          <a:ln w="9525">
            <a:noFill/>
          </a:ln>
          <a:effectLst>
            <a:glow rad="127000">
              <a:srgbClr val="FAFAFA">
                <a:alpha val="40000"/>
              </a:srgbClr>
            </a:glow>
          </a:effectLst>
        </p:spPr>
      </p:pic>
      <p:sp>
        <p:nvSpPr>
          <p:cNvPr id="5" name="TextBox 76"/>
          <p:cNvSpPr txBox="1"/>
          <p:nvPr/>
        </p:nvSpPr>
        <p:spPr>
          <a:xfrm>
            <a:off x="3453574" y="69453"/>
            <a:ext cx="5451229" cy="646331"/>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软件设计与建模</a:t>
            </a:r>
            <a:endPar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pic>
        <p:nvPicPr>
          <p:cNvPr id="6" name="图片 5"/>
          <p:cNvPicPr>
            <a:picLocks noChangeAspect="1"/>
          </p:cNvPicPr>
          <p:nvPr>
            <p:custDataLst>
              <p:tags r:id="rId3"/>
            </p:custDataLst>
          </p:nvPr>
        </p:nvPicPr>
        <p:blipFill>
          <a:blip r:embed="rId4"/>
          <a:srcRect l="6460"/>
          <a:stretch>
            <a:fillRect/>
          </a:stretch>
        </p:blipFill>
        <p:spPr>
          <a:xfrm>
            <a:off x="293166" y="5205310"/>
            <a:ext cx="2030150" cy="1682356"/>
          </a:xfrm>
          <a:prstGeom prst="rect">
            <a:avLst/>
          </a:prstGeom>
          <a:effectLst>
            <a:glow rad="127000">
              <a:srgbClr val="FAFAFA">
                <a:alpha val="40000"/>
              </a:srgbClr>
            </a:glow>
          </a:effectLst>
        </p:spPr>
      </p:pic>
      <p:sp>
        <p:nvSpPr>
          <p:cNvPr id="7" name="箭头: 五边形 6"/>
          <p:cNvSpPr/>
          <p:nvPr/>
        </p:nvSpPr>
        <p:spPr>
          <a:xfrm>
            <a:off x="1" y="993693"/>
            <a:ext cx="3922294" cy="970077"/>
          </a:xfrm>
          <a:prstGeom prst="homePlate">
            <a:avLst/>
          </a:prstGeom>
          <a:solidFill>
            <a:schemeClr val="accent6">
              <a:lumMod val="7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8" name="文本框 7"/>
          <p:cNvSpPr txBox="1"/>
          <p:nvPr/>
        </p:nvSpPr>
        <p:spPr>
          <a:xfrm>
            <a:off x="209405" y="1009663"/>
            <a:ext cx="3244170"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rPr>
              <a:t>“目标识别”算法实现方法的活动图</a:t>
            </a:r>
            <a:endPar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endParaRPr>
          </a:p>
        </p:txBody>
      </p:sp>
      <p:pic>
        <p:nvPicPr>
          <p:cNvPr id="9" name="图片 8" descr="3"/>
          <p:cNvPicPr>
            <a:picLocks noChangeAspect="1"/>
          </p:cNvPicPr>
          <p:nvPr/>
        </p:nvPicPr>
        <p:blipFill>
          <a:blip r:embed="rId5"/>
          <a:stretch>
            <a:fillRect/>
          </a:stretch>
        </p:blipFill>
        <p:spPr>
          <a:xfrm>
            <a:off x="4553470" y="816209"/>
            <a:ext cx="3085059" cy="5972338"/>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766860" y="3516555"/>
            <a:ext cx="3810000" cy="2381250"/>
          </a:xfrm>
          <a:prstGeom prst="rect">
            <a:avLst/>
          </a:prstGeom>
        </p:spPr>
      </p:pic>
      <p:pic>
        <p:nvPicPr>
          <p:cNvPr id="3" name="图片 2"/>
          <p:cNvPicPr/>
          <p:nvPr>
            <p:custDataLst>
              <p:tags r:id="rId2"/>
            </p:custDataLst>
          </p:nvPr>
        </p:nvPicPr>
        <p:blipFill>
          <a:blip r:embed="rId3"/>
          <a:srcRect b="24218"/>
          <a:stretch>
            <a:fillRect/>
          </a:stretch>
        </p:blipFill>
        <p:spPr>
          <a:xfrm>
            <a:off x="9816943" y="-415568"/>
            <a:ext cx="2268333" cy="1682356"/>
          </a:xfrm>
          <a:prstGeom prst="rect">
            <a:avLst/>
          </a:prstGeom>
          <a:noFill/>
          <a:ln w="9525">
            <a:noFill/>
          </a:ln>
          <a:effectLst>
            <a:glow rad="127000">
              <a:srgbClr val="FAFAFA">
                <a:alpha val="40000"/>
              </a:srgbClr>
            </a:glow>
          </a:effectLst>
        </p:spPr>
      </p:pic>
      <p:pic>
        <p:nvPicPr>
          <p:cNvPr id="4" name="图片 3"/>
          <p:cNvPicPr>
            <a:picLocks noChangeAspect="1"/>
          </p:cNvPicPr>
          <p:nvPr>
            <p:custDataLst>
              <p:tags r:id="rId4"/>
            </p:custDataLst>
          </p:nvPr>
        </p:nvPicPr>
        <p:blipFill>
          <a:blip r:embed="rId5"/>
          <a:srcRect l="6460"/>
          <a:stretch>
            <a:fillRect/>
          </a:stretch>
        </p:blipFill>
        <p:spPr>
          <a:xfrm>
            <a:off x="293166" y="5205310"/>
            <a:ext cx="2030150" cy="1682356"/>
          </a:xfrm>
          <a:prstGeom prst="rect">
            <a:avLst/>
          </a:prstGeom>
          <a:effectLst>
            <a:glow rad="127000">
              <a:srgbClr val="FAFAFA">
                <a:alpha val="40000"/>
              </a:srgbClr>
            </a:glow>
          </a:effectLst>
        </p:spPr>
      </p:pic>
      <p:sp>
        <p:nvSpPr>
          <p:cNvPr id="5" name="TextBox 76"/>
          <p:cNvSpPr txBox="1"/>
          <p:nvPr/>
        </p:nvSpPr>
        <p:spPr>
          <a:xfrm>
            <a:off x="3453574" y="69453"/>
            <a:ext cx="5451229" cy="646331"/>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代码编写</a:t>
            </a:r>
            <a:endPar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pic>
        <p:nvPicPr>
          <p:cNvPr id="8" name="图片 7"/>
          <p:cNvPicPr>
            <a:picLocks noChangeAspect="1"/>
          </p:cNvPicPr>
          <p:nvPr/>
        </p:nvPicPr>
        <p:blipFill>
          <a:blip r:embed="rId6"/>
          <a:stretch>
            <a:fillRect/>
          </a:stretch>
        </p:blipFill>
        <p:spPr>
          <a:xfrm>
            <a:off x="6634133" y="984743"/>
            <a:ext cx="2978181" cy="5614876"/>
          </a:xfrm>
          <a:prstGeom prst="rect">
            <a:avLst/>
          </a:prstGeom>
        </p:spPr>
      </p:pic>
      <p:sp>
        <p:nvSpPr>
          <p:cNvPr id="9" name="矩形 8"/>
          <p:cNvSpPr/>
          <p:nvPr/>
        </p:nvSpPr>
        <p:spPr>
          <a:xfrm>
            <a:off x="1250155" y="1078705"/>
            <a:ext cx="4793457" cy="200626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zh-CN" sz="2800" dirty="0">
              <a:solidFill>
                <a:schemeClr val="tx1"/>
              </a:solidFill>
            </a:endParaRPr>
          </a:p>
        </p:txBody>
      </p:sp>
      <p:sp>
        <p:nvSpPr>
          <p:cNvPr id="10" name="文本框 9"/>
          <p:cNvSpPr txBox="1"/>
          <p:nvPr/>
        </p:nvSpPr>
        <p:spPr>
          <a:xfrm>
            <a:off x="1363131" y="1399557"/>
            <a:ext cx="4548135" cy="1383665"/>
          </a:xfrm>
          <a:prstGeom prst="rect">
            <a:avLst/>
          </a:prstGeom>
          <a:noFill/>
        </p:spPr>
        <p:txBody>
          <a:bodyPr wrap="square" rtlCol="0">
            <a:spAutoFit/>
          </a:bodyPr>
          <a:lstStyle/>
          <a:p>
            <a:pPr algn="ctr"/>
            <a:r>
              <a:rPr lang="zh-CN" altLang="en-US" sz="28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总代码量为</a:t>
            </a:r>
            <a:r>
              <a:rPr lang="en-US" altLang="zh-CN" sz="2800"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36659</a:t>
            </a:r>
            <a:r>
              <a:rPr lang="zh-CN" altLang="en-US" sz="28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行</a:t>
            </a:r>
            <a:endParaRPr lang="en-US" altLang="zh-CN" sz="28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endParaRPr>
          </a:p>
          <a:p>
            <a:pPr algn="ctr"/>
            <a:r>
              <a:rPr lang="zh-CN" altLang="en-US" sz="28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重用代码量为</a:t>
            </a:r>
            <a:r>
              <a:rPr lang="en-US" altLang="zh-CN" sz="2800"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30000</a:t>
            </a:r>
            <a:r>
              <a:rPr lang="zh-CN" altLang="en-US" sz="28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行</a:t>
            </a:r>
            <a:endParaRPr lang="en-US" altLang="zh-CN" sz="28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endParaRPr>
          </a:p>
          <a:p>
            <a:pPr algn="ctr"/>
            <a:r>
              <a:rPr lang="zh-CN" altLang="en-US" sz="2800" dirty="0">
                <a:latin typeface="Times New Roman" panose="02020603050405020304" pitchFamily="18" charset="0"/>
                <a:ea typeface="黑体" panose="02010609060101010101" pitchFamily="49" charset="-122"/>
                <a:cs typeface="Times New Roman" panose="02020603050405020304" pitchFamily="18" charset="0"/>
              </a:rPr>
              <a:t>独立编写代码量为</a:t>
            </a:r>
            <a:r>
              <a:rPr lang="en-US" altLang="zh-CN" sz="2800"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6000</a:t>
            </a:r>
            <a:r>
              <a:rPr lang="zh-CN" altLang="en-US" sz="2800" dirty="0">
                <a:latin typeface="Times New Roman" panose="02020603050405020304" pitchFamily="18" charset="0"/>
                <a:ea typeface="黑体" panose="02010609060101010101" pitchFamily="49" charset="-122"/>
                <a:cs typeface="Times New Roman" panose="02020603050405020304" pitchFamily="18" charset="0"/>
              </a:rPr>
              <a:t>行</a:t>
            </a:r>
            <a:endParaRPr lang="zh-CN" altLang="en-US" sz="28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p:nvPr>
            <p:custDataLst>
              <p:tags r:id="rId1"/>
            </p:custDataLst>
          </p:nvPr>
        </p:nvPicPr>
        <p:blipFill>
          <a:blip r:embed="rId2"/>
          <a:srcRect b="24218"/>
          <a:stretch>
            <a:fillRect/>
          </a:stretch>
        </p:blipFill>
        <p:spPr>
          <a:xfrm>
            <a:off x="9816943" y="-415568"/>
            <a:ext cx="2268333" cy="1682356"/>
          </a:xfrm>
          <a:prstGeom prst="rect">
            <a:avLst/>
          </a:prstGeom>
          <a:noFill/>
          <a:ln w="9525">
            <a:noFill/>
          </a:ln>
          <a:effectLst>
            <a:glow rad="127000">
              <a:srgbClr val="FAFAFA">
                <a:alpha val="40000"/>
              </a:srgbClr>
            </a:glow>
          </a:effectLst>
        </p:spPr>
      </p:pic>
      <p:pic>
        <p:nvPicPr>
          <p:cNvPr id="4" name="图片 3"/>
          <p:cNvPicPr>
            <a:picLocks noChangeAspect="1"/>
          </p:cNvPicPr>
          <p:nvPr>
            <p:custDataLst>
              <p:tags r:id="rId3"/>
            </p:custDataLst>
          </p:nvPr>
        </p:nvPicPr>
        <p:blipFill>
          <a:blip r:embed="rId4"/>
          <a:srcRect l="6460"/>
          <a:stretch>
            <a:fillRect/>
          </a:stretch>
        </p:blipFill>
        <p:spPr>
          <a:xfrm>
            <a:off x="293166" y="5205310"/>
            <a:ext cx="2030150" cy="1682356"/>
          </a:xfrm>
          <a:prstGeom prst="rect">
            <a:avLst/>
          </a:prstGeom>
          <a:effectLst>
            <a:glow rad="127000">
              <a:srgbClr val="FAFAFA">
                <a:alpha val="40000"/>
              </a:srgbClr>
            </a:glow>
          </a:effectLst>
        </p:spPr>
      </p:pic>
      <p:sp>
        <p:nvSpPr>
          <p:cNvPr id="5" name="TextBox 76"/>
          <p:cNvSpPr txBox="1"/>
          <p:nvPr/>
        </p:nvSpPr>
        <p:spPr>
          <a:xfrm>
            <a:off x="3453574" y="69453"/>
            <a:ext cx="5451229" cy="646331"/>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代码编写</a:t>
            </a:r>
            <a:endPar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2" name="箭头: 五边形 1"/>
          <p:cNvSpPr/>
          <p:nvPr/>
        </p:nvSpPr>
        <p:spPr>
          <a:xfrm>
            <a:off x="0" y="993693"/>
            <a:ext cx="3801979" cy="600500"/>
          </a:xfrm>
          <a:prstGeom prst="homePlate">
            <a:avLst/>
          </a:prstGeom>
          <a:solidFill>
            <a:schemeClr val="accent6">
              <a:lumMod val="7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6" name="文本框 5"/>
          <p:cNvSpPr txBox="1"/>
          <p:nvPr/>
        </p:nvSpPr>
        <p:spPr>
          <a:xfrm>
            <a:off x="209404" y="1009662"/>
            <a:ext cx="324416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2800" dirty="0">
                <a:solidFill>
                  <a:prstClr val="white"/>
                </a:solidFill>
                <a:latin typeface="黑体" panose="02010609060101010101" pitchFamily="49" charset="-122"/>
                <a:ea typeface="黑体" panose="02010609060101010101" pitchFamily="49" charset="-122"/>
              </a:rPr>
              <a:t>开源代码利用情况</a:t>
            </a:r>
            <a:endPar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endParaRPr>
          </a:p>
        </p:txBody>
      </p:sp>
      <p:sp>
        <p:nvSpPr>
          <p:cNvPr id="7" name="文本框 6"/>
          <p:cNvSpPr txBox="1"/>
          <p:nvPr/>
        </p:nvSpPr>
        <p:spPr>
          <a:xfrm>
            <a:off x="293166" y="1610162"/>
            <a:ext cx="11911263" cy="3969385"/>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altLang="zh-CN" sz="2400" dirty="0" err="1">
                <a:latin typeface="Times New Roman" panose="02020603050405020304" pitchFamily="18" charset="0"/>
                <a:ea typeface="黑体" panose="02010609060101010101" pitchFamily="49" charset="-122"/>
                <a:cs typeface="Times New Roman" panose="02020603050405020304" pitchFamily="18" charset="0"/>
              </a:rPr>
              <a:t>mjpg</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-streamer</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是一款基于</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Linux</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平台的开源工具，用于实时将视频流传输到网络上（</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11000</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行）。</a:t>
            </a:r>
            <a:endParaRPr lang="en-US" altLang="zh-CN" sz="2400" dirty="0">
              <a:latin typeface="Times New Roman" panose="02020603050405020304" pitchFamily="18" charset="0"/>
              <a:ea typeface="黑体" panose="02010609060101010101" pitchFamily="49" charset="-122"/>
              <a:cs typeface="Times New Roman" panose="02020603050405020304" pitchFamily="18" charset="0"/>
            </a:endParaRPr>
          </a:p>
          <a:p>
            <a:pPr marL="342900" indent="-342900">
              <a:lnSpc>
                <a:spcPct val="150000"/>
              </a:lnSpc>
              <a:buFont typeface="Arial" panose="020B0604020202020204" pitchFamily="34" charset="0"/>
              <a:buChar char="•"/>
            </a:pP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OpenCV</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提供了丰富的图像处理和计算机视觉算法，可以加载和保存各种图像格式（</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4024</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行）。</a:t>
            </a:r>
            <a:endParaRPr lang="en-US" altLang="zh-CN" sz="2400" dirty="0">
              <a:latin typeface="Times New Roman" panose="02020603050405020304" pitchFamily="18" charset="0"/>
              <a:ea typeface="黑体" panose="02010609060101010101" pitchFamily="49" charset="-122"/>
              <a:cs typeface="Times New Roman" panose="02020603050405020304" pitchFamily="18" charset="0"/>
            </a:endParaRPr>
          </a:p>
          <a:p>
            <a:pPr marL="342900" indent="-342900">
              <a:lnSpc>
                <a:spcPct val="150000"/>
              </a:lnSpc>
              <a:buFont typeface="Arial" panose="020B0604020202020204" pitchFamily="34" charset="0"/>
              <a:buChar char="•"/>
            </a:pP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YOLO  </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是一种先进的目标检测算法，可以实现检测和定位多个目标（</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7624</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行）。</a:t>
            </a:r>
            <a:endParaRPr lang="en-US" altLang="zh-CN" sz="2400" dirty="0">
              <a:latin typeface="Times New Roman" panose="02020603050405020304" pitchFamily="18" charset="0"/>
              <a:ea typeface="黑体" panose="02010609060101010101" pitchFamily="49" charset="-122"/>
              <a:cs typeface="Times New Roman" panose="02020603050405020304" pitchFamily="18" charset="0"/>
            </a:endParaRPr>
          </a:p>
          <a:p>
            <a:pPr marL="342900" indent="-342900">
              <a:lnSpc>
                <a:spcPct val="150000"/>
              </a:lnSpc>
              <a:buFont typeface="Arial" panose="020B0604020202020204" pitchFamily="34" charset="0"/>
              <a:buChar char="•"/>
            </a:pP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Prometheus</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无人机飞行控制开发软件（</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4228</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行）。</a:t>
            </a:r>
            <a:endParaRPr lang="en-US" altLang="zh-CN" sz="2400" dirty="0">
              <a:latin typeface="Times New Roman" panose="02020603050405020304" pitchFamily="18" charset="0"/>
              <a:ea typeface="黑体" panose="02010609060101010101" pitchFamily="49" charset="-122"/>
              <a:cs typeface="Times New Roman" panose="02020603050405020304" pitchFamily="18" charset="0"/>
            </a:endParaRPr>
          </a:p>
          <a:p>
            <a:pPr marL="342900" indent="-342900">
              <a:lnSpc>
                <a:spcPct val="150000"/>
              </a:lnSpc>
              <a:buFont typeface="Arial" panose="020B0604020202020204" pitchFamily="34" charset="0"/>
              <a:buChar char="•"/>
            </a:pPr>
            <a:r>
              <a:rPr lang="en-US" altLang="zh-CN" sz="2400" dirty="0" err="1">
                <a:latin typeface="Times New Roman" panose="02020603050405020304" pitchFamily="18" charset="0"/>
                <a:ea typeface="黑体" panose="02010609060101010101" pitchFamily="49" charset="-122"/>
                <a:cs typeface="Times New Roman" panose="02020603050405020304" pitchFamily="18" charset="0"/>
              </a:rPr>
              <a:t>nlohman</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 </a:t>
            </a:r>
            <a:r>
              <a:rPr lang="en-US" altLang="zh-CN" sz="2400" dirty="0" err="1">
                <a:latin typeface="Times New Roman" panose="02020603050405020304" pitchFamily="18" charset="0"/>
                <a:ea typeface="黑体" panose="02010609060101010101" pitchFamily="49" charset="-122"/>
                <a:cs typeface="Times New Roman" panose="02020603050405020304" pitchFamily="18" charset="0"/>
              </a:rPr>
              <a:t>json</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是一个为现代</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C++</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设计的</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JSON</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解析库，主要特点是易于集成（</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24596</a:t>
            </a:r>
            <a:r>
              <a:rPr lang="zh-CN" altLang="en-US" sz="2400" dirty="0">
                <a:latin typeface="Times New Roman" panose="02020603050405020304" pitchFamily="18" charset="0"/>
                <a:ea typeface="黑体" panose="02010609060101010101" pitchFamily="49" charset="-122"/>
                <a:cs typeface="Times New Roman" panose="02020603050405020304" pitchFamily="18" charset="0"/>
              </a:rPr>
              <a:t>行）。</a:t>
            </a:r>
            <a:endParaRPr lang="zh-CN" altLang="en-US" sz="2400" dirty="0">
              <a:latin typeface="Times New Roman" panose="02020603050405020304" pitchFamily="18" charset="0"/>
              <a:ea typeface="黑体" panose="02010609060101010101" pitchFamily="49" charset="-122"/>
              <a:cs typeface="Times New Roman" panose="02020603050405020304" pitchFamily="18"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p:nvPr>
            <p:custDataLst>
              <p:tags r:id="rId1"/>
            </p:custDataLst>
          </p:nvPr>
        </p:nvPicPr>
        <p:blipFill>
          <a:blip r:embed="rId2"/>
          <a:srcRect b="24218"/>
          <a:stretch>
            <a:fillRect/>
          </a:stretch>
        </p:blipFill>
        <p:spPr>
          <a:xfrm>
            <a:off x="9816943" y="-415568"/>
            <a:ext cx="2268333" cy="1682356"/>
          </a:xfrm>
          <a:prstGeom prst="rect">
            <a:avLst/>
          </a:prstGeom>
          <a:noFill/>
          <a:ln w="9525">
            <a:noFill/>
          </a:ln>
          <a:effectLst>
            <a:glow rad="127000">
              <a:srgbClr val="FAFAFA">
                <a:alpha val="40000"/>
              </a:srgbClr>
            </a:glow>
          </a:effectLst>
        </p:spPr>
      </p:pic>
      <p:pic>
        <p:nvPicPr>
          <p:cNvPr id="4" name="图片 3"/>
          <p:cNvPicPr>
            <a:picLocks noChangeAspect="1"/>
          </p:cNvPicPr>
          <p:nvPr>
            <p:custDataLst>
              <p:tags r:id="rId3"/>
            </p:custDataLst>
          </p:nvPr>
        </p:nvPicPr>
        <p:blipFill>
          <a:blip r:embed="rId4"/>
          <a:srcRect l="6460"/>
          <a:stretch>
            <a:fillRect/>
          </a:stretch>
        </p:blipFill>
        <p:spPr>
          <a:xfrm>
            <a:off x="293166" y="5205310"/>
            <a:ext cx="2030150" cy="1682356"/>
          </a:xfrm>
          <a:prstGeom prst="rect">
            <a:avLst/>
          </a:prstGeom>
          <a:effectLst>
            <a:glow rad="127000">
              <a:srgbClr val="FAFAFA">
                <a:alpha val="40000"/>
              </a:srgbClr>
            </a:glow>
          </a:effectLst>
        </p:spPr>
      </p:pic>
      <p:sp>
        <p:nvSpPr>
          <p:cNvPr id="5" name="TextBox 76"/>
          <p:cNvSpPr txBox="1"/>
          <p:nvPr/>
        </p:nvSpPr>
        <p:spPr>
          <a:xfrm>
            <a:off x="3453574" y="69453"/>
            <a:ext cx="5451229" cy="646331"/>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开源社区的使用</a:t>
            </a:r>
            <a:endPar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2" name="矩形 1"/>
          <p:cNvSpPr/>
          <p:nvPr/>
        </p:nvSpPr>
        <p:spPr>
          <a:xfrm>
            <a:off x="737876" y="998703"/>
            <a:ext cx="5285927" cy="168235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926847" y="1166598"/>
            <a:ext cx="4945396" cy="1661993"/>
          </a:xfrm>
          <a:prstGeom prst="rect">
            <a:avLst/>
          </a:prstGeom>
          <a:noFill/>
        </p:spPr>
        <p:txBody>
          <a:bodyPr wrap="square" rtlCol="0">
            <a:spAutoFit/>
          </a:bodyPr>
          <a:lstStyle/>
          <a:p>
            <a:pPr>
              <a:lnSpc>
                <a:spcPct val="150000"/>
              </a:lnSpc>
            </a:pPr>
            <a:r>
              <a:rPr lang="zh-CN" altLang="en-US" sz="2800"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开源社区：</a:t>
            </a:r>
            <a:r>
              <a:rPr lang="en-US" altLang="zh-CN" sz="28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CSDN</a:t>
            </a:r>
            <a:r>
              <a:rPr lang="zh-CN" altLang="en-US" sz="28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a:t>
            </a:r>
            <a:r>
              <a:rPr lang="en-US" altLang="zh-CN" sz="2800" dirty="0" err="1">
                <a:solidFill>
                  <a:schemeClr val="tx1"/>
                </a:solidFill>
                <a:latin typeface="Times New Roman" panose="02020603050405020304" pitchFamily="18" charset="0"/>
                <a:ea typeface="黑体" panose="02010609060101010101" pitchFamily="49" charset="-122"/>
                <a:cs typeface="Times New Roman" panose="02020603050405020304" pitchFamily="18" charset="0"/>
              </a:rPr>
              <a:t>Github</a:t>
            </a:r>
            <a:r>
              <a:rPr lang="zh-CN" altLang="en-US" sz="28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a:t>
            </a:r>
            <a:r>
              <a:rPr lang="en-US" altLang="zh-CN" sz="28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Stack Overflow</a:t>
            </a:r>
            <a:endParaRPr lang="en-US" altLang="zh-CN" sz="28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endParaRPr>
          </a:p>
          <a:p>
            <a:endParaRPr lang="zh-CN" altLang="en-US" dirty="0"/>
          </a:p>
        </p:txBody>
      </p:sp>
      <p:pic>
        <p:nvPicPr>
          <p:cNvPr id="10" name="图片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70819" y="3121994"/>
            <a:ext cx="5101424" cy="2109895"/>
          </a:xfrm>
          <a:prstGeom prst="rect">
            <a:avLst/>
          </a:prstGeom>
        </p:spPr>
      </p:pic>
      <p:pic>
        <p:nvPicPr>
          <p:cNvPr id="12" name="图片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99246" y="2044926"/>
            <a:ext cx="4595147" cy="1650603"/>
          </a:xfrm>
          <a:prstGeom prst="rect">
            <a:avLst/>
          </a:prstGeom>
        </p:spPr>
      </p:pic>
      <p:pic>
        <p:nvPicPr>
          <p:cNvPr id="14" name="图片 1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647377" y="4442327"/>
            <a:ext cx="4595147" cy="1793465"/>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p:nvPr>
            <p:custDataLst>
              <p:tags r:id="rId1"/>
            </p:custDataLst>
          </p:nvPr>
        </p:nvPicPr>
        <p:blipFill>
          <a:blip r:embed="rId2"/>
          <a:srcRect b="24218"/>
          <a:stretch>
            <a:fillRect/>
          </a:stretch>
        </p:blipFill>
        <p:spPr>
          <a:xfrm>
            <a:off x="9816943" y="-415568"/>
            <a:ext cx="2268333" cy="1682356"/>
          </a:xfrm>
          <a:prstGeom prst="rect">
            <a:avLst/>
          </a:prstGeom>
          <a:noFill/>
          <a:ln w="9525">
            <a:noFill/>
          </a:ln>
          <a:effectLst>
            <a:glow rad="127000">
              <a:srgbClr val="FAFAFA">
                <a:alpha val="40000"/>
              </a:srgbClr>
            </a:glow>
          </a:effectLst>
        </p:spPr>
      </p:pic>
      <p:pic>
        <p:nvPicPr>
          <p:cNvPr id="4" name="图片 3"/>
          <p:cNvPicPr>
            <a:picLocks noChangeAspect="1"/>
          </p:cNvPicPr>
          <p:nvPr>
            <p:custDataLst>
              <p:tags r:id="rId3"/>
            </p:custDataLst>
          </p:nvPr>
        </p:nvPicPr>
        <p:blipFill>
          <a:blip r:embed="rId4"/>
          <a:srcRect l="6460"/>
          <a:stretch>
            <a:fillRect/>
          </a:stretch>
        </p:blipFill>
        <p:spPr>
          <a:xfrm>
            <a:off x="293166" y="5205310"/>
            <a:ext cx="2030150" cy="1682356"/>
          </a:xfrm>
          <a:prstGeom prst="rect">
            <a:avLst/>
          </a:prstGeom>
          <a:effectLst>
            <a:glow rad="127000">
              <a:srgbClr val="FAFAFA">
                <a:alpha val="40000"/>
              </a:srgbClr>
            </a:glow>
          </a:effectLst>
        </p:spPr>
      </p:pic>
      <p:sp>
        <p:nvSpPr>
          <p:cNvPr id="5" name="TextBox 76"/>
          <p:cNvSpPr txBox="1"/>
          <p:nvPr/>
        </p:nvSpPr>
        <p:spPr>
          <a:xfrm>
            <a:off x="3453574" y="69453"/>
            <a:ext cx="5451229" cy="646331"/>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实践收获与感受</a:t>
            </a:r>
            <a:endPar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7" name="箭头: 五边形 6"/>
          <p:cNvSpPr/>
          <p:nvPr/>
        </p:nvSpPr>
        <p:spPr>
          <a:xfrm>
            <a:off x="0" y="993693"/>
            <a:ext cx="2268333" cy="600500"/>
          </a:xfrm>
          <a:prstGeom prst="homePlate">
            <a:avLst/>
          </a:prstGeom>
          <a:solidFill>
            <a:schemeClr val="accent6">
              <a:lumMod val="7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8" name="文本框 7"/>
          <p:cNvSpPr txBox="1"/>
          <p:nvPr/>
        </p:nvSpPr>
        <p:spPr>
          <a:xfrm>
            <a:off x="209405" y="1009662"/>
            <a:ext cx="166127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rPr>
              <a:t>问题困难</a:t>
            </a:r>
            <a:endPar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endParaRPr>
          </a:p>
        </p:txBody>
      </p:sp>
      <p:sp>
        <p:nvSpPr>
          <p:cNvPr id="2" name="文本框 1"/>
          <p:cNvSpPr txBox="1"/>
          <p:nvPr/>
        </p:nvSpPr>
        <p:spPr>
          <a:xfrm>
            <a:off x="1040043" y="2111418"/>
            <a:ext cx="10287000" cy="2576667"/>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zh-CN" altLang="en-US" sz="2800" dirty="0">
                <a:latin typeface="黑体" panose="02010609060101010101" pitchFamily="49" charset="-122"/>
                <a:ea typeface="黑体" panose="02010609060101010101" pitchFamily="49" charset="-122"/>
              </a:rPr>
              <a:t>完成项目的过程中经历了多次需求变更</a:t>
            </a:r>
            <a:endParaRPr lang="zh-CN" altLang="en-US" sz="2800" dirty="0">
              <a:latin typeface="黑体" panose="02010609060101010101" pitchFamily="49" charset="-122"/>
              <a:ea typeface="黑体" panose="02010609060101010101" pitchFamily="49" charset="-122"/>
            </a:endParaRPr>
          </a:p>
          <a:p>
            <a:pPr marL="285750" indent="-285750">
              <a:lnSpc>
                <a:spcPct val="150000"/>
              </a:lnSpc>
              <a:buFont typeface="Arial" panose="020B0604020202020204" pitchFamily="34" charset="0"/>
              <a:buChar char="•"/>
            </a:pPr>
            <a:r>
              <a:rPr lang="zh-CN" altLang="en-US" sz="2800" dirty="0">
                <a:latin typeface="黑体" panose="02010609060101010101" pitchFamily="49" charset="-122"/>
                <a:ea typeface="黑体" panose="02010609060101010101" pitchFamily="49" charset="-122"/>
              </a:rPr>
              <a:t>本次软件工程项目实现的时间和资源受到限制</a:t>
            </a:r>
            <a:endParaRPr lang="zh-CN" altLang="en-US" sz="2800" dirty="0">
              <a:latin typeface="黑体" panose="02010609060101010101" pitchFamily="49" charset="-122"/>
              <a:ea typeface="黑体" panose="02010609060101010101" pitchFamily="49" charset="-122"/>
            </a:endParaRPr>
          </a:p>
          <a:p>
            <a:pPr marL="285750" indent="-285750">
              <a:lnSpc>
                <a:spcPct val="150000"/>
              </a:lnSpc>
              <a:buFont typeface="Arial" panose="020B0604020202020204" pitchFamily="34" charset="0"/>
              <a:buChar char="•"/>
            </a:pPr>
            <a:r>
              <a:rPr lang="zh-CN" altLang="en-US" sz="2800" dirty="0">
                <a:latin typeface="黑体" panose="02010609060101010101" pitchFamily="49" charset="-122"/>
                <a:ea typeface="黑体" panose="02010609060101010101" pitchFamily="49" charset="-122"/>
              </a:rPr>
              <a:t>在软件开发过程中，遇到许多技术上的挑战</a:t>
            </a:r>
            <a:endParaRPr lang="zh-CN" altLang="en-US" sz="2800" dirty="0">
              <a:latin typeface="黑体" panose="02010609060101010101" pitchFamily="49" charset="-122"/>
              <a:ea typeface="黑体" panose="02010609060101010101" pitchFamily="49" charset="-122"/>
            </a:endParaRPr>
          </a:p>
          <a:p>
            <a:pPr marL="285750" indent="-285750">
              <a:lnSpc>
                <a:spcPct val="150000"/>
              </a:lnSpc>
              <a:buFont typeface="Arial" panose="020B0604020202020204" pitchFamily="34" charset="0"/>
              <a:buChar char="•"/>
            </a:pPr>
            <a:r>
              <a:rPr lang="zh-CN" altLang="en-US" sz="2800" dirty="0">
                <a:latin typeface="黑体" panose="02010609060101010101" pitchFamily="49" charset="-122"/>
                <a:ea typeface="黑体" panose="02010609060101010101" pitchFamily="49" charset="-122"/>
              </a:rPr>
              <a:t>软件开发过程中存在团队成员之间可能存在沟通不畅等问题</a:t>
            </a:r>
            <a:endParaRPr lang="zh-CN" altLang="en-US" sz="2800" dirty="0">
              <a:latin typeface="黑体" panose="02010609060101010101" pitchFamily="49" charset="-122"/>
              <a:ea typeface="黑体" panose="02010609060101010101" pitchFamily="49" charset="-122"/>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p:nvPr>
            <p:custDataLst>
              <p:tags r:id="rId1"/>
            </p:custDataLst>
          </p:nvPr>
        </p:nvPicPr>
        <p:blipFill>
          <a:blip r:embed="rId2"/>
          <a:srcRect b="24218"/>
          <a:stretch>
            <a:fillRect/>
          </a:stretch>
        </p:blipFill>
        <p:spPr>
          <a:xfrm>
            <a:off x="9816943" y="-415568"/>
            <a:ext cx="2268333" cy="1682356"/>
          </a:xfrm>
          <a:prstGeom prst="rect">
            <a:avLst/>
          </a:prstGeom>
          <a:noFill/>
          <a:ln w="9525">
            <a:noFill/>
          </a:ln>
          <a:effectLst>
            <a:glow rad="127000">
              <a:srgbClr val="FAFAFA">
                <a:alpha val="40000"/>
              </a:srgbClr>
            </a:glow>
          </a:effectLst>
        </p:spPr>
      </p:pic>
      <p:pic>
        <p:nvPicPr>
          <p:cNvPr id="4" name="图片 3"/>
          <p:cNvPicPr>
            <a:picLocks noChangeAspect="1"/>
          </p:cNvPicPr>
          <p:nvPr>
            <p:custDataLst>
              <p:tags r:id="rId3"/>
            </p:custDataLst>
          </p:nvPr>
        </p:nvPicPr>
        <p:blipFill>
          <a:blip r:embed="rId4"/>
          <a:srcRect l="6460"/>
          <a:stretch>
            <a:fillRect/>
          </a:stretch>
        </p:blipFill>
        <p:spPr>
          <a:xfrm>
            <a:off x="293166" y="5205310"/>
            <a:ext cx="2030150" cy="1682356"/>
          </a:xfrm>
          <a:prstGeom prst="rect">
            <a:avLst/>
          </a:prstGeom>
          <a:effectLst>
            <a:glow rad="127000">
              <a:srgbClr val="FAFAFA">
                <a:alpha val="40000"/>
              </a:srgbClr>
            </a:glow>
          </a:effectLst>
        </p:spPr>
      </p:pic>
      <p:sp>
        <p:nvSpPr>
          <p:cNvPr id="5" name="TextBox 76"/>
          <p:cNvSpPr txBox="1"/>
          <p:nvPr/>
        </p:nvSpPr>
        <p:spPr>
          <a:xfrm>
            <a:off x="3453574" y="69453"/>
            <a:ext cx="5451229" cy="646331"/>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实践收获与感受</a:t>
            </a:r>
            <a:endPar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7" name="箭头: 五边形 6"/>
          <p:cNvSpPr/>
          <p:nvPr/>
        </p:nvSpPr>
        <p:spPr>
          <a:xfrm>
            <a:off x="0" y="993693"/>
            <a:ext cx="2268333" cy="600500"/>
          </a:xfrm>
          <a:prstGeom prst="homePlate">
            <a:avLst/>
          </a:prstGeom>
          <a:solidFill>
            <a:schemeClr val="accent6">
              <a:lumMod val="7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8" name="文本框 7"/>
          <p:cNvSpPr txBox="1"/>
          <p:nvPr/>
        </p:nvSpPr>
        <p:spPr>
          <a:xfrm>
            <a:off x="209405" y="1009662"/>
            <a:ext cx="166127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rPr>
              <a:t>心得体会</a:t>
            </a:r>
            <a:endPar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endParaRPr>
          </a:p>
        </p:txBody>
      </p:sp>
      <p:sp>
        <p:nvSpPr>
          <p:cNvPr id="2" name="文本框 1"/>
          <p:cNvSpPr txBox="1"/>
          <p:nvPr/>
        </p:nvSpPr>
        <p:spPr>
          <a:xfrm>
            <a:off x="879277" y="2111418"/>
            <a:ext cx="11049588" cy="2576667"/>
          </a:xfrm>
          <a:prstGeom prst="rect">
            <a:avLst/>
          </a:prstGeom>
          <a:noFill/>
        </p:spPr>
        <p:txBody>
          <a:bodyPr wrap="square" rtlCol="0">
            <a:spAutoFit/>
          </a:bodyPr>
          <a:lstStyle/>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defRPr/>
            </a:pPr>
            <a:r>
              <a:rPr kumimoji="0" lang="zh-CN" altLang="en-US" sz="2800" b="0" i="0" u="none" strike="noStrike" kern="12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rPr>
              <a:t>在项目开始之前，确保对需求进行充分和准确的理解非常重要</a:t>
            </a:r>
            <a:endParaRPr kumimoji="0" lang="zh-CN" altLang="en-US" sz="2800" b="0" i="0" u="none" strike="noStrike" kern="12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endParaRP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defRPr/>
            </a:pPr>
            <a:r>
              <a:rPr kumimoji="0" lang="zh-CN" altLang="en-US" sz="2800" b="0" i="0" u="none" strike="noStrike" kern="12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rPr>
              <a:t>制定详细的项目计划和时间表，并合理评估项目所需的资源和人力。</a:t>
            </a:r>
            <a:endParaRPr kumimoji="0" lang="zh-CN" altLang="en-US" sz="2800" b="0" i="0" u="none" strike="noStrike" kern="12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endParaRP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defRPr/>
            </a:pPr>
            <a:r>
              <a:rPr kumimoji="0" lang="zh-CN" altLang="en-US" sz="2800" b="0" i="0" u="none" strike="noStrike" kern="12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rPr>
              <a:t>软件开发是一个团队合作的过程</a:t>
            </a:r>
            <a:endParaRPr kumimoji="0" lang="en-US" altLang="zh-CN" sz="2800" b="0" i="0" u="none" strike="noStrike" kern="12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endParaRP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defRPr/>
            </a:pPr>
            <a:r>
              <a:rPr kumimoji="0" lang="zh-CN" altLang="en-US" sz="2800" b="0" i="0" u="none" strike="noStrike" kern="12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rPr>
              <a:t>软件开发是一个不断学习和改进的过程。</a:t>
            </a:r>
            <a:endParaRPr kumimoji="0" lang="zh-CN" altLang="en-US" sz="2800" b="0" i="0" u="none" strike="noStrike" kern="12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p:nvPr>
            <p:custDataLst>
              <p:tags r:id="rId1"/>
            </p:custDataLst>
          </p:nvPr>
        </p:nvPicPr>
        <p:blipFill>
          <a:blip r:embed="rId2"/>
          <a:srcRect b="24218"/>
          <a:stretch>
            <a:fillRect/>
          </a:stretch>
        </p:blipFill>
        <p:spPr>
          <a:xfrm>
            <a:off x="9816943" y="-415568"/>
            <a:ext cx="2268333" cy="1682356"/>
          </a:xfrm>
          <a:prstGeom prst="rect">
            <a:avLst/>
          </a:prstGeom>
          <a:noFill/>
          <a:ln w="9525">
            <a:noFill/>
          </a:ln>
          <a:effectLst>
            <a:glow rad="127000">
              <a:srgbClr val="FAFAFA">
                <a:alpha val="40000"/>
              </a:srgbClr>
            </a:glow>
          </a:effectLst>
        </p:spPr>
      </p:pic>
      <p:pic>
        <p:nvPicPr>
          <p:cNvPr id="4" name="图片 3"/>
          <p:cNvPicPr>
            <a:picLocks noChangeAspect="1"/>
          </p:cNvPicPr>
          <p:nvPr>
            <p:custDataLst>
              <p:tags r:id="rId3"/>
            </p:custDataLst>
          </p:nvPr>
        </p:nvPicPr>
        <p:blipFill>
          <a:blip r:embed="rId4"/>
          <a:srcRect l="6460"/>
          <a:stretch>
            <a:fillRect/>
          </a:stretch>
        </p:blipFill>
        <p:spPr>
          <a:xfrm>
            <a:off x="293166" y="5205310"/>
            <a:ext cx="2030150" cy="1682356"/>
          </a:xfrm>
          <a:prstGeom prst="rect">
            <a:avLst/>
          </a:prstGeom>
          <a:effectLst>
            <a:glow rad="127000">
              <a:srgbClr val="FAFAFA">
                <a:alpha val="40000"/>
              </a:srgbClr>
            </a:glow>
          </a:effectLst>
        </p:spPr>
      </p:pic>
      <p:sp>
        <p:nvSpPr>
          <p:cNvPr id="5" name="TextBox 76"/>
          <p:cNvSpPr txBox="1"/>
          <p:nvPr/>
        </p:nvSpPr>
        <p:spPr>
          <a:xfrm>
            <a:off x="3453574" y="69453"/>
            <a:ext cx="5451229" cy="646331"/>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实践收获与感受</a:t>
            </a:r>
            <a:endPar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7" name="箭头: 五边形 6"/>
          <p:cNvSpPr/>
          <p:nvPr/>
        </p:nvSpPr>
        <p:spPr>
          <a:xfrm>
            <a:off x="0" y="993693"/>
            <a:ext cx="2268333" cy="600500"/>
          </a:xfrm>
          <a:prstGeom prst="homePlate">
            <a:avLst/>
          </a:prstGeom>
          <a:solidFill>
            <a:schemeClr val="accent6">
              <a:lumMod val="7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8" name="文本框 7"/>
          <p:cNvSpPr txBox="1"/>
          <p:nvPr/>
        </p:nvSpPr>
        <p:spPr>
          <a:xfrm>
            <a:off x="209405" y="1009662"/>
            <a:ext cx="166127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2800" dirty="0">
                <a:solidFill>
                  <a:prstClr val="white"/>
                </a:solidFill>
                <a:latin typeface="黑体" panose="02010609060101010101" pitchFamily="49" charset="-122"/>
                <a:ea typeface="黑体" panose="02010609060101010101" pitchFamily="49" charset="-122"/>
              </a:rPr>
              <a:t>收获</a:t>
            </a:r>
            <a:r>
              <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rPr>
              <a:t>成就</a:t>
            </a:r>
            <a:endParaRPr kumimoji="0" lang="zh-CN" altLang="en-US" sz="28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endParaRPr>
          </a:p>
        </p:txBody>
      </p:sp>
      <p:sp>
        <p:nvSpPr>
          <p:cNvPr id="6" name="矩形 5"/>
          <p:cNvSpPr/>
          <p:nvPr/>
        </p:nvSpPr>
        <p:spPr>
          <a:xfrm>
            <a:off x="2323316" y="1774945"/>
            <a:ext cx="7711021" cy="84681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2512286" y="1942839"/>
            <a:ext cx="7374398" cy="523220"/>
          </a:xfrm>
          <a:prstGeom prst="rect">
            <a:avLst/>
          </a:prstGeom>
          <a:noFill/>
        </p:spPr>
        <p:txBody>
          <a:bodyPr wrap="square" rtlCol="0">
            <a:spAutoFit/>
          </a:bodyPr>
          <a:lstStyle/>
          <a:p>
            <a:r>
              <a:rPr lang="zh-CN" altLang="en-US" sz="2800" dirty="0">
                <a:latin typeface="Times New Roman" panose="02020603050405020304" pitchFamily="18" charset="0"/>
                <a:ea typeface="黑体" panose="02010609060101010101" pitchFamily="49" charset="-122"/>
                <a:cs typeface="Times New Roman" panose="02020603050405020304" pitchFamily="18" charset="0"/>
              </a:rPr>
              <a:t>获得</a:t>
            </a:r>
            <a:r>
              <a:rPr lang="en-US" altLang="zh-CN" sz="2800" dirty="0">
                <a:latin typeface="Times New Roman" panose="02020603050405020304" pitchFamily="18" charset="0"/>
                <a:ea typeface="黑体" panose="02010609060101010101" pitchFamily="49" charset="-122"/>
                <a:cs typeface="Times New Roman" panose="02020603050405020304" pitchFamily="18" charset="0"/>
              </a:rPr>
              <a:t>2023</a:t>
            </a:r>
            <a:r>
              <a:rPr lang="zh-CN" altLang="en-US" sz="2800" dirty="0">
                <a:latin typeface="Times New Roman" panose="02020603050405020304" pitchFamily="18" charset="0"/>
                <a:ea typeface="黑体" panose="02010609060101010101" pitchFamily="49" charset="-122"/>
                <a:cs typeface="Times New Roman" panose="02020603050405020304" pitchFamily="18" charset="0"/>
              </a:rPr>
              <a:t>年湖南省大学生计算机作品赛一等奖</a:t>
            </a:r>
            <a:endParaRPr lang="zh-CN" altLang="en-US" sz="2800" dirty="0">
              <a:latin typeface="Times New Roman" panose="02020603050405020304" pitchFamily="18" charset="0"/>
              <a:ea typeface="黑体" panose="02010609060101010101" pitchFamily="49" charset="-122"/>
              <a:cs typeface="Times New Roman" panose="02020603050405020304" pitchFamily="18" charset="0"/>
            </a:endParaRPr>
          </a:p>
        </p:txBody>
      </p:sp>
      <p:pic>
        <p:nvPicPr>
          <p:cNvPr id="11" name="图片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6200000">
            <a:off x="4310311" y="2315806"/>
            <a:ext cx="3639554" cy="5233739"/>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Box 29"/>
          <p:cNvSpPr txBox="1"/>
          <p:nvPr/>
        </p:nvSpPr>
        <p:spPr>
          <a:xfrm>
            <a:off x="5552784" y="2514876"/>
            <a:ext cx="4288353" cy="1323439"/>
          </a:xfrm>
          <a:prstGeom prst="rect">
            <a:avLst/>
          </a:prstGeom>
          <a:noFill/>
          <a:ln>
            <a:noFill/>
          </a:ln>
        </p:spPr>
        <p:txBody>
          <a:bodyPr wrap="none" rtlCol="0">
            <a:spAutoFit/>
          </a:bodyPr>
          <a:lstStyle/>
          <a:p>
            <a:r>
              <a:rPr lang="zh-CN" altLang="en-US" sz="8000" dirty="0">
                <a:effectLst>
                  <a:outerShdw blurRad="38100" dist="38100" dir="2700000" algn="tl">
                    <a:srgbClr val="000000">
                      <a:alpha val="43137"/>
                    </a:srgbClr>
                  </a:outerShdw>
                </a:effectLst>
                <a:latin typeface="方正正大黑简体" pitchFamily="2" charset="-122"/>
                <a:ea typeface="方正正大黑简体" pitchFamily="2" charset="-122"/>
                <a:sym typeface="微软雅黑" panose="020B0503020204020204" pitchFamily="34" charset="-122"/>
              </a:rPr>
              <a:t>欢迎指正</a:t>
            </a:r>
            <a:endParaRPr lang="zh-CN" altLang="en-US" sz="8000" dirty="0">
              <a:effectLst>
                <a:outerShdw blurRad="38100" dist="38100" dir="2700000" algn="tl">
                  <a:srgbClr val="000000">
                    <a:alpha val="43137"/>
                  </a:srgbClr>
                </a:outerShdw>
              </a:effectLst>
              <a:latin typeface="方正正大黑简体" pitchFamily="2" charset="-122"/>
              <a:ea typeface="方正正大黑简体" pitchFamily="2" charset="-122"/>
              <a:sym typeface="微软雅黑" panose="020B0503020204020204" pitchFamily="34" charset="-122"/>
            </a:endParaRPr>
          </a:p>
        </p:txBody>
      </p:sp>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611431" y="0"/>
            <a:ext cx="2717682" cy="6858000"/>
          </a:xfrm>
          <a:prstGeom prst="rect">
            <a:avLst/>
          </a:prstGeom>
        </p:spPr>
      </p:pic>
    </p:spTree>
  </p:cSld>
  <p:clrMapOvr>
    <a:masterClrMapping/>
  </p:clrMapOvr>
</p:sld>
</file>

<file path=ppt/tags/tag1.xml><?xml version="1.0" encoding="utf-8"?>
<p:tagLst xmlns:p="http://schemas.openxmlformats.org/presentationml/2006/main">
  <p:tag name="MH" val="20161022192725"/>
  <p:tag name="MH_LIBRARY" val="GRAPHIC"/>
  <p:tag name="MH_TYPE" val="SubTitle"/>
  <p:tag name="MH_ORDER" val="1"/>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KSO_WM_BEAUTIFY_FLAG" val=""/>
</p:tagLst>
</file>

<file path=ppt/tags/tag21.xml><?xml version="1.0" encoding="utf-8"?>
<p:tagLst xmlns:p="http://schemas.openxmlformats.org/presentationml/2006/main">
  <p:tag name="KSO_WM_BEAUTIFY_FLAG" val=""/>
</p:tagLst>
</file>

<file path=ppt/tags/tag22.xml><?xml version="1.0" encoding="utf-8"?>
<p:tagLst xmlns:p="http://schemas.openxmlformats.org/presentationml/2006/main">
  <p:tag name="KSO_WM_BEAUTIFY_FLAG" val=""/>
</p:tagLst>
</file>

<file path=ppt/tags/tag23.xml><?xml version="1.0" encoding="utf-8"?>
<p:tagLst xmlns:p="http://schemas.openxmlformats.org/presentationml/2006/main">
  <p:tag name="KSO_WM_BEAUTIFY_FLAG" val=""/>
</p:tagLst>
</file>

<file path=ppt/tags/tag24.xml><?xml version="1.0" encoding="utf-8"?>
<p:tagLst xmlns:p="http://schemas.openxmlformats.org/presentationml/2006/main">
  <p:tag name="KSO_WM_BEAUTIFY_FLAG" val=""/>
</p:tagLst>
</file>

<file path=ppt/tags/tag25.xml><?xml version="1.0" encoding="utf-8"?>
<p:tagLst xmlns:p="http://schemas.openxmlformats.org/presentationml/2006/main">
  <p:tag name="KSO_WM_BEAUTIFY_FLAG" val=""/>
</p:tagLst>
</file>

<file path=ppt/tags/tag26.xml><?xml version="1.0" encoding="utf-8"?>
<p:tagLst xmlns:p="http://schemas.openxmlformats.org/presentationml/2006/main">
  <p:tag name="KSO_WM_BEAUTIFY_FLAG" val=""/>
</p:tagLst>
</file>

<file path=ppt/tags/tag27.xml><?xml version="1.0" encoding="utf-8"?>
<p:tagLst xmlns:p="http://schemas.openxmlformats.org/presentationml/2006/main">
  <p:tag name="KSO_WM_BEAUTIFY_FLAG" val=""/>
</p:tagLst>
</file>

<file path=ppt/tags/tag28.xml><?xml version="1.0" encoding="utf-8"?>
<p:tagLst xmlns:p="http://schemas.openxmlformats.org/presentationml/2006/main">
  <p:tag name="KSO_WM_BEAUTIFY_FLAG" val=""/>
</p:tagLst>
</file>

<file path=ppt/tags/tag29.xml><?xml version="1.0" encoding="utf-8"?>
<p:tagLst xmlns:p="http://schemas.openxmlformats.org/presentationml/2006/main">
  <p:tag name="KSO_WM_BEAUTIFY_FLAG" val=""/>
</p:tagLst>
</file>

<file path=ppt/tags/tag30.xml><?xml version="1.0" encoding="utf-8"?>
<p:tagLst xmlns:p="http://schemas.openxmlformats.org/presentationml/2006/main">
  <p:tag name="KSO_WM_BEAUTIFY_FLAG" val=""/>
</p:tagLst>
</file>

<file path=ppt/tags/tag31.xml><?xml version="1.0" encoding="utf-8"?>
<p:tagLst xmlns:p="http://schemas.openxmlformats.org/presentationml/2006/main">
  <p:tag name="KSO_WM_BEAUTIFY_FLAG" val=""/>
</p:tagLst>
</file>

<file path=ppt/tags/tag32.xml><?xml version="1.0" encoding="utf-8"?>
<p:tagLst xmlns:p="http://schemas.openxmlformats.org/presentationml/2006/main">
  <p:tag name="KSO_WM_BEAUTIFY_FLAG" val=""/>
</p:tagLst>
</file>

<file path=ppt/tags/tag33.xml><?xml version="1.0" encoding="utf-8"?>
<p:tagLst xmlns:p="http://schemas.openxmlformats.org/presentationml/2006/main">
  <p:tag name="KSO_WM_BEAUTIFY_FLAG" val=""/>
</p:tagLst>
</file>

<file path=ppt/tags/tag34.xml><?xml version="1.0" encoding="utf-8"?>
<p:tagLst xmlns:p="http://schemas.openxmlformats.org/presentationml/2006/main">
  <p:tag name="KSO_WM_BEAUTIFY_FLAG" val=""/>
</p:tagLst>
</file>

<file path=ppt/tags/tag35.xml><?xml version="1.0" encoding="utf-8"?>
<p:tagLst xmlns:p="http://schemas.openxmlformats.org/presentationml/2006/main">
  <p:tag name="KSO_WM_BEAUTIFY_FLAG" val=""/>
</p:tagLst>
</file>

<file path=ppt/tags/tag36.xml><?xml version="1.0" encoding="utf-8"?>
<p:tagLst xmlns:p="http://schemas.openxmlformats.org/presentationml/2006/main">
  <p:tag name="KSO_WM_BEAUTIFY_FLAG" val=""/>
</p:tagLst>
</file>

<file path=ppt/tags/tag37.xml><?xml version="1.0" encoding="utf-8"?>
<p:tagLst xmlns:p="http://schemas.openxmlformats.org/presentationml/2006/main">
  <p:tag name="KSO_WM_BEAUTIFY_FLAG" val=""/>
</p:tagLst>
</file>

<file path=ppt/tags/tag38.xml><?xml version="1.0" encoding="utf-8"?>
<p:tagLst xmlns:p="http://schemas.openxmlformats.org/presentationml/2006/main">
  <p:tag name="KSO_WM_BEAUTIFY_FLAG" val=""/>
</p:tagLst>
</file>

<file path=ppt/tags/tag39.xml><?xml version="1.0" encoding="utf-8"?>
<p:tagLst xmlns:p="http://schemas.openxmlformats.org/presentationml/2006/main">
  <p:tag name="KSO_WM_BEAUTIFY_FLAG" val=""/>
</p:tagLst>
</file>

<file path=ppt/tags/tag40.xml><?xml version="1.0" encoding="utf-8"?>
<p:tagLst xmlns:p="http://schemas.openxmlformats.org/presentationml/2006/main">
  <p:tag name="KSO_WM_BEAUTIFY_FLAG" val=""/>
</p:tagLst>
</file>

<file path=ppt/tags/tag41.xml><?xml version="1.0" encoding="utf-8"?>
<p:tagLst xmlns:p="http://schemas.openxmlformats.org/presentationml/2006/main">
  <p:tag name="KSO_WM_BEAUTIFY_FLAG" val=""/>
</p:tagLst>
</file>

<file path=ppt/tags/tag42.xml><?xml version="1.0" encoding="utf-8"?>
<p:tagLst xmlns:p="http://schemas.openxmlformats.org/presentationml/2006/main">
  <p:tag name="KSO_WM_BEAUTIFY_FLAG" val=""/>
</p:tagLst>
</file>

<file path=ppt/tags/tag43.xml><?xml version="1.0" encoding="utf-8"?>
<p:tagLst xmlns:p="http://schemas.openxmlformats.org/presentationml/2006/main">
  <p:tag name="KSO_WM_BEAUTIFY_FLAG" val=""/>
</p:tagLst>
</file>

<file path=ppt/tags/tag44.xml><?xml version="1.0" encoding="utf-8"?>
<p:tagLst xmlns:p="http://schemas.openxmlformats.org/presentationml/2006/main">
  <p:tag name="KSO_WM_BEAUTIFY_FLAG" val=""/>
</p:tagLst>
</file>

<file path=ppt/tags/tag45.xml><?xml version="1.0" encoding="utf-8"?>
<p:tagLst xmlns:p="http://schemas.openxmlformats.org/presentationml/2006/main">
  <p:tag name="KSO_WM_BEAUTIFY_FLAG" val=""/>
</p:tagLst>
</file>

<file path=ppt/tags/tag46.xml><?xml version="1.0" encoding="utf-8"?>
<p:tagLst xmlns:p="http://schemas.openxmlformats.org/presentationml/2006/main">
  <p:tag name="KSO_WM_BEAUTIFY_FLAG" val=""/>
</p:tagLst>
</file>

<file path=ppt/tags/tag47.xml><?xml version="1.0" encoding="utf-8"?>
<p:tagLst xmlns:p="http://schemas.openxmlformats.org/presentationml/2006/main">
  <p:tag name="KSO_WM_BEAUTIFY_FLAG" val=""/>
</p:tagLst>
</file>

<file path=ppt/tags/tag48.xml><?xml version="1.0" encoding="utf-8"?>
<p:tagLst xmlns:p="http://schemas.openxmlformats.org/presentationml/2006/main">
  <p:tag name="KSO_WM_BEAUTIFY_FLAG" val=""/>
</p:tagLst>
</file>

<file path=ppt/tags/tag49.xml><?xml version="1.0" encoding="utf-8"?>
<p:tagLst xmlns:p="http://schemas.openxmlformats.org/presentationml/2006/main">
  <p:tag name="KSO_WM_BEAUTIFY_FLAG" val=""/>
</p:tagLst>
</file>

<file path=ppt/tags/tag50.xml><?xml version="1.0" encoding="utf-8"?>
<p:tagLst xmlns:p="http://schemas.openxmlformats.org/presentationml/2006/main">
  <p:tag name="KSO_WM_BEAUTIFY_FLAG" val=""/>
</p:tagLst>
</file>

<file path=ppt/tags/tag51.xml><?xml version="1.0" encoding="utf-8"?>
<p:tagLst xmlns:p="http://schemas.openxmlformats.org/presentationml/2006/main">
  <p:tag name="KSO_WM_BEAUTIFY_FLAG" val=""/>
</p:tagLst>
</file>

<file path=ppt/tags/tag52.xml><?xml version="1.0" encoding="utf-8"?>
<p:tagLst xmlns:p="http://schemas.openxmlformats.org/presentationml/2006/main">
  <p:tag name="KSO_WM_BEAUTIFY_FLAG" val=""/>
</p:tagLst>
</file>

<file path=ppt/tags/tag53.xml><?xml version="1.0" encoding="utf-8"?>
<p:tagLst xmlns:p="http://schemas.openxmlformats.org/presentationml/2006/main">
  <p:tag name="KSO_WM_BEAUTIFY_FLAG" val=""/>
</p:tagLst>
</file>

<file path=ppt/tags/tag54.xml><?xml version="1.0" encoding="utf-8"?>
<p:tagLst xmlns:p="http://schemas.openxmlformats.org/presentationml/2006/main">
  <p:tag name="KSO_WM_BEAUTIFY_FLAG" val=""/>
</p:tagLst>
</file>

<file path=ppt/tags/tag55.xml><?xml version="1.0" encoding="utf-8"?>
<p:tagLst xmlns:p="http://schemas.openxmlformats.org/presentationml/2006/main">
  <p:tag name="KSO_WM_BEAUTIFY_FLAG" val=""/>
</p:tagLst>
</file>

<file path=ppt/tags/tag56.xml><?xml version="1.0" encoding="utf-8"?>
<p:tagLst xmlns:p="http://schemas.openxmlformats.org/presentationml/2006/main">
  <p:tag name="KSO_WM_BEAUTIFY_FLAG" val=""/>
</p:tagLst>
</file>

<file path=ppt/tags/tag57.xml><?xml version="1.0" encoding="utf-8"?>
<p:tagLst xmlns:p="http://schemas.openxmlformats.org/presentationml/2006/main">
  <p:tag name="KSO_WM_BEAUTIFY_FLAG" val=""/>
</p:tagLst>
</file>

<file path=ppt/tags/tag58.xml><?xml version="1.0" encoding="utf-8"?>
<p:tagLst xmlns:p="http://schemas.openxmlformats.org/presentationml/2006/main">
  <p:tag name="KSO_WM_BEAUTIFY_FLAG" val=""/>
</p:tagLst>
</file>

<file path=ppt/tags/tag59.xml><?xml version="1.0" encoding="utf-8"?>
<p:tagLst xmlns:p="http://schemas.openxmlformats.org/presentationml/2006/main">
  <p:tag name="KSO_WM_BEAUTIFY_FLAG" val=""/>
</p:tagLst>
</file>

<file path=ppt/tags/tag60.xml><?xml version="1.0" encoding="utf-8"?>
<p:tagLst xmlns:p="http://schemas.openxmlformats.org/presentationml/2006/main">
  <p:tag name="KSO_WM_BEAUTIFY_FLAG" val=""/>
</p:tagLst>
</file>

<file path=ppt/tags/tag61.xml><?xml version="1.0" encoding="utf-8"?>
<p:tagLst xmlns:p="http://schemas.openxmlformats.org/presentationml/2006/main">
  <p:tag name="KSO_WM_BEAUTIFY_FLAG" val=""/>
</p:tagLst>
</file>

<file path=ppt/tags/tag62.xml><?xml version="1.0" encoding="utf-8"?>
<p:tagLst xmlns:p="http://schemas.openxmlformats.org/presentationml/2006/main">
  <p:tag name="KSO_WM_BEAUTIFY_FLAG" val=""/>
</p:tagLst>
</file>

<file path=ppt/tags/tag63.xml><?xml version="1.0" encoding="utf-8"?>
<p:tagLst xmlns:p="http://schemas.openxmlformats.org/presentationml/2006/main">
  <p:tag name="ISPRING_PRESENTATION_TITLE" val="PowerPoint 演示文稿"/>
  <p:tag name="COMMONDATA" val="eyJoZGlkIjoiN2VmMTI5NTE3NDkwNjM1NjJhNjU5YjMxMThiNjAxOWMifQ=="/>
  <p:tag name="KSO_WPP_MARK_KEY" val="cbbfa870-8912-4bd3-8dd1-d13d8c0558ec"/>
</p:tagLst>
</file>

<file path=ppt/theme/theme1.xml><?xml version="1.0" encoding="utf-8"?>
<a:theme xmlns:a="http://schemas.openxmlformats.org/drawingml/2006/main" name="第一PPT，www.1ppt.com">
  <a:themeElements>
    <a:clrScheme name="自定义 380">
      <a:dk1>
        <a:sysClr val="windowText" lastClr="000000"/>
      </a:dk1>
      <a:lt1>
        <a:sysClr val="window" lastClr="FFFFFF"/>
      </a:lt1>
      <a:dk2>
        <a:srgbClr val="000000"/>
      </a:dk2>
      <a:lt2>
        <a:srgbClr val="7F7F7F"/>
      </a:lt2>
      <a:accent1>
        <a:srgbClr val="002060"/>
      </a:accent1>
      <a:accent2>
        <a:srgbClr val="002060"/>
      </a:accent2>
      <a:accent3>
        <a:srgbClr val="002060"/>
      </a:accent3>
      <a:accent4>
        <a:srgbClr val="002060"/>
      </a:accent4>
      <a:accent5>
        <a:srgbClr val="002060"/>
      </a:accent5>
      <a:accent6>
        <a:srgbClr val="002060"/>
      </a:accent6>
      <a:hlink>
        <a:srgbClr val="002060"/>
      </a:hlink>
      <a:folHlink>
        <a:srgbClr val="00206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1</Template>
  <TotalTime>0</TotalTime>
  <Words>2050</Words>
  <Application>WPS 演示</Application>
  <PresentationFormat>宽屏</PresentationFormat>
  <Paragraphs>242</Paragraphs>
  <Slides>34</Slides>
  <Notes>26</Notes>
  <HiddenSlides>0</HiddenSlides>
  <MMClips>0</MMClips>
  <ScaleCrop>false</ScaleCrop>
  <HeadingPairs>
    <vt:vector size="8" baseType="variant">
      <vt:variant>
        <vt:lpstr>已用的字体</vt:lpstr>
      </vt:variant>
      <vt:variant>
        <vt:i4>26</vt:i4>
      </vt:variant>
      <vt:variant>
        <vt:lpstr>主题</vt:lpstr>
      </vt:variant>
      <vt:variant>
        <vt:i4>3</vt:i4>
      </vt:variant>
      <vt:variant>
        <vt:lpstr>嵌入 OLE 服务器</vt:lpstr>
      </vt:variant>
      <vt:variant>
        <vt:i4>1</vt:i4>
      </vt:variant>
      <vt:variant>
        <vt:lpstr>幻灯片标题</vt:lpstr>
      </vt:variant>
      <vt:variant>
        <vt:i4>34</vt:i4>
      </vt:variant>
    </vt:vector>
  </HeadingPairs>
  <TitlesOfParts>
    <vt:vector size="64" baseType="lpstr">
      <vt:lpstr>Arial</vt:lpstr>
      <vt:lpstr>宋体</vt:lpstr>
      <vt:lpstr>Wingdings</vt:lpstr>
      <vt:lpstr>Signika</vt:lpstr>
      <vt:lpstr>Segoe Print</vt:lpstr>
      <vt:lpstr>Open Sans Extrabold</vt:lpstr>
      <vt:lpstr>微软雅黑</vt:lpstr>
      <vt:lpstr>GungsuhChe</vt:lpstr>
      <vt:lpstr>Malgun Gothic</vt:lpstr>
      <vt:lpstr>Gill Sans</vt:lpstr>
      <vt:lpstr>Roboto Bold</vt:lpstr>
      <vt:lpstr>Roboto Light</vt:lpstr>
      <vt:lpstr>Roboto Regular</vt:lpstr>
      <vt:lpstr>黑体</vt:lpstr>
      <vt:lpstr>方正正大黑简体</vt:lpstr>
      <vt:lpstr>汉仪粗宋简</vt:lpstr>
      <vt:lpstr>印品黑体</vt:lpstr>
      <vt:lpstr>Roboto Medium</vt:lpstr>
      <vt:lpstr>等线</vt:lpstr>
      <vt:lpstr>Helvetica</vt:lpstr>
      <vt:lpstr>Times New Roman</vt:lpstr>
      <vt:lpstr>Gill Sans MT</vt:lpstr>
      <vt:lpstr>Arial Unicode MS</vt:lpstr>
      <vt:lpstr>等线 Light</vt:lpstr>
      <vt:lpstr>Calibri</vt:lpstr>
      <vt:lpstr>Gill Sans MT</vt:lpstr>
      <vt:lpstr>第一PPT，www.1ppt.com</vt:lpstr>
      <vt:lpstr>1_自定义设计方案</vt:lpstr>
      <vt:lpstr>自定义设计方案</vt:lpstr>
      <vt:lpstr>Visio.Drawing.15</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14.0000</AppVersion>
  <Manager>第一PPT</Manager>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论文答辩</dc:title>
  <dc:creator>第一PPT</dc:creator>
  <cp:keywords>www.1ppt.com</cp:keywords>
  <dc:description>www.1ppt.com</dc:description>
  <cp:lastModifiedBy>十八岁</cp:lastModifiedBy>
  <cp:revision>1546</cp:revision>
  <dcterms:created xsi:type="dcterms:W3CDTF">2014-10-20T02:56:00Z</dcterms:created>
  <dcterms:modified xsi:type="dcterms:W3CDTF">2023-06-28T09:10:20Z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484B7D8501C742F380C5CBF1E34AD7B5_12</vt:lpwstr>
  </property>
  <property fmtid="{D5CDD505-2E9C-101B-9397-08002B2CF9AE}" pid="3" name="KSOProductBuildVer">
    <vt:lpwstr>2052-11.1.0.14309</vt:lpwstr>
  </property>
</Properties>
</file>