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ags/tag2.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9.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10.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11.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12.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notesSlides/notesSlide13.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notesSlides/notesSlide14.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notesSlides/notesSlide15.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notesSlides/notesSlide16.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notesSlides/notesSlide17.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8.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notesSlides/notesSlide19.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notesSlides/notesSlide20.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notesSlides/notesSlide21.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notesSlides/notesSlide22.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notesSlides/notesSlide23.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notesSlides/notesSlide24.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26" r:id="rId2"/>
    <p:sldMasterId id="2147483710" r:id="rId3"/>
  </p:sldMasterIdLst>
  <p:notesMasterIdLst>
    <p:notesMasterId r:id="rId45"/>
  </p:notesMasterIdLst>
  <p:handoutMasterIdLst>
    <p:handoutMasterId r:id="rId46"/>
  </p:handoutMasterIdLst>
  <p:sldIdLst>
    <p:sldId id="256" r:id="rId4"/>
    <p:sldId id="317" r:id="rId5"/>
    <p:sldId id="397" r:id="rId6"/>
    <p:sldId id="336" r:id="rId7"/>
    <p:sldId id="332" r:id="rId8"/>
    <p:sldId id="352" r:id="rId9"/>
    <p:sldId id="337" r:id="rId10"/>
    <p:sldId id="362" r:id="rId11"/>
    <p:sldId id="389" r:id="rId12"/>
    <p:sldId id="390" r:id="rId13"/>
    <p:sldId id="391" r:id="rId14"/>
    <p:sldId id="392" r:id="rId15"/>
    <p:sldId id="393" r:id="rId16"/>
    <p:sldId id="394" r:id="rId17"/>
    <p:sldId id="363" r:id="rId18"/>
    <p:sldId id="364" r:id="rId19"/>
    <p:sldId id="365" r:id="rId20"/>
    <p:sldId id="366" r:id="rId21"/>
    <p:sldId id="369" r:id="rId22"/>
    <p:sldId id="370" r:id="rId23"/>
    <p:sldId id="371" r:id="rId24"/>
    <p:sldId id="372" r:id="rId25"/>
    <p:sldId id="398" r:id="rId26"/>
    <p:sldId id="399" r:id="rId27"/>
    <p:sldId id="373" r:id="rId28"/>
    <p:sldId id="395" r:id="rId29"/>
    <p:sldId id="400" r:id="rId30"/>
    <p:sldId id="374" r:id="rId31"/>
    <p:sldId id="375" r:id="rId32"/>
    <p:sldId id="376" r:id="rId33"/>
    <p:sldId id="396" r:id="rId34"/>
    <p:sldId id="377" r:id="rId35"/>
    <p:sldId id="378" r:id="rId36"/>
    <p:sldId id="379" r:id="rId37"/>
    <p:sldId id="382" r:id="rId38"/>
    <p:sldId id="383" r:id="rId39"/>
    <p:sldId id="384" r:id="rId40"/>
    <p:sldId id="385" r:id="rId41"/>
    <p:sldId id="386" r:id="rId42"/>
    <p:sldId id="387" r:id="rId43"/>
    <p:sldId id="388" r:id="rId44"/>
  </p:sldIdLst>
  <p:sldSz cx="12192000" cy="6858000"/>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6153" userDrawn="1">
          <p15:clr>
            <a:srgbClr val="A4A3A4"/>
          </p15:clr>
        </p15:guide>
        <p15:guide id="3" pos="2706" userDrawn="1">
          <p15:clr>
            <a:srgbClr val="A4A3A4"/>
          </p15:clr>
        </p15:guide>
        <p15:guide id="5" orient="horz" pos="1638" userDrawn="1">
          <p15:clr>
            <a:srgbClr val="A4A3A4"/>
          </p15:clr>
        </p15:guide>
        <p15:guide id="6" pos="2275" userDrawn="1">
          <p15:clr>
            <a:srgbClr val="A4A3A4"/>
          </p15:clr>
        </p15:guide>
        <p15:guide id="7" pos="429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546A"/>
    <a:srgbClr val="00AF92"/>
    <a:srgbClr val="01ACBE"/>
    <a:srgbClr val="002060"/>
    <a:srgbClr val="FFB850"/>
    <a:srgbClr val="E87071"/>
    <a:srgbClr val="663A77"/>
    <a:srgbClr val="FBFBFB"/>
    <a:srgbClr val="E4E4E4"/>
    <a:srgbClr val="D7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8" autoAdjust="0"/>
    <p:restoredTop sz="94185" autoAdjust="0"/>
  </p:normalViewPr>
  <p:slideViewPr>
    <p:cSldViewPr snapToGrid="0" showGuides="1">
      <p:cViewPr>
        <p:scale>
          <a:sx n="89" d="100"/>
          <a:sy n="89" d="100"/>
        </p:scale>
        <p:origin x="856" y="380"/>
      </p:cViewPr>
      <p:guideLst>
        <p:guide orient="horz" pos="2183"/>
        <p:guide pos="6153"/>
        <p:guide pos="2706"/>
        <p:guide orient="horz" pos="1638"/>
        <p:guide pos="2275"/>
        <p:guide pos="4294"/>
      </p:guideLst>
    </p:cSldViewPr>
  </p:slideViewPr>
  <p:outlineViewPr>
    <p:cViewPr>
      <p:scale>
        <a:sx n="33" d="100"/>
        <a:sy n="33" d="100"/>
      </p:scale>
      <p:origin x="0" y="0"/>
    </p:cViewPr>
  </p:outlineViewPr>
  <p:notesTextViewPr>
    <p:cViewPr>
      <p:scale>
        <a:sx n="20" d="100"/>
        <a:sy n="20" d="100"/>
      </p:scale>
      <p:origin x="0" y="0"/>
    </p:cViewPr>
  </p:notesTextViewPr>
  <p:sorterViewPr>
    <p:cViewPr varScale="1">
      <p:scale>
        <a:sx n="1" d="1"/>
        <a:sy n="1" d="1"/>
      </p:scale>
      <p:origin x="0" y="47004"/>
    </p:cViewPr>
  </p:sorterViewPr>
  <p:notesViewPr>
    <p:cSldViewPr snapToGrid="0">
      <p:cViewPr varScale="1">
        <p:scale>
          <a:sx n="86" d="100"/>
          <a:sy n="86" d="100"/>
        </p:scale>
        <p:origin x="-384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handoutMaster" Target="handoutMasters/handoutMaster1.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AE7AE32-FE0A-499C-8586-C64F68E7A169}" type="datetimeFigureOut">
              <a:rPr lang="zh-CN" altLang="en-US" smtClean="0"/>
              <a:t>2023/6/28</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20F5E53-8514-4000-B462-339186561C88}" type="slidenum">
              <a:rPr lang="zh-CN" altLang="en-US" smtClean="0"/>
              <a:t>‹#›</a:t>
            </a:fld>
            <a:endParaRPr lang="zh-CN" altLang="en-US"/>
          </a:p>
        </p:txBody>
      </p:sp>
    </p:spTree>
    <p:extLst>
      <p:ext uri="{BB962C8B-B14F-4D97-AF65-F5344CB8AC3E}">
        <p14:creationId xmlns:p14="http://schemas.microsoft.com/office/powerpoint/2010/main" val="3266740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B7388A-9CD3-4374-B6A7-100DA9D08128}" type="datetimeFigureOut">
              <a:rPr lang="zh-CN" altLang="en-US" smtClean="0"/>
              <a:t>2023/6/28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EE0B30-C635-4C7C-98E8-12E41BE490BB}" type="slidenum">
              <a:rPr lang="zh-CN" altLang="en-US" smtClean="0"/>
              <a:t>‹#›</a:t>
            </a:fld>
            <a:endParaRPr lang="zh-CN" altLang="en-US"/>
          </a:p>
        </p:txBody>
      </p:sp>
    </p:spTree>
    <p:extLst>
      <p:ext uri="{BB962C8B-B14F-4D97-AF65-F5344CB8AC3E}">
        <p14:creationId xmlns:p14="http://schemas.microsoft.com/office/powerpoint/2010/main" val="427053774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zh-CN" altLang="en-US"/>
              <a:t> </a:t>
            </a:r>
          </a:p>
        </p:txBody>
      </p:sp>
    </p:spTree>
    <p:extLst>
      <p:ext uri="{BB962C8B-B14F-4D97-AF65-F5344CB8AC3E}">
        <p14:creationId xmlns:p14="http://schemas.microsoft.com/office/powerpoint/2010/main" val="1639231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zh-CN" altLang="en-US"/>
              <a:t> </a:t>
            </a:r>
          </a:p>
        </p:txBody>
      </p:sp>
    </p:spTree>
    <p:extLst>
      <p:ext uri="{BB962C8B-B14F-4D97-AF65-F5344CB8AC3E}">
        <p14:creationId xmlns:p14="http://schemas.microsoft.com/office/powerpoint/2010/main" val="1028381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40029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89401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310978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800993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944207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39108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550705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09448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06563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24941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927000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703565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595836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746412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672646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18200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640963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169684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5559529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2547552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9877779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6646201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4064612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zh-CN" altLang="en-US"/>
              <a:t> </a:t>
            </a:r>
          </a:p>
        </p:txBody>
      </p:sp>
    </p:spTree>
    <p:extLst>
      <p:ext uri="{BB962C8B-B14F-4D97-AF65-F5344CB8AC3E}">
        <p14:creationId xmlns:p14="http://schemas.microsoft.com/office/powerpoint/2010/main" val="296308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2" name="圆角矩形 1"/>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3" name="TextBox 2"/>
            <p:cNvSpPr txBox="1"/>
            <p:nvPr userDrawn="1"/>
          </p:nvSpPr>
          <p:spPr>
            <a:xfrm>
              <a:off x="563500" y="442761"/>
              <a:ext cx="2492990" cy="400110"/>
            </a:xfrm>
            <a:prstGeom prst="rect">
              <a:avLst/>
            </a:prstGeom>
            <a:noFill/>
          </p:spPr>
          <p:txBody>
            <a:bodyPr wrap="none" rtlCol="0">
              <a:spAutoFit/>
            </a:bodyPr>
            <a:lstStyle/>
            <a:p>
              <a:r>
                <a:rPr lang="zh-CN" altLang="en-US" sz="2000" b="1" dirty="0">
                  <a:solidFill>
                    <a:schemeClr val="accent1"/>
                  </a:solidFill>
                  <a:effectLst/>
                  <a:latin typeface="微软雅黑" panose="020B0503020204020204" pitchFamily="34" charset="-122"/>
                  <a:ea typeface="微软雅黑" panose="020B0503020204020204" pitchFamily="34" charset="-122"/>
                </a:rPr>
                <a:t>时尚微立体图表合集</a:t>
              </a:r>
            </a:p>
          </p:txBody>
        </p:sp>
      </p:grpSp>
      <p:cxnSp>
        <p:nvCxnSpPr>
          <p:cNvPr id="6" name="直接连接符 5"/>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0846047"/>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3" y="0"/>
            <a:ext cx="12176614" cy="6858000"/>
          </a:xfrm>
          <a:prstGeom prst="rect">
            <a:avLst/>
          </a:prstGeom>
        </p:spPr>
      </p:pic>
    </p:spTree>
    <p:extLst>
      <p:ext uri="{BB962C8B-B14F-4D97-AF65-F5344CB8AC3E}">
        <p14:creationId xmlns:p14="http://schemas.microsoft.com/office/powerpoint/2010/main" val="518213111"/>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3" y="0"/>
            <a:ext cx="12176614" cy="6858000"/>
          </a:xfrm>
          <a:prstGeom prst="rect">
            <a:avLst/>
          </a:prstGeom>
        </p:spPr>
      </p:pic>
      <p:sp>
        <p:nvSpPr>
          <p:cNvPr id="3" name="自由: 形状 32"/>
          <p:cNvSpPr/>
          <p:nvPr userDrawn="1"/>
        </p:nvSpPr>
        <p:spPr>
          <a:xfrm rot="16200000">
            <a:off x="2147" y="157512"/>
            <a:ext cx="750727" cy="755019"/>
          </a:xfrm>
          <a:custGeom>
            <a:avLst/>
            <a:gdLst>
              <a:gd name="connsiteX0" fmla="*/ 558527 w 558527"/>
              <a:gd name="connsiteY0" fmla="*/ 0 h 755019"/>
              <a:gd name="connsiteX1" fmla="*/ 558527 w 558527"/>
              <a:gd name="connsiteY1" fmla="*/ 525460 h 755019"/>
              <a:gd name="connsiteX2" fmla="*/ 279263 w 558527"/>
              <a:gd name="connsiteY2" fmla="*/ 755019 h 755019"/>
              <a:gd name="connsiteX3" fmla="*/ 0 w 558527"/>
              <a:gd name="connsiteY3" fmla="*/ 525460 h 755019"/>
              <a:gd name="connsiteX4" fmla="*/ 0 w 558527"/>
              <a:gd name="connsiteY4" fmla="*/ 0 h 755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527" h="755019">
                <a:moveTo>
                  <a:pt x="558527" y="0"/>
                </a:moveTo>
                <a:lnTo>
                  <a:pt x="558527" y="525460"/>
                </a:lnTo>
                <a:lnTo>
                  <a:pt x="279263" y="755019"/>
                </a:lnTo>
                <a:lnTo>
                  <a:pt x="0" y="52546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sz="3600">
              <a:solidFill>
                <a:prstClr val="white"/>
              </a:solidFill>
              <a:latin typeface="微软雅黑" panose="020B0503020204020204" pitchFamily="34" charset="-122"/>
              <a:ea typeface="微软雅黑" panose="020B0503020204020204" pitchFamily="34" charset="-122"/>
            </a:endParaRPr>
          </a:p>
        </p:txBody>
      </p:sp>
      <p:sp>
        <p:nvSpPr>
          <p:cNvPr id="4" name="自由: 形状 31"/>
          <p:cNvSpPr/>
          <p:nvPr userDrawn="1"/>
        </p:nvSpPr>
        <p:spPr>
          <a:xfrm rot="16200000">
            <a:off x="-91333" y="250990"/>
            <a:ext cx="750727" cy="568059"/>
          </a:xfrm>
          <a:custGeom>
            <a:avLst/>
            <a:gdLst>
              <a:gd name="connsiteX0" fmla="*/ 558527 w 558527"/>
              <a:gd name="connsiteY0" fmla="*/ 0 h 568058"/>
              <a:gd name="connsiteX1" fmla="*/ 558527 w 558527"/>
              <a:gd name="connsiteY1" fmla="*/ 338499 h 568058"/>
              <a:gd name="connsiteX2" fmla="*/ 279263 w 558527"/>
              <a:gd name="connsiteY2" fmla="*/ 568058 h 568058"/>
              <a:gd name="connsiteX3" fmla="*/ 0 w 558527"/>
              <a:gd name="connsiteY3" fmla="*/ 338499 h 568058"/>
              <a:gd name="connsiteX4" fmla="*/ 0 w 558527"/>
              <a:gd name="connsiteY4" fmla="*/ 0 h 568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527" h="568058">
                <a:moveTo>
                  <a:pt x="558527" y="0"/>
                </a:moveTo>
                <a:lnTo>
                  <a:pt x="558527" y="338499"/>
                </a:lnTo>
                <a:lnTo>
                  <a:pt x="279263" y="568058"/>
                </a:lnTo>
                <a:lnTo>
                  <a:pt x="0" y="33849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sz="1800">
              <a:solidFill>
                <a:prstClr val="white"/>
              </a:solidFill>
            </a:endParaRPr>
          </a:p>
        </p:txBody>
      </p:sp>
      <p:cxnSp>
        <p:nvCxnSpPr>
          <p:cNvPr id="6" name="直接连接符 5"/>
          <p:cNvCxnSpPr/>
          <p:nvPr userDrawn="1"/>
        </p:nvCxnSpPr>
        <p:spPr>
          <a:xfrm>
            <a:off x="755020" y="910384"/>
            <a:ext cx="1097252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userDrawn="1"/>
        </p:nvSpPr>
        <p:spPr>
          <a:xfrm>
            <a:off x="10464799" y="97401"/>
            <a:ext cx="2264229" cy="769441"/>
          </a:xfrm>
          <a:prstGeom prst="rect">
            <a:avLst/>
          </a:prstGeom>
          <a:noFill/>
        </p:spPr>
        <p:txBody>
          <a:bodyPr wrap="square" rtlCol="0">
            <a:spAutoFit/>
          </a:bodyPr>
          <a:lstStyle/>
          <a:p>
            <a:r>
              <a:rPr lang="en-US" altLang="zh-CN" sz="4400" dirty="0">
                <a:solidFill>
                  <a:schemeClr val="accent1"/>
                </a:solidFill>
                <a:latin typeface="GungsuhChe" panose="02030609000101010101" pitchFamily="49" charset="-127"/>
                <a:ea typeface="GungsuhChe" panose="02030609000101010101" pitchFamily="49" charset="-127"/>
              </a:rPr>
              <a:t>LOGO</a:t>
            </a:r>
            <a:endParaRPr lang="zh-CN" altLang="en-US" sz="4400" dirty="0">
              <a:solidFill>
                <a:schemeClr val="accent1"/>
              </a:solidFill>
              <a:latin typeface="GungsuhChe" panose="02030609000101010101" pitchFamily="49" charset="-127"/>
              <a:ea typeface="GungsuhChe" panose="02030609000101010101" pitchFamily="49" charset="-127"/>
            </a:endParaRPr>
          </a:p>
        </p:txBody>
      </p:sp>
    </p:spTree>
    <p:extLst>
      <p:ext uri="{BB962C8B-B14F-4D97-AF65-F5344CB8AC3E}">
        <p14:creationId xmlns:p14="http://schemas.microsoft.com/office/powerpoint/2010/main" val="3845894129"/>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4" name="Rectangle 9"/>
          <p:cNvSpPr/>
          <p:nvPr userDrawn="1"/>
        </p:nvSpPr>
        <p:spPr>
          <a:xfrm>
            <a:off x="11333816" y="322557"/>
            <a:ext cx="487977" cy="28706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3" tIns="60945" rIns="121893" bIns="60945" rtlCol="0" anchor="ctr"/>
          <a:lstStyle/>
          <a:p>
            <a:pPr algn="ctr"/>
            <a:endParaRPr lang="en-US" sz="2400" dirty="0"/>
          </a:p>
        </p:txBody>
      </p:sp>
      <p:sp>
        <p:nvSpPr>
          <p:cNvPr id="6" name="Isosceles Triangle 10"/>
          <p:cNvSpPr/>
          <p:nvPr userDrawn="1"/>
        </p:nvSpPr>
        <p:spPr>
          <a:xfrm rot="10610802">
            <a:off x="11339649" y="421679"/>
            <a:ext cx="488775" cy="261855"/>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3" tIns="60945" rIns="121893" bIns="60945" rtlCol="0" anchor="ctr"/>
          <a:lstStyle/>
          <a:p>
            <a:pPr algn="ctr"/>
            <a:endParaRPr lang="en-US" sz="2400"/>
          </a:p>
        </p:txBody>
      </p:sp>
      <p:sp>
        <p:nvSpPr>
          <p:cNvPr id="7" name="Slide Number Placeholder 5"/>
          <p:cNvSpPr txBox="1">
            <a:spLocks/>
          </p:cNvSpPr>
          <p:nvPr userDrawn="1"/>
        </p:nvSpPr>
        <p:spPr>
          <a:xfrm>
            <a:off x="11359314" y="273253"/>
            <a:ext cx="449441" cy="467448"/>
          </a:xfrm>
          <a:prstGeom prst="rect">
            <a:avLst/>
          </a:prstGeom>
        </p:spPr>
        <p:txBody>
          <a:bodyPr vert="horz" lIns="0" tIns="0" rIns="0" bIns="60945"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333" smtClean="0"/>
              <a:pPr/>
              <a:t>‹#›</a:t>
            </a:fld>
            <a:endParaRPr lang="en-US" sz="1333" dirty="0"/>
          </a:p>
        </p:txBody>
      </p:sp>
      <p:grpSp>
        <p:nvGrpSpPr>
          <p:cNvPr id="8" name="Group 5"/>
          <p:cNvGrpSpPr/>
          <p:nvPr userDrawn="1"/>
        </p:nvGrpSpPr>
        <p:grpSpPr>
          <a:xfrm>
            <a:off x="463225" y="6309321"/>
            <a:ext cx="298776" cy="294875"/>
            <a:chOff x="4328868" y="5502988"/>
            <a:chExt cx="500307" cy="493774"/>
          </a:xfrm>
        </p:grpSpPr>
        <p:sp>
          <p:nvSpPr>
            <p:cNvPr id="9"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2400"/>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2400"/>
            </a:p>
          </p:txBody>
        </p:sp>
      </p:grpSp>
      <p:grpSp>
        <p:nvGrpSpPr>
          <p:cNvPr id="11" name="Group 9"/>
          <p:cNvGrpSpPr/>
          <p:nvPr userDrawn="1"/>
        </p:nvGrpSpPr>
        <p:grpSpPr>
          <a:xfrm flipH="1">
            <a:off x="1244945" y="6309321"/>
            <a:ext cx="298776" cy="294875"/>
            <a:chOff x="4328868" y="5502988"/>
            <a:chExt cx="500307" cy="493774"/>
          </a:xfrm>
        </p:grpSpPr>
        <p:sp>
          <p:nvSpPr>
            <p:cNvPr id="12"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2400"/>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2400"/>
            </a:p>
          </p:txBody>
        </p:sp>
      </p:grpSp>
      <p:cxnSp>
        <p:nvCxnSpPr>
          <p:cNvPr id="14" name="Straight Connector 3"/>
          <p:cNvCxnSpPr/>
          <p:nvPr userDrawn="1"/>
        </p:nvCxnSpPr>
        <p:spPr>
          <a:xfrm>
            <a:off x="736945" y="6460467"/>
            <a:ext cx="508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2125663" y="1082835"/>
            <a:ext cx="7940676" cy="41909"/>
            <a:chOff x="3060700" y="4724400"/>
            <a:chExt cx="5955507" cy="31432"/>
          </a:xfrm>
        </p:grpSpPr>
        <p:cxnSp>
          <p:nvCxnSpPr>
            <p:cNvPr id="16" name="直接连接符 15"/>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060700" y="4755832"/>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01547049"/>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2210868" cy="6858264"/>
          </a:xfrm>
          <a:prstGeom prst="rect">
            <a:avLst/>
          </a:prstGeom>
        </p:spPr>
      </p:pic>
      <p:sp>
        <p:nvSpPr>
          <p:cNvPr id="3" name="燕尾形 2"/>
          <p:cNvSpPr/>
          <p:nvPr userDrawn="1"/>
        </p:nvSpPr>
        <p:spPr bwMode="auto">
          <a:xfrm>
            <a:off x="175596" y="397755"/>
            <a:ext cx="384043" cy="480053"/>
          </a:xfrm>
          <a:prstGeom prst="chevron">
            <a:avLst/>
          </a:prstGeom>
          <a:solidFill>
            <a:schemeClr val="accent1"/>
          </a:solidFill>
          <a:ln w="15875">
            <a:noFill/>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zh-CN" altLang="en-US" sz="2400"/>
          </a:p>
        </p:txBody>
      </p:sp>
      <p:sp>
        <p:nvSpPr>
          <p:cNvPr id="4" name="燕尾形 3"/>
          <p:cNvSpPr/>
          <p:nvPr userDrawn="1"/>
        </p:nvSpPr>
        <p:spPr bwMode="auto">
          <a:xfrm>
            <a:off x="527381" y="400732"/>
            <a:ext cx="384043" cy="480053"/>
          </a:xfrm>
          <a:prstGeom prst="chevron">
            <a:avLst/>
          </a:prstGeom>
          <a:solidFill>
            <a:schemeClr val="accent1"/>
          </a:solidFill>
          <a:ln w="15875">
            <a:noFill/>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zh-CN" altLang="en-US" sz="2400"/>
          </a:p>
        </p:txBody>
      </p:sp>
      <p:sp>
        <p:nvSpPr>
          <p:cNvPr id="5" name="MH_SubTitle_1"/>
          <p:cNvSpPr txBox="1"/>
          <p:nvPr userDrawn="1">
            <p:custDataLst>
              <p:tags r:id="rId1"/>
            </p:custDataLst>
          </p:nvPr>
        </p:nvSpPr>
        <p:spPr>
          <a:xfrm>
            <a:off x="1090508" y="411670"/>
            <a:ext cx="4128459" cy="328231"/>
          </a:xfrm>
          <a:prstGeom prst="rect">
            <a:avLst/>
          </a:prstGeom>
          <a:noFill/>
        </p:spPr>
        <p:txBody>
          <a:bodyPr wrap="square" lIns="0" tIns="0" rIns="0" bIns="0" anchor="ctr">
            <a:spAutoFit/>
          </a:bodyPr>
          <a:lstStyle/>
          <a:p>
            <a:r>
              <a:rPr lang="zh-CN" altLang="en-US" sz="2133"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请在这里添加标题内容</a:t>
            </a:r>
            <a:endParaRPr lang="en-US" altLang="zh-CN" sz="2133"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p:cNvSpPr/>
          <p:nvPr userDrawn="1"/>
        </p:nvSpPr>
        <p:spPr bwMode="auto">
          <a:xfrm flipV="1">
            <a:off x="608828" y="816850"/>
            <a:ext cx="11568608" cy="60959"/>
          </a:xfrm>
          <a:prstGeom prst="rect">
            <a:avLst/>
          </a:prstGeom>
          <a:solidFill>
            <a:schemeClr val="accent1"/>
          </a:solidFill>
          <a:ln w="15875">
            <a:noFill/>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zh-CN" altLang="en-US" sz="2400"/>
          </a:p>
        </p:txBody>
      </p:sp>
    </p:spTree>
    <p:extLst>
      <p:ext uri="{BB962C8B-B14F-4D97-AF65-F5344CB8AC3E}">
        <p14:creationId xmlns:p14="http://schemas.microsoft.com/office/powerpoint/2010/main" val="2353929195"/>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609600" y="6356351"/>
            <a:ext cx="2844800" cy="365125"/>
          </a:xfrm>
          <a:prstGeom prst="rect">
            <a:avLst/>
          </a:prstGeom>
        </p:spPr>
        <p:txBody>
          <a:bodyPr/>
          <a:lstStyle/>
          <a:p>
            <a:fld id="{8035C5D1-AD16-4B01-871F-DE047A6CFB67}" type="datetimeFigureOut">
              <a:rPr lang="zh-CN" altLang="en-US" smtClean="0"/>
              <a:t>2023/6/28</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8BCDE635-3FC4-4B83-A3D1-632FFA341E9A}" type="slidenum">
              <a:rPr lang="zh-CN" altLang="en-US" smtClean="0"/>
              <a:t>‹#›</a:t>
            </a:fld>
            <a:endParaRPr lang="zh-CN" altLang="en-US"/>
          </a:p>
        </p:txBody>
      </p:sp>
    </p:spTree>
    <p:extLst>
      <p:ext uri="{BB962C8B-B14F-4D97-AF65-F5344CB8AC3E}">
        <p14:creationId xmlns:p14="http://schemas.microsoft.com/office/powerpoint/2010/main" val="3890523157"/>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a:solidFill>
                    <a:schemeClr val="accent1"/>
                  </a:solidFill>
                  <a:effectLst/>
                  <a:latin typeface="微软雅黑" panose="020B0503020204020204" pitchFamily="34" charset="-122"/>
                  <a:ea typeface="微软雅黑" panose="020B0503020204020204" pitchFamily="34" charset="-122"/>
                </a:rPr>
                <a:t>时尚微立体图表合集</a:t>
              </a: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9396138"/>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9715062"/>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1" y="6356352"/>
            <a:ext cx="2844800" cy="365125"/>
          </a:xfrm>
          <a:prstGeom prst="rect">
            <a:avLst/>
          </a:prstGeom>
        </p:spPr>
        <p:txBody>
          <a:bodyPr/>
          <a:lstStyle/>
          <a:p>
            <a:fld id="{FC8A9CF0-91C9-42F9-83C2-B72FF9A18BA5}" type="datetimeFigureOut">
              <a:rPr lang="zh-CN" altLang="en-US" smtClean="0"/>
              <a:t>2023/6/28</a:t>
            </a:fld>
            <a:endParaRPr lang="zh-CN" altLang="en-US"/>
          </a:p>
        </p:txBody>
      </p:sp>
      <p:sp>
        <p:nvSpPr>
          <p:cNvPr id="3" name="页脚占位符 2"/>
          <p:cNvSpPr>
            <a:spLocks noGrp="1"/>
          </p:cNvSpPr>
          <p:nvPr>
            <p:ph type="ftr" sz="quarter" idx="11"/>
          </p:nvPr>
        </p:nvSpPr>
        <p:spPr>
          <a:xfrm>
            <a:off x="4165600" y="6356352"/>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2"/>
            <a:ext cx="2844800" cy="365125"/>
          </a:xfrm>
          <a:prstGeom prst="rect">
            <a:avLst/>
          </a:prstGeom>
        </p:spPr>
        <p:txBody>
          <a:bodyPr/>
          <a:lstStyle/>
          <a:p>
            <a:fld id="{A7F1AA27-B7A4-475F-8430-0E6442A33CF0}" type="slidenum">
              <a:rPr lang="zh-CN" altLang="en-US" smtClean="0"/>
              <a:t>‹#›</a:t>
            </a:fld>
            <a:endParaRPr lang="zh-CN" altLang="en-US"/>
          </a:p>
        </p:txBody>
      </p:sp>
    </p:spTree>
    <p:extLst>
      <p:ext uri="{BB962C8B-B14F-4D97-AF65-F5344CB8AC3E}">
        <p14:creationId xmlns:p14="http://schemas.microsoft.com/office/powerpoint/2010/main" val="846936916"/>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1" name="Shape 11"/>
          <p:cNvSpPr/>
          <p:nvPr userDrawn="1"/>
        </p:nvSpPr>
        <p:spPr>
          <a:xfrm>
            <a:off x="0" y="0"/>
            <a:ext cx="12192000" cy="6858000"/>
          </a:xfrm>
          <a:prstGeom prst="roundRect">
            <a:avLst>
              <a:gd name="adj" fmla="val 0"/>
            </a:avLst>
          </a:prstGeom>
          <a:solidFill>
            <a:srgbClr val="DCDEE0">
              <a:alpha val="40594"/>
            </a:srgbClr>
          </a:solidFill>
          <a:ln w="12700">
            <a:miter lim="400000"/>
          </a:ln>
        </p:spPr>
        <p:txBody>
          <a:bodyPr lIns="0" tIns="0" rIns="0" bIns="0" anchor="ctr"/>
          <a:lstStyle/>
          <a:p>
            <a:pPr lvl="0">
              <a:defRPr sz="3200">
                <a:solidFill>
                  <a:srgbClr val="FFFFFF"/>
                </a:solidFill>
              </a:defRPr>
            </a:pPr>
            <a:endParaRPr sz="4267"/>
          </a:p>
        </p:txBody>
      </p:sp>
      <p:grpSp>
        <p:nvGrpSpPr>
          <p:cNvPr id="16" name="Group 16"/>
          <p:cNvGrpSpPr/>
          <p:nvPr userDrawn="1"/>
        </p:nvGrpSpPr>
        <p:grpSpPr>
          <a:xfrm>
            <a:off x="11524080" y="6524053"/>
            <a:ext cx="522333" cy="237380"/>
            <a:chOff x="0" y="0"/>
            <a:chExt cx="1044665" cy="474758"/>
          </a:xfrm>
        </p:grpSpPr>
        <p:sp>
          <p:nvSpPr>
            <p:cNvPr id="12" name="Shape 12"/>
            <p:cNvSpPr/>
            <p:nvPr/>
          </p:nvSpPr>
          <p:spPr>
            <a:xfrm>
              <a:off x="571544" y="2270"/>
              <a:ext cx="473122" cy="4724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189">
                <a:defRPr sz="2100">
                  <a:latin typeface="Gill Sans"/>
                  <a:ea typeface="Gill Sans"/>
                  <a:cs typeface="Gill Sans"/>
                  <a:sym typeface="Gill Sans"/>
                </a:defRPr>
              </a:pPr>
              <a:endParaRPr sz="2800"/>
            </a:p>
          </p:txBody>
        </p:sp>
        <p:sp>
          <p:nvSpPr>
            <p:cNvPr id="13" name="Shape 13">
              <a:hlinkClick r:id="" action="ppaction://hlinkshowjump?jump=nextslide"/>
            </p:cNvPr>
            <p:cNvSpPr/>
            <p:nvPr/>
          </p:nvSpPr>
          <p:spPr>
            <a:xfrm rot="5400000">
              <a:off x="719555" y="156632"/>
              <a:ext cx="240786" cy="154674"/>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189">
                <a:defRPr sz="2100">
                  <a:latin typeface="Gill Sans"/>
                  <a:ea typeface="Gill Sans"/>
                  <a:cs typeface="Gill Sans"/>
                  <a:sym typeface="Gill Sans"/>
                </a:defRPr>
              </a:pPr>
              <a:endParaRPr sz="2800"/>
            </a:p>
          </p:txBody>
        </p:sp>
        <p:sp>
          <p:nvSpPr>
            <p:cNvPr id="14" name="Shape 14"/>
            <p:cNvSpPr/>
            <p:nvPr/>
          </p:nvSpPr>
          <p:spPr>
            <a:xfrm rot="10800000">
              <a:off x="-1" y="0"/>
              <a:ext cx="473123" cy="474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189">
                <a:defRPr sz="2100">
                  <a:latin typeface="Gill Sans"/>
                  <a:ea typeface="Gill Sans"/>
                  <a:cs typeface="Gill Sans"/>
                  <a:sym typeface="Gill Sans"/>
                </a:defRPr>
              </a:pPr>
              <a:endParaRPr sz="2800"/>
            </a:p>
          </p:txBody>
        </p:sp>
        <p:sp>
          <p:nvSpPr>
            <p:cNvPr id="15" name="Shape 15">
              <a:hlinkClick r:id="" action="ppaction://hlinkshowjump?jump=previousslide"/>
            </p:cNvPr>
            <p:cNvSpPr/>
            <p:nvPr/>
          </p:nvSpPr>
          <p:spPr>
            <a:xfrm rot="16200000">
              <a:off x="83746" y="164604"/>
              <a:ext cx="241943" cy="154675"/>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189">
                <a:defRPr sz="2100">
                  <a:latin typeface="Gill Sans"/>
                  <a:ea typeface="Gill Sans"/>
                  <a:cs typeface="Gill Sans"/>
                  <a:sym typeface="Gill Sans"/>
                </a:defRPr>
              </a:pPr>
              <a:endParaRPr sz="2800"/>
            </a:p>
          </p:txBody>
        </p:sp>
      </p:grpSp>
      <p:grpSp>
        <p:nvGrpSpPr>
          <p:cNvPr id="22" name="Group 22"/>
          <p:cNvGrpSpPr/>
          <p:nvPr userDrawn="1"/>
        </p:nvGrpSpPr>
        <p:grpSpPr>
          <a:xfrm>
            <a:off x="154709" y="6532080"/>
            <a:ext cx="223163" cy="216937"/>
            <a:chOff x="0" y="0"/>
            <a:chExt cx="446322" cy="433874"/>
          </a:xfrm>
        </p:grpSpPr>
        <p:sp>
          <p:nvSpPr>
            <p:cNvPr id="17" name="Shape 17"/>
            <p:cNvSpPr/>
            <p:nvPr/>
          </p:nvSpPr>
          <p:spPr>
            <a:xfrm>
              <a:off x="197938" y="0"/>
              <a:ext cx="248385" cy="218497"/>
            </a:xfrm>
            <a:custGeom>
              <a:avLst/>
              <a:gdLst/>
              <a:ahLst/>
              <a:cxnLst>
                <a:cxn ang="0">
                  <a:pos x="wd2" y="hd2"/>
                </a:cxn>
                <a:cxn ang="5400000">
                  <a:pos x="wd2" y="hd2"/>
                </a:cxn>
                <a:cxn ang="10800000">
                  <a:pos x="wd2" y="hd2"/>
                </a:cxn>
                <a:cxn ang="16200000">
                  <a:pos x="wd2" y="hd2"/>
                </a:cxn>
              </a:cxnLst>
              <a:rect l="0" t="0" r="r" b="b"/>
              <a:pathLst>
                <a:path w="21600" h="21600" extrusionOk="0">
                  <a:moveTo>
                    <a:pt x="20902" y="0"/>
                  </a:moveTo>
                  <a:lnTo>
                    <a:pt x="12581" y="793"/>
                  </a:lnTo>
                  <a:lnTo>
                    <a:pt x="14279" y="2267"/>
                  </a:lnTo>
                  <a:lnTo>
                    <a:pt x="5849" y="11442"/>
                  </a:lnTo>
                  <a:lnTo>
                    <a:pt x="1971" y="15682"/>
                  </a:lnTo>
                  <a:lnTo>
                    <a:pt x="0" y="18113"/>
                  </a:lnTo>
                  <a:lnTo>
                    <a:pt x="6815" y="21593"/>
                  </a:lnTo>
                  <a:lnTo>
                    <a:pt x="6825" y="21599"/>
                  </a:lnTo>
                  <a:lnTo>
                    <a:pt x="6824" y="21600"/>
                  </a:lnTo>
                  <a:lnTo>
                    <a:pt x="6824" y="21600"/>
                  </a:lnTo>
                  <a:lnTo>
                    <a:pt x="10724" y="17311"/>
                  </a:lnTo>
                  <a:lnTo>
                    <a:pt x="19972" y="7211"/>
                  </a:lnTo>
                  <a:lnTo>
                    <a:pt x="21600" y="8624"/>
                  </a:lnTo>
                  <a:cubicBezTo>
                    <a:pt x="21600" y="8624"/>
                    <a:pt x="20902" y="0"/>
                    <a:pt x="20902" y="0"/>
                  </a:cubicBezTo>
                  <a:close/>
                </a:path>
              </a:pathLst>
            </a:custGeom>
            <a:solidFill>
              <a:srgbClr val="3D4247"/>
            </a:solidFill>
            <a:ln w="12700" cap="flat">
              <a:noFill/>
              <a:miter lim="400000"/>
            </a:ln>
            <a:effectLst/>
          </p:spPr>
          <p:txBody>
            <a:bodyPr wrap="square" lIns="38100" tIns="38100" rIns="38100" bIns="38100" numCol="1" anchor="ctr">
              <a:noAutofit/>
            </a:bodyPr>
            <a:lstStyle/>
            <a:p>
              <a:pPr lvl="0" defTabSz="228594">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733"/>
            </a:p>
          </p:txBody>
        </p:sp>
        <p:sp>
          <p:nvSpPr>
            <p:cNvPr id="18" name="Shape 18"/>
            <p:cNvSpPr/>
            <p:nvPr/>
          </p:nvSpPr>
          <p:spPr>
            <a:xfrm>
              <a:off x="197938" y="159700"/>
              <a:ext cx="78465" cy="59055"/>
            </a:xfrm>
            <a:custGeom>
              <a:avLst/>
              <a:gdLst/>
              <a:ahLst/>
              <a:cxnLst>
                <a:cxn ang="0">
                  <a:pos x="wd2" y="hd2"/>
                </a:cxn>
                <a:cxn ang="5400000">
                  <a:pos x="wd2" y="hd2"/>
                </a:cxn>
                <a:cxn ang="10800000">
                  <a:pos x="wd2" y="hd2"/>
                </a:cxn>
                <a:cxn ang="16200000">
                  <a:pos x="wd2" y="hd2"/>
                </a:cxn>
              </a:cxnLst>
              <a:rect l="0" t="0" r="r" b="b"/>
              <a:pathLst>
                <a:path w="21600" h="21600" extrusionOk="0">
                  <a:moveTo>
                    <a:pt x="6035" y="0"/>
                  </a:moveTo>
                  <a:lnTo>
                    <a:pt x="0" y="8697"/>
                  </a:lnTo>
                  <a:lnTo>
                    <a:pt x="21600" y="21600"/>
                  </a:lnTo>
                  <a:cubicBezTo>
                    <a:pt x="21600" y="21600"/>
                    <a:pt x="6035" y="0"/>
                    <a:pt x="6035" y="0"/>
                  </a:cubicBezTo>
                  <a:close/>
                </a:path>
              </a:pathLst>
            </a:custGeom>
            <a:solidFill>
              <a:srgbClr val="0F1216">
                <a:alpha val="75000"/>
              </a:srgbClr>
            </a:solidFill>
            <a:ln w="12700" cap="flat">
              <a:noFill/>
              <a:miter lim="400000"/>
            </a:ln>
            <a:effectLst/>
          </p:spPr>
          <p:txBody>
            <a:bodyPr wrap="square" lIns="38100" tIns="38100" rIns="38100" bIns="38100" numCol="1" anchor="ctr">
              <a:noAutofit/>
            </a:bodyPr>
            <a:lstStyle/>
            <a:p>
              <a:pPr lvl="0" defTabSz="228594">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733"/>
            </a:p>
          </p:txBody>
        </p:sp>
        <p:sp>
          <p:nvSpPr>
            <p:cNvPr id="19" name="Shape 19"/>
            <p:cNvSpPr/>
            <p:nvPr/>
          </p:nvSpPr>
          <p:spPr>
            <a:xfrm>
              <a:off x="0" y="124161"/>
              <a:ext cx="404962" cy="309714"/>
            </a:xfrm>
            <a:custGeom>
              <a:avLst/>
              <a:gdLst/>
              <a:ahLst/>
              <a:cxnLst>
                <a:cxn ang="0">
                  <a:pos x="wd2" y="hd2"/>
                </a:cxn>
                <a:cxn ang="5400000">
                  <a:pos x="wd2" y="hd2"/>
                </a:cxn>
                <a:cxn ang="10800000">
                  <a:pos x="wd2" y="hd2"/>
                </a:cxn>
                <a:cxn ang="16200000">
                  <a:pos x="wd2" y="hd2"/>
                </a:cxn>
              </a:cxnLst>
              <a:rect l="0" t="0" r="r" b="b"/>
              <a:pathLst>
                <a:path w="20719" h="20514" extrusionOk="0">
                  <a:moveTo>
                    <a:pt x="16446" y="3385"/>
                  </a:moveTo>
                  <a:cubicBezTo>
                    <a:pt x="16523" y="3597"/>
                    <a:pt x="16593" y="3815"/>
                    <a:pt x="16657" y="4037"/>
                  </a:cubicBezTo>
                  <a:cubicBezTo>
                    <a:pt x="16800" y="4528"/>
                    <a:pt x="16911" y="5042"/>
                    <a:pt x="16984" y="5577"/>
                  </a:cubicBezTo>
                  <a:cubicBezTo>
                    <a:pt x="17635" y="10314"/>
                    <a:pt x="15195" y="14837"/>
                    <a:pt x="11536" y="15678"/>
                  </a:cubicBezTo>
                  <a:cubicBezTo>
                    <a:pt x="7877" y="16520"/>
                    <a:pt x="4384" y="13362"/>
                    <a:pt x="3734" y="8625"/>
                  </a:cubicBezTo>
                  <a:cubicBezTo>
                    <a:pt x="3693" y="8333"/>
                    <a:pt x="3667" y="8042"/>
                    <a:pt x="3651" y="7752"/>
                  </a:cubicBezTo>
                  <a:lnTo>
                    <a:pt x="55" y="5727"/>
                  </a:lnTo>
                  <a:cubicBezTo>
                    <a:pt x="-41" y="6939"/>
                    <a:pt x="-13" y="8188"/>
                    <a:pt x="160" y="9447"/>
                  </a:cubicBezTo>
                  <a:cubicBezTo>
                    <a:pt x="1161" y="16739"/>
                    <a:pt x="6538" y="21600"/>
                    <a:pt x="12171" y="20304"/>
                  </a:cubicBezTo>
                  <a:cubicBezTo>
                    <a:pt x="17804" y="19009"/>
                    <a:pt x="21559" y="12047"/>
                    <a:pt x="20558" y="4755"/>
                  </a:cubicBezTo>
                  <a:cubicBezTo>
                    <a:pt x="20352" y="3251"/>
                    <a:pt x="19958" y="1851"/>
                    <a:pt x="19415" y="587"/>
                  </a:cubicBezTo>
                  <a:cubicBezTo>
                    <a:pt x="19330" y="388"/>
                    <a:pt x="19241" y="192"/>
                    <a:pt x="19148" y="0"/>
                  </a:cubicBezTo>
                  <a:cubicBezTo>
                    <a:pt x="19148" y="0"/>
                    <a:pt x="16446" y="3385"/>
                    <a:pt x="16446" y="3385"/>
                  </a:cubicBezTo>
                  <a:close/>
                </a:path>
              </a:pathLst>
            </a:custGeom>
            <a:solidFill>
              <a:srgbClr val="3D4247"/>
            </a:solidFill>
            <a:ln w="12700" cap="flat">
              <a:noFill/>
              <a:miter lim="400000"/>
            </a:ln>
            <a:effectLst/>
          </p:spPr>
          <p:txBody>
            <a:bodyPr wrap="square" lIns="38100" tIns="38100" rIns="38100" bIns="38100" numCol="1" anchor="ctr">
              <a:noAutofit/>
            </a:bodyPr>
            <a:lstStyle/>
            <a:p>
              <a:pPr lvl="0" defTabSz="228594">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733"/>
            </a:p>
          </p:txBody>
        </p:sp>
        <p:sp>
          <p:nvSpPr>
            <p:cNvPr id="20" name="Shape 20"/>
            <p:cNvSpPr/>
            <p:nvPr/>
          </p:nvSpPr>
          <p:spPr>
            <a:xfrm>
              <a:off x="4498" y="28791"/>
              <a:ext cx="293470" cy="249603"/>
            </a:xfrm>
            <a:custGeom>
              <a:avLst/>
              <a:gdLst/>
              <a:ahLst/>
              <a:cxnLst>
                <a:cxn ang="0">
                  <a:pos x="wd2" y="hd2"/>
                </a:cxn>
                <a:cxn ang="5400000">
                  <a:pos x="wd2" y="hd2"/>
                </a:cxn>
                <a:cxn ang="10800000">
                  <a:pos x="wd2" y="hd2"/>
                </a:cxn>
                <a:cxn ang="16200000">
                  <a:pos x="wd2" y="hd2"/>
                </a:cxn>
              </a:cxnLst>
              <a:rect l="0" t="0" r="r" b="b"/>
              <a:pathLst>
                <a:path w="21600" h="21164" extrusionOk="0">
                  <a:moveTo>
                    <a:pt x="11951" y="267"/>
                  </a:moveTo>
                  <a:cubicBezTo>
                    <a:pt x="8281" y="1018"/>
                    <a:pt x="5166" y="3259"/>
                    <a:pt x="2989" y="6352"/>
                  </a:cubicBezTo>
                  <a:cubicBezTo>
                    <a:pt x="2830" y="6576"/>
                    <a:pt x="2676" y="6805"/>
                    <a:pt x="2528" y="7039"/>
                  </a:cubicBezTo>
                  <a:cubicBezTo>
                    <a:pt x="1317" y="8948"/>
                    <a:pt x="448" y="11142"/>
                    <a:pt x="0" y="13488"/>
                  </a:cubicBezTo>
                  <a:lnTo>
                    <a:pt x="4935" y="15969"/>
                  </a:lnTo>
                  <a:lnTo>
                    <a:pt x="15269" y="21164"/>
                  </a:lnTo>
                  <a:lnTo>
                    <a:pt x="20014" y="16091"/>
                  </a:lnTo>
                  <a:lnTo>
                    <a:pt x="20006" y="16085"/>
                  </a:lnTo>
                  <a:lnTo>
                    <a:pt x="7458" y="9590"/>
                  </a:lnTo>
                  <a:cubicBezTo>
                    <a:pt x="7636" y="9370"/>
                    <a:pt x="7821" y="9157"/>
                    <a:pt x="8014" y="8953"/>
                  </a:cubicBezTo>
                  <a:cubicBezTo>
                    <a:pt x="9325" y="7564"/>
                    <a:pt x="10982" y="6575"/>
                    <a:pt x="12865" y="6189"/>
                  </a:cubicBezTo>
                  <a:cubicBezTo>
                    <a:pt x="14484" y="5858"/>
                    <a:pt x="16080" y="6013"/>
                    <a:pt x="17541" y="6561"/>
                  </a:cubicBezTo>
                  <a:lnTo>
                    <a:pt x="21600" y="2044"/>
                  </a:lnTo>
                  <a:cubicBezTo>
                    <a:pt x="18750" y="280"/>
                    <a:pt x="15385" y="-436"/>
                    <a:pt x="11951" y="267"/>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defRPr sz="3200"/>
              </a:pPr>
              <a:endParaRPr sz="4267"/>
            </a:p>
          </p:txBody>
        </p:sp>
        <p:sp>
          <p:nvSpPr>
            <p:cNvPr id="21" name="Shape 21"/>
            <p:cNvSpPr/>
            <p:nvPr/>
          </p:nvSpPr>
          <p:spPr>
            <a:xfrm>
              <a:off x="296008" y="124161"/>
              <a:ext cx="87390" cy="199642"/>
            </a:xfrm>
            <a:custGeom>
              <a:avLst/>
              <a:gdLst/>
              <a:ahLst/>
              <a:cxnLst>
                <a:cxn ang="0">
                  <a:pos x="wd2" y="hd2"/>
                </a:cxn>
                <a:cxn ang="5400000">
                  <a:pos x="wd2" y="hd2"/>
                </a:cxn>
                <a:cxn ang="10800000">
                  <a:pos x="wd2" y="hd2"/>
                </a:cxn>
                <a:cxn ang="16200000">
                  <a:pos x="wd2" y="hd2"/>
                </a:cxn>
              </a:cxnLst>
              <a:rect l="0" t="0" r="r" b="b"/>
              <a:pathLst>
                <a:path w="21600" h="21600" extrusionOk="0">
                  <a:moveTo>
                    <a:pt x="19343" y="0"/>
                  </a:moveTo>
                  <a:lnTo>
                    <a:pt x="6286" y="5530"/>
                  </a:lnTo>
                  <a:cubicBezTo>
                    <a:pt x="6658" y="5876"/>
                    <a:pt x="6996" y="6232"/>
                    <a:pt x="7307" y="6595"/>
                  </a:cubicBezTo>
                  <a:cubicBezTo>
                    <a:pt x="7997" y="7397"/>
                    <a:pt x="8534" y="8236"/>
                    <a:pt x="8889" y="9111"/>
                  </a:cubicBezTo>
                  <a:cubicBezTo>
                    <a:pt x="10807" y="13835"/>
                    <a:pt x="7154" y="18425"/>
                    <a:pt x="0" y="21600"/>
                  </a:cubicBezTo>
                  <a:cubicBezTo>
                    <a:pt x="13077" y="17500"/>
                    <a:pt x="21600" y="10794"/>
                    <a:pt x="21600" y="3217"/>
                  </a:cubicBezTo>
                  <a:cubicBezTo>
                    <a:pt x="21599" y="2691"/>
                    <a:pt x="21554" y="2170"/>
                    <a:pt x="21474" y="1654"/>
                  </a:cubicBezTo>
                  <a:cubicBezTo>
                    <a:pt x="21201" y="1419"/>
                    <a:pt x="20924" y="1187"/>
                    <a:pt x="20633" y="958"/>
                  </a:cubicBezTo>
                  <a:cubicBezTo>
                    <a:pt x="20220" y="633"/>
                    <a:pt x="19790" y="314"/>
                    <a:pt x="19343" y="0"/>
                  </a:cubicBezTo>
                  <a:close/>
                </a:path>
              </a:pathLst>
            </a:custGeom>
            <a:solidFill>
              <a:srgbClr val="0F1216"/>
            </a:solidFill>
            <a:ln w="12700" cap="flat">
              <a:noFill/>
              <a:miter lim="400000"/>
            </a:ln>
            <a:effectLst/>
          </p:spPr>
          <p:txBody>
            <a:bodyPr wrap="square" lIns="38100" tIns="38100" rIns="38100" bIns="38100" numCol="1" anchor="ctr">
              <a:noAutofit/>
            </a:bodyPr>
            <a:lstStyle/>
            <a:p>
              <a:pPr lvl="0" defTabSz="228594">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733"/>
            </a:p>
          </p:txBody>
        </p:sp>
      </p:grpSp>
      <p:sp>
        <p:nvSpPr>
          <p:cNvPr id="23" name="Shape 23"/>
          <p:cNvSpPr/>
          <p:nvPr/>
        </p:nvSpPr>
        <p:spPr>
          <a:xfrm>
            <a:off x="423812" y="6542873"/>
            <a:ext cx="860312" cy="1805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67733" tIns="67733" rIns="67733" bIns="67733" numCol="1" anchor="ctr">
            <a:noAutofit/>
          </a:bodyPr>
          <a:lstStyle/>
          <a:p>
            <a:pPr lvl="0" algn="l">
              <a:defRPr sz="1800"/>
            </a:pPr>
            <a:r>
              <a:rPr lang="en-US" sz="2000" baseline="3999" dirty="0" err="1">
                <a:solidFill>
                  <a:srgbClr val="3D4247"/>
                </a:solidFill>
                <a:latin typeface="Roboto Bold"/>
                <a:ea typeface="Roboto Bold"/>
                <a:cs typeface="Roboto Bold"/>
                <a:sym typeface="Roboto Bold"/>
              </a:rPr>
              <a:t>quick</a:t>
            </a:r>
            <a:r>
              <a:rPr lang="en-US" sz="2000" baseline="3999" dirty="0" err="1">
                <a:solidFill>
                  <a:schemeClr val="accent2"/>
                </a:solidFill>
                <a:latin typeface="Roboto Light"/>
                <a:ea typeface="Roboto Light"/>
                <a:cs typeface="Roboto Light"/>
                <a:sym typeface="Roboto Light"/>
              </a:rPr>
              <a:t>u</a:t>
            </a:r>
            <a:r>
              <a:rPr sz="2000" baseline="3999" dirty="0" err="1">
                <a:solidFill>
                  <a:schemeClr val="accent2"/>
                </a:solidFill>
                <a:latin typeface="Roboto Light"/>
                <a:ea typeface="Roboto Light"/>
                <a:cs typeface="Roboto Light"/>
                <a:sym typeface="Roboto Light"/>
              </a:rPr>
              <a:t>p</a:t>
            </a:r>
            <a:endParaRPr sz="2000" baseline="3999" dirty="0">
              <a:solidFill>
                <a:schemeClr val="accent2"/>
              </a:solidFill>
              <a:latin typeface="Roboto Light"/>
              <a:ea typeface="Roboto Light"/>
              <a:cs typeface="Roboto Light"/>
              <a:sym typeface="Roboto Light"/>
            </a:endParaRPr>
          </a:p>
        </p:txBody>
      </p:sp>
      <p:grpSp>
        <p:nvGrpSpPr>
          <p:cNvPr id="28" name="Group 28"/>
          <p:cNvGrpSpPr/>
          <p:nvPr userDrawn="1"/>
        </p:nvGrpSpPr>
        <p:grpSpPr>
          <a:xfrm>
            <a:off x="6161251" y="6515743"/>
            <a:ext cx="254000" cy="254000"/>
            <a:chOff x="0" y="0"/>
            <a:chExt cx="508000" cy="508000"/>
          </a:xfrm>
        </p:grpSpPr>
        <p:sp>
          <p:nvSpPr>
            <p:cNvPr id="26" name="Shape 26"/>
            <p:cNvSpPr/>
            <p:nvPr/>
          </p:nvSpPr>
          <p:spPr>
            <a:xfrm>
              <a:off x="0" y="0"/>
              <a:ext cx="508001" cy="508000"/>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4267"/>
            </a:p>
          </p:txBody>
        </p:sp>
        <p:sp>
          <p:nvSpPr>
            <p:cNvPr id="27" name="Shape 27"/>
            <p:cNvSpPr/>
            <p:nvPr/>
          </p:nvSpPr>
          <p:spPr>
            <a:xfrm>
              <a:off x="110033" y="133823"/>
              <a:ext cx="287934" cy="240354"/>
            </a:xfrm>
            <a:custGeom>
              <a:avLst/>
              <a:gdLst/>
              <a:ahLst/>
              <a:cxnLst>
                <a:cxn ang="0">
                  <a:pos x="wd2" y="hd2"/>
                </a:cxn>
                <a:cxn ang="5400000">
                  <a:pos x="wd2" y="hd2"/>
                </a:cxn>
                <a:cxn ang="10800000">
                  <a:pos x="wd2" y="hd2"/>
                </a:cxn>
                <a:cxn ang="16200000">
                  <a:pos x="wd2" y="hd2"/>
                </a:cxn>
              </a:cxnLst>
              <a:rect l="0" t="0" r="r" b="b"/>
              <a:pathLst>
                <a:path w="21600" h="21526" extrusionOk="0">
                  <a:moveTo>
                    <a:pt x="21600" y="2552"/>
                  </a:moveTo>
                  <a:cubicBezTo>
                    <a:pt x="21456" y="2916"/>
                    <a:pt x="21187" y="3376"/>
                    <a:pt x="20794" y="3932"/>
                  </a:cubicBezTo>
                  <a:cubicBezTo>
                    <a:pt x="20400" y="4488"/>
                    <a:pt x="19915" y="4976"/>
                    <a:pt x="19337" y="5398"/>
                  </a:cubicBezTo>
                  <a:cubicBezTo>
                    <a:pt x="19353" y="5551"/>
                    <a:pt x="19365" y="5695"/>
                    <a:pt x="19373" y="5829"/>
                  </a:cubicBezTo>
                  <a:cubicBezTo>
                    <a:pt x="19381" y="5963"/>
                    <a:pt x="19385" y="6107"/>
                    <a:pt x="19385" y="6260"/>
                  </a:cubicBezTo>
                  <a:cubicBezTo>
                    <a:pt x="19385" y="7066"/>
                    <a:pt x="19309" y="7947"/>
                    <a:pt x="19156" y="8905"/>
                  </a:cubicBezTo>
                  <a:cubicBezTo>
                    <a:pt x="19004" y="9863"/>
                    <a:pt x="18767" y="10836"/>
                    <a:pt x="18446" y="11823"/>
                  </a:cubicBezTo>
                  <a:cubicBezTo>
                    <a:pt x="18125" y="12810"/>
                    <a:pt x="17719" y="13788"/>
                    <a:pt x="17230" y="14756"/>
                  </a:cubicBezTo>
                  <a:cubicBezTo>
                    <a:pt x="16740" y="15724"/>
                    <a:pt x="16158" y="16619"/>
                    <a:pt x="15484" y="17444"/>
                  </a:cubicBezTo>
                  <a:cubicBezTo>
                    <a:pt x="14810" y="18268"/>
                    <a:pt x="14043" y="18996"/>
                    <a:pt x="13184" y="19629"/>
                  </a:cubicBezTo>
                  <a:cubicBezTo>
                    <a:pt x="12325" y="20261"/>
                    <a:pt x="11366" y="20731"/>
                    <a:pt x="10307" y="21038"/>
                  </a:cubicBezTo>
                  <a:cubicBezTo>
                    <a:pt x="9070" y="21364"/>
                    <a:pt x="7834" y="21526"/>
                    <a:pt x="6599" y="21526"/>
                  </a:cubicBezTo>
                  <a:cubicBezTo>
                    <a:pt x="6068" y="21526"/>
                    <a:pt x="5519" y="21493"/>
                    <a:pt x="4949" y="21426"/>
                  </a:cubicBezTo>
                  <a:cubicBezTo>
                    <a:pt x="4379" y="21359"/>
                    <a:pt x="3809" y="21234"/>
                    <a:pt x="3239" y="21051"/>
                  </a:cubicBezTo>
                  <a:cubicBezTo>
                    <a:pt x="2669" y="20870"/>
                    <a:pt x="2107" y="20625"/>
                    <a:pt x="1553" y="20319"/>
                  </a:cubicBezTo>
                  <a:cubicBezTo>
                    <a:pt x="1000" y="20012"/>
                    <a:pt x="482" y="19620"/>
                    <a:pt x="0" y="19140"/>
                  </a:cubicBezTo>
                  <a:cubicBezTo>
                    <a:pt x="1252" y="19351"/>
                    <a:pt x="2436" y="19231"/>
                    <a:pt x="3552" y="18781"/>
                  </a:cubicBezTo>
                  <a:cubicBezTo>
                    <a:pt x="4668" y="18331"/>
                    <a:pt x="5683" y="17693"/>
                    <a:pt x="6599" y="16869"/>
                  </a:cubicBezTo>
                  <a:cubicBezTo>
                    <a:pt x="6389" y="16869"/>
                    <a:pt x="6113" y="16845"/>
                    <a:pt x="5767" y="16797"/>
                  </a:cubicBezTo>
                  <a:cubicBezTo>
                    <a:pt x="5422" y="16749"/>
                    <a:pt x="5053" y="16605"/>
                    <a:pt x="4660" y="16366"/>
                  </a:cubicBezTo>
                  <a:cubicBezTo>
                    <a:pt x="4266" y="16126"/>
                    <a:pt x="3869" y="15757"/>
                    <a:pt x="3468" y="15259"/>
                  </a:cubicBezTo>
                  <a:cubicBezTo>
                    <a:pt x="3067" y="14760"/>
                    <a:pt x="2713" y="14061"/>
                    <a:pt x="2408" y="13161"/>
                  </a:cubicBezTo>
                  <a:cubicBezTo>
                    <a:pt x="2505" y="13198"/>
                    <a:pt x="2637" y="13223"/>
                    <a:pt x="2806" y="13232"/>
                  </a:cubicBezTo>
                  <a:cubicBezTo>
                    <a:pt x="2974" y="13242"/>
                    <a:pt x="3154" y="13237"/>
                    <a:pt x="3348" y="13218"/>
                  </a:cubicBezTo>
                  <a:cubicBezTo>
                    <a:pt x="3540" y="13198"/>
                    <a:pt x="3729" y="13175"/>
                    <a:pt x="3913" y="13146"/>
                  </a:cubicBezTo>
                  <a:cubicBezTo>
                    <a:pt x="4098" y="13118"/>
                    <a:pt x="4262" y="13083"/>
                    <a:pt x="4407" y="13045"/>
                  </a:cubicBezTo>
                  <a:cubicBezTo>
                    <a:pt x="3572" y="12738"/>
                    <a:pt x="2918" y="12331"/>
                    <a:pt x="2444" y="11823"/>
                  </a:cubicBezTo>
                  <a:cubicBezTo>
                    <a:pt x="1971" y="11315"/>
                    <a:pt x="1622" y="10793"/>
                    <a:pt x="1397" y="10256"/>
                  </a:cubicBezTo>
                  <a:cubicBezTo>
                    <a:pt x="1172" y="9720"/>
                    <a:pt x="1031" y="9212"/>
                    <a:pt x="975" y="8733"/>
                  </a:cubicBezTo>
                  <a:cubicBezTo>
                    <a:pt x="919" y="8253"/>
                    <a:pt x="891" y="7880"/>
                    <a:pt x="891" y="7612"/>
                  </a:cubicBezTo>
                  <a:cubicBezTo>
                    <a:pt x="1100" y="7765"/>
                    <a:pt x="1405" y="7928"/>
                    <a:pt x="1806" y="8100"/>
                  </a:cubicBezTo>
                  <a:cubicBezTo>
                    <a:pt x="2208" y="8273"/>
                    <a:pt x="2569" y="8349"/>
                    <a:pt x="2890" y="8330"/>
                  </a:cubicBezTo>
                  <a:cubicBezTo>
                    <a:pt x="2232" y="7678"/>
                    <a:pt x="1754" y="7032"/>
                    <a:pt x="1456" y="6389"/>
                  </a:cubicBezTo>
                  <a:cubicBezTo>
                    <a:pt x="1160" y="5748"/>
                    <a:pt x="983" y="5125"/>
                    <a:pt x="927" y="4521"/>
                  </a:cubicBezTo>
                  <a:cubicBezTo>
                    <a:pt x="871" y="3917"/>
                    <a:pt x="899" y="3329"/>
                    <a:pt x="1011" y="2753"/>
                  </a:cubicBezTo>
                  <a:cubicBezTo>
                    <a:pt x="1124" y="2178"/>
                    <a:pt x="1276" y="1622"/>
                    <a:pt x="1469" y="1085"/>
                  </a:cubicBezTo>
                  <a:cubicBezTo>
                    <a:pt x="2352" y="2273"/>
                    <a:pt x="3231" y="3237"/>
                    <a:pt x="4106" y="3975"/>
                  </a:cubicBezTo>
                  <a:cubicBezTo>
                    <a:pt x="4981" y="4713"/>
                    <a:pt x="5816" y="5283"/>
                    <a:pt x="6610" y="5685"/>
                  </a:cubicBezTo>
                  <a:cubicBezTo>
                    <a:pt x="7405" y="6088"/>
                    <a:pt x="8147" y="6356"/>
                    <a:pt x="8838" y="6490"/>
                  </a:cubicBezTo>
                  <a:cubicBezTo>
                    <a:pt x="9528" y="6625"/>
                    <a:pt x="10130" y="6692"/>
                    <a:pt x="10644" y="6692"/>
                  </a:cubicBezTo>
                  <a:cubicBezTo>
                    <a:pt x="10547" y="5925"/>
                    <a:pt x="10543" y="5196"/>
                    <a:pt x="10632" y="4507"/>
                  </a:cubicBezTo>
                  <a:cubicBezTo>
                    <a:pt x="10720" y="3817"/>
                    <a:pt x="10905" y="3185"/>
                    <a:pt x="11185" y="2609"/>
                  </a:cubicBezTo>
                  <a:cubicBezTo>
                    <a:pt x="11467" y="2034"/>
                    <a:pt x="11839" y="1541"/>
                    <a:pt x="12305" y="1129"/>
                  </a:cubicBezTo>
                  <a:cubicBezTo>
                    <a:pt x="12771" y="717"/>
                    <a:pt x="13325" y="405"/>
                    <a:pt x="13967" y="194"/>
                  </a:cubicBezTo>
                  <a:cubicBezTo>
                    <a:pt x="14753" y="-74"/>
                    <a:pt x="15508" y="-65"/>
                    <a:pt x="16230" y="223"/>
                  </a:cubicBezTo>
                  <a:cubicBezTo>
                    <a:pt x="16953" y="511"/>
                    <a:pt x="17571" y="1009"/>
                    <a:pt x="18084" y="1718"/>
                  </a:cubicBezTo>
                  <a:cubicBezTo>
                    <a:pt x="18309" y="1699"/>
                    <a:pt x="18663" y="1612"/>
                    <a:pt x="19144" y="1459"/>
                  </a:cubicBezTo>
                  <a:cubicBezTo>
                    <a:pt x="19626" y="1306"/>
                    <a:pt x="20227" y="971"/>
                    <a:pt x="20950" y="453"/>
                  </a:cubicBezTo>
                  <a:cubicBezTo>
                    <a:pt x="20902" y="645"/>
                    <a:pt x="20826" y="880"/>
                    <a:pt x="20722" y="1158"/>
                  </a:cubicBezTo>
                  <a:cubicBezTo>
                    <a:pt x="20617" y="1436"/>
                    <a:pt x="20484" y="1718"/>
                    <a:pt x="20324" y="2005"/>
                  </a:cubicBezTo>
                  <a:cubicBezTo>
                    <a:pt x="20164" y="2293"/>
                    <a:pt x="19971" y="2571"/>
                    <a:pt x="19746" y="2839"/>
                  </a:cubicBezTo>
                  <a:cubicBezTo>
                    <a:pt x="19521" y="3108"/>
                    <a:pt x="19264" y="3329"/>
                    <a:pt x="18976" y="3501"/>
                  </a:cubicBezTo>
                  <a:cubicBezTo>
                    <a:pt x="19217" y="3443"/>
                    <a:pt x="19481" y="3376"/>
                    <a:pt x="19770" y="3300"/>
                  </a:cubicBezTo>
                  <a:cubicBezTo>
                    <a:pt x="20011" y="3223"/>
                    <a:pt x="20292" y="3122"/>
                    <a:pt x="20613" y="2998"/>
                  </a:cubicBezTo>
                  <a:cubicBezTo>
                    <a:pt x="20934" y="2873"/>
                    <a:pt x="21263" y="2724"/>
                    <a:pt x="21600" y="2552"/>
                  </a:cubicBezTo>
                  <a:cubicBezTo>
                    <a:pt x="21600" y="2552"/>
                    <a:pt x="21600" y="2552"/>
                    <a:pt x="21600" y="25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59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31" name="Group 31"/>
          <p:cNvGrpSpPr/>
          <p:nvPr userDrawn="1"/>
        </p:nvGrpSpPr>
        <p:grpSpPr>
          <a:xfrm>
            <a:off x="5754795" y="6515743"/>
            <a:ext cx="254000" cy="254000"/>
            <a:chOff x="0" y="0"/>
            <a:chExt cx="508000" cy="508000"/>
          </a:xfrm>
        </p:grpSpPr>
        <p:sp>
          <p:nvSpPr>
            <p:cNvPr id="29" name="Shape 29"/>
            <p:cNvSpPr/>
            <p:nvPr/>
          </p:nvSpPr>
          <p:spPr>
            <a:xfrm>
              <a:off x="0" y="0"/>
              <a:ext cx="508001" cy="508000"/>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4267"/>
            </a:p>
          </p:txBody>
        </p:sp>
        <p:sp>
          <p:nvSpPr>
            <p:cNvPr id="30" name="Shape 30"/>
            <p:cNvSpPr/>
            <p:nvPr/>
          </p:nvSpPr>
          <p:spPr>
            <a:xfrm>
              <a:off x="193562" y="133823"/>
              <a:ext cx="120876" cy="240354"/>
            </a:xfrm>
            <a:custGeom>
              <a:avLst/>
              <a:gdLst/>
              <a:ahLst/>
              <a:cxnLst>
                <a:cxn ang="0">
                  <a:pos x="wd2" y="hd2"/>
                </a:cxn>
                <a:cxn ang="5400000">
                  <a:pos x="wd2" y="hd2"/>
                </a:cxn>
                <a:cxn ang="10800000">
                  <a:pos x="wd2" y="hd2"/>
                </a:cxn>
                <a:cxn ang="16200000">
                  <a:pos x="wd2" y="hd2"/>
                </a:cxn>
              </a:cxnLst>
              <a:rect l="0" t="0" r="r" b="b"/>
              <a:pathLst>
                <a:path w="21600" h="21600" extrusionOk="0">
                  <a:moveTo>
                    <a:pt x="4675" y="4169"/>
                  </a:moveTo>
                  <a:cubicBezTo>
                    <a:pt x="4675" y="4035"/>
                    <a:pt x="4709" y="3743"/>
                    <a:pt x="4791" y="3297"/>
                  </a:cubicBezTo>
                  <a:cubicBezTo>
                    <a:pt x="4867" y="2854"/>
                    <a:pt x="5202" y="2383"/>
                    <a:pt x="5802" y="1894"/>
                  </a:cubicBezTo>
                  <a:cubicBezTo>
                    <a:pt x="6401" y="1405"/>
                    <a:pt x="7364" y="967"/>
                    <a:pt x="8707" y="580"/>
                  </a:cubicBezTo>
                  <a:cubicBezTo>
                    <a:pt x="10041" y="196"/>
                    <a:pt x="11974" y="0"/>
                    <a:pt x="14499" y="0"/>
                  </a:cubicBezTo>
                  <a:lnTo>
                    <a:pt x="21600" y="0"/>
                  </a:lnTo>
                  <a:lnTo>
                    <a:pt x="21600" y="3894"/>
                  </a:lnTo>
                  <a:lnTo>
                    <a:pt x="16396" y="3894"/>
                  </a:lnTo>
                  <a:cubicBezTo>
                    <a:pt x="15888" y="3894"/>
                    <a:pt x="15406" y="3990"/>
                    <a:pt x="14970" y="4182"/>
                  </a:cubicBezTo>
                  <a:cubicBezTo>
                    <a:pt x="14544" y="4373"/>
                    <a:pt x="14317" y="4557"/>
                    <a:pt x="14317" y="4725"/>
                  </a:cubicBezTo>
                  <a:lnTo>
                    <a:pt x="14317" y="7145"/>
                  </a:lnTo>
                  <a:lnTo>
                    <a:pt x="21600" y="7145"/>
                  </a:lnTo>
                  <a:cubicBezTo>
                    <a:pt x="21525" y="7620"/>
                    <a:pt x="21434" y="8081"/>
                    <a:pt x="21346" y="8528"/>
                  </a:cubicBezTo>
                  <a:lnTo>
                    <a:pt x="21055" y="9702"/>
                  </a:lnTo>
                  <a:cubicBezTo>
                    <a:pt x="20934" y="10099"/>
                    <a:pt x="20817" y="10469"/>
                    <a:pt x="20709" y="10807"/>
                  </a:cubicBezTo>
                  <a:lnTo>
                    <a:pt x="14271" y="10807"/>
                  </a:lnTo>
                  <a:lnTo>
                    <a:pt x="14271" y="21600"/>
                  </a:lnTo>
                  <a:lnTo>
                    <a:pt x="4675" y="21600"/>
                  </a:lnTo>
                  <a:lnTo>
                    <a:pt x="4675" y="10807"/>
                  </a:lnTo>
                  <a:lnTo>
                    <a:pt x="0" y="10807"/>
                  </a:lnTo>
                  <a:lnTo>
                    <a:pt x="0" y="7145"/>
                  </a:lnTo>
                  <a:lnTo>
                    <a:pt x="4675" y="7145"/>
                  </a:lnTo>
                  <a:cubicBezTo>
                    <a:pt x="4675" y="7145"/>
                    <a:pt x="4675" y="4169"/>
                    <a:pt x="4675" y="4169"/>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59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34" name="Group 34"/>
          <p:cNvGrpSpPr/>
          <p:nvPr userDrawn="1"/>
        </p:nvGrpSpPr>
        <p:grpSpPr>
          <a:xfrm>
            <a:off x="5959839" y="6515743"/>
            <a:ext cx="254000" cy="254000"/>
            <a:chOff x="0" y="0"/>
            <a:chExt cx="508000" cy="508000"/>
          </a:xfrm>
        </p:grpSpPr>
        <p:sp>
          <p:nvSpPr>
            <p:cNvPr id="32" name="Shape 32"/>
            <p:cNvSpPr/>
            <p:nvPr/>
          </p:nvSpPr>
          <p:spPr>
            <a:xfrm>
              <a:off x="0" y="0"/>
              <a:ext cx="508001" cy="508000"/>
            </a:xfrm>
            <a:prstGeom prst="roundRect">
              <a:avLst>
                <a:gd name="adj" fmla="val 50000"/>
              </a:avLst>
            </a:prstGeom>
            <a:solidFill>
              <a:schemeClr val="accent3">
                <a:alpha val="80000"/>
              </a:schemeClr>
            </a:solidFill>
            <a:ln w="12700" cap="flat">
              <a:noFill/>
              <a:miter lim="400000"/>
            </a:ln>
            <a:effectLst/>
          </p:spPr>
          <p:txBody>
            <a:bodyPr wrap="square" lIns="0" tIns="0" rIns="0" bIns="0" numCol="1" anchor="ctr">
              <a:noAutofit/>
            </a:bodyPr>
            <a:lstStyle/>
            <a:p>
              <a:pPr lvl="0">
                <a:defRPr sz="3200">
                  <a:solidFill>
                    <a:srgbClr val="FFFFFF"/>
                  </a:solidFill>
                </a:defRPr>
              </a:pPr>
              <a:endParaRPr sz="4267"/>
            </a:p>
          </p:txBody>
        </p:sp>
        <p:sp>
          <p:nvSpPr>
            <p:cNvPr id="33" name="Shape 33"/>
            <p:cNvSpPr/>
            <p:nvPr/>
          </p:nvSpPr>
          <p:spPr>
            <a:xfrm>
              <a:off x="130580" y="133823"/>
              <a:ext cx="246840" cy="240354"/>
            </a:xfrm>
            <a:custGeom>
              <a:avLst/>
              <a:gdLst/>
              <a:ahLst/>
              <a:cxnLst>
                <a:cxn ang="0">
                  <a:pos x="wd2" y="hd2"/>
                </a:cxn>
                <a:cxn ang="5400000">
                  <a:pos x="wd2" y="hd2"/>
                </a:cxn>
                <a:cxn ang="10800000">
                  <a:pos x="wd2" y="hd2"/>
                </a:cxn>
                <a:cxn ang="16200000">
                  <a:pos x="wd2" y="hd2"/>
                </a:cxn>
              </a:cxnLst>
              <a:rect l="0" t="0" r="r" b="b"/>
              <a:pathLst>
                <a:path w="21600" h="21600" extrusionOk="0">
                  <a:moveTo>
                    <a:pt x="2428" y="0"/>
                  </a:moveTo>
                  <a:cubicBezTo>
                    <a:pt x="960" y="0"/>
                    <a:pt x="0" y="1009"/>
                    <a:pt x="0" y="2332"/>
                  </a:cubicBezTo>
                  <a:cubicBezTo>
                    <a:pt x="0" y="3624"/>
                    <a:pt x="928" y="4679"/>
                    <a:pt x="2365" y="4679"/>
                  </a:cubicBezTo>
                  <a:cubicBezTo>
                    <a:pt x="3893" y="4679"/>
                    <a:pt x="4825" y="3624"/>
                    <a:pt x="4825" y="2332"/>
                  </a:cubicBezTo>
                  <a:cubicBezTo>
                    <a:pt x="4794" y="1009"/>
                    <a:pt x="3896" y="0"/>
                    <a:pt x="2428" y="0"/>
                  </a:cubicBezTo>
                  <a:close/>
                  <a:moveTo>
                    <a:pt x="16350" y="6218"/>
                  </a:moveTo>
                  <a:cubicBezTo>
                    <a:pt x="13892" y="6218"/>
                    <a:pt x="12424" y="7661"/>
                    <a:pt x="11825" y="8646"/>
                  </a:cubicBezTo>
                  <a:lnTo>
                    <a:pt x="11730" y="8646"/>
                  </a:lnTo>
                  <a:lnTo>
                    <a:pt x="11525" y="6558"/>
                  </a:lnTo>
                  <a:lnTo>
                    <a:pt x="7568" y="6558"/>
                  </a:lnTo>
                  <a:cubicBezTo>
                    <a:pt x="7629" y="7913"/>
                    <a:pt x="7694" y="9474"/>
                    <a:pt x="7694" y="11351"/>
                  </a:cubicBezTo>
                  <a:cubicBezTo>
                    <a:pt x="7694" y="11351"/>
                    <a:pt x="7694" y="21600"/>
                    <a:pt x="7694" y="21600"/>
                  </a:cubicBezTo>
                  <a:lnTo>
                    <a:pt x="12251" y="21600"/>
                  </a:lnTo>
                  <a:lnTo>
                    <a:pt x="12251" y="12921"/>
                  </a:lnTo>
                  <a:cubicBezTo>
                    <a:pt x="12251" y="12490"/>
                    <a:pt x="12272" y="12062"/>
                    <a:pt x="12392" y="11755"/>
                  </a:cubicBezTo>
                  <a:cubicBezTo>
                    <a:pt x="12722" y="10894"/>
                    <a:pt x="13467" y="10007"/>
                    <a:pt x="14726" y="10007"/>
                  </a:cubicBezTo>
                  <a:cubicBezTo>
                    <a:pt x="16374" y="10007"/>
                    <a:pt x="17044" y="11321"/>
                    <a:pt x="17044" y="13261"/>
                  </a:cubicBezTo>
                  <a:lnTo>
                    <a:pt x="17044" y="21600"/>
                  </a:lnTo>
                  <a:lnTo>
                    <a:pt x="21600" y="21600"/>
                  </a:lnTo>
                  <a:lnTo>
                    <a:pt x="21600" y="12711"/>
                  </a:lnTo>
                  <a:cubicBezTo>
                    <a:pt x="21600" y="8280"/>
                    <a:pt x="19347" y="6218"/>
                    <a:pt x="16350" y="6218"/>
                  </a:cubicBezTo>
                  <a:close/>
                  <a:moveTo>
                    <a:pt x="126" y="6525"/>
                  </a:moveTo>
                  <a:lnTo>
                    <a:pt x="126" y="21568"/>
                  </a:lnTo>
                  <a:cubicBezTo>
                    <a:pt x="126" y="21568"/>
                    <a:pt x="4667" y="21568"/>
                    <a:pt x="4667" y="21568"/>
                  </a:cubicBezTo>
                  <a:lnTo>
                    <a:pt x="4667" y="6525"/>
                  </a:lnTo>
                  <a:lnTo>
                    <a:pt x="126" y="6525"/>
                  </a:lnTo>
                  <a:close/>
                </a:path>
              </a:pathLst>
            </a:custGeom>
            <a:solidFill>
              <a:srgbClr val="FFFFFF"/>
            </a:solidFill>
            <a:ln w="12700" cap="flat">
              <a:noFill/>
              <a:miter lim="400000"/>
            </a:ln>
            <a:effectLst/>
          </p:spPr>
          <p:txBody>
            <a:bodyPr wrap="square" lIns="38100" tIns="38100" rIns="38100" bIns="38100" numCol="1" anchor="ctr">
              <a:noAutofit/>
            </a:bodyPr>
            <a:lstStyle/>
            <a:p>
              <a:pPr lvl="0" defTabSz="22859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sp>
        <p:nvSpPr>
          <p:cNvPr id="35" name="Shape 35"/>
          <p:cNvSpPr/>
          <p:nvPr userDrawn="1"/>
        </p:nvSpPr>
        <p:spPr>
          <a:xfrm>
            <a:off x="11787051" y="97531"/>
            <a:ext cx="297229" cy="2968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2860" tIns="22860" rIns="22860" bIns="22860"/>
          <a:lstStyle/>
          <a:p>
            <a:pPr lvl="0" defTabSz="457189">
              <a:defRPr sz="2100">
                <a:latin typeface="Gill Sans"/>
                <a:ea typeface="Gill Sans"/>
                <a:cs typeface="Gill Sans"/>
                <a:sym typeface="Gill Sans"/>
              </a:defRPr>
            </a:pPr>
            <a:endParaRPr sz="2800"/>
          </a:p>
        </p:txBody>
      </p:sp>
      <p:sp>
        <p:nvSpPr>
          <p:cNvPr id="36" name="Shape 36"/>
          <p:cNvSpPr>
            <a:spLocks noGrp="1"/>
          </p:cNvSpPr>
          <p:nvPr>
            <p:ph type="sldNum" sz="quarter" idx="2"/>
          </p:nvPr>
        </p:nvSpPr>
        <p:spPr>
          <a:xfrm>
            <a:off x="11781386" y="162566"/>
            <a:ext cx="308559" cy="123111"/>
          </a:xfrm>
          <a:prstGeom prst="rect">
            <a:avLst/>
          </a:prstGeom>
          <a:ln w="12700">
            <a:miter lim="400000"/>
          </a:ln>
        </p:spPr>
        <p:txBody>
          <a:bodyPr lIns="0" tIns="0" rIns="0" bIns="0">
            <a:spAutoFit/>
          </a:bodyPr>
          <a:lstStyle>
            <a:lvl1pPr>
              <a:defRPr sz="800">
                <a:solidFill>
                  <a:srgbClr val="FFFFFF"/>
                </a:solidFill>
                <a:latin typeface="Roboto Regular"/>
                <a:ea typeface="Roboto Regular"/>
                <a:cs typeface="Roboto Regular"/>
                <a:sym typeface="Roboto Regular"/>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4290726888"/>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9_Responsive Device">
    <p:spTree>
      <p:nvGrpSpPr>
        <p:cNvPr id="1" name=""/>
        <p:cNvGrpSpPr/>
        <p:nvPr/>
      </p:nvGrpSpPr>
      <p:grpSpPr>
        <a:xfrm>
          <a:off x="0" y="0"/>
          <a:ext cx="0" cy="0"/>
          <a:chOff x="0" y="0"/>
          <a:chExt cx="0" cy="0"/>
        </a:xfrm>
      </p:grpSpPr>
      <p:sp>
        <p:nvSpPr>
          <p:cNvPr id="30" name="Shape 11"/>
          <p:cNvSpPr/>
          <p:nvPr userDrawn="1"/>
        </p:nvSpPr>
        <p:spPr>
          <a:xfrm>
            <a:off x="0" y="0"/>
            <a:ext cx="12192000" cy="6858000"/>
          </a:xfrm>
          <a:prstGeom prst="roundRect">
            <a:avLst>
              <a:gd name="adj" fmla="val 0"/>
            </a:avLst>
          </a:prstGeom>
          <a:solidFill>
            <a:srgbClr val="DCDEE0">
              <a:alpha val="40594"/>
            </a:srgbClr>
          </a:solidFill>
          <a:ln w="12700">
            <a:miter lim="400000"/>
          </a:ln>
        </p:spPr>
        <p:txBody>
          <a:bodyPr lIns="0" tIns="0" rIns="0" bIns="0" anchor="ctr"/>
          <a:lstStyle/>
          <a:p>
            <a:pPr lvl="0">
              <a:defRPr sz="3200">
                <a:solidFill>
                  <a:srgbClr val="FFFFFF"/>
                </a:solidFill>
              </a:defRPr>
            </a:pPr>
            <a:endParaRPr sz="4267"/>
          </a:p>
        </p:txBody>
      </p:sp>
      <p:grpSp>
        <p:nvGrpSpPr>
          <p:cNvPr id="6" name="Group 16"/>
          <p:cNvGrpSpPr/>
          <p:nvPr userDrawn="1"/>
        </p:nvGrpSpPr>
        <p:grpSpPr>
          <a:xfrm>
            <a:off x="11524080" y="6524053"/>
            <a:ext cx="522333" cy="237380"/>
            <a:chOff x="0" y="0"/>
            <a:chExt cx="1044665" cy="474758"/>
          </a:xfrm>
        </p:grpSpPr>
        <p:sp>
          <p:nvSpPr>
            <p:cNvPr id="7" name="Shape 12"/>
            <p:cNvSpPr/>
            <p:nvPr/>
          </p:nvSpPr>
          <p:spPr>
            <a:xfrm>
              <a:off x="571544" y="2270"/>
              <a:ext cx="473122" cy="4724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189">
                <a:defRPr sz="2100">
                  <a:latin typeface="Gill Sans"/>
                  <a:ea typeface="Gill Sans"/>
                  <a:cs typeface="Gill Sans"/>
                  <a:sym typeface="Gill Sans"/>
                </a:defRPr>
              </a:pPr>
              <a:endParaRPr sz="2800"/>
            </a:p>
          </p:txBody>
        </p:sp>
        <p:sp>
          <p:nvSpPr>
            <p:cNvPr id="8" name="Shape 13">
              <a:hlinkClick r:id="" action="ppaction://hlinkshowjump?jump=nextslide"/>
            </p:cNvPr>
            <p:cNvSpPr/>
            <p:nvPr/>
          </p:nvSpPr>
          <p:spPr>
            <a:xfrm rot="5400000">
              <a:off x="719555" y="156632"/>
              <a:ext cx="240786" cy="154674"/>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189">
                <a:defRPr sz="2100">
                  <a:latin typeface="Gill Sans"/>
                  <a:ea typeface="Gill Sans"/>
                  <a:cs typeface="Gill Sans"/>
                  <a:sym typeface="Gill Sans"/>
                </a:defRPr>
              </a:pPr>
              <a:endParaRPr sz="2800"/>
            </a:p>
          </p:txBody>
        </p:sp>
        <p:sp>
          <p:nvSpPr>
            <p:cNvPr id="9" name="Shape 14"/>
            <p:cNvSpPr/>
            <p:nvPr/>
          </p:nvSpPr>
          <p:spPr>
            <a:xfrm rot="10800000">
              <a:off x="-1" y="0"/>
              <a:ext cx="473123" cy="474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189">
                <a:defRPr sz="2100">
                  <a:latin typeface="Gill Sans"/>
                  <a:ea typeface="Gill Sans"/>
                  <a:cs typeface="Gill Sans"/>
                  <a:sym typeface="Gill Sans"/>
                </a:defRPr>
              </a:pPr>
              <a:endParaRPr sz="2800"/>
            </a:p>
          </p:txBody>
        </p:sp>
        <p:sp>
          <p:nvSpPr>
            <p:cNvPr id="10" name="Shape 15">
              <a:hlinkClick r:id="" action="ppaction://hlinkshowjump?jump=previousslide"/>
            </p:cNvPr>
            <p:cNvSpPr/>
            <p:nvPr/>
          </p:nvSpPr>
          <p:spPr>
            <a:xfrm rot="16200000">
              <a:off x="83746" y="164604"/>
              <a:ext cx="241943" cy="154675"/>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189">
                <a:defRPr sz="2100">
                  <a:latin typeface="Gill Sans"/>
                  <a:ea typeface="Gill Sans"/>
                  <a:cs typeface="Gill Sans"/>
                  <a:sym typeface="Gill Sans"/>
                </a:defRPr>
              </a:pPr>
              <a:endParaRPr sz="2800"/>
            </a:p>
          </p:txBody>
        </p:sp>
      </p:grpSp>
      <p:grpSp>
        <p:nvGrpSpPr>
          <p:cNvPr id="11" name="Group 28"/>
          <p:cNvGrpSpPr/>
          <p:nvPr userDrawn="1"/>
        </p:nvGrpSpPr>
        <p:grpSpPr>
          <a:xfrm>
            <a:off x="6161251" y="6515743"/>
            <a:ext cx="254000" cy="254000"/>
            <a:chOff x="0" y="0"/>
            <a:chExt cx="508000" cy="508000"/>
          </a:xfrm>
        </p:grpSpPr>
        <p:sp>
          <p:nvSpPr>
            <p:cNvPr id="12" name="Shape 26"/>
            <p:cNvSpPr/>
            <p:nvPr/>
          </p:nvSpPr>
          <p:spPr>
            <a:xfrm>
              <a:off x="0" y="0"/>
              <a:ext cx="508001" cy="508000"/>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4267"/>
            </a:p>
          </p:txBody>
        </p:sp>
        <p:sp>
          <p:nvSpPr>
            <p:cNvPr id="13" name="Shape 27"/>
            <p:cNvSpPr/>
            <p:nvPr/>
          </p:nvSpPr>
          <p:spPr>
            <a:xfrm>
              <a:off x="110033" y="133823"/>
              <a:ext cx="287934" cy="240354"/>
            </a:xfrm>
            <a:custGeom>
              <a:avLst/>
              <a:gdLst/>
              <a:ahLst/>
              <a:cxnLst>
                <a:cxn ang="0">
                  <a:pos x="wd2" y="hd2"/>
                </a:cxn>
                <a:cxn ang="5400000">
                  <a:pos x="wd2" y="hd2"/>
                </a:cxn>
                <a:cxn ang="10800000">
                  <a:pos x="wd2" y="hd2"/>
                </a:cxn>
                <a:cxn ang="16200000">
                  <a:pos x="wd2" y="hd2"/>
                </a:cxn>
              </a:cxnLst>
              <a:rect l="0" t="0" r="r" b="b"/>
              <a:pathLst>
                <a:path w="21600" h="21526" extrusionOk="0">
                  <a:moveTo>
                    <a:pt x="21600" y="2552"/>
                  </a:moveTo>
                  <a:cubicBezTo>
                    <a:pt x="21456" y="2916"/>
                    <a:pt x="21187" y="3376"/>
                    <a:pt x="20794" y="3932"/>
                  </a:cubicBezTo>
                  <a:cubicBezTo>
                    <a:pt x="20400" y="4488"/>
                    <a:pt x="19915" y="4976"/>
                    <a:pt x="19337" y="5398"/>
                  </a:cubicBezTo>
                  <a:cubicBezTo>
                    <a:pt x="19353" y="5551"/>
                    <a:pt x="19365" y="5695"/>
                    <a:pt x="19373" y="5829"/>
                  </a:cubicBezTo>
                  <a:cubicBezTo>
                    <a:pt x="19381" y="5963"/>
                    <a:pt x="19385" y="6107"/>
                    <a:pt x="19385" y="6260"/>
                  </a:cubicBezTo>
                  <a:cubicBezTo>
                    <a:pt x="19385" y="7066"/>
                    <a:pt x="19309" y="7947"/>
                    <a:pt x="19156" y="8905"/>
                  </a:cubicBezTo>
                  <a:cubicBezTo>
                    <a:pt x="19004" y="9863"/>
                    <a:pt x="18767" y="10836"/>
                    <a:pt x="18446" y="11823"/>
                  </a:cubicBezTo>
                  <a:cubicBezTo>
                    <a:pt x="18125" y="12810"/>
                    <a:pt x="17719" y="13788"/>
                    <a:pt x="17230" y="14756"/>
                  </a:cubicBezTo>
                  <a:cubicBezTo>
                    <a:pt x="16740" y="15724"/>
                    <a:pt x="16158" y="16619"/>
                    <a:pt x="15484" y="17444"/>
                  </a:cubicBezTo>
                  <a:cubicBezTo>
                    <a:pt x="14810" y="18268"/>
                    <a:pt x="14043" y="18996"/>
                    <a:pt x="13184" y="19629"/>
                  </a:cubicBezTo>
                  <a:cubicBezTo>
                    <a:pt x="12325" y="20261"/>
                    <a:pt x="11366" y="20731"/>
                    <a:pt x="10307" y="21038"/>
                  </a:cubicBezTo>
                  <a:cubicBezTo>
                    <a:pt x="9070" y="21364"/>
                    <a:pt x="7834" y="21526"/>
                    <a:pt x="6599" y="21526"/>
                  </a:cubicBezTo>
                  <a:cubicBezTo>
                    <a:pt x="6068" y="21526"/>
                    <a:pt x="5519" y="21493"/>
                    <a:pt x="4949" y="21426"/>
                  </a:cubicBezTo>
                  <a:cubicBezTo>
                    <a:pt x="4379" y="21359"/>
                    <a:pt x="3809" y="21234"/>
                    <a:pt x="3239" y="21051"/>
                  </a:cubicBezTo>
                  <a:cubicBezTo>
                    <a:pt x="2669" y="20870"/>
                    <a:pt x="2107" y="20625"/>
                    <a:pt x="1553" y="20319"/>
                  </a:cubicBezTo>
                  <a:cubicBezTo>
                    <a:pt x="1000" y="20012"/>
                    <a:pt x="482" y="19620"/>
                    <a:pt x="0" y="19140"/>
                  </a:cubicBezTo>
                  <a:cubicBezTo>
                    <a:pt x="1252" y="19351"/>
                    <a:pt x="2436" y="19231"/>
                    <a:pt x="3552" y="18781"/>
                  </a:cubicBezTo>
                  <a:cubicBezTo>
                    <a:pt x="4668" y="18331"/>
                    <a:pt x="5683" y="17693"/>
                    <a:pt x="6599" y="16869"/>
                  </a:cubicBezTo>
                  <a:cubicBezTo>
                    <a:pt x="6389" y="16869"/>
                    <a:pt x="6113" y="16845"/>
                    <a:pt x="5767" y="16797"/>
                  </a:cubicBezTo>
                  <a:cubicBezTo>
                    <a:pt x="5422" y="16749"/>
                    <a:pt x="5053" y="16605"/>
                    <a:pt x="4660" y="16366"/>
                  </a:cubicBezTo>
                  <a:cubicBezTo>
                    <a:pt x="4266" y="16126"/>
                    <a:pt x="3869" y="15757"/>
                    <a:pt x="3468" y="15259"/>
                  </a:cubicBezTo>
                  <a:cubicBezTo>
                    <a:pt x="3067" y="14760"/>
                    <a:pt x="2713" y="14061"/>
                    <a:pt x="2408" y="13161"/>
                  </a:cubicBezTo>
                  <a:cubicBezTo>
                    <a:pt x="2505" y="13198"/>
                    <a:pt x="2637" y="13223"/>
                    <a:pt x="2806" y="13232"/>
                  </a:cubicBezTo>
                  <a:cubicBezTo>
                    <a:pt x="2974" y="13242"/>
                    <a:pt x="3154" y="13237"/>
                    <a:pt x="3348" y="13218"/>
                  </a:cubicBezTo>
                  <a:cubicBezTo>
                    <a:pt x="3540" y="13198"/>
                    <a:pt x="3729" y="13175"/>
                    <a:pt x="3913" y="13146"/>
                  </a:cubicBezTo>
                  <a:cubicBezTo>
                    <a:pt x="4098" y="13118"/>
                    <a:pt x="4262" y="13083"/>
                    <a:pt x="4407" y="13045"/>
                  </a:cubicBezTo>
                  <a:cubicBezTo>
                    <a:pt x="3572" y="12738"/>
                    <a:pt x="2918" y="12331"/>
                    <a:pt x="2444" y="11823"/>
                  </a:cubicBezTo>
                  <a:cubicBezTo>
                    <a:pt x="1971" y="11315"/>
                    <a:pt x="1622" y="10793"/>
                    <a:pt x="1397" y="10256"/>
                  </a:cubicBezTo>
                  <a:cubicBezTo>
                    <a:pt x="1172" y="9720"/>
                    <a:pt x="1031" y="9212"/>
                    <a:pt x="975" y="8733"/>
                  </a:cubicBezTo>
                  <a:cubicBezTo>
                    <a:pt x="919" y="8253"/>
                    <a:pt x="891" y="7880"/>
                    <a:pt x="891" y="7612"/>
                  </a:cubicBezTo>
                  <a:cubicBezTo>
                    <a:pt x="1100" y="7765"/>
                    <a:pt x="1405" y="7928"/>
                    <a:pt x="1806" y="8100"/>
                  </a:cubicBezTo>
                  <a:cubicBezTo>
                    <a:pt x="2208" y="8273"/>
                    <a:pt x="2569" y="8349"/>
                    <a:pt x="2890" y="8330"/>
                  </a:cubicBezTo>
                  <a:cubicBezTo>
                    <a:pt x="2232" y="7678"/>
                    <a:pt x="1754" y="7032"/>
                    <a:pt x="1456" y="6389"/>
                  </a:cubicBezTo>
                  <a:cubicBezTo>
                    <a:pt x="1160" y="5748"/>
                    <a:pt x="983" y="5125"/>
                    <a:pt x="927" y="4521"/>
                  </a:cubicBezTo>
                  <a:cubicBezTo>
                    <a:pt x="871" y="3917"/>
                    <a:pt x="899" y="3329"/>
                    <a:pt x="1011" y="2753"/>
                  </a:cubicBezTo>
                  <a:cubicBezTo>
                    <a:pt x="1124" y="2178"/>
                    <a:pt x="1276" y="1622"/>
                    <a:pt x="1469" y="1085"/>
                  </a:cubicBezTo>
                  <a:cubicBezTo>
                    <a:pt x="2352" y="2273"/>
                    <a:pt x="3231" y="3237"/>
                    <a:pt x="4106" y="3975"/>
                  </a:cubicBezTo>
                  <a:cubicBezTo>
                    <a:pt x="4981" y="4713"/>
                    <a:pt x="5816" y="5283"/>
                    <a:pt x="6610" y="5685"/>
                  </a:cubicBezTo>
                  <a:cubicBezTo>
                    <a:pt x="7405" y="6088"/>
                    <a:pt x="8147" y="6356"/>
                    <a:pt x="8838" y="6490"/>
                  </a:cubicBezTo>
                  <a:cubicBezTo>
                    <a:pt x="9528" y="6625"/>
                    <a:pt x="10130" y="6692"/>
                    <a:pt x="10644" y="6692"/>
                  </a:cubicBezTo>
                  <a:cubicBezTo>
                    <a:pt x="10547" y="5925"/>
                    <a:pt x="10543" y="5196"/>
                    <a:pt x="10632" y="4507"/>
                  </a:cubicBezTo>
                  <a:cubicBezTo>
                    <a:pt x="10720" y="3817"/>
                    <a:pt x="10905" y="3185"/>
                    <a:pt x="11185" y="2609"/>
                  </a:cubicBezTo>
                  <a:cubicBezTo>
                    <a:pt x="11467" y="2034"/>
                    <a:pt x="11839" y="1541"/>
                    <a:pt x="12305" y="1129"/>
                  </a:cubicBezTo>
                  <a:cubicBezTo>
                    <a:pt x="12771" y="717"/>
                    <a:pt x="13325" y="405"/>
                    <a:pt x="13967" y="194"/>
                  </a:cubicBezTo>
                  <a:cubicBezTo>
                    <a:pt x="14753" y="-74"/>
                    <a:pt x="15508" y="-65"/>
                    <a:pt x="16230" y="223"/>
                  </a:cubicBezTo>
                  <a:cubicBezTo>
                    <a:pt x="16953" y="511"/>
                    <a:pt x="17571" y="1009"/>
                    <a:pt x="18084" y="1718"/>
                  </a:cubicBezTo>
                  <a:cubicBezTo>
                    <a:pt x="18309" y="1699"/>
                    <a:pt x="18663" y="1612"/>
                    <a:pt x="19144" y="1459"/>
                  </a:cubicBezTo>
                  <a:cubicBezTo>
                    <a:pt x="19626" y="1306"/>
                    <a:pt x="20227" y="971"/>
                    <a:pt x="20950" y="453"/>
                  </a:cubicBezTo>
                  <a:cubicBezTo>
                    <a:pt x="20902" y="645"/>
                    <a:pt x="20826" y="880"/>
                    <a:pt x="20722" y="1158"/>
                  </a:cubicBezTo>
                  <a:cubicBezTo>
                    <a:pt x="20617" y="1436"/>
                    <a:pt x="20484" y="1718"/>
                    <a:pt x="20324" y="2005"/>
                  </a:cubicBezTo>
                  <a:cubicBezTo>
                    <a:pt x="20164" y="2293"/>
                    <a:pt x="19971" y="2571"/>
                    <a:pt x="19746" y="2839"/>
                  </a:cubicBezTo>
                  <a:cubicBezTo>
                    <a:pt x="19521" y="3108"/>
                    <a:pt x="19264" y="3329"/>
                    <a:pt x="18976" y="3501"/>
                  </a:cubicBezTo>
                  <a:cubicBezTo>
                    <a:pt x="19217" y="3443"/>
                    <a:pt x="19481" y="3376"/>
                    <a:pt x="19770" y="3300"/>
                  </a:cubicBezTo>
                  <a:cubicBezTo>
                    <a:pt x="20011" y="3223"/>
                    <a:pt x="20292" y="3122"/>
                    <a:pt x="20613" y="2998"/>
                  </a:cubicBezTo>
                  <a:cubicBezTo>
                    <a:pt x="20934" y="2873"/>
                    <a:pt x="21263" y="2724"/>
                    <a:pt x="21600" y="2552"/>
                  </a:cubicBezTo>
                  <a:cubicBezTo>
                    <a:pt x="21600" y="2552"/>
                    <a:pt x="21600" y="2552"/>
                    <a:pt x="21600" y="25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59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14" name="Group 31"/>
          <p:cNvGrpSpPr/>
          <p:nvPr userDrawn="1"/>
        </p:nvGrpSpPr>
        <p:grpSpPr>
          <a:xfrm>
            <a:off x="5754795" y="6515743"/>
            <a:ext cx="254000" cy="254000"/>
            <a:chOff x="0" y="0"/>
            <a:chExt cx="508000" cy="508000"/>
          </a:xfrm>
        </p:grpSpPr>
        <p:sp>
          <p:nvSpPr>
            <p:cNvPr id="15" name="Shape 29"/>
            <p:cNvSpPr/>
            <p:nvPr/>
          </p:nvSpPr>
          <p:spPr>
            <a:xfrm>
              <a:off x="0" y="0"/>
              <a:ext cx="508001" cy="508000"/>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4267"/>
            </a:p>
          </p:txBody>
        </p:sp>
        <p:sp>
          <p:nvSpPr>
            <p:cNvPr id="16" name="Shape 30"/>
            <p:cNvSpPr/>
            <p:nvPr/>
          </p:nvSpPr>
          <p:spPr>
            <a:xfrm>
              <a:off x="193562" y="133823"/>
              <a:ext cx="120876" cy="240354"/>
            </a:xfrm>
            <a:custGeom>
              <a:avLst/>
              <a:gdLst/>
              <a:ahLst/>
              <a:cxnLst>
                <a:cxn ang="0">
                  <a:pos x="wd2" y="hd2"/>
                </a:cxn>
                <a:cxn ang="5400000">
                  <a:pos x="wd2" y="hd2"/>
                </a:cxn>
                <a:cxn ang="10800000">
                  <a:pos x="wd2" y="hd2"/>
                </a:cxn>
                <a:cxn ang="16200000">
                  <a:pos x="wd2" y="hd2"/>
                </a:cxn>
              </a:cxnLst>
              <a:rect l="0" t="0" r="r" b="b"/>
              <a:pathLst>
                <a:path w="21600" h="21600" extrusionOk="0">
                  <a:moveTo>
                    <a:pt x="4675" y="4169"/>
                  </a:moveTo>
                  <a:cubicBezTo>
                    <a:pt x="4675" y="4035"/>
                    <a:pt x="4709" y="3743"/>
                    <a:pt x="4791" y="3297"/>
                  </a:cubicBezTo>
                  <a:cubicBezTo>
                    <a:pt x="4867" y="2854"/>
                    <a:pt x="5202" y="2383"/>
                    <a:pt x="5802" y="1894"/>
                  </a:cubicBezTo>
                  <a:cubicBezTo>
                    <a:pt x="6401" y="1405"/>
                    <a:pt x="7364" y="967"/>
                    <a:pt x="8707" y="580"/>
                  </a:cubicBezTo>
                  <a:cubicBezTo>
                    <a:pt x="10041" y="196"/>
                    <a:pt x="11974" y="0"/>
                    <a:pt x="14499" y="0"/>
                  </a:cubicBezTo>
                  <a:lnTo>
                    <a:pt x="21600" y="0"/>
                  </a:lnTo>
                  <a:lnTo>
                    <a:pt x="21600" y="3894"/>
                  </a:lnTo>
                  <a:lnTo>
                    <a:pt x="16396" y="3894"/>
                  </a:lnTo>
                  <a:cubicBezTo>
                    <a:pt x="15888" y="3894"/>
                    <a:pt x="15406" y="3990"/>
                    <a:pt x="14970" y="4182"/>
                  </a:cubicBezTo>
                  <a:cubicBezTo>
                    <a:pt x="14544" y="4373"/>
                    <a:pt x="14317" y="4557"/>
                    <a:pt x="14317" y="4725"/>
                  </a:cubicBezTo>
                  <a:lnTo>
                    <a:pt x="14317" y="7145"/>
                  </a:lnTo>
                  <a:lnTo>
                    <a:pt x="21600" y="7145"/>
                  </a:lnTo>
                  <a:cubicBezTo>
                    <a:pt x="21525" y="7620"/>
                    <a:pt x="21434" y="8081"/>
                    <a:pt x="21346" y="8528"/>
                  </a:cubicBezTo>
                  <a:lnTo>
                    <a:pt x="21055" y="9702"/>
                  </a:lnTo>
                  <a:cubicBezTo>
                    <a:pt x="20934" y="10099"/>
                    <a:pt x="20817" y="10469"/>
                    <a:pt x="20709" y="10807"/>
                  </a:cubicBezTo>
                  <a:lnTo>
                    <a:pt x="14271" y="10807"/>
                  </a:lnTo>
                  <a:lnTo>
                    <a:pt x="14271" y="21600"/>
                  </a:lnTo>
                  <a:lnTo>
                    <a:pt x="4675" y="21600"/>
                  </a:lnTo>
                  <a:lnTo>
                    <a:pt x="4675" y="10807"/>
                  </a:lnTo>
                  <a:lnTo>
                    <a:pt x="0" y="10807"/>
                  </a:lnTo>
                  <a:lnTo>
                    <a:pt x="0" y="7145"/>
                  </a:lnTo>
                  <a:lnTo>
                    <a:pt x="4675" y="7145"/>
                  </a:lnTo>
                  <a:cubicBezTo>
                    <a:pt x="4675" y="7145"/>
                    <a:pt x="4675" y="4169"/>
                    <a:pt x="4675" y="4169"/>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59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17" name="Group 34"/>
          <p:cNvGrpSpPr/>
          <p:nvPr userDrawn="1"/>
        </p:nvGrpSpPr>
        <p:grpSpPr>
          <a:xfrm>
            <a:off x="5959839" y="6515743"/>
            <a:ext cx="254000" cy="254000"/>
            <a:chOff x="0" y="0"/>
            <a:chExt cx="508000" cy="508000"/>
          </a:xfrm>
        </p:grpSpPr>
        <p:sp>
          <p:nvSpPr>
            <p:cNvPr id="18" name="Shape 32"/>
            <p:cNvSpPr/>
            <p:nvPr/>
          </p:nvSpPr>
          <p:spPr>
            <a:xfrm>
              <a:off x="0" y="0"/>
              <a:ext cx="508001" cy="508000"/>
            </a:xfrm>
            <a:prstGeom prst="roundRect">
              <a:avLst>
                <a:gd name="adj" fmla="val 50000"/>
              </a:avLst>
            </a:prstGeom>
            <a:solidFill>
              <a:schemeClr val="accent3">
                <a:alpha val="80000"/>
              </a:schemeClr>
            </a:solidFill>
            <a:ln w="12700" cap="flat">
              <a:noFill/>
              <a:miter lim="400000"/>
            </a:ln>
            <a:effectLst/>
          </p:spPr>
          <p:txBody>
            <a:bodyPr wrap="square" lIns="0" tIns="0" rIns="0" bIns="0" numCol="1" anchor="ctr">
              <a:noAutofit/>
            </a:bodyPr>
            <a:lstStyle/>
            <a:p>
              <a:pPr lvl="0">
                <a:defRPr sz="3200">
                  <a:solidFill>
                    <a:srgbClr val="FFFFFF"/>
                  </a:solidFill>
                </a:defRPr>
              </a:pPr>
              <a:endParaRPr sz="4267"/>
            </a:p>
          </p:txBody>
        </p:sp>
        <p:sp>
          <p:nvSpPr>
            <p:cNvPr id="19" name="Shape 33"/>
            <p:cNvSpPr/>
            <p:nvPr/>
          </p:nvSpPr>
          <p:spPr>
            <a:xfrm>
              <a:off x="130580" y="133823"/>
              <a:ext cx="246840" cy="240354"/>
            </a:xfrm>
            <a:custGeom>
              <a:avLst/>
              <a:gdLst/>
              <a:ahLst/>
              <a:cxnLst>
                <a:cxn ang="0">
                  <a:pos x="wd2" y="hd2"/>
                </a:cxn>
                <a:cxn ang="5400000">
                  <a:pos x="wd2" y="hd2"/>
                </a:cxn>
                <a:cxn ang="10800000">
                  <a:pos x="wd2" y="hd2"/>
                </a:cxn>
                <a:cxn ang="16200000">
                  <a:pos x="wd2" y="hd2"/>
                </a:cxn>
              </a:cxnLst>
              <a:rect l="0" t="0" r="r" b="b"/>
              <a:pathLst>
                <a:path w="21600" h="21600" extrusionOk="0">
                  <a:moveTo>
                    <a:pt x="2428" y="0"/>
                  </a:moveTo>
                  <a:cubicBezTo>
                    <a:pt x="960" y="0"/>
                    <a:pt x="0" y="1009"/>
                    <a:pt x="0" y="2332"/>
                  </a:cubicBezTo>
                  <a:cubicBezTo>
                    <a:pt x="0" y="3624"/>
                    <a:pt x="928" y="4679"/>
                    <a:pt x="2365" y="4679"/>
                  </a:cubicBezTo>
                  <a:cubicBezTo>
                    <a:pt x="3893" y="4679"/>
                    <a:pt x="4825" y="3624"/>
                    <a:pt x="4825" y="2332"/>
                  </a:cubicBezTo>
                  <a:cubicBezTo>
                    <a:pt x="4794" y="1009"/>
                    <a:pt x="3896" y="0"/>
                    <a:pt x="2428" y="0"/>
                  </a:cubicBezTo>
                  <a:close/>
                  <a:moveTo>
                    <a:pt x="16350" y="6218"/>
                  </a:moveTo>
                  <a:cubicBezTo>
                    <a:pt x="13892" y="6218"/>
                    <a:pt x="12424" y="7661"/>
                    <a:pt x="11825" y="8646"/>
                  </a:cubicBezTo>
                  <a:lnTo>
                    <a:pt x="11730" y="8646"/>
                  </a:lnTo>
                  <a:lnTo>
                    <a:pt x="11525" y="6558"/>
                  </a:lnTo>
                  <a:lnTo>
                    <a:pt x="7568" y="6558"/>
                  </a:lnTo>
                  <a:cubicBezTo>
                    <a:pt x="7629" y="7913"/>
                    <a:pt x="7694" y="9474"/>
                    <a:pt x="7694" y="11351"/>
                  </a:cubicBezTo>
                  <a:cubicBezTo>
                    <a:pt x="7694" y="11351"/>
                    <a:pt x="7694" y="21600"/>
                    <a:pt x="7694" y="21600"/>
                  </a:cubicBezTo>
                  <a:lnTo>
                    <a:pt x="12251" y="21600"/>
                  </a:lnTo>
                  <a:lnTo>
                    <a:pt x="12251" y="12921"/>
                  </a:lnTo>
                  <a:cubicBezTo>
                    <a:pt x="12251" y="12490"/>
                    <a:pt x="12272" y="12062"/>
                    <a:pt x="12392" y="11755"/>
                  </a:cubicBezTo>
                  <a:cubicBezTo>
                    <a:pt x="12722" y="10894"/>
                    <a:pt x="13467" y="10007"/>
                    <a:pt x="14726" y="10007"/>
                  </a:cubicBezTo>
                  <a:cubicBezTo>
                    <a:pt x="16374" y="10007"/>
                    <a:pt x="17044" y="11321"/>
                    <a:pt x="17044" y="13261"/>
                  </a:cubicBezTo>
                  <a:lnTo>
                    <a:pt x="17044" y="21600"/>
                  </a:lnTo>
                  <a:lnTo>
                    <a:pt x="21600" y="21600"/>
                  </a:lnTo>
                  <a:lnTo>
                    <a:pt x="21600" y="12711"/>
                  </a:lnTo>
                  <a:cubicBezTo>
                    <a:pt x="21600" y="8280"/>
                    <a:pt x="19347" y="6218"/>
                    <a:pt x="16350" y="6218"/>
                  </a:cubicBezTo>
                  <a:close/>
                  <a:moveTo>
                    <a:pt x="126" y="6525"/>
                  </a:moveTo>
                  <a:lnTo>
                    <a:pt x="126" y="21568"/>
                  </a:lnTo>
                  <a:cubicBezTo>
                    <a:pt x="126" y="21568"/>
                    <a:pt x="4667" y="21568"/>
                    <a:pt x="4667" y="21568"/>
                  </a:cubicBezTo>
                  <a:lnTo>
                    <a:pt x="4667" y="6525"/>
                  </a:lnTo>
                  <a:lnTo>
                    <a:pt x="126" y="6525"/>
                  </a:lnTo>
                  <a:close/>
                </a:path>
              </a:pathLst>
            </a:custGeom>
            <a:solidFill>
              <a:srgbClr val="FFFFFF"/>
            </a:solidFill>
            <a:ln w="12700" cap="flat">
              <a:noFill/>
              <a:miter lim="400000"/>
            </a:ln>
            <a:effectLst/>
          </p:spPr>
          <p:txBody>
            <a:bodyPr wrap="square" lIns="38100" tIns="38100" rIns="38100" bIns="38100" numCol="1" anchor="ctr">
              <a:noAutofit/>
            </a:bodyPr>
            <a:lstStyle/>
            <a:p>
              <a:pPr lvl="0" defTabSz="22859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sp>
        <p:nvSpPr>
          <p:cNvPr id="20" name="Shape 35"/>
          <p:cNvSpPr/>
          <p:nvPr userDrawn="1"/>
        </p:nvSpPr>
        <p:spPr>
          <a:xfrm>
            <a:off x="11787051" y="97531"/>
            <a:ext cx="297229" cy="2968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2860" tIns="22860" rIns="22860" bIns="22860"/>
          <a:lstStyle/>
          <a:p>
            <a:pPr lvl="0" defTabSz="457189">
              <a:defRPr sz="2100">
                <a:latin typeface="Gill Sans"/>
                <a:ea typeface="Gill Sans"/>
                <a:cs typeface="Gill Sans"/>
                <a:sym typeface="Gill Sans"/>
              </a:defRPr>
            </a:pPr>
            <a:endParaRPr sz="2800"/>
          </a:p>
        </p:txBody>
      </p:sp>
      <p:sp>
        <p:nvSpPr>
          <p:cNvPr id="29" name="Shape 36"/>
          <p:cNvSpPr>
            <a:spLocks noGrp="1"/>
          </p:cNvSpPr>
          <p:nvPr>
            <p:ph type="sldNum" sz="quarter" idx="2"/>
          </p:nvPr>
        </p:nvSpPr>
        <p:spPr>
          <a:xfrm>
            <a:off x="11781386" y="162566"/>
            <a:ext cx="308559" cy="123111"/>
          </a:xfrm>
          <a:prstGeom prst="rect">
            <a:avLst/>
          </a:prstGeom>
          <a:ln w="12700">
            <a:miter lim="400000"/>
          </a:ln>
        </p:spPr>
        <p:txBody>
          <a:bodyPr lIns="0" tIns="0" rIns="0" bIns="0">
            <a:spAutoFit/>
          </a:bodyPr>
          <a:lstStyle>
            <a:lvl1pPr>
              <a:defRPr sz="800">
                <a:solidFill>
                  <a:srgbClr val="FFFFFF"/>
                </a:solidFill>
                <a:latin typeface="Roboto Regular"/>
                <a:ea typeface="Roboto Regular"/>
                <a:cs typeface="Roboto Regular"/>
                <a:sym typeface="Roboto Regular"/>
              </a:defRPr>
            </a:lvl1pPr>
          </a:lstStyle>
          <a:p>
            <a:fld id="{86CB4B4D-7CA3-9044-876B-883B54F8677D}" type="slidenum">
              <a:rPr lang="en-US" smtClean="0"/>
              <a:pPr/>
              <a:t>‹#›</a:t>
            </a:fld>
            <a:endParaRPr lang="en-US" dirty="0"/>
          </a:p>
        </p:txBody>
      </p:sp>
      <p:sp>
        <p:nvSpPr>
          <p:cNvPr id="37" name="Picture Placeholder 4"/>
          <p:cNvSpPr>
            <a:spLocks noGrp="1"/>
          </p:cNvSpPr>
          <p:nvPr>
            <p:ph type="pic" sz="quarter" idx="30" hasCustomPrompt="1"/>
          </p:nvPr>
        </p:nvSpPr>
        <p:spPr>
          <a:xfrm>
            <a:off x="9125711" y="571178"/>
            <a:ext cx="1781023" cy="1769629"/>
          </a:xfrm>
          <a:prstGeom prst="ellipse">
            <a:avLst/>
          </a:prstGeom>
        </p:spPr>
        <p:txBody>
          <a:bodyPr vert="horz" anchor="ctr"/>
          <a:lstStyle>
            <a:lvl1pPr algn="ctr">
              <a:defRPr sz="1333" baseline="0">
                <a:latin typeface="Roboto Regular"/>
                <a:cs typeface="Roboto Regular"/>
              </a:defRPr>
            </a:lvl1pPr>
          </a:lstStyle>
          <a:p>
            <a:r>
              <a:rPr lang="en-US" dirty="0"/>
              <a:t>Image Place Holder</a:t>
            </a:r>
          </a:p>
        </p:txBody>
      </p:sp>
      <p:sp>
        <p:nvSpPr>
          <p:cNvPr id="38" name="Picture Placeholder 4"/>
          <p:cNvSpPr>
            <a:spLocks noGrp="1"/>
          </p:cNvSpPr>
          <p:nvPr>
            <p:ph type="pic" sz="quarter" idx="36" hasCustomPrompt="1"/>
          </p:nvPr>
        </p:nvSpPr>
        <p:spPr>
          <a:xfrm>
            <a:off x="3564351" y="571178"/>
            <a:ext cx="1781023" cy="1769629"/>
          </a:xfrm>
          <a:prstGeom prst="ellipse">
            <a:avLst/>
          </a:prstGeom>
        </p:spPr>
        <p:txBody>
          <a:bodyPr vert="horz" anchor="ctr"/>
          <a:lstStyle>
            <a:lvl1pPr algn="ctr">
              <a:defRPr sz="1333" baseline="0">
                <a:latin typeface="Roboto Regular"/>
                <a:cs typeface="Roboto Regular"/>
              </a:defRPr>
            </a:lvl1pPr>
          </a:lstStyle>
          <a:p>
            <a:r>
              <a:rPr lang="en-US" dirty="0"/>
              <a:t>Image Place Holder</a:t>
            </a:r>
          </a:p>
        </p:txBody>
      </p:sp>
    </p:spTree>
    <p:extLst>
      <p:ext uri="{BB962C8B-B14F-4D97-AF65-F5344CB8AC3E}">
        <p14:creationId xmlns:p14="http://schemas.microsoft.com/office/powerpoint/2010/main" val="11032103"/>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8_Responsive Device">
    <p:spTree>
      <p:nvGrpSpPr>
        <p:cNvPr id="1" name=""/>
        <p:cNvGrpSpPr/>
        <p:nvPr/>
      </p:nvGrpSpPr>
      <p:grpSpPr>
        <a:xfrm>
          <a:off x="0" y="0"/>
          <a:ext cx="0" cy="0"/>
          <a:chOff x="0" y="0"/>
          <a:chExt cx="0" cy="0"/>
        </a:xfrm>
      </p:grpSpPr>
      <p:sp>
        <p:nvSpPr>
          <p:cNvPr id="30" name="Shape 11"/>
          <p:cNvSpPr/>
          <p:nvPr userDrawn="1"/>
        </p:nvSpPr>
        <p:spPr>
          <a:xfrm>
            <a:off x="0" y="0"/>
            <a:ext cx="12192000" cy="6858000"/>
          </a:xfrm>
          <a:prstGeom prst="roundRect">
            <a:avLst>
              <a:gd name="adj" fmla="val 0"/>
            </a:avLst>
          </a:prstGeom>
          <a:solidFill>
            <a:srgbClr val="DCDEE0">
              <a:alpha val="40594"/>
            </a:srgbClr>
          </a:solidFill>
          <a:ln w="12700">
            <a:miter lim="400000"/>
          </a:ln>
        </p:spPr>
        <p:txBody>
          <a:bodyPr lIns="0" tIns="0" rIns="0" bIns="0" anchor="ctr"/>
          <a:lstStyle/>
          <a:p>
            <a:pPr lvl="0">
              <a:defRPr sz="3200">
                <a:solidFill>
                  <a:srgbClr val="FFFFFF"/>
                </a:solidFill>
              </a:defRPr>
            </a:pPr>
            <a:endParaRPr sz="4267"/>
          </a:p>
        </p:txBody>
      </p:sp>
      <p:sp>
        <p:nvSpPr>
          <p:cNvPr id="100" name="Picture Placeholder 4"/>
          <p:cNvSpPr>
            <a:spLocks noGrp="1"/>
          </p:cNvSpPr>
          <p:nvPr>
            <p:ph type="pic" sz="quarter" idx="35" hasCustomPrompt="1"/>
          </p:nvPr>
        </p:nvSpPr>
        <p:spPr>
          <a:xfrm>
            <a:off x="1" y="-1"/>
            <a:ext cx="3092521" cy="6861175"/>
          </a:xfrm>
          <a:prstGeom prst="rect">
            <a:avLst/>
          </a:prstGeom>
        </p:spPr>
        <p:txBody>
          <a:bodyPr vert="horz" anchor="ctr"/>
          <a:lstStyle>
            <a:lvl1pPr algn="ctr">
              <a:defRPr sz="1333" baseline="0">
                <a:latin typeface="Roboto Regular"/>
                <a:cs typeface="Roboto Regular"/>
              </a:defRPr>
            </a:lvl1pPr>
          </a:lstStyle>
          <a:p>
            <a:r>
              <a:rPr lang="en-US" dirty="0"/>
              <a:t>Image Place Holder</a:t>
            </a:r>
          </a:p>
        </p:txBody>
      </p:sp>
      <p:grpSp>
        <p:nvGrpSpPr>
          <p:cNvPr id="6" name="Group 16"/>
          <p:cNvGrpSpPr/>
          <p:nvPr userDrawn="1"/>
        </p:nvGrpSpPr>
        <p:grpSpPr>
          <a:xfrm>
            <a:off x="11524080" y="6524053"/>
            <a:ext cx="522333" cy="237380"/>
            <a:chOff x="0" y="0"/>
            <a:chExt cx="1044665" cy="474758"/>
          </a:xfrm>
        </p:grpSpPr>
        <p:sp>
          <p:nvSpPr>
            <p:cNvPr id="7" name="Shape 12"/>
            <p:cNvSpPr/>
            <p:nvPr/>
          </p:nvSpPr>
          <p:spPr>
            <a:xfrm>
              <a:off x="571544" y="2270"/>
              <a:ext cx="473122" cy="4724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189">
                <a:defRPr sz="2100">
                  <a:latin typeface="Gill Sans"/>
                  <a:ea typeface="Gill Sans"/>
                  <a:cs typeface="Gill Sans"/>
                  <a:sym typeface="Gill Sans"/>
                </a:defRPr>
              </a:pPr>
              <a:endParaRPr sz="2800"/>
            </a:p>
          </p:txBody>
        </p:sp>
        <p:sp>
          <p:nvSpPr>
            <p:cNvPr id="8" name="Shape 13">
              <a:hlinkClick r:id="" action="ppaction://hlinkshowjump?jump=nextslide"/>
            </p:cNvPr>
            <p:cNvSpPr/>
            <p:nvPr/>
          </p:nvSpPr>
          <p:spPr>
            <a:xfrm rot="5400000">
              <a:off x="719555" y="156632"/>
              <a:ext cx="240786" cy="154674"/>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189">
                <a:defRPr sz="2100">
                  <a:latin typeface="Gill Sans"/>
                  <a:ea typeface="Gill Sans"/>
                  <a:cs typeface="Gill Sans"/>
                  <a:sym typeface="Gill Sans"/>
                </a:defRPr>
              </a:pPr>
              <a:endParaRPr sz="2800"/>
            </a:p>
          </p:txBody>
        </p:sp>
        <p:sp>
          <p:nvSpPr>
            <p:cNvPr id="9" name="Shape 14"/>
            <p:cNvSpPr/>
            <p:nvPr/>
          </p:nvSpPr>
          <p:spPr>
            <a:xfrm rot="10800000">
              <a:off x="-1" y="0"/>
              <a:ext cx="473123" cy="474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189">
                <a:defRPr sz="2100">
                  <a:latin typeface="Gill Sans"/>
                  <a:ea typeface="Gill Sans"/>
                  <a:cs typeface="Gill Sans"/>
                  <a:sym typeface="Gill Sans"/>
                </a:defRPr>
              </a:pPr>
              <a:endParaRPr sz="2800"/>
            </a:p>
          </p:txBody>
        </p:sp>
        <p:sp>
          <p:nvSpPr>
            <p:cNvPr id="10" name="Shape 15">
              <a:hlinkClick r:id="" action="ppaction://hlinkshowjump?jump=previousslide"/>
            </p:cNvPr>
            <p:cNvSpPr/>
            <p:nvPr/>
          </p:nvSpPr>
          <p:spPr>
            <a:xfrm rot="16200000">
              <a:off x="83746" y="164604"/>
              <a:ext cx="241943" cy="154675"/>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189">
                <a:defRPr sz="2100">
                  <a:latin typeface="Gill Sans"/>
                  <a:ea typeface="Gill Sans"/>
                  <a:cs typeface="Gill Sans"/>
                  <a:sym typeface="Gill Sans"/>
                </a:defRPr>
              </a:pPr>
              <a:endParaRPr sz="2800"/>
            </a:p>
          </p:txBody>
        </p:sp>
      </p:grpSp>
      <p:grpSp>
        <p:nvGrpSpPr>
          <p:cNvPr id="11" name="Group 28"/>
          <p:cNvGrpSpPr/>
          <p:nvPr userDrawn="1"/>
        </p:nvGrpSpPr>
        <p:grpSpPr>
          <a:xfrm>
            <a:off x="6161251" y="6515743"/>
            <a:ext cx="254000" cy="254000"/>
            <a:chOff x="0" y="0"/>
            <a:chExt cx="508000" cy="508000"/>
          </a:xfrm>
        </p:grpSpPr>
        <p:sp>
          <p:nvSpPr>
            <p:cNvPr id="12" name="Shape 26"/>
            <p:cNvSpPr/>
            <p:nvPr/>
          </p:nvSpPr>
          <p:spPr>
            <a:xfrm>
              <a:off x="0" y="0"/>
              <a:ext cx="508001" cy="508000"/>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4267"/>
            </a:p>
          </p:txBody>
        </p:sp>
        <p:sp>
          <p:nvSpPr>
            <p:cNvPr id="13" name="Shape 27"/>
            <p:cNvSpPr/>
            <p:nvPr/>
          </p:nvSpPr>
          <p:spPr>
            <a:xfrm>
              <a:off x="110033" y="133823"/>
              <a:ext cx="287934" cy="240354"/>
            </a:xfrm>
            <a:custGeom>
              <a:avLst/>
              <a:gdLst/>
              <a:ahLst/>
              <a:cxnLst>
                <a:cxn ang="0">
                  <a:pos x="wd2" y="hd2"/>
                </a:cxn>
                <a:cxn ang="5400000">
                  <a:pos x="wd2" y="hd2"/>
                </a:cxn>
                <a:cxn ang="10800000">
                  <a:pos x="wd2" y="hd2"/>
                </a:cxn>
                <a:cxn ang="16200000">
                  <a:pos x="wd2" y="hd2"/>
                </a:cxn>
              </a:cxnLst>
              <a:rect l="0" t="0" r="r" b="b"/>
              <a:pathLst>
                <a:path w="21600" h="21526" extrusionOk="0">
                  <a:moveTo>
                    <a:pt x="21600" y="2552"/>
                  </a:moveTo>
                  <a:cubicBezTo>
                    <a:pt x="21456" y="2916"/>
                    <a:pt x="21187" y="3376"/>
                    <a:pt x="20794" y="3932"/>
                  </a:cubicBezTo>
                  <a:cubicBezTo>
                    <a:pt x="20400" y="4488"/>
                    <a:pt x="19915" y="4976"/>
                    <a:pt x="19337" y="5398"/>
                  </a:cubicBezTo>
                  <a:cubicBezTo>
                    <a:pt x="19353" y="5551"/>
                    <a:pt x="19365" y="5695"/>
                    <a:pt x="19373" y="5829"/>
                  </a:cubicBezTo>
                  <a:cubicBezTo>
                    <a:pt x="19381" y="5963"/>
                    <a:pt x="19385" y="6107"/>
                    <a:pt x="19385" y="6260"/>
                  </a:cubicBezTo>
                  <a:cubicBezTo>
                    <a:pt x="19385" y="7066"/>
                    <a:pt x="19309" y="7947"/>
                    <a:pt x="19156" y="8905"/>
                  </a:cubicBezTo>
                  <a:cubicBezTo>
                    <a:pt x="19004" y="9863"/>
                    <a:pt x="18767" y="10836"/>
                    <a:pt x="18446" y="11823"/>
                  </a:cubicBezTo>
                  <a:cubicBezTo>
                    <a:pt x="18125" y="12810"/>
                    <a:pt x="17719" y="13788"/>
                    <a:pt x="17230" y="14756"/>
                  </a:cubicBezTo>
                  <a:cubicBezTo>
                    <a:pt x="16740" y="15724"/>
                    <a:pt x="16158" y="16619"/>
                    <a:pt x="15484" y="17444"/>
                  </a:cubicBezTo>
                  <a:cubicBezTo>
                    <a:pt x="14810" y="18268"/>
                    <a:pt x="14043" y="18996"/>
                    <a:pt x="13184" y="19629"/>
                  </a:cubicBezTo>
                  <a:cubicBezTo>
                    <a:pt x="12325" y="20261"/>
                    <a:pt x="11366" y="20731"/>
                    <a:pt x="10307" y="21038"/>
                  </a:cubicBezTo>
                  <a:cubicBezTo>
                    <a:pt x="9070" y="21364"/>
                    <a:pt x="7834" y="21526"/>
                    <a:pt x="6599" y="21526"/>
                  </a:cubicBezTo>
                  <a:cubicBezTo>
                    <a:pt x="6068" y="21526"/>
                    <a:pt x="5519" y="21493"/>
                    <a:pt x="4949" y="21426"/>
                  </a:cubicBezTo>
                  <a:cubicBezTo>
                    <a:pt x="4379" y="21359"/>
                    <a:pt x="3809" y="21234"/>
                    <a:pt x="3239" y="21051"/>
                  </a:cubicBezTo>
                  <a:cubicBezTo>
                    <a:pt x="2669" y="20870"/>
                    <a:pt x="2107" y="20625"/>
                    <a:pt x="1553" y="20319"/>
                  </a:cubicBezTo>
                  <a:cubicBezTo>
                    <a:pt x="1000" y="20012"/>
                    <a:pt x="482" y="19620"/>
                    <a:pt x="0" y="19140"/>
                  </a:cubicBezTo>
                  <a:cubicBezTo>
                    <a:pt x="1252" y="19351"/>
                    <a:pt x="2436" y="19231"/>
                    <a:pt x="3552" y="18781"/>
                  </a:cubicBezTo>
                  <a:cubicBezTo>
                    <a:pt x="4668" y="18331"/>
                    <a:pt x="5683" y="17693"/>
                    <a:pt x="6599" y="16869"/>
                  </a:cubicBezTo>
                  <a:cubicBezTo>
                    <a:pt x="6389" y="16869"/>
                    <a:pt x="6113" y="16845"/>
                    <a:pt x="5767" y="16797"/>
                  </a:cubicBezTo>
                  <a:cubicBezTo>
                    <a:pt x="5422" y="16749"/>
                    <a:pt x="5053" y="16605"/>
                    <a:pt x="4660" y="16366"/>
                  </a:cubicBezTo>
                  <a:cubicBezTo>
                    <a:pt x="4266" y="16126"/>
                    <a:pt x="3869" y="15757"/>
                    <a:pt x="3468" y="15259"/>
                  </a:cubicBezTo>
                  <a:cubicBezTo>
                    <a:pt x="3067" y="14760"/>
                    <a:pt x="2713" y="14061"/>
                    <a:pt x="2408" y="13161"/>
                  </a:cubicBezTo>
                  <a:cubicBezTo>
                    <a:pt x="2505" y="13198"/>
                    <a:pt x="2637" y="13223"/>
                    <a:pt x="2806" y="13232"/>
                  </a:cubicBezTo>
                  <a:cubicBezTo>
                    <a:pt x="2974" y="13242"/>
                    <a:pt x="3154" y="13237"/>
                    <a:pt x="3348" y="13218"/>
                  </a:cubicBezTo>
                  <a:cubicBezTo>
                    <a:pt x="3540" y="13198"/>
                    <a:pt x="3729" y="13175"/>
                    <a:pt x="3913" y="13146"/>
                  </a:cubicBezTo>
                  <a:cubicBezTo>
                    <a:pt x="4098" y="13118"/>
                    <a:pt x="4262" y="13083"/>
                    <a:pt x="4407" y="13045"/>
                  </a:cubicBezTo>
                  <a:cubicBezTo>
                    <a:pt x="3572" y="12738"/>
                    <a:pt x="2918" y="12331"/>
                    <a:pt x="2444" y="11823"/>
                  </a:cubicBezTo>
                  <a:cubicBezTo>
                    <a:pt x="1971" y="11315"/>
                    <a:pt x="1622" y="10793"/>
                    <a:pt x="1397" y="10256"/>
                  </a:cubicBezTo>
                  <a:cubicBezTo>
                    <a:pt x="1172" y="9720"/>
                    <a:pt x="1031" y="9212"/>
                    <a:pt x="975" y="8733"/>
                  </a:cubicBezTo>
                  <a:cubicBezTo>
                    <a:pt x="919" y="8253"/>
                    <a:pt x="891" y="7880"/>
                    <a:pt x="891" y="7612"/>
                  </a:cubicBezTo>
                  <a:cubicBezTo>
                    <a:pt x="1100" y="7765"/>
                    <a:pt x="1405" y="7928"/>
                    <a:pt x="1806" y="8100"/>
                  </a:cubicBezTo>
                  <a:cubicBezTo>
                    <a:pt x="2208" y="8273"/>
                    <a:pt x="2569" y="8349"/>
                    <a:pt x="2890" y="8330"/>
                  </a:cubicBezTo>
                  <a:cubicBezTo>
                    <a:pt x="2232" y="7678"/>
                    <a:pt x="1754" y="7032"/>
                    <a:pt x="1456" y="6389"/>
                  </a:cubicBezTo>
                  <a:cubicBezTo>
                    <a:pt x="1160" y="5748"/>
                    <a:pt x="983" y="5125"/>
                    <a:pt x="927" y="4521"/>
                  </a:cubicBezTo>
                  <a:cubicBezTo>
                    <a:pt x="871" y="3917"/>
                    <a:pt x="899" y="3329"/>
                    <a:pt x="1011" y="2753"/>
                  </a:cubicBezTo>
                  <a:cubicBezTo>
                    <a:pt x="1124" y="2178"/>
                    <a:pt x="1276" y="1622"/>
                    <a:pt x="1469" y="1085"/>
                  </a:cubicBezTo>
                  <a:cubicBezTo>
                    <a:pt x="2352" y="2273"/>
                    <a:pt x="3231" y="3237"/>
                    <a:pt x="4106" y="3975"/>
                  </a:cubicBezTo>
                  <a:cubicBezTo>
                    <a:pt x="4981" y="4713"/>
                    <a:pt x="5816" y="5283"/>
                    <a:pt x="6610" y="5685"/>
                  </a:cubicBezTo>
                  <a:cubicBezTo>
                    <a:pt x="7405" y="6088"/>
                    <a:pt x="8147" y="6356"/>
                    <a:pt x="8838" y="6490"/>
                  </a:cubicBezTo>
                  <a:cubicBezTo>
                    <a:pt x="9528" y="6625"/>
                    <a:pt x="10130" y="6692"/>
                    <a:pt x="10644" y="6692"/>
                  </a:cubicBezTo>
                  <a:cubicBezTo>
                    <a:pt x="10547" y="5925"/>
                    <a:pt x="10543" y="5196"/>
                    <a:pt x="10632" y="4507"/>
                  </a:cubicBezTo>
                  <a:cubicBezTo>
                    <a:pt x="10720" y="3817"/>
                    <a:pt x="10905" y="3185"/>
                    <a:pt x="11185" y="2609"/>
                  </a:cubicBezTo>
                  <a:cubicBezTo>
                    <a:pt x="11467" y="2034"/>
                    <a:pt x="11839" y="1541"/>
                    <a:pt x="12305" y="1129"/>
                  </a:cubicBezTo>
                  <a:cubicBezTo>
                    <a:pt x="12771" y="717"/>
                    <a:pt x="13325" y="405"/>
                    <a:pt x="13967" y="194"/>
                  </a:cubicBezTo>
                  <a:cubicBezTo>
                    <a:pt x="14753" y="-74"/>
                    <a:pt x="15508" y="-65"/>
                    <a:pt x="16230" y="223"/>
                  </a:cubicBezTo>
                  <a:cubicBezTo>
                    <a:pt x="16953" y="511"/>
                    <a:pt x="17571" y="1009"/>
                    <a:pt x="18084" y="1718"/>
                  </a:cubicBezTo>
                  <a:cubicBezTo>
                    <a:pt x="18309" y="1699"/>
                    <a:pt x="18663" y="1612"/>
                    <a:pt x="19144" y="1459"/>
                  </a:cubicBezTo>
                  <a:cubicBezTo>
                    <a:pt x="19626" y="1306"/>
                    <a:pt x="20227" y="971"/>
                    <a:pt x="20950" y="453"/>
                  </a:cubicBezTo>
                  <a:cubicBezTo>
                    <a:pt x="20902" y="645"/>
                    <a:pt x="20826" y="880"/>
                    <a:pt x="20722" y="1158"/>
                  </a:cubicBezTo>
                  <a:cubicBezTo>
                    <a:pt x="20617" y="1436"/>
                    <a:pt x="20484" y="1718"/>
                    <a:pt x="20324" y="2005"/>
                  </a:cubicBezTo>
                  <a:cubicBezTo>
                    <a:pt x="20164" y="2293"/>
                    <a:pt x="19971" y="2571"/>
                    <a:pt x="19746" y="2839"/>
                  </a:cubicBezTo>
                  <a:cubicBezTo>
                    <a:pt x="19521" y="3108"/>
                    <a:pt x="19264" y="3329"/>
                    <a:pt x="18976" y="3501"/>
                  </a:cubicBezTo>
                  <a:cubicBezTo>
                    <a:pt x="19217" y="3443"/>
                    <a:pt x="19481" y="3376"/>
                    <a:pt x="19770" y="3300"/>
                  </a:cubicBezTo>
                  <a:cubicBezTo>
                    <a:pt x="20011" y="3223"/>
                    <a:pt x="20292" y="3122"/>
                    <a:pt x="20613" y="2998"/>
                  </a:cubicBezTo>
                  <a:cubicBezTo>
                    <a:pt x="20934" y="2873"/>
                    <a:pt x="21263" y="2724"/>
                    <a:pt x="21600" y="2552"/>
                  </a:cubicBezTo>
                  <a:cubicBezTo>
                    <a:pt x="21600" y="2552"/>
                    <a:pt x="21600" y="2552"/>
                    <a:pt x="21600" y="25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59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14" name="Group 31"/>
          <p:cNvGrpSpPr/>
          <p:nvPr userDrawn="1"/>
        </p:nvGrpSpPr>
        <p:grpSpPr>
          <a:xfrm>
            <a:off x="5754795" y="6515743"/>
            <a:ext cx="254000" cy="254000"/>
            <a:chOff x="0" y="0"/>
            <a:chExt cx="508000" cy="508000"/>
          </a:xfrm>
        </p:grpSpPr>
        <p:sp>
          <p:nvSpPr>
            <p:cNvPr id="15" name="Shape 29"/>
            <p:cNvSpPr/>
            <p:nvPr/>
          </p:nvSpPr>
          <p:spPr>
            <a:xfrm>
              <a:off x="0" y="0"/>
              <a:ext cx="508001" cy="508000"/>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4267"/>
            </a:p>
          </p:txBody>
        </p:sp>
        <p:sp>
          <p:nvSpPr>
            <p:cNvPr id="16" name="Shape 30"/>
            <p:cNvSpPr/>
            <p:nvPr/>
          </p:nvSpPr>
          <p:spPr>
            <a:xfrm>
              <a:off x="193562" y="133823"/>
              <a:ext cx="120876" cy="240354"/>
            </a:xfrm>
            <a:custGeom>
              <a:avLst/>
              <a:gdLst/>
              <a:ahLst/>
              <a:cxnLst>
                <a:cxn ang="0">
                  <a:pos x="wd2" y="hd2"/>
                </a:cxn>
                <a:cxn ang="5400000">
                  <a:pos x="wd2" y="hd2"/>
                </a:cxn>
                <a:cxn ang="10800000">
                  <a:pos x="wd2" y="hd2"/>
                </a:cxn>
                <a:cxn ang="16200000">
                  <a:pos x="wd2" y="hd2"/>
                </a:cxn>
              </a:cxnLst>
              <a:rect l="0" t="0" r="r" b="b"/>
              <a:pathLst>
                <a:path w="21600" h="21600" extrusionOk="0">
                  <a:moveTo>
                    <a:pt x="4675" y="4169"/>
                  </a:moveTo>
                  <a:cubicBezTo>
                    <a:pt x="4675" y="4035"/>
                    <a:pt x="4709" y="3743"/>
                    <a:pt x="4791" y="3297"/>
                  </a:cubicBezTo>
                  <a:cubicBezTo>
                    <a:pt x="4867" y="2854"/>
                    <a:pt x="5202" y="2383"/>
                    <a:pt x="5802" y="1894"/>
                  </a:cubicBezTo>
                  <a:cubicBezTo>
                    <a:pt x="6401" y="1405"/>
                    <a:pt x="7364" y="967"/>
                    <a:pt x="8707" y="580"/>
                  </a:cubicBezTo>
                  <a:cubicBezTo>
                    <a:pt x="10041" y="196"/>
                    <a:pt x="11974" y="0"/>
                    <a:pt x="14499" y="0"/>
                  </a:cubicBezTo>
                  <a:lnTo>
                    <a:pt x="21600" y="0"/>
                  </a:lnTo>
                  <a:lnTo>
                    <a:pt x="21600" y="3894"/>
                  </a:lnTo>
                  <a:lnTo>
                    <a:pt x="16396" y="3894"/>
                  </a:lnTo>
                  <a:cubicBezTo>
                    <a:pt x="15888" y="3894"/>
                    <a:pt x="15406" y="3990"/>
                    <a:pt x="14970" y="4182"/>
                  </a:cubicBezTo>
                  <a:cubicBezTo>
                    <a:pt x="14544" y="4373"/>
                    <a:pt x="14317" y="4557"/>
                    <a:pt x="14317" y="4725"/>
                  </a:cubicBezTo>
                  <a:lnTo>
                    <a:pt x="14317" y="7145"/>
                  </a:lnTo>
                  <a:lnTo>
                    <a:pt x="21600" y="7145"/>
                  </a:lnTo>
                  <a:cubicBezTo>
                    <a:pt x="21525" y="7620"/>
                    <a:pt x="21434" y="8081"/>
                    <a:pt x="21346" y="8528"/>
                  </a:cubicBezTo>
                  <a:lnTo>
                    <a:pt x="21055" y="9702"/>
                  </a:lnTo>
                  <a:cubicBezTo>
                    <a:pt x="20934" y="10099"/>
                    <a:pt x="20817" y="10469"/>
                    <a:pt x="20709" y="10807"/>
                  </a:cubicBezTo>
                  <a:lnTo>
                    <a:pt x="14271" y="10807"/>
                  </a:lnTo>
                  <a:lnTo>
                    <a:pt x="14271" y="21600"/>
                  </a:lnTo>
                  <a:lnTo>
                    <a:pt x="4675" y="21600"/>
                  </a:lnTo>
                  <a:lnTo>
                    <a:pt x="4675" y="10807"/>
                  </a:lnTo>
                  <a:lnTo>
                    <a:pt x="0" y="10807"/>
                  </a:lnTo>
                  <a:lnTo>
                    <a:pt x="0" y="7145"/>
                  </a:lnTo>
                  <a:lnTo>
                    <a:pt x="4675" y="7145"/>
                  </a:lnTo>
                  <a:cubicBezTo>
                    <a:pt x="4675" y="7145"/>
                    <a:pt x="4675" y="4169"/>
                    <a:pt x="4675" y="4169"/>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59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17" name="Group 34"/>
          <p:cNvGrpSpPr/>
          <p:nvPr userDrawn="1"/>
        </p:nvGrpSpPr>
        <p:grpSpPr>
          <a:xfrm>
            <a:off x="5959839" y="6515743"/>
            <a:ext cx="254000" cy="254000"/>
            <a:chOff x="0" y="0"/>
            <a:chExt cx="508000" cy="508000"/>
          </a:xfrm>
        </p:grpSpPr>
        <p:sp>
          <p:nvSpPr>
            <p:cNvPr id="18" name="Shape 32"/>
            <p:cNvSpPr/>
            <p:nvPr/>
          </p:nvSpPr>
          <p:spPr>
            <a:xfrm>
              <a:off x="0" y="0"/>
              <a:ext cx="508001" cy="508000"/>
            </a:xfrm>
            <a:prstGeom prst="roundRect">
              <a:avLst>
                <a:gd name="adj" fmla="val 50000"/>
              </a:avLst>
            </a:prstGeom>
            <a:solidFill>
              <a:schemeClr val="accent3">
                <a:alpha val="80000"/>
              </a:schemeClr>
            </a:solidFill>
            <a:ln w="12700" cap="flat">
              <a:noFill/>
              <a:miter lim="400000"/>
            </a:ln>
            <a:effectLst/>
          </p:spPr>
          <p:txBody>
            <a:bodyPr wrap="square" lIns="0" tIns="0" rIns="0" bIns="0" numCol="1" anchor="ctr">
              <a:noAutofit/>
            </a:bodyPr>
            <a:lstStyle/>
            <a:p>
              <a:pPr lvl="0">
                <a:defRPr sz="3200">
                  <a:solidFill>
                    <a:srgbClr val="FFFFFF"/>
                  </a:solidFill>
                </a:defRPr>
              </a:pPr>
              <a:endParaRPr sz="4267"/>
            </a:p>
          </p:txBody>
        </p:sp>
        <p:sp>
          <p:nvSpPr>
            <p:cNvPr id="19" name="Shape 33"/>
            <p:cNvSpPr/>
            <p:nvPr/>
          </p:nvSpPr>
          <p:spPr>
            <a:xfrm>
              <a:off x="130580" y="133823"/>
              <a:ext cx="246840" cy="240354"/>
            </a:xfrm>
            <a:custGeom>
              <a:avLst/>
              <a:gdLst/>
              <a:ahLst/>
              <a:cxnLst>
                <a:cxn ang="0">
                  <a:pos x="wd2" y="hd2"/>
                </a:cxn>
                <a:cxn ang="5400000">
                  <a:pos x="wd2" y="hd2"/>
                </a:cxn>
                <a:cxn ang="10800000">
                  <a:pos x="wd2" y="hd2"/>
                </a:cxn>
                <a:cxn ang="16200000">
                  <a:pos x="wd2" y="hd2"/>
                </a:cxn>
              </a:cxnLst>
              <a:rect l="0" t="0" r="r" b="b"/>
              <a:pathLst>
                <a:path w="21600" h="21600" extrusionOk="0">
                  <a:moveTo>
                    <a:pt x="2428" y="0"/>
                  </a:moveTo>
                  <a:cubicBezTo>
                    <a:pt x="960" y="0"/>
                    <a:pt x="0" y="1009"/>
                    <a:pt x="0" y="2332"/>
                  </a:cubicBezTo>
                  <a:cubicBezTo>
                    <a:pt x="0" y="3624"/>
                    <a:pt x="928" y="4679"/>
                    <a:pt x="2365" y="4679"/>
                  </a:cubicBezTo>
                  <a:cubicBezTo>
                    <a:pt x="3893" y="4679"/>
                    <a:pt x="4825" y="3624"/>
                    <a:pt x="4825" y="2332"/>
                  </a:cubicBezTo>
                  <a:cubicBezTo>
                    <a:pt x="4794" y="1009"/>
                    <a:pt x="3896" y="0"/>
                    <a:pt x="2428" y="0"/>
                  </a:cubicBezTo>
                  <a:close/>
                  <a:moveTo>
                    <a:pt x="16350" y="6218"/>
                  </a:moveTo>
                  <a:cubicBezTo>
                    <a:pt x="13892" y="6218"/>
                    <a:pt x="12424" y="7661"/>
                    <a:pt x="11825" y="8646"/>
                  </a:cubicBezTo>
                  <a:lnTo>
                    <a:pt x="11730" y="8646"/>
                  </a:lnTo>
                  <a:lnTo>
                    <a:pt x="11525" y="6558"/>
                  </a:lnTo>
                  <a:lnTo>
                    <a:pt x="7568" y="6558"/>
                  </a:lnTo>
                  <a:cubicBezTo>
                    <a:pt x="7629" y="7913"/>
                    <a:pt x="7694" y="9474"/>
                    <a:pt x="7694" y="11351"/>
                  </a:cubicBezTo>
                  <a:cubicBezTo>
                    <a:pt x="7694" y="11351"/>
                    <a:pt x="7694" y="21600"/>
                    <a:pt x="7694" y="21600"/>
                  </a:cubicBezTo>
                  <a:lnTo>
                    <a:pt x="12251" y="21600"/>
                  </a:lnTo>
                  <a:lnTo>
                    <a:pt x="12251" y="12921"/>
                  </a:lnTo>
                  <a:cubicBezTo>
                    <a:pt x="12251" y="12490"/>
                    <a:pt x="12272" y="12062"/>
                    <a:pt x="12392" y="11755"/>
                  </a:cubicBezTo>
                  <a:cubicBezTo>
                    <a:pt x="12722" y="10894"/>
                    <a:pt x="13467" y="10007"/>
                    <a:pt x="14726" y="10007"/>
                  </a:cubicBezTo>
                  <a:cubicBezTo>
                    <a:pt x="16374" y="10007"/>
                    <a:pt x="17044" y="11321"/>
                    <a:pt x="17044" y="13261"/>
                  </a:cubicBezTo>
                  <a:lnTo>
                    <a:pt x="17044" y="21600"/>
                  </a:lnTo>
                  <a:lnTo>
                    <a:pt x="21600" y="21600"/>
                  </a:lnTo>
                  <a:lnTo>
                    <a:pt x="21600" y="12711"/>
                  </a:lnTo>
                  <a:cubicBezTo>
                    <a:pt x="21600" y="8280"/>
                    <a:pt x="19347" y="6218"/>
                    <a:pt x="16350" y="6218"/>
                  </a:cubicBezTo>
                  <a:close/>
                  <a:moveTo>
                    <a:pt x="126" y="6525"/>
                  </a:moveTo>
                  <a:lnTo>
                    <a:pt x="126" y="21568"/>
                  </a:lnTo>
                  <a:cubicBezTo>
                    <a:pt x="126" y="21568"/>
                    <a:pt x="4667" y="21568"/>
                    <a:pt x="4667" y="21568"/>
                  </a:cubicBezTo>
                  <a:lnTo>
                    <a:pt x="4667" y="6525"/>
                  </a:lnTo>
                  <a:lnTo>
                    <a:pt x="126" y="6525"/>
                  </a:lnTo>
                  <a:close/>
                </a:path>
              </a:pathLst>
            </a:custGeom>
            <a:solidFill>
              <a:srgbClr val="FFFFFF"/>
            </a:solidFill>
            <a:ln w="12700" cap="flat">
              <a:noFill/>
              <a:miter lim="400000"/>
            </a:ln>
            <a:effectLst/>
          </p:spPr>
          <p:txBody>
            <a:bodyPr wrap="square" lIns="38100" tIns="38100" rIns="38100" bIns="38100" numCol="1" anchor="ctr">
              <a:noAutofit/>
            </a:bodyPr>
            <a:lstStyle/>
            <a:p>
              <a:pPr lvl="0" defTabSz="22859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sp>
        <p:nvSpPr>
          <p:cNvPr id="20" name="Shape 35"/>
          <p:cNvSpPr/>
          <p:nvPr userDrawn="1"/>
        </p:nvSpPr>
        <p:spPr>
          <a:xfrm>
            <a:off x="11787051" y="97531"/>
            <a:ext cx="297229" cy="2968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2860" tIns="22860" rIns="22860" bIns="22860"/>
          <a:lstStyle/>
          <a:p>
            <a:pPr lvl="0" defTabSz="457189">
              <a:defRPr sz="2100">
                <a:latin typeface="Gill Sans"/>
                <a:ea typeface="Gill Sans"/>
                <a:cs typeface="Gill Sans"/>
                <a:sym typeface="Gill Sans"/>
              </a:defRPr>
            </a:pPr>
            <a:endParaRPr sz="2800"/>
          </a:p>
        </p:txBody>
      </p:sp>
      <p:sp>
        <p:nvSpPr>
          <p:cNvPr id="29" name="Shape 36"/>
          <p:cNvSpPr>
            <a:spLocks noGrp="1"/>
          </p:cNvSpPr>
          <p:nvPr>
            <p:ph type="sldNum" sz="quarter" idx="2"/>
          </p:nvPr>
        </p:nvSpPr>
        <p:spPr>
          <a:xfrm>
            <a:off x="11781386" y="162566"/>
            <a:ext cx="308559" cy="123111"/>
          </a:xfrm>
          <a:prstGeom prst="rect">
            <a:avLst/>
          </a:prstGeom>
          <a:ln w="12700">
            <a:miter lim="400000"/>
          </a:ln>
        </p:spPr>
        <p:txBody>
          <a:bodyPr lIns="0" tIns="0" rIns="0" bIns="0">
            <a:spAutoFit/>
          </a:bodyPr>
          <a:lstStyle>
            <a:lvl1pPr>
              <a:defRPr sz="800">
                <a:solidFill>
                  <a:srgbClr val="FFFFFF"/>
                </a:solidFill>
                <a:latin typeface="Roboto Regular"/>
                <a:ea typeface="Roboto Regular"/>
                <a:cs typeface="Roboto Regular"/>
                <a:sym typeface="Roboto Regular"/>
              </a:defRPr>
            </a:lvl1pPr>
          </a:lstStyle>
          <a:p>
            <a:fld id="{86CB4B4D-7CA3-9044-876B-883B54F8677D}" type="slidenum">
              <a:rPr lang="en-US" smtClean="0"/>
              <a:pPr/>
              <a:t>‹#›</a:t>
            </a:fld>
            <a:endParaRPr lang="en-US" dirty="0"/>
          </a:p>
        </p:txBody>
      </p:sp>
      <p:sp>
        <p:nvSpPr>
          <p:cNvPr id="37" name="Picture Placeholder 4"/>
          <p:cNvSpPr>
            <a:spLocks noGrp="1"/>
          </p:cNvSpPr>
          <p:nvPr>
            <p:ph type="pic" sz="quarter" idx="30" hasCustomPrompt="1"/>
          </p:nvPr>
        </p:nvSpPr>
        <p:spPr>
          <a:xfrm>
            <a:off x="9085866" y="591100"/>
            <a:ext cx="1781023" cy="1769629"/>
          </a:xfrm>
          <a:prstGeom prst="ellipse">
            <a:avLst/>
          </a:prstGeom>
        </p:spPr>
        <p:txBody>
          <a:bodyPr vert="horz" anchor="ctr"/>
          <a:lstStyle>
            <a:lvl1pPr algn="ctr">
              <a:defRPr sz="1333" baseline="0">
                <a:latin typeface="Roboto Regular"/>
                <a:cs typeface="Roboto Regular"/>
              </a:defRPr>
            </a:lvl1pPr>
          </a:lstStyle>
          <a:p>
            <a:r>
              <a:rPr lang="en-US" dirty="0"/>
              <a:t>Image Place Holder</a:t>
            </a:r>
          </a:p>
        </p:txBody>
      </p:sp>
      <p:sp>
        <p:nvSpPr>
          <p:cNvPr id="38" name="Picture Placeholder 4"/>
          <p:cNvSpPr>
            <a:spLocks noGrp="1"/>
          </p:cNvSpPr>
          <p:nvPr>
            <p:ph type="pic" sz="quarter" idx="36" hasCustomPrompt="1"/>
          </p:nvPr>
        </p:nvSpPr>
        <p:spPr>
          <a:xfrm>
            <a:off x="5089690" y="591100"/>
            <a:ext cx="1781023" cy="1769629"/>
          </a:xfrm>
          <a:prstGeom prst="ellipse">
            <a:avLst/>
          </a:prstGeom>
        </p:spPr>
        <p:txBody>
          <a:bodyPr vert="horz" anchor="ctr"/>
          <a:lstStyle>
            <a:lvl1pPr algn="ctr">
              <a:defRPr sz="1333" baseline="0">
                <a:latin typeface="Roboto Regular"/>
                <a:cs typeface="Roboto Regular"/>
              </a:defRPr>
            </a:lvl1pPr>
          </a:lstStyle>
          <a:p>
            <a:r>
              <a:rPr lang="en-US" dirty="0"/>
              <a:t>Image Place Holder</a:t>
            </a:r>
          </a:p>
        </p:txBody>
      </p:sp>
    </p:spTree>
    <p:extLst>
      <p:ext uri="{BB962C8B-B14F-4D97-AF65-F5344CB8AC3E}">
        <p14:creationId xmlns:p14="http://schemas.microsoft.com/office/powerpoint/2010/main" val="3985793625"/>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mp; Subtitle">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prstGeom prst="rect">
            <a:avLst/>
          </a:prstGeom>
        </p:spPr>
        <p:txBody>
          <a:bodyPr vert="horz" anchor="ctr"/>
          <a:lstStyle>
            <a:lvl1pPr algn="ctr">
              <a:defRPr sz="1067" baseline="0">
                <a:latin typeface="Roboto Regular"/>
                <a:cs typeface="Roboto Regular"/>
              </a:defRPr>
            </a:lvl1pPr>
          </a:lstStyle>
          <a:p>
            <a:r>
              <a:rPr lang="en-US" dirty="0"/>
              <a:t>Image Place Holder</a:t>
            </a:r>
          </a:p>
        </p:txBody>
      </p:sp>
    </p:spTree>
    <p:extLst>
      <p:ext uri="{BB962C8B-B14F-4D97-AF65-F5344CB8AC3E}">
        <p14:creationId xmlns:p14="http://schemas.microsoft.com/office/powerpoint/2010/main" val="3230944740"/>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548200744"/>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663990110"/>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537529308"/>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707332121"/>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597830649"/>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948194787"/>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969605594"/>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425370902"/>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3420093"/>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568531721"/>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606599828"/>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173691431"/>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67826227"/>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35546259"/>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4046857972"/>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776507162"/>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039066823"/>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061961497"/>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975401754"/>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018701109"/>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450674897"/>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257919504"/>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735818632"/>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420757589"/>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844941446"/>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93443948"/>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798561004"/>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TextBox 2"/>
          <p:cNvSpPr txBox="1"/>
          <p:nvPr userDrawn="1"/>
        </p:nvSpPr>
        <p:spPr>
          <a:xfrm>
            <a:off x="453650" y="0"/>
            <a:ext cx="54006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hlinkClick r:id="rId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p>
        </p:txBody>
      </p:sp>
    </p:spTree>
    <p:extLst>
      <p:ext uri="{BB962C8B-B14F-4D97-AF65-F5344CB8AC3E}">
        <p14:creationId xmlns:p14="http://schemas.microsoft.com/office/powerpoint/2010/main" val="1305758539"/>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722800546"/>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275600626"/>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33461C-42C3-456E-FB4E-97FF38AE2AF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dirty="0"/>
              <a:t>单击此处编辑母版标题样式</a:t>
            </a:r>
          </a:p>
        </p:txBody>
      </p:sp>
      <p:sp>
        <p:nvSpPr>
          <p:cNvPr id="3" name="副标题 2">
            <a:extLst>
              <a:ext uri="{FF2B5EF4-FFF2-40B4-BE49-F238E27FC236}">
                <a16:creationId xmlns:a16="http://schemas.microsoft.com/office/drawing/2014/main" id="{8ED65727-5DA0-936E-1A5E-4979F87D06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762DB515-8791-81CA-F046-577907FC816D}"/>
              </a:ext>
            </a:extLst>
          </p:cNvPr>
          <p:cNvSpPr>
            <a:spLocks noGrp="1"/>
          </p:cNvSpPr>
          <p:nvPr>
            <p:ph type="dt" sz="half" idx="10"/>
          </p:nvPr>
        </p:nvSpPr>
        <p:spPr/>
        <p:txBody>
          <a:bodyPr/>
          <a:lstStyle/>
          <a:p>
            <a:fld id="{78EBB10E-E344-4CA1-ACEB-27117B6A9DE8}" type="datetimeFigureOut">
              <a:rPr lang="zh-CN" altLang="en-US" smtClean="0"/>
              <a:t>2023/6/28</a:t>
            </a:fld>
            <a:endParaRPr lang="zh-CN" altLang="en-US"/>
          </a:p>
        </p:txBody>
      </p:sp>
      <p:sp>
        <p:nvSpPr>
          <p:cNvPr id="5" name="页脚占位符 4">
            <a:extLst>
              <a:ext uri="{FF2B5EF4-FFF2-40B4-BE49-F238E27FC236}">
                <a16:creationId xmlns:a16="http://schemas.microsoft.com/office/drawing/2014/main" id="{20EDDDBF-DF2C-2402-227C-C4F9A341ABE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D2B3E99-1014-A18F-6A87-ECC42D70FE3B}"/>
              </a:ext>
            </a:extLst>
          </p:cNvPr>
          <p:cNvSpPr>
            <a:spLocks noGrp="1"/>
          </p:cNvSpPr>
          <p:nvPr>
            <p:ph type="sldNum" sz="quarter" idx="12"/>
          </p:nvPr>
        </p:nvSpPr>
        <p:spPr/>
        <p:txBody>
          <a:bodyPr/>
          <a:lstStyle/>
          <a:p>
            <a:fld id="{1ED7A3B1-F081-4E58-AAC5-81BE13D4F55A}" type="slidenum">
              <a:rPr lang="zh-CN" altLang="en-US" smtClean="0"/>
              <a:t>‹#›</a:t>
            </a:fld>
            <a:endParaRPr lang="zh-CN" altLang="en-US"/>
          </a:p>
        </p:txBody>
      </p:sp>
    </p:spTree>
    <p:extLst>
      <p:ext uri="{BB962C8B-B14F-4D97-AF65-F5344CB8AC3E}">
        <p14:creationId xmlns:p14="http://schemas.microsoft.com/office/powerpoint/2010/main" val="42776773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393C335-21D7-FBF0-C9AB-1AB14EB96A5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F385D0E-878E-968F-8E9E-E8588C2E1EB4}"/>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F5F7595-6912-61F5-F246-606A5FF629B2}"/>
              </a:ext>
            </a:extLst>
          </p:cNvPr>
          <p:cNvSpPr>
            <a:spLocks noGrp="1"/>
          </p:cNvSpPr>
          <p:nvPr>
            <p:ph type="dt" sz="half" idx="10"/>
          </p:nvPr>
        </p:nvSpPr>
        <p:spPr/>
        <p:txBody>
          <a:bodyPr/>
          <a:lstStyle/>
          <a:p>
            <a:fld id="{78EBB10E-E344-4CA1-ACEB-27117B6A9DE8}" type="datetimeFigureOut">
              <a:rPr lang="zh-CN" altLang="en-US" smtClean="0"/>
              <a:t>2023/6/28</a:t>
            </a:fld>
            <a:endParaRPr lang="zh-CN" altLang="en-US"/>
          </a:p>
        </p:txBody>
      </p:sp>
      <p:sp>
        <p:nvSpPr>
          <p:cNvPr id="5" name="页脚占位符 4">
            <a:extLst>
              <a:ext uri="{FF2B5EF4-FFF2-40B4-BE49-F238E27FC236}">
                <a16:creationId xmlns:a16="http://schemas.microsoft.com/office/drawing/2014/main" id="{3A51A26F-BE69-9AA4-F8EF-3DF18B92C2B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8E2BB83-323E-DDBA-49D9-8DA47F113D5C}"/>
              </a:ext>
            </a:extLst>
          </p:cNvPr>
          <p:cNvSpPr>
            <a:spLocks noGrp="1"/>
          </p:cNvSpPr>
          <p:nvPr>
            <p:ph type="sldNum" sz="quarter" idx="12"/>
          </p:nvPr>
        </p:nvSpPr>
        <p:spPr/>
        <p:txBody>
          <a:bodyPr/>
          <a:lstStyle/>
          <a:p>
            <a:fld id="{1ED7A3B1-F081-4E58-AAC5-81BE13D4F55A}" type="slidenum">
              <a:rPr lang="zh-CN" altLang="en-US" smtClean="0"/>
              <a:t>‹#›</a:t>
            </a:fld>
            <a:endParaRPr lang="zh-CN" altLang="en-US"/>
          </a:p>
        </p:txBody>
      </p:sp>
    </p:spTree>
    <p:extLst>
      <p:ext uri="{BB962C8B-B14F-4D97-AF65-F5344CB8AC3E}">
        <p14:creationId xmlns:p14="http://schemas.microsoft.com/office/powerpoint/2010/main" val="886035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1CE041-0B6B-CF59-B029-D1A74169ACC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9675B711-DBD9-FD77-2AA4-1F3C848472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9FE3861B-6227-8506-0EC2-6887082D3BF7}"/>
              </a:ext>
            </a:extLst>
          </p:cNvPr>
          <p:cNvSpPr>
            <a:spLocks noGrp="1"/>
          </p:cNvSpPr>
          <p:nvPr>
            <p:ph type="dt" sz="half" idx="10"/>
          </p:nvPr>
        </p:nvSpPr>
        <p:spPr/>
        <p:txBody>
          <a:bodyPr/>
          <a:lstStyle/>
          <a:p>
            <a:fld id="{78EBB10E-E344-4CA1-ACEB-27117B6A9DE8}" type="datetimeFigureOut">
              <a:rPr lang="zh-CN" altLang="en-US" smtClean="0"/>
              <a:t>2023/6/28</a:t>
            </a:fld>
            <a:endParaRPr lang="zh-CN" altLang="en-US"/>
          </a:p>
        </p:txBody>
      </p:sp>
      <p:sp>
        <p:nvSpPr>
          <p:cNvPr id="5" name="页脚占位符 4">
            <a:extLst>
              <a:ext uri="{FF2B5EF4-FFF2-40B4-BE49-F238E27FC236}">
                <a16:creationId xmlns:a16="http://schemas.microsoft.com/office/drawing/2014/main" id="{8698EDCC-8768-BA23-58AE-AEFC106CE81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C6BABDD-D9CF-0A77-BC3C-7E4CCE0CD67A}"/>
              </a:ext>
            </a:extLst>
          </p:cNvPr>
          <p:cNvSpPr>
            <a:spLocks noGrp="1"/>
          </p:cNvSpPr>
          <p:nvPr>
            <p:ph type="sldNum" sz="quarter" idx="12"/>
          </p:nvPr>
        </p:nvSpPr>
        <p:spPr/>
        <p:txBody>
          <a:bodyPr/>
          <a:lstStyle/>
          <a:p>
            <a:fld id="{1ED7A3B1-F081-4E58-AAC5-81BE13D4F55A}" type="slidenum">
              <a:rPr lang="zh-CN" altLang="en-US" smtClean="0"/>
              <a:t>‹#›</a:t>
            </a:fld>
            <a:endParaRPr lang="zh-CN" altLang="en-US"/>
          </a:p>
        </p:txBody>
      </p:sp>
    </p:spTree>
    <p:extLst>
      <p:ext uri="{BB962C8B-B14F-4D97-AF65-F5344CB8AC3E}">
        <p14:creationId xmlns:p14="http://schemas.microsoft.com/office/powerpoint/2010/main" val="34025716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AD0CC8-FDC1-8FFB-DAA0-EBCDD4B05DE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A8C2DE6-DDB4-5FF6-232C-5D1217F4E8B0}"/>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3D2B3398-9827-3E9B-0121-00D7CDF1040C}"/>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028EEA3-F0BB-1F1B-B06D-B88E8A091A0D}"/>
              </a:ext>
            </a:extLst>
          </p:cNvPr>
          <p:cNvSpPr>
            <a:spLocks noGrp="1"/>
          </p:cNvSpPr>
          <p:nvPr>
            <p:ph type="dt" sz="half" idx="10"/>
          </p:nvPr>
        </p:nvSpPr>
        <p:spPr/>
        <p:txBody>
          <a:bodyPr/>
          <a:lstStyle/>
          <a:p>
            <a:fld id="{78EBB10E-E344-4CA1-ACEB-27117B6A9DE8}" type="datetimeFigureOut">
              <a:rPr lang="zh-CN" altLang="en-US" smtClean="0"/>
              <a:t>2023/6/28</a:t>
            </a:fld>
            <a:endParaRPr lang="zh-CN" altLang="en-US"/>
          </a:p>
        </p:txBody>
      </p:sp>
      <p:sp>
        <p:nvSpPr>
          <p:cNvPr id="6" name="页脚占位符 5">
            <a:extLst>
              <a:ext uri="{FF2B5EF4-FFF2-40B4-BE49-F238E27FC236}">
                <a16:creationId xmlns:a16="http://schemas.microsoft.com/office/drawing/2014/main" id="{33F24E26-1D4F-709C-F52B-2CE5A1DD588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B4AACCA-38F8-5D54-825B-6866E7F0BE6A}"/>
              </a:ext>
            </a:extLst>
          </p:cNvPr>
          <p:cNvSpPr>
            <a:spLocks noGrp="1"/>
          </p:cNvSpPr>
          <p:nvPr>
            <p:ph type="sldNum" sz="quarter" idx="12"/>
          </p:nvPr>
        </p:nvSpPr>
        <p:spPr/>
        <p:txBody>
          <a:bodyPr/>
          <a:lstStyle/>
          <a:p>
            <a:fld id="{1ED7A3B1-F081-4E58-AAC5-81BE13D4F55A}" type="slidenum">
              <a:rPr lang="zh-CN" altLang="en-US" smtClean="0"/>
              <a:t>‹#›</a:t>
            </a:fld>
            <a:endParaRPr lang="zh-CN" altLang="en-US"/>
          </a:p>
        </p:txBody>
      </p:sp>
    </p:spTree>
    <p:extLst>
      <p:ext uri="{BB962C8B-B14F-4D97-AF65-F5344CB8AC3E}">
        <p14:creationId xmlns:p14="http://schemas.microsoft.com/office/powerpoint/2010/main" val="13634734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D16B83-3138-3523-D361-6232E9D07BD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18E98207-5249-A1B7-A72B-905308D187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3CF11DB5-2E97-9F3F-8C14-292929656D89}"/>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68D7BE4D-002B-4C47-73C5-EE0DB35A99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4E0A922A-AEB5-4686-A439-1668FF7FD67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7D10A5F3-F990-F5DC-1605-3A27A18EA9B2}"/>
              </a:ext>
            </a:extLst>
          </p:cNvPr>
          <p:cNvSpPr>
            <a:spLocks noGrp="1"/>
          </p:cNvSpPr>
          <p:nvPr>
            <p:ph type="dt" sz="half" idx="10"/>
          </p:nvPr>
        </p:nvSpPr>
        <p:spPr/>
        <p:txBody>
          <a:bodyPr/>
          <a:lstStyle/>
          <a:p>
            <a:fld id="{78EBB10E-E344-4CA1-ACEB-27117B6A9DE8}" type="datetimeFigureOut">
              <a:rPr lang="zh-CN" altLang="en-US" smtClean="0"/>
              <a:t>2023/6/28</a:t>
            </a:fld>
            <a:endParaRPr lang="zh-CN" altLang="en-US"/>
          </a:p>
        </p:txBody>
      </p:sp>
      <p:sp>
        <p:nvSpPr>
          <p:cNvPr id="8" name="页脚占位符 7">
            <a:extLst>
              <a:ext uri="{FF2B5EF4-FFF2-40B4-BE49-F238E27FC236}">
                <a16:creationId xmlns:a16="http://schemas.microsoft.com/office/drawing/2014/main" id="{2A1823F5-CDCE-798C-EFD5-3A1DA23F06C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E1FE705A-322E-8318-7C78-E869D99D9815}"/>
              </a:ext>
            </a:extLst>
          </p:cNvPr>
          <p:cNvSpPr>
            <a:spLocks noGrp="1"/>
          </p:cNvSpPr>
          <p:nvPr>
            <p:ph type="sldNum" sz="quarter" idx="12"/>
          </p:nvPr>
        </p:nvSpPr>
        <p:spPr/>
        <p:txBody>
          <a:bodyPr/>
          <a:lstStyle/>
          <a:p>
            <a:fld id="{1ED7A3B1-F081-4E58-AAC5-81BE13D4F55A}" type="slidenum">
              <a:rPr lang="zh-CN" altLang="en-US" smtClean="0"/>
              <a:t>‹#›</a:t>
            </a:fld>
            <a:endParaRPr lang="zh-CN" altLang="en-US"/>
          </a:p>
        </p:txBody>
      </p:sp>
    </p:spTree>
    <p:extLst>
      <p:ext uri="{BB962C8B-B14F-4D97-AF65-F5344CB8AC3E}">
        <p14:creationId xmlns:p14="http://schemas.microsoft.com/office/powerpoint/2010/main" val="12465099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96AA6E-CC1E-65FC-261E-93CFB1C44013}"/>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5C808E89-42C3-D409-013A-C9DCCDF0C5F4}"/>
              </a:ext>
            </a:extLst>
          </p:cNvPr>
          <p:cNvSpPr>
            <a:spLocks noGrp="1"/>
          </p:cNvSpPr>
          <p:nvPr>
            <p:ph type="dt" sz="half" idx="10"/>
          </p:nvPr>
        </p:nvSpPr>
        <p:spPr/>
        <p:txBody>
          <a:bodyPr/>
          <a:lstStyle/>
          <a:p>
            <a:fld id="{78EBB10E-E344-4CA1-ACEB-27117B6A9DE8}" type="datetimeFigureOut">
              <a:rPr lang="zh-CN" altLang="en-US" smtClean="0"/>
              <a:t>2023/6/28</a:t>
            </a:fld>
            <a:endParaRPr lang="zh-CN" altLang="en-US"/>
          </a:p>
        </p:txBody>
      </p:sp>
      <p:sp>
        <p:nvSpPr>
          <p:cNvPr id="4" name="页脚占位符 3">
            <a:extLst>
              <a:ext uri="{FF2B5EF4-FFF2-40B4-BE49-F238E27FC236}">
                <a16:creationId xmlns:a16="http://schemas.microsoft.com/office/drawing/2014/main" id="{E5051697-6BFA-4A76-1C33-1F54FA92439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E2287817-92F1-0EC0-B6B4-53942ABA902A}"/>
              </a:ext>
            </a:extLst>
          </p:cNvPr>
          <p:cNvSpPr>
            <a:spLocks noGrp="1"/>
          </p:cNvSpPr>
          <p:nvPr>
            <p:ph type="sldNum" sz="quarter" idx="12"/>
          </p:nvPr>
        </p:nvSpPr>
        <p:spPr/>
        <p:txBody>
          <a:bodyPr/>
          <a:lstStyle/>
          <a:p>
            <a:fld id="{1ED7A3B1-F081-4E58-AAC5-81BE13D4F55A}" type="slidenum">
              <a:rPr lang="zh-CN" altLang="en-US" smtClean="0"/>
              <a:t>‹#›</a:t>
            </a:fld>
            <a:endParaRPr lang="zh-CN" altLang="en-US"/>
          </a:p>
        </p:txBody>
      </p:sp>
    </p:spTree>
    <p:extLst>
      <p:ext uri="{BB962C8B-B14F-4D97-AF65-F5344CB8AC3E}">
        <p14:creationId xmlns:p14="http://schemas.microsoft.com/office/powerpoint/2010/main" val="15901438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4B8326E-68C7-4C54-EF97-5A594AADCF36}"/>
              </a:ext>
            </a:extLst>
          </p:cNvPr>
          <p:cNvSpPr>
            <a:spLocks noGrp="1"/>
          </p:cNvSpPr>
          <p:nvPr>
            <p:ph type="dt" sz="half" idx="10"/>
          </p:nvPr>
        </p:nvSpPr>
        <p:spPr/>
        <p:txBody>
          <a:bodyPr/>
          <a:lstStyle/>
          <a:p>
            <a:fld id="{78EBB10E-E344-4CA1-ACEB-27117B6A9DE8}" type="datetimeFigureOut">
              <a:rPr lang="zh-CN" altLang="en-US" smtClean="0"/>
              <a:t>2023/6/28</a:t>
            </a:fld>
            <a:endParaRPr lang="zh-CN" altLang="en-US"/>
          </a:p>
        </p:txBody>
      </p:sp>
      <p:sp>
        <p:nvSpPr>
          <p:cNvPr id="3" name="页脚占位符 2">
            <a:extLst>
              <a:ext uri="{FF2B5EF4-FFF2-40B4-BE49-F238E27FC236}">
                <a16:creationId xmlns:a16="http://schemas.microsoft.com/office/drawing/2014/main" id="{725FE7EE-0172-864C-2A67-48509ADBA02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C3050A3-FFD3-B666-8A97-958523E1C3AA}"/>
              </a:ext>
            </a:extLst>
          </p:cNvPr>
          <p:cNvSpPr>
            <a:spLocks noGrp="1"/>
          </p:cNvSpPr>
          <p:nvPr>
            <p:ph type="sldNum" sz="quarter" idx="12"/>
          </p:nvPr>
        </p:nvSpPr>
        <p:spPr/>
        <p:txBody>
          <a:bodyPr/>
          <a:lstStyle/>
          <a:p>
            <a:fld id="{1ED7A3B1-F081-4E58-AAC5-81BE13D4F55A}" type="slidenum">
              <a:rPr lang="zh-CN" altLang="en-US" smtClean="0"/>
              <a:t>‹#›</a:t>
            </a:fld>
            <a:endParaRPr lang="zh-CN" altLang="en-US"/>
          </a:p>
        </p:txBody>
      </p:sp>
    </p:spTree>
    <p:extLst>
      <p:ext uri="{BB962C8B-B14F-4D97-AF65-F5344CB8AC3E}">
        <p14:creationId xmlns:p14="http://schemas.microsoft.com/office/powerpoint/2010/main" val="17068553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331130-E990-FE46-ACCF-A8626A29E56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190C7CF-69AF-75B5-5248-0537C2A63B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B7E03E09-7364-6C4B-2144-A2D88F7F57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1BD0679-421B-65B9-ADF9-E4AE2D312FE8}"/>
              </a:ext>
            </a:extLst>
          </p:cNvPr>
          <p:cNvSpPr>
            <a:spLocks noGrp="1"/>
          </p:cNvSpPr>
          <p:nvPr>
            <p:ph type="dt" sz="half" idx="10"/>
          </p:nvPr>
        </p:nvSpPr>
        <p:spPr/>
        <p:txBody>
          <a:bodyPr/>
          <a:lstStyle/>
          <a:p>
            <a:fld id="{78EBB10E-E344-4CA1-ACEB-27117B6A9DE8}" type="datetimeFigureOut">
              <a:rPr lang="zh-CN" altLang="en-US" smtClean="0"/>
              <a:t>2023/6/28</a:t>
            </a:fld>
            <a:endParaRPr lang="zh-CN" altLang="en-US"/>
          </a:p>
        </p:txBody>
      </p:sp>
      <p:sp>
        <p:nvSpPr>
          <p:cNvPr id="6" name="页脚占位符 5">
            <a:extLst>
              <a:ext uri="{FF2B5EF4-FFF2-40B4-BE49-F238E27FC236}">
                <a16:creationId xmlns:a16="http://schemas.microsoft.com/office/drawing/2014/main" id="{63B2B7EF-F8F0-ED34-A384-C36CCDF8EC1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2C02942-D621-5AC2-8A2F-70747C4DB493}"/>
              </a:ext>
            </a:extLst>
          </p:cNvPr>
          <p:cNvSpPr>
            <a:spLocks noGrp="1"/>
          </p:cNvSpPr>
          <p:nvPr>
            <p:ph type="sldNum" sz="quarter" idx="12"/>
          </p:nvPr>
        </p:nvSpPr>
        <p:spPr/>
        <p:txBody>
          <a:bodyPr/>
          <a:lstStyle/>
          <a:p>
            <a:fld id="{1ED7A3B1-F081-4E58-AAC5-81BE13D4F55A}" type="slidenum">
              <a:rPr lang="zh-CN" altLang="en-US" smtClean="0"/>
              <a:t>‹#›</a:t>
            </a:fld>
            <a:endParaRPr lang="zh-CN" altLang="en-US"/>
          </a:p>
        </p:txBody>
      </p:sp>
    </p:spTree>
    <p:extLst>
      <p:ext uri="{BB962C8B-B14F-4D97-AF65-F5344CB8AC3E}">
        <p14:creationId xmlns:p14="http://schemas.microsoft.com/office/powerpoint/2010/main" val="6301286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7DC3D1-BE61-DEBC-A323-69F58B12E91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13F06156-2EF6-4AD9-8A8D-1994694039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2F7C6F7A-62B9-DD08-4F08-6FF6CDD9FD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D627818-CEA8-2CF1-AC28-AD5E55602434}"/>
              </a:ext>
            </a:extLst>
          </p:cNvPr>
          <p:cNvSpPr>
            <a:spLocks noGrp="1"/>
          </p:cNvSpPr>
          <p:nvPr>
            <p:ph type="dt" sz="half" idx="10"/>
          </p:nvPr>
        </p:nvSpPr>
        <p:spPr/>
        <p:txBody>
          <a:bodyPr/>
          <a:lstStyle/>
          <a:p>
            <a:fld id="{78EBB10E-E344-4CA1-ACEB-27117B6A9DE8}" type="datetimeFigureOut">
              <a:rPr lang="zh-CN" altLang="en-US" smtClean="0"/>
              <a:t>2023/6/28</a:t>
            </a:fld>
            <a:endParaRPr lang="zh-CN" altLang="en-US"/>
          </a:p>
        </p:txBody>
      </p:sp>
      <p:sp>
        <p:nvSpPr>
          <p:cNvPr id="6" name="页脚占位符 5">
            <a:extLst>
              <a:ext uri="{FF2B5EF4-FFF2-40B4-BE49-F238E27FC236}">
                <a16:creationId xmlns:a16="http://schemas.microsoft.com/office/drawing/2014/main" id="{A644AD4C-17B2-8A56-8FCA-868CE21B08F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7E571C8-8C70-3FC4-E148-4F418C9D5650}"/>
              </a:ext>
            </a:extLst>
          </p:cNvPr>
          <p:cNvSpPr>
            <a:spLocks noGrp="1"/>
          </p:cNvSpPr>
          <p:nvPr>
            <p:ph type="sldNum" sz="quarter" idx="12"/>
          </p:nvPr>
        </p:nvSpPr>
        <p:spPr/>
        <p:txBody>
          <a:bodyPr/>
          <a:lstStyle/>
          <a:p>
            <a:fld id="{1ED7A3B1-F081-4E58-AAC5-81BE13D4F55A}" type="slidenum">
              <a:rPr lang="zh-CN" altLang="en-US" smtClean="0"/>
              <a:t>‹#›</a:t>
            </a:fld>
            <a:endParaRPr lang="zh-CN" altLang="en-US"/>
          </a:p>
        </p:txBody>
      </p:sp>
    </p:spTree>
    <p:extLst>
      <p:ext uri="{BB962C8B-B14F-4D97-AF65-F5344CB8AC3E}">
        <p14:creationId xmlns:p14="http://schemas.microsoft.com/office/powerpoint/2010/main" val="29130753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56AF97-5DD6-725D-3083-70D95F35AD9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C31476D0-6D1E-B6D2-A666-49083B4F8AE9}"/>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8723B54-A6D4-93D0-3F82-75168121CEB5}"/>
              </a:ext>
            </a:extLst>
          </p:cNvPr>
          <p:cNvSpPr>
            <a:spLocks noGrp="1"/>
          </p:cNvSpPr>
          <p:nvPr>
            <p:ph type="dt" sz="half" idx="10"/>
          </p:nvPr>
        </p:nvSpPr>
        <p:spPr/>
        <p:txBody>
          <a:bodyPr/>
          <a:lstStyle/>
          <a:p>
            <a:fld id="{78EBB10E-E344-4CA1-ACEB-27117B6A9DE8}" type="datetimeFigureOut">
              <a:rPr lang="zh-CN" altLang="en-US" smtClean="0"/>
              <a:t>2023/6/28</a:t>
            </a:fld>
            <a:endParaRPr lang="zh-CN" altLang="en-US"/>
          </a:p>
        </p:txBody>
      </p:sp>
      <p:sp>
        <p:nvSpPr>
          <p:cNvPr id="5" name="页脚占位符 4">
            <a:extLst>
              <a:ext uri="{FF2B5EF4-FFF2-40B4-BE49-F238E27FC236}">
                <a16:creationId xmlns:a16="http://schemas.microsoft.com/office/drawing/2014/main" id="{76B4D4B0-AA91-D6C8-C251-1979AA27D74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B678539-518B-886B-3E10-D6EBD1DC458C}"/>
              </a:ext>
            </a:extLst>
          </p:cNvPr>
          <p:cNvSpPr>
            <a:spLocks noGrp="1"/>
          </p:cNvSpPr>
          <p:nvPr>
            <p:ph type="sldNum" sz="quarter" idx="12"/>
          </p:nvPr>
        </p:nvSpPr>
        <p:spPr/>
        <p:txBody>
          <a:bodyPr/>
          <a:lstStyle/>
          <a:p>
            <a:fld id="{1ED7A3B1-F081-4E58-AAC5-81BE13D4F55A}" type="slidenum">
              <a:rPr lang="zh-CN" altLang="en-US" smtClean="0"/>
              <a:t>‹#›</a:t>
            </a:fld>
            <a:endParaRPr lang="zh-CN" altLang="en-US"/>
          </a:p>
        </p:txBody>
      </p:sp>
    </p:spTree>
    <p:extLst>
      <p:ext uri="{BB962C8B-B14F-4D97-AF65-F5344CB8AC3E}">
        <p14:creationId xmlns:p14="http://schemas.microsoft.com/office/powerpoint/2010/main" val="288877350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092C6C86-0589-4B1F-6856-10C10560EE36}"/>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9279012-D38A-8C23-6E8D-24CCD3C92AFE}"/>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6F3CC17-999E-6102-E8B5-4A4FC5ADE5BE}"/>
              </a:ext>
            </a:extLst>
          </p:cNvPr>
          <p:cNvSpPr>
            <a:spLocks noGrp="1"/>
          </p:cNvSpPr>
          <p:nvPr>
            <p:ph type="dt" sz="half" idx="10"/>
          </p:nvPr>
        </p:nvSpPr>
        <p:spPr/>
        <p:txBody>
          <a:bodyPr/>
          <a:lstStyle/>
          <a:p>
            <a:fld id="{78EBB10E-E344-4CA1-ACEB-27117B6A9DE8}" type="datetimeFigureOut">
              <a:rPr lang="zh-CN" altLang="en-US" smtClean="0"/>
              <a:t>2023/6/28</a:t>
            </a:fld>
            <a:endParaRPr lang="zh-CN" altLang="en-US"/>
          </a:p>
        </p:txBody>
      </p:sp>
      <p:sp>
        <p:nvSpPr>
          <p:cNvPr id="5" name="页脚占位符 4">
            <a:extLst>
              <a:ext uri="{FF2B5EF4-FFF2-40B4-BE49-F238E27FC236}">
                <a16:creationId xmlns:a16="http://schemas.microsoft.com/office/drawing/2014/main" id="{5EC7A156-DE8D-CB2F-8933-49E225C2FB4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BC98E75-A73D-29BE-94EA-4A055D6423FF}"/>
              </a:ext>
            </a:extLst>
          </p:cNvPr>
          <p:cNvSpPr>
            <a:spLocks noGrp="1"/>
          </p:cNvSpPr>
          <p:nvPr>
            <p:ph type="sldNum" sz="quarter" idx="12"/>
          </p:nvPr>
        </p:nvSpPr>
        <p:spPr/>
        <p:txBody>
          <a:bodyPr/>
          <a:lstStyle/>
          <a:p>
            <a:fld id="{1ED7A3B1-F081-4E58-AAC5-81BE13D4F55A}" type="slidenum">
              <a:rPr lang="zh-CN" altLang="en-US" smtClean="0"/>
              <a:t>‹#›</a:t>
            </a:fld>
            <a:endParaRPr lang="zh-CN" altLang="en-US"/>
          </a:p>
        </p:txBody>
      </p:sp>
    </p:spTree>
    <p:extLst>
      <p:ext uri="{BB962C8B-B14F-4D97-AF65-F5344CB8AC3E}">
        <p14:creationId xmlns:p14="http://schemas.microsoft.com/office/powerpoint/2010/main" val="39854466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2023/6/28</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1732419179"/>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2023/6/28</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19098404"/>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8918524"/>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2.jp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2.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9034978"/>
      </p:ext>
    </p:extLst>
  </p:cSld>
  <p:clrMap bg1="lt1" tx1="dk1" bg2="lt2" tx2="dk2" accent1="accent1" accent2="accent2" accent3="accent3" accent4="accent4" accent5="accent5" accent6="accent6" hlink="hlink" folHlink="folHlink"/>
  <p:sldLayoutIdLst>
    <p:sldLayoutId id="2147483662" r:id="rId1"/>
    <p:sldLayoutId id="2147483665" r:id="rId2"/>
    <p:sldLayoutId id="2147483675" r:id="rId3"/>
    <p:sldLayoutId id="2147483667" r:id="rId4"/>
    <p:sldLayoutId id="2147483670" r:id="rId5"/>
    <p:sldLayoutId id="2147483671" r:id="rId6"/>
    <p:sldLayoutId id="2147483672" r:id="rId7"/>
    <p:sldLayoutId id="2147483673" r:id="rId8"/>
    <p:sldLayoutId id="2147483674"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87" r:id="rId21"/>
    <p:sldLayoutId id="2147483688" r:id="rId22"/>
    <p:sldLayoutId id="2147483689" r:id="rId23"/>
    <p:sldLayoutId id="2147483690" r:id="rId24"/>
    <p:sldLayoutId id="2147483691" r:id="rId25"/>
    <p:sldLayoutId id="2147483692" r:id="rId26"/>
    <p:sldLayoutId id="2147483693" r:id="rId27"/>
    <p:sldLayoutId id="2147483694" r:id="rId28"/>
    <p:sldLayoutId id="2147483695" r:id="rId29"/>
    <p:sldLayoutId id="2147483696" r:id="rId30"/>
    <p:sldLayoutId id="2147483697" r:id="rId31"/>
    <p:sldLayoutId id="2147483698" r:id="rId32"/>
    <p:sldLayoutId id="2147483699" r:id="rId33"/>
    <p:sldLayoutId id="2147483700" r:id="rId34"/>
    <p:sldLayoutId id="2147483701" r:id="rId35"/>
    <p:sldLayoutId id="2147483702" r:id="rId36"/>
    <p:sldLayoutId id="2147483703" r:id="rId37"/>
    <p:sldLayoutId id="2147483704" r:id="rId38"/>
    <p:sldLayoutId id="2147483705" r:id="rId39"/>
    <p:sldLayoutId id="2147483706" r:id="rId40"/>
    <p:sldLayoutId id="2147483707" r:id="rId41"/>
    <p:sldLayoutId id="2147483708" r:id="rId42"/>
    <p:sldLayoutId id="2147483709" r:id="rId43"/>
  </p:sldLayoutIdLst>
  <mc:AlternateContent xmlns:mc="http://schemas.openxmlformats.org/markup-compatibility/2006" xmlns:p14="http://schemas.microsoft.com/office/powerpoint/2010/main">
    <mc:Choice Requires="p14">
      <p:transition p14:dur="10" advTm="5000"/>
    </mc:Choice>
    <mc:Fallback xmlns="">
      <p:transition advTm="5000"/>
    </mc:Fallback>
  </mc:AlternateContent>
  <p:hf sldNum="0" hdr="0" ftr="0" dt="0"/>
  <p:txStyles>
    <p:titleStyle>
      <a:lvl1pPr algn="l" defTabSz="1219170" rtl="0" eaLnBrk="1" latinLnBrk="0" hangingPunct="1">
        <a:spcBef>
          <a:spcPct val="0"/>
        </a:spcBef>
        <a:buNone/>
        <a:defRPr sz="4533"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667"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133"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867"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867"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0A0C383C-7AE1-7B08-D76D-A36A516ECB3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693" y="0"/>
            <a:ext cx="12176614" cy="6858000"/>
          </a:xfrm>
          <a:prstGeom prst="rect">
            <a:avLst/>
          </a:prstGeom>
        </p:spPr>
      </p:pic>
      <p:sp>
        <p:nvSpPr>
          <p:cNvPr id="2" name="标题占位符 1">
            <a:extLst>
              <a:ext uri="{FF2B5EF4-FFF2-40B4-BE49-F238E27FC236}">
                <a16:creationId xmlns:a16="http://schemas.microsoft.com/office/drawing/2014/main" id="{B02A3ACD-314D-3746-18BF-03F29E8C2F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3A549DA-B70E-941E-CC04-3FD447CA9F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8A12EB3F-B6DD-BE8E-F4A9-76CC9C97DC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EBB10E-E344-4CA1-ACEB-27117B6A9DE8}" type="datetimeFigureOut">
              <a:rPr lang="zh-CN" altLang="en-US" smtClean="0"/>
              <a:t>2023/6/28</a:t>
            </a:fld>
            <a:endParaRPr lang="zh-CN" altLang="en-US"/>
          </a:p>
        </p:txBody>
      </p:sp>
      <p:sp>
        <p:nvSpPr>
          <p:cNvPr id="5" name="页脚占位符 4">
            <a:extLst>
              <a:ext uri="{FF2B5EF4-FFF2-40B4-BE49-F238E27FC236}">
                <a16:creationId xmlns:a16="http://schemas.microsoft.com/office/drawing/2014/main" id="{D0882E19-DBDA-32CE-A25B-C021129C78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B55AD39-F384-7E6D-0E56-2957FBCDC7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D7A3B1-F081-4E58-AAC5-81BE13D4F55A}" type="slidenum">
              <a:rPr lang="zh-CN" altLang="en-US" smtClean="0"/>
              <a:t>‹#›</a:t>
            </a:fld>
            <a:endParaRPr lang="zh-CN" altLang="en-US"/>
          </a:p>
        </p:txBody>
      </p:sp>
      <p:sp>
        <p:nvSpPr>
          <p:cNvPr id="7" name="矩形 6">
            <a:extLst>
              <a:ext uri="{FF2B5EF4-FFF2-40B4-BE49-F238E27FC236}">
                <a16:creationId xmlns:a16="http://schemas.microsoft.com/office/drawing/2014/main" id="{3DCF7438-A66C-0783-6F58-FD13A1892F2C}"/>
              </a:ext>
            </a:extLst>
          </p:cNvPr>
          <p:cNvSpPr/>
          <p:nvPr userDrawn="1"/>
        </p:nvSpPr>
        <p:spPr>
          <a:xfrm>
            <a:off x="-1" y="1"/>
            <a:ext cx="12192001" cy="7913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C4721880-0EF4-F9D3-E399-99F64119E646}"/>
              </a:ext>
            </a:extLst>
          </p:cNvPr>
          <p:cNvSpPr/>
          <p:nvPr userDrawn="1"/>
        </p:nvSpPr>
        <p:spPr>
          <a:xfrm>
            <a:off x="0" y="6176963"/>
            <a:ext cx="12192001" cy="6810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2CA70CD2-A613-9A55-7FB6-EBCE75893FF3}"/>
              </a:ext>
            </a:extLst>
          </p:cNvPr>
          <p:cNvSpPr/>
          <p:nvPr userDrawn="1"/>
        </p:nvSpPr>
        <p:spPr>
          <a:xfrm>
            <a:off x="-7695" y="1"/>
            <a:ext cx="12192001" cy="791308"/>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id="{CE8F4A3B-08A7-D9B7-7DBB-B05D23A220C4}"/>
              </a:ext>
            </a:extLst>
          </p:cNvPr>
          <p:cNvSpPr/>
          <p:nvPr userDrawn="1"/>
        </p:nvSpPr>
        <p:spPr>
          <a:xfrm>
            <a:off x="-7694" y="6176963"/>
            <a:ext cx="12192001" cy="681037"/>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a:extLst>
              <a:ext uri="{FF2B5EF4-FFF2-40B4-BE49-F238E27FC236}">
                <a16:creationId xmlns:a16="http://schemas.microsoft.com/office/drawing/2014/main" id="{6A8C7DF9-3962-B4B0-C53E-17288F67A7F0}"/>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692" y="-1"/>
            <a:ext cx="767105" cy="767105"/>
          </a:xfrm>
          <a:prstGeom prst="rect">
            <a:avLst/>
          </a:prstGeom>
        </p:spPr>
      </p:pic>
    </p:spTree>
    <p:extLst>
      <p:ext uri="{BB962C8B-B14F-4D97-AF65-F5344CB8AC3E}">
        <p14:creationId xmlns:p14="http://schemas.microsoft.com/office/powerpoint/2010/main" val="4139542848"/>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5347516"/>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Lst>
  <mc:AlternateContent xmlns:mc="http://schemas.openxmlformats.org/markup-compatibility/2006" xmlns:p14="http://schemas.microsoft.com/office/powerpoint/2010/main">
    <mc:Choice Requires="p14">
      <p:transition p14:dur="10" advTm="5000"/>
    </mc:Choice>
    <mc:Fallback xmlns="">
      <p:transition advTm="500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4.xml"/><Relationship Id="rId1" Type="http://schemas.openxmlformats.org/officeDocument/2006/relationships/tags" Target="../tags/tag3.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44.xml"/><Relationship Id="rId7" Type="http://schemas.openxmlformats.org/officeDocument/2006/relationships/image" Target="../media/image8.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7.jpg"/><Relationship Id="rId5" Type="http://schemas.openxmlformats.org/officeDocument/2006/relationships/image" Target="../media/image5.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44.xml"/><Relationship Id="rId7" Type="http://schemas.openxmlformats.org/officeDocument/2006/relationships/image" Target="../media/image9.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0.jpg"/><Relationship Id="rId5" Type="http://schemas.openxmlformats.org/officeDocument/2006/relationships/image" Target="../media/image5.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50.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8.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9.png"/><Relationship Id="rId5" Type="http://schemas.openxmlformats.org/officeDocument/2006/relationships/image" Target="../media/image5.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12.jpe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1.png"/><Relationship Id="rId5" Type="http://schemas.openxmlformats.org/officeDocument/2006/relationships/image" Target="../media/image5.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13.emf"/><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oleObject" Target="../embeddings/oleObject1.bin"/><Relationship Id="rId5" Type="http://schemas.openxmlformats.org/officeDocument/2006/relationships/image" Target="../media/image8.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4.png"/><Relationship Id="rId5" Type="http://schemas.openxmlformats.org/officeDocument/2006/relationships/image" Target="../media/image8.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16.png"/><Relationship Id="rId5" Type="http://schemas.openxmlformats.org/officeDocument/2006/relationships/image" Target="../media/image8.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20.png"/><Relationship Id="rId5" Type="http://schemas.openxmlformats.org/officeDocument/2006/relationships/image" Target="../media/image8.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21.png"/><Relationship Id="rId5" Type="http://schemas.openxmlformats.org/officeDocument/2006/relationships/image" Target="../media/image8.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image" Target="../media/image8.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8.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49.xml"/><Relationship Id="rId7" Type="http://schemas.openxmlformats.org/officeDocument/2006/relationships/image" Target="../media/image24.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8.pn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9.png"/><Relationship Id="rId5" Type="http://schemas.openxmlformats.org/officeDocument/2006/relationships/image" Target="../media/image26.png"/><Relationship Id="rId4" Type="http://schemas.openxmlformats.org/officeDocument/2006/relationships/notesSlide" Target="../notesSlides/notesSlide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27.pn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9.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28.pn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10.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29.png"/><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1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8.pn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9.png"/><Relationship Id="rId5" Type="http://schemas.openxmlformats.org/officeDocument/2006/relationships/image" Target="../media/image30.png"/><Relationship Id="rId4" Type="http://schemas.openxmlformats.org/officeDocument/2006/relationships/notesSlide" Target="../notesSlides/notesSlide1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31.pn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13.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32.png"/><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1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33.png"/><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15.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34.png"/><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16.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35.pn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1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image" Target="../media/image36.png"/><Relationship Id="rId5" Type="http://schemas.openxmlformats.org/officeDocument/2006/relationships/image" Target="../media/image8.png"/><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37.png"/><Relationship Id="rId5" Type="http://schemas.openxmlformats.org/officeDocument/2006/relationships/image" Target="../media/image8.pn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50.xml"/><Relationship Id="rId7" Type="http://schemas.openxmlformats.org/officeDocument/2006/relationships/image" Target="../media/image8.png"/><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image" Target="../media/image9.png"/><Relationship Id="rId5" Type="http://schemas.openxmlformats.org/officeDocument/2006/relationships/image" Target="../media/image38.png"/><Relationship Id="rId4" Type="http://schemas.openxmlformats.org/officeDocument/2006/relationships/notesSlide" Target="../notesSlides/notesSlide18.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19.xml"/></Relationships>
</file>

<file path=ppt/slides/_rels/slide3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50.xml"/><Relationship Id="rId7" Type="http://schemas.openxmlformats.org/officeDocument/2006/relationships/image" Target="../media/image40.png"/><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20.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21.xml"/></Relationships>
</file>

<file path=ppt/slides/_rels/slide37.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slideLayout" Target="../slideLayouts/slideLayout50.xml"/><Relationship Id="rId7" Type="http://schemas.openxmlformats.org/officeDocument/2006/relationships/image" Target="../media/image42.png"/><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22.xml"/><Relationship Id="rId9" Type="http://schemas.openxmlformats.org/officeDocument/2006/relationships/image" Target="../media/image44.jp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23.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24.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45.jpeg"/><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25.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tile tx="0" ty="0" sx="100000" sy="100000" flip="none" algn="tl"/>
        </a:blipFill>
        <a:effectLst/>
      </p:bgPr>
    </p:bg>
    <p:spTree>
      <p:nvGrpSpPr>
        <p:cNvPr id="1" name=""/>
        <p:cNvGrpSpPr/>
        <p:nvPr/>
      </p:nvGrpSpPr>
      <p:grpSpPr>
        <a:xfrm>
          <a:off x="0" y="0"/>
          <a:ext cx="0" cy="0"/>
          <a:chOff x="0" y="0"/>
          <a:chExt cx="0" cy="0"/>
        </a:xfrm>
      </p:grpSpPr>
      <p:sp>
        <p:nvSpPr>
          <p:cNvPr id="27" name="TextBox 29"/>
          <p:cNvSpPr txBox="1"/>
          <p:nvPr/>
        </p:nvSpPr>
        <p:spPr>
          <a:xfrm>
            <a:off x="3132967" y="1601515"/>
            <a:ext cx="8533105" cy="923330"/>
          </a:xfrm>
          <a:prstGeom prst="rect">
            <a:avLst/>
          </a:prstGeom>
          <a:noFill/>
          <a:ln>
            <a:noFill/>
          </a:ln>
        </p:spPr>
        <p:txBody>
          <a:bodyPr wrap="none" rtlCol="0">
            <a:spAutoFit/>
          </a:bodyPr>
          <a:lstStyle/>
          <a:p>
            <a:r>
              <a:rPr lang="zh-CN" altLang="en-US" sz="5400" b="1" dirty="0">
                <a:latin typeface="黑体" panose="02010609060101010101" pitchFamily="49" charset="-122"/>
                <a:ea typeface="黑体" panose="02010609060101010101" pitchFamily="49" charset="-122"/>
                <a:sym typeface="微软雅黑"/>
              </a:rPr>
              <a:t>智能伤员感知救助软件系统</a:t>
            </a:r>
          </a:p>
        </p:txBody>
      </p:sp>
      <p:sp>
        <p:nvSpPr>
          <p:cNvPr id="2" name="TextBox 29">
            <a:extLst>
              <a:ext uri="{FF2B5EF4-FFF2-40B4-BE49-F238E27FC236}">
                <a16:creationId xmlns:a16="http://schemas.microsoft.com/office/drawing/2014/main" id="{76EB232C-BC93-0266-5EAA-21905E0974BE}"/>
              </a:ext>
            </a:extLst>
          </p:cNvPr>
          <p:cNvSpPr txBox="1"/>
          <p:nvPr/>
        </p:nvSpPr>
        <p:spPr>
          <a:xfrm>
            <a:off x="4648291" y="2862423"/>
            <a:ext cx="7003840" cy="461665"/>
          </a:xfrm>
          <a:prstGeom prst="rect">
            <a:avLst/>
          </a:prstGeom>
          <a:noFill/>
          <a:ln>
            <a:noFill/>
          </a:ln>
        </p:spPr>
        <p:txBody>
          <a:bodyPr wrap="none" rtlCol="0">
            <a:spAutoFit/>
          </a:bodyPr>
          <a:lstStyle/>
          <a:p>
            <a:r>
              <a:rPr lang="en-US" altLang="zh-CN" sz="2400" b="1" dirty="0">
                <a:latin typeface="方正正大黑简体" pitchFamily="2" charset="-122"/>
                <a:ea typeface="方正正大黑简体" pitchFamily="2" charset="-122"/>
                <a:sym typeface="微软雅黑"/>
              </a:rPr>
              <a:t>——</a:t>
            </a:r>
            <a:r>
              <a:rPr lang="zh-CN" altLang="en-US" sz="2400" b="1" dirty="0">
                <a:latin typeface="方正正大黑简体" pitchFamily="2" charset="-122"/>
                <a:ea typeface="方正正大黑简体" pitchFamily="2" charset="-122"/>
                <a:sym typeface="微软雅黑"/>
              </a:rPr>
              <a:t>面向复杂战场环境，基于无人机与四足机器人</a:t>
            </a:r>
          </a:p>
        </p:txBody>
      </p:sp>
      <p:sp>
        <p:nvSpPr>
          <p:cNvPr id="3" name="文本框 2">
            <a:extLst>
              <a:ext uri="{FF2B5EF4-FFF2-40B4-BE49-F238E27FC236}">
                <a16:creationId xmlns:a16="http://schemas.microsoft.com/office/drawing/2014/main" id="{F3C58CAB-C791-6164-4E06-33FF9127C6DA}"/>
              </a:ext>
            </a:extLst>
          </p:cNvPr>
          <p:cNvSpPr txBox="1"/>
          <p:nvPr>
            <p:custDataLst>
              <p:tags r:id="rId1"/>
            </p:custDataLst>
          </p:nvPr>
        </p:nvSpPr>
        <p:spPr>
          <a:xfrm>
            <a:off x="5785368" y="4425489"/>
            <a:ext cx="6152268" cy="1422954"/>
          </a:xfrm>
          <a:prstGeom prst="rect">
            <a:avLst/>
          </a:prstGeom>
          <a:noFill/>
        </p:spPr>
        <p:txBody>
          <a:bodyPr wrap="square" rtlCol="0">
            <a:spAutoFit/>
            <a:scene3d>
              <a:camera prst="orthographicFront"/>
              <a:lightRig rig="threePt" dir="t"/>
            </a:scene3d>
            <a:sp3d contourW="12700"/>
          </a:bodyPr>
          <a:lstStyle/>
          <a:p>
            <a:pPr algn="l" defTabSz="914400">
              <a:lnSpc>
                <a:spcPct val="150000"/>
              </a:lnSpc>
              <a:defRPr/>
            </a:pPr>
            <a:r>
              <a:rPr lang="zh-CN" altLang="en-US" sz="2000" b="1" dirty="0">
                <a:latin typeface="汉仪粗宋简" panose="02010609000101010101" charset="-122"/>
                <a:ea typeface="汉仪粗宋简" panose="02010609000101010101" charset="-122"/>
                <a:sym typeface="印品黑体"/>
              </a:rPr>
              <a:t>指导老师：卢遥、毛新军</a:t>
            </a:r>
          </a:p>
          <a:p>
            <a:pPr algn="l" defTabSz="914400">
              <a:lnSpc>
                <a:spcPct val="150000"/>
              </a:lnSpc>
              <a:defRPr/>
            </a:pPr>
            <a:r>
              <a:rPr lang="zh-CN" altLang="en-US" sz="2000" b="1" dirty="0">
                <a:latin typeface="汉仪粗宋简" panose="02010609000101010101" charset="-122"/>
                <a:ea typeface="汉仪粗宋简" panose="02010609000101010101" charset="-122"/>
                <a:sym typeface="印品黑体"/>
              </a:rPr>
              <a:t>团队成员：丁梓坚，刘云华，刘彦辰，王京，洪扬</a:t>
            </a:r>
            <a:endParaRPr lang="en-US" altLang="zh-CN" sz="2000" b="1" dirty="0">
              <a:latin typeface="汉仪粗宋简" panose="02010609000101010101" charset="-122"/>
              <a:ea typeface="汉仪粗宋简" panose="02010609000101010101" charset="-122"/>
              <a:sym typeface="印品黑体"/>
            </a:endParaRPr>
          </a:p>
          <a:p>
            <a:pPr algn="l" defTabSz="914400">
              <a:lnSpc>
                <a:spcPct val="150000"/>
              </a:lnSpc>
              <a:defRPr/>
            </a:pPr>
            <a:r>
              <a:rPr lang="zh-CN" altLang="en-US" sz="2000" b="1" dirty="0">
                <a:latin typeface="汉仪粗宋简" panose="02010609000101010101" charset="-122"/>
                <a:ea typeface="汉仪粗宋简" panose="02010609000101010101" charset="-122"/>
                <a:sym typeface="印品黑体"/>
              </a:rPr>
              <a:t>日期：</a:t>
            </a:r>
            <a:r>
              <a:rPr lang="en-US" altLang="zh-CN" sz="2000" b="1" dirty="0">
                <a:latin typeface="汉仪粗宋简" panose="02010609000101010101" charset="-122"/>
                <a:ea typeface="汉仪粗宋简" panose="02010609000101010101" charset="-122"/>
                <a:sym typeface="印品黑体"/>
              </a:rPr>
              <a:t>2023.6.28</a:t>
            </a:r>
            <a:endParaRPr lang="zh-CN" altLang="en-US" sz="2000" b="1" dirty="0">
              <a:latin typeface="汉仪粗宋简" panose="02010609000101010101" charset="-122"/>
              <a:ea typeface="汉仪粗宋简" panose="02010609000101010101" charset="-122"/>
              <a:sym typeface="印品黑体"/>
            </a:endParaRPr>
          </a:p>
        </p:txBody>
      </p:sp>
      <p:pic>
        <p:nvPicPr>
          <p:cNvPr id="6" name="图片 5">
            <a:extLst>
              <a:ext uri="{FF2B5EF4-FFF2-40B4-BE49-F238E27FC236}">
                <a16:creationId xmlns:a16="http://schemas.microsoft.com/office/drawing/2014/main" id="{0B2B1459-AC16-8D30-8C11-35E32446B9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8" y="3445140"/>
            <a:ext cx="3864860" cy="2731168"/>
          </a:xfrm>
          <a:prstGeom prst="rect">
            <a:avLst/>
          </a:prstGeom>
        </p:spPr>
      </p:pic>
    </p:spTree>
    <p:extLst>
      <p:ext uri="{BB962C8B-B14F-4D97-AF65-F5344CB8AC3E}">
        <p14:creationId xmlns:p14="http://schemas.microsoft.com/office/powerpoint/2010/main" val="978224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tile tx="0" ty="0" sx="100000" sy="100000" flip="none" algn="tl"/>
        </a:blipFill>
        <a:effectLst/>
      </p:bgPr>
    </p:bg>
    <p:spTree>
      <p:nvGrpSpPr>
        <p:cNvPr id="1" name=""/>
        <p:cNvGrpSpPr/>
        <p:nvPr/>
      </p:nvGrpSpPr>
      <p:grpSpPr>
        <a:xfrm>
          <a:off x="0" y="0"/>
          <a:ext cx="0" cy="0"/>
          <a:chOff x="0" y="0"/>
          <a:chExt cx="0" cy="0"/>
        </a:xfrm>
      </p:grpSpPr>
      <p:sp>
        <p:nvSpPr>
          <p:cNvPr id="27" name="TextBox 29"/>
          <p:cNvSpPr txBox="1"/>
          <p:nvPr/>
        </p:nvSpPr>
        <p:spPr>
          <a:xfrm>
            <a:off x="8455556" y="1229885"/>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a:ea typeface="微软雅黑"/>
                <a:sym typeface="微软雅黑"/>
              </a:rPr>
              <a:t>01  </a:t>
            </a:r>
            <a:r>
              <a:rPr lang="zh-CN" altLang="en-US" sz="2400" dirty="0">
                <a:effectLst>
                  <a:outerShdw blurRad="38100" dist="38100" dir="2700000" algn="tl">
                    <a:srgbClr val="000000">
                      <a:alpha val="43137"/>
                    </a:srgbClr>
                  </a:outerShdw>
                </a:effectLst>
                <a:latin typeface="微软雅黑"/>
                <a:ea typeface="微软雅黑"/>
                <a:sym typeface="微软雅黑"/>
              </a:rPr>
              <a:t>软件创意及需求</a:t>
            </a:r>
          </a:p>
        </p:txBody>
      </p:sp>
      <p:sp>
        <p:nvSpPr>
          <p:cNvPr id="8" name="TextBox 29"/>
          <p:cNvSpPr txBox="1"/>
          <p:nvPr/>
        </p:nvSpPr>
        <p:spPr>
          <a:xfrm>
            <a:off x="8455555" y="1814660"/>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a:ea typeface="微软雅黑"/>
                <a:sym typeface="微软雅黑"/>
              </a:rPr>
              <a:t>02  </a:t>
            </a:r>
            <a:r>
              <a:rPr lang="zh-CN" altLang="en-US" sz="2400" dirty="0">
                <a:effectLst>
                  <a:outerShdw blurRad="38100" dist="38100" dir="2700000" algn="tl">
                    <a:srgbClr val="000000">
                      <a:alpha val="43137"/>
                    </a:srgbClr>
                  </a:outerShdw>
                </a:effectLst>
                <a:latin typeface="微软雅黑"/>
                <a:ea typeface="微软雅黑"/>
                <a:sym typeface="微软雅黑"/>
              </a:rPr>
              <a:t>开发技术与工具</a:t>
            </a:r>
          </a:p>
        </p:txBody>
      </p:sp>
      <p:sp>
        <p:nvSpPr>
          <p:cNvPr id="9" name="TextBox 29"/>
          <p:cNvSpPr txBox="1"/>
          <p:nvPr/>
        </p:nvSpPr>
        <p:spPr>
          <a:xfrm>
            <a:off x="8455554" y="2398955"/>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a:ea typeface="微软雅黑"/>
                <a:sym typeface="微软雅黑"/>
              </a:rPr>
              <a:t>03  </a:t>
            </a:r>
            <a:r>
              <a:rPr lang="zh-CN" altLang="en-US" sz="2400" dirty="0">
                <a:effectLst>
                  <a:outerShdw blurRad="38100" dist="38100" dir="2700000" algn="tl">
                    <a:srgbClr val="000000">
                      <a:alpha val="43137"/>
                    </a:srgbClr>
                  </a:outerShdw>
                </a:effectLst>
                <a:latin typeface="微软雅黑"/>
                <a:ea typeface="微软雅黑"/>
                <a:sym typeface="微软雅黑"/>
              </a:rPr>
              <a:t>软件设计与建模</a:t>
            </a:r>
          </a:p>
        </p:txBody>
      </p:sp>
      <p:sp>
        <p:nvSpPr>
          <p:cNvPr id="10" name="TextBox 29"/>
          <p:cNvSpPr txBox="1"/>
          <p:nvPr/>
        </p:nvSpPr>
        <p:spPr>
          <a:xfrm>
            <a:off x="8455554" y="2983730"/>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a:ea typeface="微软雅黑"/>
                <a:sym typeface="微软雅黑"/>
              </a:rPr>
              <a:t>04  </a:t>
            </a:r>
            <a:r>
              <a:rPr lang="zh-CN" altLang="en-US" sz="2400" dirty="0">
                <a:effectLst>
                  <a:outerShdw blurRad="38100" dist="38100" dir="2700000" algn="tl">
                    <a:srgbClr val="000000">
                      <a:alpha val="43137"/>
                    </a:srgbClr>
                  </a:outerShdw>
                </a:effectLst>
                <a:latin typeface="微软雅黑"/>
                <a:ea typeface="微软雅黑"/>
                <a:sym typeface="微软雅黑"/>
              </a:rPr>
              <a:t>代码编写与测试</a:t>
            </a:r>
          </a:p>
        </p:txBody>
      </p:sp>
      <p:sp>
        <p:nvSpPr>
          <p:cNvPr id="11" name="TextBox 29"/>
          <p:cNvSpPr txBox="1"/>
          <p:nvPr/>
        </p:nvSpPr>
        <p:spPr>
          <a:xfrm>
            <a:off x="8455554" y="3573335"/>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a:ea typeface="微软雅黑"/>
                <a:sym typeface="微软雅黑"/>
              </a:rPr>
              <a:t>05  </a:t>
            </a:r>
            <a:r>
              <a:rPr lang="zh-CN" altLang="en-US" sz="2400" dirty="0">
                <a:effectLst>
                  <a:outerShdw blurRad="38100" dist="38100" dir="2700000" algn="tl">
                    <a:srgbClr val="000000">
                      <a:alpha val="43137"/>
                    </a:srgbClr>
                  </a:outerShdw>
                </a:effectLst>
                <a:latin typeface="微软雅黑"/>
                <a:ea typeface="微软雅黑"/>
                <a:sym typeface="微软雅黑"/>
              </a:rPr>
              <a:t>软件质量与保证</a:t>
            </a:r>
          </a:p>
        </p:txBody>
      </p:sp>
      <p:sp>
        <p:nvSpPr>
          <p:cNvPr id="13" name="TextBox 4">
            <a:extLst>
              <a:ext uri="{FF2B5EF4-FFF2-40B4-BE49-F238E27FC236}">
                <a16:creationId xmlns:a16="http://schemas.microsoft.com/office/drawing/2014/main" id="{EB684C7E-20A7-9694-F2D4-694B922B40F4}"/>
              </a:ext>
            </a:extLst>
          </p:cNvPr>
          <p:cNvSpPr txBox="1"/>
          <p:nvPr/>
        </p:nvSpPr>
        <p:spPr>
          <a:xfrm>
            <a:off x="0" y="0"/>
            <a:ext cx="45365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p>
        </p:txBody>
      </p:sp>
      <p:pic>
        <p:nvPicPr>
          <p:cNvPr id="5" name="图片 4">
            <a:extLst>
              <a:ext uri="{FF2B5EF4-FFF2-40B4-BE49-F238E27FC236}">
                <a16:creationId xmlns:a16="http://schemas.microsoft.com/office/drawing/2014/main" id="{3224D05F-4285-A7C5-AC7F-81F82ECA16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6825" y="1341773"/>
            <a:ext cx="7943792" cy="4468383"/>
          </a:xfrm>
          <a:prstGeom prst="rect">
            <a:avLst/>
          </a:prstGeom>
        </p:spPr>
      </p:pic>
      <p:sp>
        <p:nvSpPr>
          <p:cNvPr id="6" name="TextBox 76">
            <a:extLst>
              <a:ext uri="{FF2B5EF4-FFF2-40B4-BE49-F238E27FC236}">
                <a16:creationId xmlns:a16="http://schemas.microsoft.com/office/drawing/2014/main" id="{64A49A1F-A2C4-D7CF-70ED-0419D14892FA}"/>
              </a:ext>
            </a:extLst>
          </p:cNvPr>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a:ea typeface="微软雅黑"/>
                <a:sym typeface="微软雅黑"/>
              </a:rPr>
              <a:t>目  录</a:t>
            </a:r>
          </a:p>
        </p:txBody>
      </p:sp>
      <p:pic>
        <p:nvPicPr>
          <p:cNvPr id="7" name="图片 6">
            <a:extLst>
              <a:ext uri="{FF2B5EF4-FFF2-40B4-BE49-F238E27FC236}">
                <a16:creationId xmlns:a16="http://schemas.microsoft.com/office/drawing/2014/main" id="{3BBAEA69-D189-150C-1470-B9E6054D21D3}"/>
              </a:ext>
            </a:extLst>
          </p:cNvPr>
          <p:cNvPicPr>
            <a:picLocks noChangeAspect="1"/>
          </p:cNvPicPr>
          <p:nvPr>
            <p:custDataLst>
              <p:tags r:id="rId1"/>
            </p:custDataLst>
          </p:nvPr>
        </p:nvPicPr>
        <p:blipFill>
          <a:blip r:embed="rId7"/>
          <a:srcRect l="6460"/>
          <a:stretch>
            <a:fillRect/>
          </a:stretch>
        </p:blipFill>
        <p:spPr>
          <a:xfrm>
            <a:off x="891623" y="3935556"/>
            <a:ext cx="1834266" cy="1520029"/>
          </a:xfrm>
          <a:prstGeom prst="rect">
            <a:avLst/>
          </a:prstGeom>
          <a:effectLst>
            <a:glow rad="127000">
              <a:srgbClr val="FAFAFA">
                <a:alpha val="40000"/>
              </a:srgbClr>
            </a:glow>
          </a:effectLst>
        </p:spPr>
      </p:pic>
      <p:pic>
        <p:nvPicPr>
          <p:cNvPr id="12" name="图片 11">
            <a:extLst>
              <a:ext uri="{FF2B5EF4-FFF2-40B4-BE49-F238E27FC236}">
                <a16:creationId xmlns:a16="http://schemas.microsoft.com/office/drawing/2014/main" id="{0CCD7BFF-FC84-C16A-1DFF-460C2BBE3572}"/>
              </a:ext>
            </a:extLst>
          </p:cNvPr>
          <p:cNvPicPr/>
          <p:nvPr>
            <p:custDataLst>
              <p:tags r:id="rId2"/>
            </p:custDataLst>
          </p:nvPr>
        </p:nvPicPr>
        <p:blipFill>
          <a:blip r:embed="rId8"/>
          <a:srcRect b="24218"/>
          <a:stretch>
            <a:fillRect/>
          </a:stretch>
        </p:blipFill>
        <p:spPr>
          <a:xfrm>
            <a:off x="2913878" y="1512209"/>
            <a:ext cx="1519545" cy="1032508"/>
          </a:xfrm>
          <a:prstGeom prst="rect">
            <a:avLst/>
          </a:prstGeom>
          <a:noFill/>
          <a:ln w="9525">
            <a:noFill/>
          </a:ln>
          <a:effectLst>
            <a:glow rad="127000">
              <a:srgbClr val="FAFAFA">
                <a:alpha val="40000"/>
              </a:srgbClr>
            </a:glow>
          </a:effectLst>
        </p:spPr>
      </p:pic>
      <p:sp>
        <p:nvSpPr>
          <p:cNvPr id="2" name="TextBox 29">
            <a:extLst>
              <a:ext uri="{FF2B5EF4-FFF2-40B4-BE49-F238E27FC236}">
                <a16:creationId xmlns:a16="http://schemas.microsoft.com/office/drawing/2014/main" id="{12361182-D2FD-E8D1-784A-6A2C21FD1087}"/>
              </a:ext>
            </a:extLst>
          </p:cNvPr>
          <p:cNvSpPr txBox="1"/>
          <p:nvPr/>
        </p:nvSpPr>
        <p:spPr>
          <a:xfrm>
            <a:off x="8455553" y="4189380"/>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a:ea typeface="微软雅黑"/>
                <a:sym typeface="微软雅黑"/>
              </a:rPr>
              <a:t>06  </a:t>
            </a:r>
            <a:r>
              <a:rPr lang="zh-CN" altLang="en-US" sz="2400" dirty="0">
                <a:effectLst>
                  <a:outerShdw blurRad="38100" dist="38100" dir="2700000" algn="tl">
                    <a:srgbClr val="000000">
                      <a:alpha val="43137"/>
                    </a:srgbClr>
                  </a:outerShdw>
                </a:effectLst>
                <a:latin typeface="微软雅黑"/>
                <a:ea typeface="微软雅黑"/>
                <a:sym typeface="微软雅黑"/>
              </a:rPr>
              <a:t>系统部署与运用</a:t>
            </a:r>
          </a:p>
        </p:txBody>
      </p:sp>
      <p:sp>
        <p:nvSpPr>
          <p:cNvPr id="3" name="TextBox 29">
            <a:extLst>
              <a:ext uri="{FF2B5EF4-FFF2-40B4-BE49-F238E27FC236}">
                <a16:creationId xmlns:a16="http://schemas.microsoft.com/office/drawing/2014/main" id="{EEE3D557-2F01-7440-E009-0FD6F465A429}"/>
              </a:ext>
            </a:extLst>
          </p:cNvPr>
          <p:cNvSpPr txBox="1"/>
          <p:nvPr/>
        </p:nvSpPr>
        <p:spPr>
          <a:xfrm>
            <a:off x="8455552" y="4779837"/>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a:ea typeface="微软雅黑"/>
                <a:sym typeface="微软雅黑"/>
              </a:rPr>
              <a:t>07  </a:t>
            </a:r>
            <a:r>
              <a:rPr lang="zh-CN" altLang="en-US" sz="2400" dirty="0">
                <a:effectLst>
                  <a:outerShdw blurRad="38100" dist="38100" dir="2700000" algn="tl">
                    <a:srgbClr val="000000">
                      <a:alpha val="43137"/>
                    </a:srgbClr>
                  </a:outerShdw>
                </a:effectLst>
                <a:latin typeface="微软雅黑"/>
                <a:ea typeface="微软雅黑"/>
                <a:sym typeface="微软雅黑"/>
              </a:rPr>
              <a:t>开源社区的使用</a:t>
            </a:r>
          </a:p>
        </p:txBody>
      </p:sp>
      <p:sp>
        <p:nvSpPr>
          <p:cNvPr id="4" name="TextBox 29">
            <a:extLst>
              <a:ext uri="{FF2B5EF4-FFF2-40B4-BE49-F238E27FC236}">
                <a16:creationId xmlns:a16="http://schemas.microsoft.com/office/drawing/2014/main" id="{33A6E323-83C1-A3E4-2A32-303F2E34861A}"/>
              </a:ext>
            </a:extLst>
          </p:cNvPr>
          <p:cNvSpPr txBox="1"/>
          <p:nvPr/>
        </p:nvSpPr>
        <p:spPr>
          <a:xfrm>
            <a:off x="8455551" y="5369442"/>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a:ea typeface="微软雅黑"/>
                <a:sym typeface="微软雅黑"/>
              </a:rPr>
              <a:t>08  </a:t>
            </a:r>
            <a:r>
              <a:rPr lang="zh-CN" altLang="en-US" sz="2400" dirty="0">
                <a:effectLst>
                  <a:outerShdw blurRad="38100" dist="38100" dir="2700000" algn="tl">
                    <a:srgbClr val="000000">
                      <a:alpha val="43137"/>
                    </a:srgbClr>
                  </a:outerShdw>
                </a:effectLst>
                <a:latin typeface="微软雅黑"/>
                <a:ea typeface="微软雅黑"/>
                <a:sym typeface="微软雅黑"/>
              </a:rPr>
              <a:t>实践收获与感受</a:t>
            </a:r>
          </a:p>
        </p:txBody>
      </p:sp>
    </p:spTree>
    <p:extLst>
      <p:ext uri="{BB962C8B-B14F-4D97-AF65-F5344CB8AC3E}">
        <p14:creationId xmlns:p14="http://schemas.microsoft.com/office/powerpoint/2010/main" val="1427243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tile tx="0" ty="0" sx="100000" sy="100000" flip="none" algn="tl"/>
        </a:blipFill>
        <a:effectLst/>
      </p:bgPr>
    </p:bg>
    <p:spTree>
      <p:nvGrpSpPr>
        <p:cNvPr id="1" name=""/>
        <p:cNvGrpSpPr/>
        <p:nvPr/>
      </p:nvGrpSpPr>
      <p:grpSpPr>
        <a:xfrm>
          <a:off x="0" y="0"/>
          <a:ext cx="0" cy="0"/>
          <a:chOff x="0" y="0"/>
          <a:chExt cx="0" cy="0"/>
        </a:xfrm>
      </p:grpSpPr>
      <p:sp>
        <p:nvSpPr>
          <p:cNvPr id="13710" name="Shape 13710"/>
          <p:cNvSpPr/>
          <p:nvPr/>
        </p:nvSpPr>
        <p:spPr>
          <a:xfrm>
            <a:off x="957361" y="4294529"/>
            <a:ext cx="4142416" cy="70595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lnSpc>
                <a:spcPct val="80000"/>
              </a:lnSpc>
              <a:defRPr sz="3000">
                <a:solidFill>
                  <a:srgbClr val="FCAF17"/>
                </a:solidFill>
                <a:latin typeface="Roboto Medium"/>
                <a:ea typeface="Roboto Medium"/>
                <a:cs typeface="Roboto Medium"/>
                <a:sym typeface="Roboto Medium"/>
              </a:defRPr>
            </a:lvl1pPr>
          </a:lstStyle>
          <a:p>
            <a:pPr marL="0" marR="0" lvl="0" indent="0" algn="l" defTabSz="914400" rtl="0" eaLnBrk="1" fontAlgn="auto" latinLnBrk="0" hangingPunct="1">
              <a:lnSpc>
                <a:spcPct val="130000"/>
              </a:lnSpc>
              <a:spcBef>
                <a:spcPts val="0"/>
              </a:spcBef>
              <a:spcAft>
                <a:spcPts val="0"/>
              </a:spcAft>
              <a:buClrTx/>
              <a:buSzTx/>
              <a:buFontTx/>
              <a:buNone/>
              <a:tabLst/>
              <a:defRPr sz="1800">
                <a:solidFill>
                  <a:srgbClr val="000000"/>
                </a:solidFill>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Roboto Medium"/>
                <a:sym typeface="微软雅黑"/>
              </a:rPr>
              <a:t>运送人员安全保证方面存在局限性。</a:t>
            </a:r>
            <a:endParaRPr kumimoji="0"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Roboto Medium"/>
              <a:sym typeface="微软雅黑"/>
            </a:endParaRPr>
          </a:p>
        </p:txBody>
      </p:sp>
      <p:sp>
        <p:nvSpPr>
          <p:cNvPr id="13714" name="Shape 13714"/>
          <p:cNvSpPr/>
          <p:nvPr/>
        </p:nvSpPr>
        <p:spPr>
          <a:xfrm flipH="1" flipV="1">
            <a:off x="5390895" y="1969950"/>
            <a:ext cx="3616" cy="3901388"/>
          </a:xfrm>
          <a:prstGeom prst="line">
            <a:avLst/>
          </a:prstGeom>
          <a:ln w="12700" cmpd="sng">
            <a:solidFill>
              <a:srgbClr val="A6AAA9"/>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dirty="0">
              <a:ln>
                <a:noFill/>
              </a:ln>
              <a:solidFill>
                <a:prstClr val="black"/>
              </a:solidFill>
              <a:effectLst/>
              <a:uLnTx/>
              <a:uFillTx/>
              <a:latin typeface="微软雅黑"/>
              <a:ea typeface="微软雅黑"/>
              <a:cs typeface="+mn-cs"/>
              <a:sym typeface="微软雅黑"/>
            </a:endParaRPr>
          </a:p>
        </p:txBody>
      </p:sp>
      <p:sp>
        <p:nvSpPr>
          <p:cNvPr id="3" name="Shape 13710">
            <a:extLst>
              <a:ext uri="{FF2B5EF4-FFF2-40B4-BE49-F238E27FC236}">
                <a16:creationId xmlns:a16="http://schemas.microsoft.com/office/drawing/2014/main" id="{A59F66D0-CDDD-892F-06AD-E8E770B3ECD6}"/>
              </a:ext>
            </a:extLst>
          </p:cNvPr>
          <p:cNvSpPr/>
          <p:nvPr/>
        </p:nvSpPr>
        <p:spPr>
          <a:xfrm>
            <a:off x="957362" y="2016247"/>
            <a:ext cx="4142417" cy="6336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lnSpc>
                <a:spcPct val="80000"/>
              </a:lnSpc>
              <a:defRPr sz="3000">
                <a:solidFill>
                  <a:srgbClr val="FCAF17"/>
                </a:solidFill>
                <a:latin typeface="Roboto Medium"/>
                <a:ea typeface="Roboto Medium"/>
                <a:cs typeface="Roboto Medium"/>
                <a:sym typeface="Roboto Medium"/>
              </a:defRPr>
            </a:lvl1pPr>
          </a:lstStyle>
          <a:p>
            <a:pPr marL="0" marR="0" lvl="0" indent="0" algn="l" defTabSz="914400" rtl="0" eaLnBrk="1" fontAlgn="auto" latinLnBrk="0" hangingPunct="1">
              <a:lnSpc>
                <a:spcPct val="130000"/>
              </a:lnSpc>
              <a:spcBef>
                <a:spcPts val="0"/>
              </a:spcBef>
              <a:spcAft>
                <a:spcPts val="0"/>
              </a:spcAft>
              <a:buClrTx/>
              <a:buSzTx/>
              <a:buFontTx/>
              <a:buNone/>
              <a:tabLst/>
              <a:defRPr sz="1800">
                <a:solidFill>
                  <a:srgbClr val="000000"/>
                </a:solidFill>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Roboto Medium"/>
                <a:sym typeface="微软雅黑"/>
              </a:rPr>
              <a:t>战场环境复杂，伤员分布分散隐蔽。</a:t>
            </a:r>
          </a:p>
        </p:txBody>
      </p:sp>
      <p:sp>
        <p:nvSpPr>
          <p:cNvPr id="4" name="Shape 13710">
            <a:extLst>
              <a:ext uri="{FF2B5EF4-FFF2-40B4-BE49-F238E27FC236}">
                <a16:creationId xmlns:a16="http://schemas.microsoft.com/office/drawing/2014/main" id="{E23B2017-66CB-98A6-3F32-BE08A531A745}"/>
              </a:ext>
            </a:extLst>
          </p:cNvPr>
          <p:cNvSpPr/>
          <p:nvPr/>
        </p:nvSpPr>
        <p:spPr>
          <a:xfrm>
            <a:off x="957524" y="3155388"/>
            <a:ext cx="4142414" cy="6336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lnSpc>
                <a:spcPct val="80000"/>
              </a:lnSpc>
              <a:defRPr sz="3000">
                <a:solidFill>
                  <a:srgbClr val="FCAF17"/>
                </a:solidFill>
                <a:latin typeface="Roboto Medium"/>
                <a:ea typeface="Roboto Medium"/>
                <a:cs typeface="Roboto Medium"/>
                <a:sym typeface="Roboto Medium"/>
              </a:defRPr>
            </a:lvl1pPr>
          </a:lstStyle>
          <a:p>
            <a:pPr marL="0" marR="0" lvl="0" indent="0" algn="l" defTabSz="914400" rtl="0" eaLnBrk="1" fontAlgn="auto" latinLnBrk="0" hangingPunct="1">
              <a:lnSpc>
                <a:spcPct val="130000"/>
              </a:lnSpc>
              <a:spcBef>
                <a:spcPts val="0"/>
              </a:spcBef>
              <a:spcAft>
                <a:spcPts val="0"/>
              </a:spcAft>
              <a:buClrTx/>
              <a:buSzTx/>
              <a:buFontTx/>
              <a:buNone/>
              <a:tabLst/>
              <a:defRPr sz="1800">
                <a:solidFill>
                  <a:srgbClr val="000000"/>
                </a:solidFill>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Roboto Medium"/>
                <a:sym typeface="微软雅黑"/>
              </a:rPr>
              <a:t>救助人员对伤情难以初步判断。</a:t>
            </a:r>
          </a:p>
        </p:txBody>
      </p:sp>
      <p:sp>
        <p:nvSpPr>
          <p:cNvPr id="5" name="椭圆 4">
            <a:extLst>
              <a:ext uri="{FF2B5EF4-FFF2-40B4-BE49-F238E27FC236}">
                <a16:creationId xmlns:a16="http://schemas.microsoft.com/office/drawing/2014/main" id="{4867F11E-2E92-D4B6-6A87-2308887ED09A}"/>
              </a:ext>
            </a:extLst>
          </p:cNvPr>
          <p:cNvSpPr/>
          <p:nvPr/>
        </p:nvSpPr>
        <p:spPr>
          <a:xfrm>
            <a:off x="435723" y="4420599"/>
            <a:ext cx="226905" cy="22690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椭圆 5">
            <a:extLst>
              <a:ext uri="{FF2B5EF4-FFF2-40B4-BE49-F238E27FC236}">
                <a16:creationId xmlns:a16="http://schemas.microsoft.com/office/drawing/2014/main" id="{C8F9AE5E-CE80-026A-EA1A-A351E70621B4}"/>
              </a:ext>
            </a:extLst>
          </p:cNvPr>
          <p:cNvSpPr/>
          <p:nvPr/>
        </p:nvSpPr>
        <p:spPr>
          <a:xfrm>
            <a:off x="435723" y="2073223"/>
            <a:ext cx="226905" cy="22690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椭圆 6">
            <a:extLst>
              <a:ext uri="{FF2B5EF4-FFF2-40B4-BE49-F238E27FC236}">
                <a16:creationId xmlns:a16="http://schemas.microsoft.com/office/drawing/2014/main" id="{BE69BD2F-76AD-907B-FBC9-EB13150EB6C7}"/>
              </a:ext>
            </a:extLst>
          </p:cNvPr>
          <p:cNvSpPr/>
          <p:nvPr/>
        </p:nvSpPr>
        <p:spPr>
          <a:xfrm>
            <a:off x="435723" y="3245325"/>
            <a:ext cx="226905" cy="22690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8" name="图片 7">
            <a:extLst>
              <a:ext uri="{FF2B5EF4-FFF2-40B4-BE49-F238E27FC236}">
                <a16:creationId xmlns:a16="http://schemas.microsoft.com/office/drawing/2014/main" id="{15A5AA1E-49F6-37E3-3A91-17936F756F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55351" y="2019305"/>
            <a:ext cx="5898903" cy="3798115"/>
          </a:xfrm>
          <a:prstGeom prst="rect">
            <a:avLst/>
          </a:prstGeom>
        </p:spPr>
      </p:pic>
      <p:sp>
        <p:nvSpPr>
          <p:cNvPr id="2" name="TextBox 76">
            <a:extLst>
              <a:ext uri="{FF2B5EF4-FFF2-40B4-BE49-F238E27FC236}">
                <a16:creationId xmlns:a16="http://schemas.microsoft.com/office/drawing/2014/main" id="{7801513C-DB87-B52B-42F7-19D4F1E1DDC6}"/>
              </a:ext>
            </a:extLst>
          </p:cNvPr>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a:ea typeface="微软雅黑"/>
                <a:sym typeface="微软雅黑"/>
              </a:rPr>
              <a:t>软件需求与创意</a:t>
            </a:r>
          </a:p>
        </p:txBody>
      </p:sp>
      <p:sp>
        <p:nvSpPr>
          <p:cNvPr id="9" name="箭头: 五边形 8">
            <a:extLst>
              <a:ext uri="{FF2B5EF4-FFF2-40B4-BE49-F238E27FC236}">
                <a16:creationId xmlns:a16="http://schemas.microsoft.com/office/drawing/2014/main" id="{37CFC0B9-158D-3BEE-92B3-ADADA64D9774}"/>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AAE93711-8769-72CD-EB7C-DD8FA8B90920}"/>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现实问题</a:t>
            </a:r>
          </a:p>
        </p:txBody>
      </p:sp>
      <p:pic>
        <p:nvPicPr>
          <p:cNvPr id="13" name="图片 12">
            <a:extLst>
              <a:ext uri="{FF2B5EF4-FFF2-40B4-BE49-F238E27FC236}">
                <a16:creationId xmlns:a16="http://schemas.microsoft.com/office/drawing/2014/main" id="{6E41AF33-4864-91F2-B70C-2F81368F03CE}"/>
              </a:ext>
            </a:extLst>
          </p:cNvPr>
          <p:cNvPicPr/>
          <p:nvPr>
            <p:custDataLst>
              <p:tags r:id="rId1"/>
            </p:custDataLst>
          </p:nvPr>
        </p:nvPicPr>
        <p:blipFill>
          <a:blip r:embed="rId7"/>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14" name="图片 13">
            <a:extLst>
              <a:ext uri="{FF2B5EF4-FFF2-40B4-BE49-F238E27FC236}">
                <a16:creationId xmlns:a16="http://schemas.microsoft.com/office/drawing/2014/main" id="{FA201467-1AB4-53DF-67AD-E472703E98C9}"/>
              </a:ext>
            </a:extLst>
          </p:cNvPr>
          <p:cNvPicPr>
            <a:picLocks noChangeAspect="1"/>
          </p:cNvPicPr>
          <p:nvPr>
            <p:custDataLst>
              <p:tags r:id="rId2"/>
            </p:custDataLst>
          </p:nvPr>
        </p:nvPicPr>
        <p:blipFill>
          <a:blip r:embed="rId8"/>
          <a:srcRect l="6460"/>
          <a:stretch>
            <a:fillRect/>
          </a:stretch>
        </p:blipFill>
        <p:spPr>
          <a:xfrm>
            <a:off x="293166" y="5205310"/>
            <a:ext cx="2030150" cy="1682356"/>
          </a:xfrm>
          <a:prstGeom prst="rect">
            <a:avLst/>
          </a:prstGeom>
          <a:effectLst>
            <a:glow rad="127000">
              <a:srgbClr val="FAFAFA">
                <a:alpha val="40000"/>
              </a:srgbClr>
            </a:glow>
          </a:effectLst>
        </p:spPr>
      </p:pic>
    </p:spTree>
    <p:extLst>
      <p:ext uri="{BB962C8B-B14F-4D97-AF65-F5344CB8AC3E}">
        <p14:creationId xmlns:p14="http://schemas.microsoft.com/office/powerpoint/2010/main" val="4068863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3A25FD7-995A-2CE7-9EE9-7C89BDED64FF}"/>
              </a:ext>
            </a:extLst>
          </p:cNvPr>
          <p:cNvSpPr/>
          <p:nvPr/>
        </p:nvSpPr>
        <p:spPr>
          <a:xfrm>
            <a:off x="8152666" y="3446784"/>
            <a:ext cx="3988993" cy="96559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id="{1824445F-A02B-5C0E-2B4B-5D3984721969}"/>
              </a:ext>
            </a:extLst>
          </p:cNvPr>
          <p:cNvSpPr/>
          <p:nvPr/>
        </p:nvSpPr>
        <p:spPr>
          <a:xfrm>
            <a:off x="6587761" y="5178092"/>
            <a:ext cx="2954896" cy="88802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6295D97B-1E4D-E46B-2E84-7F64BCD20B9A}"/>
              </a:ext>
            </a:extLst>
          </p:cNvPr>
          <p:cNvSpPr/>
          <p:nvPr/>
        </p:nvSpPr>
        <p:spPr>
          <a:xfrm>
            <a:off x="1840016" y="5178092"/>
            <a:ext cx="3567849" cy="88802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5A43EA4E-D29E-3D76-17F4-E146C1A599F5}"/>
              </a:ext>
            </a:extLst>
          </p:cNvPr>
          <p:cNvSpPr/>
          <p:nvPr/>
        </p:nvSpPr>
        <p:spPr>
          <a:xfrm>
            <a:off x="4048059" y="3428608"/>
            <a:ext cx="3567849" cy="136418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FDEB2CA3-A48B-968B-4EE9-FE0B59D22732}"/>
              </a:ext>
            </a:extLst>
          </p:cNvPr>
          <p:cNvSpPr/>
          <p:nvPr/>
        </p:nvSpPr>
        <p:spPr>
          <a:xfrm>
            <a:off x="288435" y="3429000"/>
            <a:ext cx="2497723" cy="110617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350" name="Group 18350"/>
          <p:cNvGrpSpPr/>
          <p:nvPr/>
        </p:nvGrpSpPr>
        <p:grpSpPr>
          <a:xfrm>
            <a:off x="3171836" y="1781698"/>
            <a:ext cx="2396105" cy="965601"/>
            <a:chOff x="0" y="2080561"/>
            <a:chExt cx="4792207" cy="1931200"/>
          </a:xfrm>
        </p:grpSpPr>
        <p:sp>
          <p:nvSpPr>
            <p:cNvPr id="18347" name="Shape 18347"/>
            <p:cNvSpPr/>
            <p:nvPr/>
          </p:nvSpPr>
          <p:spPr>
            <a:xfrm>
              <a:off x="1552483" y="2080561"/>
              <a:ext cx="3239724" cy="6"/>
            </a:xfrm>
            <a:prstGeom prst="line">
              <a:avLst/>
            </a:prstGeom>
            <a:noFill/>
            <a:ln w="38100" cap="flat" cmpd="sng">
              <a:solidFill>
                <a:schemeClr val="accent2"/>
              </a:solidFill>
              <a:prstDash val="solid"/>
              <a:miter lim="400000"/>
            </a:ln>
            <a:effectLst/>
          </p:spPr>
          <p:txBody>
            <a:bodyPr wrap="square" lIns="0" tIns="0" rIns="0" bIns="0" numCol="1" anchor="ctr">
              <a:noAutofit/>
            </a:bodyPr>
            <a:lstStyle/>
            <a:p>
              <a:pPr lvl="0">
                <a:defRPr sz="3200"/>
              </a:pPr>
              <a:endParaRPr sz="4267">
                <a:latin typeface="微软雅黑"/>
                <a:ea typeface="微软雅黑"/>
                <a:sym typeface="微软雅黑"/>
              </a:endParaRPr>
            </a:p>
          </p:txBody>
        </p:sp>
        <p:sp>
          <p:nvSpPr>
            <p:cNvPr id="18349" name="Shape 18349"/>
            <p:cNvSpPr/>
            <p:nvPr/>
          </p:nvSpPr>
          <p:spPr>
            <a:xfrm rot="16200000">
              <a:off x="149378" y="1931191"/>
              <a:ext cx="1931192" cy="222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2"/>
              </a:solidFill>
              <a:prstDash val="solid"/>
              <a:miter lim="400000"/>
            </a:ln>
            <a:effectLst/>
          </p:spPr>
          <p:txBody>
            <a:bodyPr wrap="square" lIns="0" tIns="0" rIns="0" bIns="0" numCol="1" anchor="ctr">
              <a:noAutofit/>
            </a:bodyPr>
            <a:lstStyle/>
            <a:p>
              <a:pPr lvl="0">
                <a:defRPr sz="3200">
                  <a:solidFill>
                    <a:srgbClr val="FFFFFF"/>
                  </a:solidFill>
                </a:defRPr>
              </a:pPr>
              <a:endParaRPr sz="4267">
                <a:latin typeface="微软雅黑"/>
                <a:ea typeface="微软雅黑"/>
                <a:sym typeface="微软雅黑"/>
              </a:endParaRPr>
            </a:p>
          </p:txBody>
        </p:sp>
      </p:grpSp>
      <p:grpSp>
        <p:nvGrpSpPr>
          <p:cNvPr id="18354" name="Group 18354"/>
          <p:cNvGrpSpPr/>
          <p:nvPr/>
        </p:nvGrpSpPr>
        <p:grpSpPr>
          <a:xfrm>
            <a:off x="5299581" y="1781698"/>
            <a:ext cx="2423078" cy="965601"/>
            <a:chOff x="0" y="2080561"/>
            <a:chExt cx="4846154" cy="1931200"/>
          </a:xfrm>
        </p:grpSpPr>
        <p:sp>
          <p:nvSpPr>
            <p:cNvPr id="18351" name="Shape 18351"/>
            <p:cNvSpPr/>
            <p:nvPr/>
          </p:nvSpPr>
          <p:spPr>
            <a:xfrm>
              <a:off x="1606429" y="2080561"/>
              <a:ext cx="3239725" cy="10"/>
            </a:xfrm>
            <a:prstGeom prst="line">
              <a:avLst/>
            </a:prstGeom>
            <a:noFill/>
            <a:ln w="38100" cap="flat" cmpd="sng">
              <a:solidFill>
                <a:schemeClr val="accent3"/>
              </a:solidFill>
              <a:prstDash val="solid"/>
              <a:miter lim="400000"/>
            </a:ln>
            <a:effectLst/>
          </p:spPr>
          <p:txBody>
            <a:bodyPr wrap="square" lIns="0" tIns="0" rIns="0" bIns="0" numCol="1" anchor="ctr">
              <a:noAutofit/>
            </a:bodyPr>
            <a:lstStyle/>
            <a:p>
              <a:pPr lvl="0">
                <a:defRPr sz="3200"/>
              </a:pPr>
              <a:endParaRPr sz="4267" dirty="0">
                <a:latin typeface="微软雅黑"/>
                <a:ea typeface="微软雅黑"/>
                <a:sym typeface="微软雅黑"/>
              </a:endParaRPr>
            </a:p>
          </p:txBody>
        </p:sp>
        <p:sp>
          <p:nvSpPr>
            <p:cNvPr id="18353" name="Shape 18353"/>
            <p:cNvSpPr/>
            <p:nvPr/>
          </p:nvSpPr>
          <p:spPr>
            <a:xfrm rot="16200000">
              <a:off x="149378" y="1931191"/>
              <a:ext cx="1931192" cy="222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3"/>
              </a:solidFill>
              <a:prstDash val="solid"/>
              <a:miter lim="400000"/>
            </a:ln>
            <a:effectLst/>
          </p:spPr>
          <p:txBody>
            <a:bodyPr wrap="square" lIns="0" tIns="0" rIns="0" bIns="0" numCol="1" anchor="ctr">
              <a:noAutofit/>
            </a:bodyPr>
            <a:lstStyle/>
            <a:p>
              <a:pPr lvl="0">
                <a:defRPr sz="3200">
                  <a:solidFill>
                    <a:srgbClr val="FFFFFF"/>
                  </a:solidFill>
                </a:defRPr>
              </a:pPr>
              <a:endParaRPr sz="4267">
                <a:latin typeface="微软雅黑"/>
                <a:ea typeface="微软雅黑"/>
                <a:sym typeface="微软雅黑"/>
              </a:endParaRPr>
            </a:p>
          </p:txBody>
        </p:sp>
      </p:grpSp>
      <p:grpSp>
        <p:nvGrpSpPr>
          <p:cNvPr id="18360" name="Group 18360"/>
          <p:cNvGrpSpPr/>
          <p:nvPr/>
        </p:nvGrpSpPr>
        <p:grpSpPr>
          <a:xfrm>
            <a:off x="5645946" y="2053378"/>
            <a:ext cx="422243" cy="422243"/>
            <a:chOff x="0" y="0"/>
            <a:chExt cx="844486" cy="844486"/>
          </a:xfrm>
        </p:grpSpPr>
        <p:sp>
          <p:nvSpPr>
            <p:cNvPr id="18358" name="Shape 18358"/>
            <p:cNvSpPr/>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3">
                <a:latin typeface="微软雅黑"/>
                <a:ea typeface="微软雅黑"/>
                <a:sym typeface="微软雅黑"/>
              </a:endParaRPr>
            </a:p>
          </p:txBody>
        </p:sp>
        <p:sp>
          <p:nvSpPr>
            <p:cNvPr id="18359" name="Shape 18359"/>
            <p:cNvSpPr/>
            <p:nvPr/>
          </p:nvSpPr>
          <p:spPr>
            <a:xfrm>
              <a:off x="127792" y="185195"/>
              <a:ext cx="588904" cy="4740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1067" dirty="0">
                  <a:solidFill>
                    <a:schemeClr val="bg1"/>
                  </a:solidFill>
                  <a:latin typeface="微软雅黑"/>
                  <a:ea typeface="微软雅黑"/>
                  <a:sym typeface="微软雅黑"/>
                </a:rPr>
                <a:t>03</a:t>
              </a:r>
            </a:p>
          </p:txBody>
        </p:sp>
      </p:grpSp>
      <p:grpSp>
        <p:nvGrpSpPr>
          <p:cNvPr id="18363" name="Group 18363"/>
          <p:cNvGrpSpPr/>
          <p:nvPr/>
        </p:nvGrpSpPr>
        <p:grpSpPr>
          <a:xfrm>
            <a:off x="7794318" y="2053378"/>
            <a:ext cx="422243" cy="422243"/>
            <a:chOff x="0" y="0"/>
            <a:chExt cx="844486" cy="844486"/>
          </a:xfrm>
        </p:grpSpPr>
        <p:sp>
          <p:nvSpPr>
            <p:cNvPr id="18361" name="Shape 18361"/>
            <p:cNvSpPr/>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3">
                <a:latin typeface="微软雅黑"/>
                <a:ea typeface="微软雅黑"/>
                <a:sym typeface="微软雅黑"/>
              </a:endParaRPr>
            </a:p>
          </p:txBody>
        </p:sp>
        <p:sp>
          <p:nvSpPr>
            <p:cNvPr id="18362" name="Shape 18362"/>
            <p:cNvSpPr/>
            <p:nvPr/>
          </p:nvSpPr>
          <p:spPr>
            <a:xfrm>
              <a:off x="127792" y="185195"/>
              <a:ext cx="588904" cy="4740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1067" dirty="0">
                  <a:solidFill>
                    <a:schemeClr val="bg1"/>
                  </a:solidFill>
                  <a:latin typeface="微软雅黑"/>
                  <a:ea typeface="微软雅黑"/>
                  <a:sym typeface="微软雅黑"/>
                </a:rPr>
                <a:t>04</a:t>
              </a:r>
            </a:p>
          </p:txBody>
        </p:sp>
      </p:grpSp>
      <p:grpSp>
        <p:nvGrpSpPr>
          <p:cNvPr id="18366" name="Group 18366"/>
          <p:cNvGrpSpPr/>
          <p:nvPr/>
        </p:nvGrpSpPr>
        <p:grpSpPr>
          <a:xfrm>
            <a:off x="9941954" y="2053378"/>
            <a:ext cx="422243" cy="422243"/>
            <a:chOff x="0" y="0"/>
            <a:chExt cx="844486" cy="844486"/>
          </a:xfrm>
        </p:grpSpPr>
        <p:sp>
          <p:nvSpPr>
            <p:cNvPr id="18364" name="Shape 18364"/>
            <p:cNvSpPr/>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3">
                <a:latin typeface="微软雅黑"/>
                <a:ea typeface="微软雅黑"/>
                <a:sym typeface="微软雅黑"/>
              </a:endParaRPr>
            </a:p>
          </p:txBody>
        </p:sp>
        <p:sp>
          <p:nvSpPr>
            <p:cNvPr id="18365" name="Shape 18365"/>
            <p:cNvSpPr/>
            <p:nvPr/>
          </p:nvSpPr>
          <p:spPr>
            <a:xfrm>
              <a:off x="127792" y="185195"/>
              <a:ext cx="588904" cy="4740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lang="en-US" sz="1067" dirty="0">
                  <a:solidFill>
                    <a:schemeClr val="bg1"/>
                  </a:solidFill>
                  <a:latin typeface="微软雅黑"/>
                  <a:ea typeface="微软雅黑"/>
                  <a:sym typeface="微软雅黑"/>
                </a:rPr>
                <a:t>05</a:t>
              </a:r>
              <a:endParaRPr sz="1067" dirty="0">
                <a:solidFill>
                  <a:schemeClr val="bg1"/>
                </a:solidFill>
                <a:latin typeface="微软雅黑"/>
                <a:ea typeface="微软雅黑"/>
                <a:sym typeface="微软雅黑"/>
              </a:endParaRPr>
            </a:p>
          </p:txBody>
        </p:sp>
      </p:grpSp>
      <p:grpSp>
        <p:nvGrpSpPr>
          <p:cNvPr id="18370" name="Group 18370"/>
          <p:cNvGrpSpPr/>
          <p:nvPr/>
        </p:nvGrpSpPr>
        <p:grpSpPr>
          <a:xfrm>
            <a:off x="7447954" y="1781696"/>
            <a:ext cx="2422345" cy="965603"/>
            <a:chOff x="0" y="2080557"/>
            <a:chExt cx="4844687" cy="1931204"/>
          </a:xfrm>
        </p:grpSpPr>
        <p:sp>
          <p:nvSpPr>
            <p:cNvPr id="18367" name="Shape 18367"/>
            <p:cNvSpPr/>
            <p:nvPr/>
          </p:nvSpPr>
          <p:spPr>
            <a:xfrm>
              <a:off x="1619121" y="2080557"/>
              <a:ext cx="3225566" cy="12"/>
            </a:xfrm>
            <a:prstGeom prst="line">
              <a:avLst/>
            </a:prstGeom>
            <a:noFill/>
            <a:ln w="38100" cap="flat" cmpd="sng">
              <a:solidFill>
                <a:schemeClr val="accent4"/>
              </a:solidFill>
              <a:prstDash val="solid"/>
              <a:miter lim="400000"/>
            </a:ln>
            <a:effectLst/>
          </p:spPr>
          <p:txBody>
            <a:bodyPr wrap="square" lIns="0" tIns="0" rIns="0" bIns="0" numCol="1" anchor="ctr">
              <a:noAutofit/>
            </a:bodyPr>
            <a:lstStyle/>
            <a:p>
              <a:pPr lvl="0">
                <a:defRPr sz="3200"/>
              </a:pPr>
              <a:endParaRPr sz="4267" dirty="0">
                <a:latin typeface="微软雅黑"/>
                <a:ea typeface="微软雅黑"/>
                <a:sym typeface="微软雅黑"/>
              </a:endParaRPr>
            </a:p>
          </p:txBody>
        </p:sp>
        <p:sp>
          <p:nvSpPr>
            <p:cNvPr id="18369" name="Shape 18369"/>
            <p:cNvSpPr/>
            <p:nvPr/>
          </p:nvSpPr>
          <p:spPr>
            <a:xfrm rot="16200000">
              <a:off x="149378" y="1931191"/>
              <a:ext cx="1931192" cy="222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4"/>
              </a:solidFill>
              <a:prstDash val="solid"/>
              <a:miter lim="400000"/>
            </a:ln>
            <a:effectLst/>
          </p:spPr>
          <p:txBody>
            <a:bodyPr wrap="square" lIns="0" tIns="0" rIns="0" bIns="0" numCol="1" anchor="ctr">
              <a:noAutofit/>
            </a:bodyPr>
            <a:lstStyle/>
            <a:p>
              <a:pPr lvl="0">
                <a:defRPr sz="3200">
                  <a:solidFill>
                    <a:srgbClr val="FFFFFF"/>
                  </a:solidFill>
                </a:defRPr>
              </a:pPr>
              <a:endParaRPr sz="4267" dirty="0">
                <a:latin typeface="微软雅黑"/>
                <a:ea typeface="微软雅黑"/>
                <a:sym typeface="微软雅黑"/>
              </a:endParaRPr>
            </a:p>
          </p:txBody>
        </p:sp>
      </p:grpSp>
      <p:grpSp>
        <p:nvGrpSpPr>
          <p:cNvPr id="18374" name="Group 18374"/>
          <p:cNvGrpSpPr/>
          <p:nvPr/>
        </p:nvGrpSpPr>
        <p:grpSpPr>
          <a:xfrm>
            <a:off x="1417772" y="2053378"/>
            <a:ext cx="422244" cy="422243"/>
            <a:chOff x="0" y="0"/>
            <a:chExt cx="844486" cy="844486"/>
          </a:xfrm>
        </p:grpSpPr>
        <p:sp>
          <p:nvSpPr>
            <p:cNvPr id="18372" name="Shape 18372"/>
            <p:cNvSpPr/>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3">
                <a:latin typeface="微软雅黑"/>
                <a:ea typeface="微软雅黑"/>
                <a:sym typeface="微软雅黑"/>
              </a:endParaRPr>
            </a:p>
          </p:txBody>
        </p:sp>
        <p:sp>
          <p:nvSpPr>
            <p:cNvPr id="18373" name="Shape 18373"/>
            <p:cNvSpPr/>
            <p:nvPr/>
          </p:nvSpPr>
          <p:spPr>
            <a:xfrm>
              <a:off x="98346" y="185195"/>
              <a:ext cx="647793" cy="4740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1067" dirty="0">
                  <a:solidFill>
                    <a:schemeClr val="bg1"/>
                  </a:solidFill>
                  <a:latin typeface="微软雅黑"/>
                  <a:ea typeface="微软雅黑"/>
                  <a:sym typeface="微软雅黑"/>
                </a:rPr>
                <a:t>01</a:t>
              </a:r>
            </a:p>
          </p:txBody>
        </p:sp>
      </p:grpSp>
      <p:grpSp>
        <p:nvGrpSpPr>
          <p:cNvPr id="18378" name="Group 18378"/>
          <p:cNvGrpSpPr/>
          <p:nvPr/>
        </p:nvGrpSpPr>
        <p:grpSpPr>
          <a:xfrm>
            <a:off x="1071407" y="1781699"/>
            <a:ext cx="2388472" cy="965600"/>
            <a:chOff x="0" y="2080563"/>
            <a:chExt cx="4776940" cy="1931198"/>
          </a:xfrm>
        </p:grpSpPr>
        <p:sp>
          <p:nvSpPr>
            <p:cNvPr id="18375" name="Shape 18375"/>
            <p:cNvSpPr/>
            <p:nvPr/>
          </p:nvSpPr>
          <p:spPr>
            <a:xfrm>
              <a:off x="1537217" y="2080563"/>
              <a:ext cx="3239723" cy="4"/>
            </a:xfrm>
            <a:prstGeom prst="line">
              <a:avLst/>
            </a:prstGeom>
            <a:noFill/>
            <a:ln w="38100" cap="flat" cmpd="sng">
              <a:solidFill>
                <a:schemeClr val="accent1"/>
              </a:solidFill>
              <a:prstDash val="solid"/>
              <a:miter lim="400000"/>
            </a:ln>
            <a:effectLst/>
          </p:spPr>
          <p:txBody>
            <a:bodyPr wrap="square" lIns="0" tIns="0" rIns="0" bIns="0" numCol="1" anchor="ctr">
              <a:noAutofit/>
            </a:bodyPr>
            <a:lstStyle/>
            <a:p>
              <a:pPr lvl="0">
                <a:defRPr sz="3200"/>
              </a:pPr>
              <a:endParaRPr sz="4267" dirty="0">
                <a:latin typeface="微软雅黑"/>
                <a:ea typeface="微软雅黑"/>
                <a:sym typeface="微软雅黑"/>
              </a:endParaRPr>
            </a:p>
          </p:txBody>
        </p:sp>
        <p:sp>
          <p:nvSpPr>
            <p:cNvPr id="18377" name="Shape 18377"/>
            <p:cNvSpPr/>
            <p:nvPr/>
          </p:nvSpPr>
          <p:spPr>
            <a:xfrm rot="16200000">
              <a:off x="149378" y="1931191"/>
              <a:ext cx="1931192" cy="222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1"/>
              </a:solidFill>
              <a:prstDash val="solid"/>
              <a:miter lim="400000"/>
            </a:ln>
            <a:effectLst/>
          </p:spPr>
          <p:txBody>
            <a:bodyPr wrap="square" lIns="0" tIns="0" rIns="0" bIns="0" numCol="1" anchor="ctr">
              <a:noAutofit/>
            </a:bodyPr>
            <a:lstStyle/>
            <a:p>
              <a:pPr lvl="0">
                <a:defRPr sz="3200">
                  <a:solidFill>
                    <a:srgbClr val="FFFFFF"/>
                  </a:solidFill>
                </a:defRPr>
              </a:pPr>
              <a:endParaRPr sz="4267" dirty="0">
                <a:latin typeface="微软雅黑"/>
                <a:ea typeface="微软雅黑"/>
                <a:sym typeface="微软雅黑"/>
              </a:endParaRPr>
            </a:p>
          </p:txBody>
        </p:sp>
      </p:grpSp>
      <p:grpSp>
        <p:nvGrpSpPr>
          <p:cNvPr id="18382" name="Group 18382"/>
          <p:cNvGrpSpPr/>
          <p:nvPr/>
        </p:nvGrpSpPr>
        <p:grpSpPr>
          <a:xfrm>
            <a:off x="3518201" y="2053378"/>
            <a:ext cx="422243" cy="422243"/>
            <a:chOff x="0" y="0"/>
            <a:chExt cx="844486" cy="844486"/>
          </a:xfrm>
        </p:grpSpPr>
        <p:sp>
          <p:nvSpPr>
            <p:cNvPr id="18380" name="Shape 18380"/>
            <p:cNvSpPr/>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3">
                <a:latin typeface="微软雅黑"/>
                <a:ea typeface="微软雅黑"/>
                <a:sym typeface="微软雅黑"/>
              </a:endParaRPr>
            </a:p>
          </p:txBody>
        </p:sp>
        <p:sp>
          <p:nvSpPr>
            <p:cNvPr id="18381" name="Shape 18381"/>
            <p:cNvSpPr/>
            <p:nvPr/>
          </p:nvSpPr>
          <p:spPr>
            <a:xfrm>
              <a:off x="127792" y="185195"/>
              <a:ext cx="588904" cy="4740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1067" dirty="0">
                  <a:solidFill>
                    <a:schemeClr val="bg1"/>
                  </a:solidFill>
                  <a:latin typeface="微软雅黑"/>
                  <a:ea typeface="微软雅黑"/>
                  <a:sym typeface="微软雅黑"/>
                </a:rPr>
                <a:t>02</a:t>
              </a:r>
            </a:p>
          </p:txBody>
        </p:sp>
      </p:grpSp>
      <p:sp>
        <p:nvSpPr>
          <p:cNvPr id="18390" name="Shape 18390"/>
          <p:cNvSpPr/>
          <p:nvPr/>
        </p:nvSpPr>
        <p:spPr>
          <a:xfrm>
            <a:off x="448480" y="3497082"/>
            <a:ext cx="2187228" cy="920808"/>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p>
            <a:pPr defTabSz="457189">
              <a:lnSpc>
                <a:spcPct val="130000"/>
              </a:lnSpc>
              <a:defRPr sz="1800"/>
            </a:pPr>
            <a:r>
              <a:rPr lang="zh-CN" altLang="en-US" sz="2800" dirty="0">
                <a:latin typeface="黑体" panose="02010609060101010101" pitchFamily="49" charset="-122"/>
                <a:ea typeface="黑体" panose="02010609060101010101" pitchFamily="49" charset="-122"/>
                <a:cs typeface="Roboto Bold"/>
                <a:sym typeface="微软雅黑"/>
              </a:rPr>
              <a:t>提高救援效率</a:t>
            </a:r>
          </a:p>
        </p:txBody>
      </p:sp>
      <p:sp>
        <p:nvSpPr>
          <p:cNvPr id="18391" name="Shape 18391"/>
          <p:cNvSpPr/>
          <p:nvPr/>
        </p:nvSpPr>
        <p:spPr>
          <a:xfrm>
            <a:off x="1987267" y="5132354"/>
            <a:ext cx="3288454" cy="933769"/>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p>
            <a:pPr defTabSz="457189">
              <a:lnSpc>
                <a:spcPct val="130000"/>
              </a:lnSpc>
              <a:defRPr sz="1800"/>
            </a:pPr>
            <a:r>
              <a:rPr lang="zh-CN" altLang="en-US" sz="2800" dirty="0">
                <a:latin typeface="黑体" panose="02010609060101010101" pitchFamily="49" charset="-122"/>
                <a:ea typeface="黑体" panose="02010609060101010101" pitchFamily="49" charset="-122"/>
                <a:cs typeface="Roboto Bold"/>
                <a:sym typeface="微软雅黑"/>
              </a:rPr>
              <a:t>减少救护人员伤亡率</a:t>
            </a:r>
          </a:p>
        </p:txBody>
      </p:sp>
      <p:sp>
        <p:nvSpPr>
          <p:cNvPr id="18392" name="Shape 18392"/>
          <p:cNvSpPr/>
          <p:nvPr/>
        </p:nvSpPr>
        <p:spPr>
          <a:xfrm>
            <a:off x="4170995" y="3629570"/>
            <a:ext cx="3288453" cy="920808"/>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p>
            <a:pPr algn="ctr" defTabSz="457189">
              <a:lnSpc>
                <a:spcPct val="130000"/>
              </a:lnSpc>
              <a:defRPr sz="1800"/>
            </a:pPr>
            <a:r>
              <a:rPr lang="zh-CN" altLang="en-US" sz="2800" dirty="0">
                <a:latin typeface="黑体" panose="02010609060101010101" pitchFamily="49" charset="-122"/>
                <a:ea typeface="黑体" panose="02010609060101010101" pitchFamily="49" charset="-122"/>
                <a:cs typeface="Roboto Bold"/>
                <a:sym typeface="微软雅黑"/>
              </a:rPr>
              <a:t>可以适应复杂地形与战场环境</a:t>
            </a:r>
          </a:p>
        </p:txBody>
      </p:sp>
      <p:sp>
        <p:nvSpPr>
          <p:cNvPr id="18393" name="Shape 18393"/>
          <p:cNvSpPr/>
          <p:nvPr/>
        </p:nvSpPr>
        <p:spPr>
          <a:xfrm>
            <a:off x="6784137" y="5132354"/>
            <a:ext cx="2758519" cy="920808"/>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p>
            <a:pPr defTabSz="457189">
              <a:lnSpc>
                <a:spcPct val="130000"/>
              </a:lnSpc>
              <a:defRPr sz="1800"/>
            </a:pPr>
            <a:r>
              <a:rPr lang="zh-CN" altLang="en-US" sz="2800" dirty="0">
                <a:latin typeface="黑体" panose="02010609060101010101" pitchFamily="49" charset="-122"/>
                <a:ea typeface="黑体" panose="02010609060101010101" pitchFamily="49" charset="-122"/>
                <a:cs typeface="Roboto Bold"/>
                <a:sym typeface="微软雅黑"/>
              </a:rPr>
              <a:t>多平台高度集成</a:t>
            </a:r>
            <a:endParaRPr sz="2800" dirty="0">
              <a:latin typeface="黑体" panose="02010609060101010101" pitchFamily="49" charset="-122"/>
              <a:ea typeface="黑体" panose="02010609060101010101" pitchFamily="49" charset="-122"/>
              <a:cs typeface="Roboto Regular"/>
              <a:sym typeface="微软雅黑"/>
            </a:endParaRPr>
          </a:p>
        </p:txBody>
      </p:sp>
      <p:sp>
        <p:nvSpPr>
          <p:cNvPr id="18394" name="Shape 18394"/>
          <p:cNvSpPr/>
          <p:nvPr/>
        </p:nvSpPr>
        <p:spPr>
          <a:xfrm>
            <a:off x="8324898" y="3426297"/>
            <a:ext cx="3682857" cy="920808"/>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p>
            <a:pPr defTabSz="457189">
              <a:lnSpc>
                <a:spcPct val="130000"/>
              </a:lnSpc>
              <a:defRPr sz="1800"/>
            </a:pPr>
            <a:r>
              <a:rPr lang="zh-CN" altLang="en-US" sz="2800" dirty="0">
                <a:latin typeface="黑体" panose="02010609060101010101" pitchFamily="49" charset="-122"/>
                <a:ea typeface="黑体" panose="02010609060101010101" pitchFamily="49" charset="-122"/>
                <a:cs typeface="Roboto Bold"/>
                <a:sym typeface="微软雅黑"/>
              </a:rPr>
              <a:t>可广泛应用于其他领域</a:t>
            </a:r>
          </a:p>
        </p:txBody>
      </p:sp>
      <p:sp>
        <p:nvSpPr>
          <p:cNvPr id="18400" name="Shape 18400"/>
          <p:cNvSpPr/>
          <p:nvPr/>
        </p:nvSpPr>
        <p:spPr>
          <a:xfrm rot="16200000">
            <a:off x="9670279" y="1707012"/>
            <a:ext cx="965597" cy="111497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5"/>
            </a:solidFill>
            <a:prstDash val="solid"/>
            <a:miter lim="400000"/>
          </a:ln>
          <a:effectLst/>
        </p:spPr>
        <p:txBody>
          <a:bodyPr wrap="square" lIns="0" tIns="0" rIns="0" bIns="0" numCol="1" anchor="ctr">
            <a:noAutofit/>
          </a:bodyPr>
          <a:lstStyle/>
          <a:p>
            <a:pPr lvl="0">
              <a:defRPr sz="3200">
                <a:solidFill>
                  <a:srgbClr val="FFFFFF"/>
                </a:solidFill>
              </a:defRPr>
            </a:pPr>
            <a:endParaRPr sz="4267">
              <a:latin typeface="微软雅黑"/>
              <a:ea typeface="微软雅黑"/>
              <a:sym typeface="微软雅黑"/>
            </a:endParaRPr>
          </a:p>
        </p:txBody>
      </p:sp>
      <p:sp>
        <p:nvSpPr>
          <p:cNvPr id="7" name="TextBox 76">
            <a:extLst>
              <a:ext uri="{FF2B5EF4-FFF2-40B4-BE49-F238E27FC236}">
                <a16:creationId xmlns:a16="http://schemas.microsoft.com/office/drawing/2014/main" id="{39D67CB1-A346-16D4-6256-66E7C5F62A0A}"/>
              </a:ext>
            </a:extLst>
          </p:cNvPr>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a:ea typeface="微软雅黑"/>
                <a:sym typeface="微软雅黑"/>
              </a:rPr>
              <a:t>软件需求与创意</a:t>
            </a:r>
          </a:p>
        </p:txBody>
      </p:sp>
      <p:sp>
        <p:nvSpPr>
          <p:cNvPr id="8" name="箭头: 五边形 7">
            <a:extLst>
              <a:ext uri="{FF2B5EF4-FFF2-40B4-BE49-F238E27FC236}">
                <a16:creationId xmlns:a16="http://schemas.microsoft.com/office/drawing/2014/main" id="{771E58A4-651B-2797-7D78-A68F0B7BBF06}"/>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9391613-B173-D92C-8E3C-6A1FD9402335}"/>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黑体" panose="02010609060101010101" pitchFamily="49" charset="-122"/>
                <a:ea typeface="黑体" panose="02010609060101010101" pitchFamily="49" charset="-122"/>
              </a:rPr>
              <a:t>实用</a:t>
            </a: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价值</a:t>
            </a:r>
          </a:p>
        </p:txBody>
      </p:sp>
    </p:spTree>
    <p:extLst>
      <p:ext uri="{BB962C8B-B14F-4D97-AF65-F5344CB8AC3E}">
        <p14:creationId xmlns:p14="http://schemas.microsoft.com/office/powerpoint/2010/main" val="2054012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tile tx="0" ty="0" sx="100000" sy="100000" flip="none" algn="tl"/>
        </a:blipFill>
        <a:effectLst/>
      </p:bgPr>
    </p:bg>
    <p:spTree>
      <p:nvGrpSpPr>
        <p:cNvPr id="1" name=""/>
        <p:cNvGrpSpPr/>
        <p:nvPr/>
      </p:nvGrpSpPr>
      <p:grpSpPr>
        <a:xfrm>
          <a:off x="0" y="0"/>
          <a:ext cx="0" cy="0"/>
          <a:chOff x="0" y="0"/>
          <a:chExt cx="0" cy="0"/>
        </a:xfrm>
      </p:grpSpPr>
      <p:sp>
        <p:nvSpPr>
          <p:cNvPr id="22" name="文本框 21">
            <a:extLst>
              <a:ext uri="{FF2B5EF4-FFF2-40B4-BE49-F238E27FC236}">
                <a16:creationId xmlns:a16="http://schemas.microsoft.com/office/drawing/2014/main" id="{23A868A8-C171-35BD-E65E-6F5E48947E2B}"/>
              </a:ext>
            </a:extLst>
          </p:cNvPr>
          <p:cNvSpPr txBox="1"/>
          <p:nvPr/>
        </p:nvSpPr>
        <p:spPr>
          <a:xfrm>
            <a:off x="637672" y="1740855"/>
            <a:ext cx="11153275" cy="954107"/>
          </a:xfrm>
          <a:prstGeom prst="rect">
            <a:avLst/>
          </a:prstGeom>
          <a:noFill/>
        </p:spPr>
        <p:txBody>
          <a:bodyPr wrap="square" rtlCol="0">
            <a:spAutoFit/>
          </a:bodyPr>
          <a:lstStyle/>
          <a:p>
            <a:pPr>
              <a:defRPr/>
            </a:pPr>
            <a:r>
              <a:rPr lang="en-US" altLang="zh-CN" sz="2800" dirty="0">
                <a:solidFill>
                  <a:schemeClr val="accent6">
                    <a:lumMod val="75000"/>
                  </a:schemeClr>
                </a:solidFill>
                <a:latin typeface="黑体" panose="02010609060101010101" pitchFamily="49" charset="-122"/>
                <a:ea typeface="黑体" panose="02010609060101010101" pitchFamily="49" charset="-122"/>
              </a:rPr>
              <a:t>1.</a:t>
            </a:r>
            <a:r>
              <a:rPr lang="zh-CN" altLang="en-US" sz="2800" dirty="0">
                <a:solidFill>
                  <a:schemeClr val="accent6">
                    <a:lumMod val="75000"/>
                  </a:schemeClr>
                </a:solidFill>
                <a:latin typeface="黑体" panose="02010609060101010101" pitchFamily="49" charset="-122"/>
                <a:ea typeface="黑体" panose="02010609060101010101" pitchFamily="49" charset="-122"/>
              </a:rPr>
              <a:t>感知环境</a:t>
            </a:r>
            <a:endParaRPr lang="en-US" altLang="zh-CN" sz="2800" dirty="0">
              <a:solidFill>
                <a:schemeClr val="accent6">
                  <a:lumMod val="75000"/>
                </a:schemeClr>
              </a:solidFill>
              <a:latin typeface="黑体" panose="02010609060101010101" pitchFamily="49" charset="-122"/>
              <a:ea typeface="黑体" panose="02010609060101010101" pitchFamily="49" charset="-122"/>
            </a:endParaRPr>
          </a:p>
          <a:p>
            <a:pPr marL="285750" indent="-285750">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机器狗通过雷达获取周边环境的数据，构建建模信息，并传回客户端</a:t>
            </a:r>
          </a:p>
        </p:txBody>
      </p:sp>
      <p:sp>
        <p:nvSpPr>
          <p:cNvPr id="23" name="文本框 22">
            <a:extLst>
              <a:ext uri="{FF2B5EF4-FFF2-40B4-BE49-F238E27FC236}">
                <a16:creationId xmlns:a16="http://schemas.microsoft.com/office/drawing/2014/main" id="{FDD75C8D-417F-6C74-9777-E54D4AFEB0DD}"/>
              </a:ext>
            </a:extLst>
          </p:cNvPr>
          <p:cNvSpPr txBox="1"/>
          <p:nvPr/>
        </p:nvSpPr>
        <p:spPr>
          <a:xfrm>
            <a:off x="637672" y="2795806"/>
            <a:ext cx="11396354" cy="954107"/>
          </a:xfrm>
          <a:prstGeom prst="rect">
            <a:avLst/>
          </a:prstGeom>
          <a:noFill/>
        </p:spPr>
        <p:txBody>
          <a:bodyPr wrap="square" rtlCol="0">
            <a:spAutoFit/>
          </a:bodyPr>
          <a:lstStyle/>
          <a:p>
            <a:pPr>
              <a:defRPr/>
            </a:pPr>
            <a:r>
              <a:rPr lang="en-US" altLang="zh-CN" sz="2800" dirty="0">
                <a:solidFill>
                  <a:schemeClr val="accent6">
                    <a:lumMod val="75000"/>
                  </a:schemeClr>
                </a:solidFill>
                <a:latin typeface="黑体" panose="02010609060101010101" pitchFamily="49" charset="-122"/>
                <a:ea typeface="黑体" panose="02010609060101010101" pitchFamily="49" charset="-122"/>
              </a:rPr>
              <a:t>2.</a:t>
            </a:r>
            <a:r>
              <a:rPr lang="zh-CN" altLang="en-US" sz="2800" dirty="0">
                <a:solidFill>
                  <a:schemeClr val="accent6">
                    <a:lumMod val="75000"/>
                  </a:schemeClr>
                </a:solidFill>
                <a:latin typeface="黑体" panose="02010609060101010101" pitchFamily="49" charset="-122"/>
                <a:ea typeface="黑体" panose="02010609060101010101" pitchFamily="49" charset="-122"/>
              </a:rPr>
              <a:t>任务规划</a:t>
            </a:r>
            <a:endParaRPr lang="en-US" altLang="zh-CN" sz="2800" dirty="0">
              <a:solidFill>
                <a:schemeClr val="accent6">
                  <a:lumMod val="75000"/>
                </a:schemeClr>
              </a:solidFill>
              <a:latin typeface="黑体" panose="02010609060101010101" pitchFamily="49" charset="-122"/>
              <a:ea typeface="黑体" panose="02010609060101010101" pitchFamily="49" charset="-122"/>
            </a:endParaRPr>
          </a:p>
          <a:p>
            <a:pPr marL="285750" indent="-285750">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结合环境数据与地图，通过算法实现完成软件操作者下达的任务</a:t>
            </a:r>
          </a:p>
        </p:txBody>
      </p:sp>
      <p:sp>
        <p:nvSpPr>
          <p:cNvPr id="24" name="文本框 23">
            <a:extLst>
              <a:ext uri="{FF2B5EF4-FFF2-40B4-BE49-F238E27FC236}">
                <a16:creationId xmlns:a16="http://schemas.microsoft.com/office/drawing/2014/main" id="{8F1BF844-7A0C-602C-7921-DB7BCBF8A9B4}"/>
              </a:ext>
            </a:extLst>
          </p:cNvPr>
          <p:cNvSpPr txBox="1"/>
          <p:nvPr/>
        </p:nvSpPr>
        <p:spPr>
          <a:xfrm>
            <a:off x="637672" y="3850457"/>
            <a:ext cx="11648426" cy="954107"/>
          </a:xfrm>
          <a:prstGeom prst="rect">
            <a:avLst/>
          </a:prstGeom>
          <a:noFill/>
        </p:spPr>
        <p:txBody>
          <a:bodyPr wrap="square" rtlCol="0">
            <a:spAutoFit/>
          </a:bodyPr>
          <a:lstStyle/>
          <a:p>
            <a:pPr>
              <a:defRPr/>
            </a:pPr>
            <a:r>
              <a:rPr lang="en-US" altLang="zh-CN" sz="2800" dirty="0">
                <a:solidFill>
                  <a:schemeClr val="accent6">
                    <a:lumMod val="75000"/>
                  </a:schemeClr>
                </a:solidFill>
                <a:latin typeface="黑体" panose="02010609060101010101" pitchFamily="49" charset="-122"/>
                <a:ea typeface="黑体" panose="02010609060101010101" pitchFamily="49" charset="-122"/>
              </a:rPr>
              <a:t>3.</a:t>
            </a:r>
            <a:r>
              <a:rPr lang="zh-CN" altLang="en-US" sz="2800" dirty="0">
                <a:solidFill>
                  <a:schemeClr val="accent6">
                    <a:lumMod val="75000"/>
                  </a:schemeClr>
                </a:solidFill>
                <a:latin typeface="黑体" panose="02010609060101010101" pitchFamily="49" charset="-122"/>
                <a:ea typeface="黑体" panose="02010609060101010101" pitchFamily="49" charset="-122"/>
              </a:rPr>
              <a:t>行动控制</a:t>
            </a:r>
            <a:endParaRPr lang="en-US" altLang="zh-CN" sz="2800" dirty="0">
              <a:solidFill>
                <a:schemeClr val="accent6">
                  <a:lumMod val="75000"/>
                </a:schemeClr>
              </a:solidFill>
              <a:latin typeface="黑体" panose="02010609060101010101" pitchFamily="49" charset="-122"/>
              <a:ea typeface="黑体" panose="02010609060101010101" pitchFamily="49" charset="-122"/>
            </a:endParaRPr>
          </a:p>
          <a:p>
            <a:pPr marL="285750" indent="-285750">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在远端控制机器人实现行进至预定位置、控制机器狗的功能。</a:t>
            </a:r>
          </a:p>
        </p:txBody>
      </p:sp>
      <p:pic>
        <p:nvPicPr>
          <p:cNvPr id="2" name="图片 1">
            <a:extLst>
              <a:ext uri="{FF2B5EF4-FFF2-40B4-BE49-F238E27FC236}">
                <a16:creationId xmlns:a16="http://schemas.microsoft.com/office/drawing/2014/main" id="{50645557-3D0D-0DEA-4F54-C0F80A4DFC6E}"/>
              </a:ext>
            </a:extLst>
          </p:cNvPr>
          <p:cNvPicPr/>
          <p:nvPr>
            <p:custDataLst>
              <p:tags r:id="rId1"/>
            </p:custDataLst>
          </p:nvPr>
        </p:nvPicPr>
        <p:blipFill>
          <a:blip r:embed="rId6"/>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3" name="图片 2">
            <a:extLst>
              <a:ext uri="{FF2B5EF4-FFF2-40B4-BE49-F238E27FC236}">
                <a16:creationId xmlns:a16="http://schemas.microsoft.com/office/drawing/2014/main" id="{40D54636-4D75-855B-592B-208647FCAD71}"/>
              </a:ext>
            </a:extLst>
          </p:cNvPr>
          <p:cNvPicPr>
            <a:picLocks noChangeAspect="1"/>
          </p:cNvPicPr>
          <p:nvPr>
            <p:custDataLst>
              <p:tags r:id="rId2"/>
            </p:custDataLst>
          </p:nvPr>
        </p:nvPicPr>
        <p:blipFill>
          <a:blip r:embed="rId7"/>
          <a:srcRect l="6460"/>
          <a:stretch>
            <a:fillRect/>
          </a:stretch>
        </p:blipFill>
        <p:spPr>
          <a:xfrm>
            <a:off x="293166" y="5205310"/>
            <a:ext cx="2030150" cy="1682356"/>
          </a:xfrm>
          <a:prstGeom prst="rect">
            <a:avLst/>
          </a:prstGeom>
          <a:effectLst>
            <a:glow rad="127000">
              <a:srgbClr val="FAFAFA">
                <a:alpha val="40000"/>
              </a:srgbClr>
            </a:glow>
          </a:effectLst>
        </p:spPr>
      </p:pic>
      <p:sp>
        <p:nvSpPr>
          <p:cNvPr id="4" name="箭头: 五边形 3">
            <a:extLst>
              <a:ext uri="{FF2B5EF4-FFF2-40B4-BE49-F238E27FC236}">
                <a16:creationId xmlns:a16="http://schemas.microsoft.com/office/drawing/2014/main" id="{578324CA-452E-5907-9927-0D211F77A941}"/>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5" name="文本框 4">
            <a:extLst>
              <a:ext uri="{FF2B5EF4-FFF2-40B4-BE49-F238E27FC236}">
                <a16:creationId xmlns:a16="http://schemas.microsoft.com/office/drawing/2014/main" id="{67BABFC5-069D-9A12-9B47-D52D4518783B}"/>
              </a:ext>
            </a:extLst>
          </p:cNvPr>
          <p:cNvSpPr txBox="1"/>
          <p:nvPr/>
        </p:nvSpPr>
        <p:spPr>
          <a:xfrm>
            <a:off x="209405" y="1005178"/>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黑体" panose="02010609060101010101" pitchFamily="49" charset="-122"/>
                <a:ea typeface="黑体" panose="02010609060101010101" pitchFamily="49" charset="-122"/>
              </a:rPr>
              <a:t>核心功能</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7" name="TextBox 76">
            <a:extLst>
              <a:ext uri="{FF2B5EF4-FFF2-40B4-BE49-F238E27FC236}">
                <a16:creationId xmlns:a16="http://schemas.microsoft.com/office/drawing/2014/main" id="{1F9F9AE4-F5D5-44B4-5217-1531F627BC3F}"/>
              </a:ext>
            </a:extLst>
          </p:cNvPr>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a:ea typeface="微软雅黑"/>
                <a:sym typeface="微软雅黑"/>
              </a:rPr>
              <a:t>软件需求与创意</a:t>
            </a:r>
          </a:p>
        </p:txBody>
      </p:sp>
      <p:sp>
        <p:nvSpPr>
          <p:cNvPr id="8" name="箭头: V 形 7">
            <a:extLst>
              <a:ext uri="{FF2B5EF4-FFF2-40B4-BE49-F238E27FC236}">
                <a16:creationId xmlns:a16="http://schemas.microsoft.com/office/drawing/2014/main" id="{390AFAA3-A31D-E52E-8416-9471E9B07FF8}"/>
              </a:ext>
            </a:extLst>
          </p:cNvPr>
          <p:cNvSpPr/>
          <p:nvPr/>
        </p:nvSpPr>
        <p:spPr>
          <a:xfrm>
            <a:off x="1969947" y="993694"/>
            <a:ext cx="1896308" cy="600500"/>
          </a:xfrm>
          <a:prstGeom prst="chevron">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pitchFamily="49" charset="-122"/>
              <a:ea typeface="黑体" panose="02010609060101010101" pitchFamily="49" charset="-122"/>
            </a:endParaRPr>
          </a:p>
        </p:txBody>
      </p:sp>
      <p:sp>
        <p:nvSpPr>
          <p:cNvPr id="9" name="文本框 8">
            <a:extLst>
              <a:ext uri="{FF2B5EF4-FFF2-40B4-BE49-F238E27FC236}">
                <a16:creationId xmlns:a16="http://schemas.microsoft.com/office/drawing/2014/main" id="{97927419-1FEF-E979-CDE1-A7BDEE51DAE4}"/>
              </a:ext>
            </a:extLst>
          </p:cNvPr>
          <p:cNvSpPr txBox="1"/>
          <p:nvPr/>
        </p:nvSpPr>
        <p:spPr>
          <a:xfrm>
            <a:off x="2087463" y="1005178"/>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黑体" panose="02010609060101010101" pitchFamily="49" charset="-122"/>
                <a:ea typeface="黑体" panose="02010609060101010101" pitchFamily="49" charset="-122"/>
              </a:rPr>
              <a:t>机器狗</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158767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文本框 21">
            <a:extLst>
              <a:ext uri="{FF2B5EF4-FFF2-40B4-BE49-F238E27FC236}">
                <a16:creationId xmlns:a16="http://schemas.microsoft.com/office/drawing/2014/main" id="{23A868A8-C171-35BD-E65E-6F5E48947E2B}"/>
              </a:ext>
            </a:extLst>
          </p:cNvPr>
          <p:cNvSpPr txBox="1"/>
          <p:nvPr/>
        </p:nvSpPr>
        <p:spPr>
          <a:xfrm>
            <a:off x="637672" y="1839109"/>
            <a:ext cx="10875175"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schemeClr val="accent6">
                    <a:lumMod val="75000"/>
                  </a:schemeClr>
                </a:solidFill>
                <a:effectLst/>
                <a:uLnTx/>
                <a:uFillTx/>
                <a:latin typeface="黑体" panose="02010609060101010101" pitchFamily="49" charset="-122"/>
                <a:ea typeface="黑体" panose="02010609060101010101" pitchFamily="49" charset="-122"/>
                <a:cs typeface="+mn-cs"/>
              </a:rPr>
              <a:t>1.</a:t>
            </a:r>
            <a:r>
              <a:rPr lang="zh-CN" altLang="en-US" sz="2800" dirty="0">
                <a:solidFill>
                  <a:schemeClr val="accent6">
                    <a:lumMod val="75000"/>
                  </a:schemeClr>
                </a:solidFill>
                <a:latin typeface="黑体" panose="02010609060101010101" pitchFamily="49" charset="-122"/>
                <a:ea typeface="黑体" panose="02010609060101010101" pitchFamily="49" charset="-122"/>
              </a:rPr>
              <a:t>目标识别</a:t>
            </a:r>
            <a:endParaRPr kumimoji="0" lang="en-US" altLang="zh-CN" sz="2800" b="0" i="0" u="none" strike="noStrike" kern="1200" cap="none" spc="0" normalizeH="0" baseline="0" noProof="0" dirty="0">
              <a:ln>
                <a:noFill/>
              </a:ln>
              <a:solidFill>
                <a:schemeClr val="accent6">
                  <a:lumMod val="75000"/>
                </a:schemeClr>
              </a:solidFill>
              <a:effectLst/>
              <a:uLnTx/>
              <a:uFillTx/>
              <a:latin typeface="黑体" panose="02010609060101010101" pitchFamily="49" charset="-122"/>
              <a:ea typeface="黑体" panose="02010609060101010101" pitchFamily="49"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基于无人机吊舱传回的图像，进行目标识别，识别出伤员。</a:t>
            </a:r>
          </a:p>
        </p:txBody>
      </p:sp>
      <p:sp>
        <p:nvSpPr>
          <p:cNvPr id="23" name="文本框 22">
            <a:extLst>
              <a:ext uri="{FF2B5EF4-FFF2-40B4-BE49-F238E27FC236}">
                <a16:creationId xmlns:a16="http://schemas.microsoft.com/office/drawing/2014/main" id="{FDD75C8D-417F-6C74-9777-E54D4AFEB0DD}"/>
              </a:ext>
            </a:extLst>
          </p:cNvPr>
          <p:cNvSpPr txBox="1"/>
          <p:nvPr/>
        </p:nvSpPr>
        <p:spPr>
          <a:xfrm>
            <a:off x="637672" y="2795806"/>
            <a:ext cx="11554328" cy="954107"/>
          </a:xfrm>
          <a:prstGeom prst="rect">
            <a:avLst/>
          </a:prstGeom>
          <a:noFill/>
        </p:spPr>
        <p:txBody>
          <a:bodyPr wrap="square" rtlCol="0">
            <a:spAutoFit/>
          </a:bodyPr>
          <a:lstStyle/>
          <a:p>
            <a:pPr>
              <a:defRPr/>
            </a:pPr>
            <a:r>
              <a:rPr lang="en-US" altLang="zh-CN" sz="2800" dirty="0">
                <a:solidFill>
                  <a:schemeClr val="accent6">
                    <a:lumMod val="75000"/>
                  </a:schemeClr>
                </a:solidFill>
                <a:latin typeface="黑体" panose="02010609060101010101" pitchFamily="49" charset="-122"/>
                <a:ea typeface="黑体" panose="02010609060101010101" pitchFamily="49" charset="-122"/>
              </a:rPr>
              <a:t>2.</a:t>
            </a:r>
            <a:r>
              <a:rPr lang="zh-CN" altLang="en-US" sz="2800" dirty="0">
                <a:solidFill>
                  <a:schemeClr val="accent6">
                    <a:lumMod val="75000"/>
                  </a:schemeClr>
                </a:solidFill>
                <a:latin typeface="黑体" panose="02010609060101010101" pitchFamily="49" charset="-122"/>
                <a:ea typeface="黑体" panose="02010609060101010101" pitchFamily="49" charset="-122"/>
              </a:rPr>
              <a:t>飞行控制</a:t>
            </a:r>
            <a:endParaRPr lang="en-US" altLang="zh-CN" sz="2800" dirty="0">
              <a:solidFill>
                <a:schemeClr val="accent6">
                  <a:lumMod val="75000"/>
                </a:schemeClr>
              </a:solidFill>
              <a:latin typeface="黑体" panose="02010609060101010101" pitchFamily="49" charset="-122"/>
              <a:ea typeface="黑体" panose="02010609060101010101" pitchFamily="49" charset="-122"/>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使用遥控器控制无人机飞行，无人机也可以自主在特定区域按轨迹飞行。</a:t>
            </a:r>
          </a:p>
        </p:txBody>
      </p:sp>
      <p:sp>
        <p:nvSpPr>
          <p:cNvPr id="25" name="文本框 24">
            <a:extLst>
              <a:ext uri="{FF2B5EF4-FFF2-40B4-BE49-F238E27FC236}">
                <a16:creationId xmlns:a16="http://schemas.microsoft.com/office/drawing/2014/main" id="{FBA4DDF3-E0E3-0F14-F3DD-5417E71E8D9C}"/>
              </a:ext>
            </a:extLst>
          </p:cNvPr>
          <p:cNvSpPr txBox="1"/>
          <p:nvPr/>
        </p:nvSpPr>
        <p:spPr>
          <a:xfrm>
            <a:off x="637672" y="3850757"/>
            <a:ext cx="11574324" cy="954107"/>
          </a:xfrm>
          <a:prstGeom prst="rect">
            <a:avLst/>
          </a:prstGeom>
          <a:noFill/>
        </p:spPr>
        <p:txBody>
          <a:bodyPr wrap="square" rtlCol="0">
            <a:spAutoFit/>
          </a:bodyPr>
          <a:lstStyle/>
          <a:p>
            <a:pPr marR="0" lvl="0" indent="0" fontAlgn="auto">
              <a:lnSpc>
                <a:spcPct val="100000"/>
              </a:lnSpc>
              <a:spcBef>
                <a:spcPts val="0"/>
              </a:spcBef>
              <a:spcAft>
                <a:spcPts val="0"/>
              </a:spcAft>
              <a:buClrTx/>
              <a:buSzTx/>
              <a:buFontTx/>
              <a:buNone/>
              <a:tabLst/>
              <a:defRPr/>
            </a:pPr>
            <a:r>
              <a:rPr lang="en-US" altLang="zh-CN" sz="2800" dirty="0">
                <a:solidFill>
                  <a:schemeClr val="accent6">
                    <a:lumMod val="75000"/>
                  </a:schemeClr>
                </a:solidFill>
                <a:latin typeface="黑体" panose="02010609060101010101" pitchFamily="49" charset="-122"/>
                <a:ea typeface="黑体" panose="02010609060101010101" pitchFamily="49" charset="-122"/>
              </a:rPr>
              <a:t>3.</a:t>
            </a:r>
            <a:r>
              <a:rPr lang="zh-CN" altLang="en-US" sz="2800" dirty="0">
                <a:solidFill>
                  <a:schemeClr val="accent6">
                    <a:lumMod val="75000"/>
                  </a:schemeClr>
                </a:solidFill>
                <a:latin typeface="黑体" panose="02010609060101010101" pitchFamily="49" charset="-122"/>
                <a:ea typeface="黑体" panose="02010609060101010101" pitchFamily="49" charset="-122"/>
              </a:rPr>
              <a:t>位置确定</a:t>
            </a:r>
            <a:endParaRPr lang="en-US" altLang="zh-CN" sz="2800" dirty="0">
              <a:solidFill>
                <a:schemeClr val="accent6">
                  <a:lumMod val="75000"/>
                </a:schemeClr>
              </a:solidFill>
              <a:latin typeface="黑体" panose="02010609060101010101" pitchFamily="49" charset="-122"/>
              <a:ea typeface="黑体" panose="02010609060101010101" pitchFamily="49" charset="-122"/>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将无人机视频中的目标的位置坐标确定，同时传回给机器狗。</a:t>
            </a:r>
          </a:p>
        </p:txBody>
      </p:sp>
      <p:pic>
        <p:nvPicPr>
          <p:cNvPr id="4" name="图片 3">
            <a:extLst>
              <a:ext uri="{FF2B5EF4-FFF2-40B4-BE49-F238E27FC236}">
                <a16:creationId xmlns:a16="http://schemas.microsoft.com/office/drawing/2014/main" id="{1AA4338B-20DB-AFC1-5740-0F24B5917B48}"/>
              </a:ext>
            </a:extLst>
          </p:cNvPr>
          <p:cNvPicPr>
            <a:picLocks noChangeAspect="1"/>
          </p:cNvPicPr>
          <p:nvPr>
            <p:custDataLst>
              <p:tags r:id="rId1"/>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pic>
        <p:nvPicPr>
          <p:cNvPr id="5" name="图片 4">
            <a:extLst>
              <a:ext uri="{FF2B5EF4-FFF2-40B4-BE49-F238E27FC236}">
                <a16:creationId xmlns:a16="http://schemas.microsoft.com/office/drawing/2014/main" id="{70C3F3CB-CFAE-DFB7-B5AE-6F9EB84718A3}"/>
              </a:ext>
            </a:extLst>
          </p:cNvPr>
          <p:cNvPicPr/>
          <p:nvPr>
            <p:custDataLst>
              <p:tags r:id="rId2"/>
            </p:custDataLst>
          </p:nvPr>
        </p:nvPicPr>
        <p:blipFill>
          <a:blip r:embed="rId6"/>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sp>
        <p:nvSpPr>
          <p:cNvPr id="3" name="TextBox 76">
            <a:extLst>
              <a:ext uri="{FF2B5EF4-FFF2-40B4-BE49-F238E27FC236}">
                <a16:creationId xmlns:a16="http://schemas.microsoft.com/office/drawing/2014/main" id="{543DA54C-DB5D-8607-A91F-9DD38E9FD848}"/>
              </a:ext>
            </a:extLst>
          </p:cNvPr>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a:ea typeface="微软雅黑"/>
                <a:sym typeface="微软雅黑"/>
              </a:rPr>
              <a:t>软件需求与创意</a:t>
            </a:r>
          </a:p>
        </p:txBody>
      </p:sp>
      <p:sp>
        <p:nvSpPr>
          <p:cNvPr id="8" name="箭头: 五边形 7">
            <a:extLst>
              <a:ext uri="{FF2B5EF4-FFF2-40B4-BE49-F238E27FC236}">
                <a16:creationId xmlns:a16="http://schemas.microsoft.com/office/drawing/2014/main" id="{AB599C27-4D92-1BBD-A675-55056A3B0487}"/>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9" name="文本框 8">
            <a:extLst>
              <a:ext uri="{FF2B5EF4-FFF2-40B4-BE49-F238E27FC236}">
                <a16:creationId xmlns:a16="http://schemas.microsoft.com/office/drawing/2014/main" id="{B798EF52-7A5F-E487-FAAC-A6A6C433712C}"/>
              </a:ext>
            </a:extLst>
          </p:cNvPr>
          <p:cNvSpPr txBox="1"/>
          <p:nvPr/>
        </p:nvSpPr>
        <p:spPr>
          <a:xfrm>
            <a:off x="209405" y="1005178"/>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黑体" panose="02010609060101010101" pitchFamily="49" charset="-122"/>
                <a:ea typeface="黑体" panose="02010609060101010101" pitchFamily="49" charset="-122"/>
              </a:rPr>
              <a:t>核心功能</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10" name="箭头: V 形 9">
            <a:extLst>
              <a:ext uri="{FF2B5EF4-FFF2-40B4-BE49-F238E27FC236}">
                <a16:creationId xmlns:a16="http://schemas.microsoft.com/office/drawing/2014/main" id="{C9461263-C0BE-75F7-793F-169BD7285573}"/>
              </a:ext>
            </a:extLst>
          </p:cNvPr>
          <p:cNvSpPr/>
          <p:nvPr/>
        </p:nvSpPr>
        <p:spPr>
          <a:xfrm>
            <a:off x="1969947" y="993694"/>
            <a:ext cx="1896308" cy="600500"/>
          </a:xfrm>
          <a:prstGeom prst="chevron">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pitchFamily="49" charset="-122"/>
              <a:ea typeface="黑体" panose="02010609060101010101" pitchFamily="49" charset="-122"/>
            </a:endParaRPr>
          </a:p>
        </p:txBody>
      </p:sp>
      <p:sp>
        <p:nvSpPr>
          <p:cNvPr id="11" name="文本框 10">
            <a:extLst>
              <a:ext uri="{FF2B5EF4-FFF2-40B4-BE49-F238E27FC236}">
                <a16:creationId xmlns:a16="http://schemas.microsoft.com/office/drawing/2014/main" id="{9715B870-EB55-A8C1-4B35-236A0E620E73}"/>
              </a:ext>
            </a:extLst>
          </p:cNvPr>
          <p:cNvSpPr txBox="1"/>
          <p:nvPr/>
        </p:nvSpPr>
        <p:spPr>
          <a:xfrm>
            <a:off x="2087463" y="1005178"/>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黑体" panose="02010609060101010101" pitchFamily="49" charset="-122"/>
                <a:ea typeface="黑体" panose="02010609060101010101" pitchFamily="49" charset="-122"/>
              </a:rPr>
              <a:t>无人机</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413283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tile tx="0" ty="0" sx="100000" sy="100000" flip="none" algn="tl"/>
        </a:blipFill>
        <a:effectLst/>
      </p:bgPr>
    </p:bg>
    <p:spTree>
      <p:nvGrpSpPr>
        <p:cNvPr id="1" name=""/>
        <p:cNvGrpSpPr/>
        <p:nvPr/>
      </p:nvGrpSpPr>
      <p:grpSpPr>
        <a:xfrm>
          <a:off x="0" y="0"/>
          <a:ext cx="0" cy="0"/>
          <a:chOff x="0" y="0"/>
          <a:chExt cx="0" cy="0"/>
        </a:xfrm>
      </p:grpSpPr>
      <p:pic>
        <p:nvPicPr>
          <p:cNvPr id="53" name="图片 52">
            <a:extLst>
              <a:ext uri="{FF2B5EF4-FFF2-40B4-BE49-F238E27FC236}">
                <a16:creationId xmlns:a16="http://schemas.microsoft.com/office/drawing/2014/main" id="{C15ED887-D391-E028-5DA7-347C7DEC327F}"/>
              </a:ext>
            </a:extLst>
          </p:cNvPr>
          <p:cNvPicPr/>
          <p:nvPr>
            <p:custDataLst>
              <p:tags r:id="rId1"/>
            </p:custDataLst>
          </p:nvPr>
        </p:nvPicPr>
        <p:blipFill>
          <a:blip r:embed="rId6"/>
          <a:stretch>
            <a:fillRect/>
          </a:stretch>
        </p:blipFill>
        <p:spPr>
          <a:xfrm>
            <a:off x="8686801" y="1225240"/>
            <a:ext cx="2910690" cy="2437049"/>
          </a:xfrm>
          <a:prstGeom prst="rect">
            <a:avLst/>
          </a:prstGeom>
          <a:noFill/>
          <a:ln w="9525">
            <a:noFill/>
          </a:ln>
          <a:effectLst>
            <a:outerShdw blurRad="50800" dist="38100" dir="2700000" algn="tl" rotWithShape="0">
              <a:prstClr val="black">
                <a:alpha val="40000"/>
              </a:prstClr>
            </a:outerShdw>
          </a:effectLst>
        </p:spPr>
      </p:pic>
      <p:pic>
        <p:nvPicPr>
          <p:cNvPr id="54" name="图片 53">
            <a:extLst>
              <a:ext uri="{FF2B5EF4-FFF2-40B4-BE49-F238E27FC236}">
                <a16:creationId xmlns:a16="http://schemas.microsoft.com/office/drawing/2014/main" id="{7D4E4595-091A-05B6-0509-1260C4746E70}"/>
              </a:ext>
            </a:extLst>
          </p:cNvPr>
          <p:cNvPicPr/>
          <p:nvPr>
            <p:custDataLst>
              <p:tags r:id="rId2"/>
            </p:custDataLst>
          </p:nvPr>
        </p:nvPicPr>
        <p:blipFill>
          <a:blip r:embed="rId7"/>
          <a:stretch>
            <a:fillRect/>
          </a:stretch>
        </p:blipFill>
        <p:spPr>
          <a:xfrm>
            <a:off x="8506295" y="4018185"/>
            <a:ext cx="3271701" cy="1934227"/>
          </a:xfrm>
          <a:prstGeom prst="rect">
            <a:avLst/>
          </a:prstGeom>
          <a:noFill/>
          <a:ln w="9525">
            <a:noFill/>
          </a:ln>
          <a:effectLst>
            <a:outerShdw blurRad="50800" dist="38100" dir="2700000" algn="tl" rotWithShape="0">
              <a:prstClr val="black">
                <a:alpha val="40000"/>
              </a:prstClr>
            </a:outerShdw>
          </a:effectLst>
        </p:spPr>
      </p:pic>
      <p:sp>
        <p:nvSpPr>
          <p:cNvPr id="2" name="文本框 1">
            <a:extLst>
              <a:ext uri="{FF2B5EF4-FFF2-40B4-BE49-F238E27FC236}">
                <a16:creationId xmlns:a16="http://schemas.microsoft.com/office/drawing/2014/main" id="{775E5E47-A598-53E0-B0A3-43036ED048B7}"/>
              </a:ext>
            </a:extLst>
          </p:cNvPr>
          <p:cNvSpPr txBox="1"/>
          <p:nvPr/>
        </p:nvSpPr>
        <p:spPr>
          <a:xfrm>
            <a:off x="433137" y="1962300"/>
            <a:ext cx="8049349"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a:rPr>
              <a:t>1</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a:rPr>
              <a:t>、将机器人与无人机技术相结合，实现空地协同</a:t>
            </a:r>
          </a:p>
        </p:txBody>
      </p:sp>
      <p:sp>
        <p:nvSpPr>
          <p:cNvPr id="3" name="文本框 2">
            <a:extLst>
              <a:ext uri="{FF2B5EF4-FFF2-40B4-BE49-F238E27FC236}">
                <a16:creationId xmlns:a16="http://schemas.microsoft.com/office/drawing/2014/main" id="{EB352622-9209-F945-6DF6-CCEDAA6A4338}"/>
              </a:ext>
            </a:extLst>
          </p:cNvPr>
          <p:cNvSpPr txBox="1"/>
          <p:nvPr/>
        </p:nvSpPr>
        <p:spPr>
          <a:xfrm>
            <a:off x="433136" y="2895028"/>
            <a:ext cx="8049349"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8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sym typeface="微软雅黑"/>
              </a:rPr>
              <a:t>2</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a:rPr>
              <a:t>、基于</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a:rPr>
              <a:t>RTSP</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a:rPr>
              <a:t>和</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a:rPr>
              <a:t>HTTP</a:t>
            </a:r>
            <a:r>
              <a:rPr lang="zh-CN" altLang="en-US" sz="28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sym typeface="微软雅黑"/>
              </a:rPr>
              <a:t>实时监控战场情况</a:t>
            </a:r>
            <a:endPar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a:endParaRPr>
          </a:p>
        </p:txBody>
      </p:sp>
      <p:sp>
        <p:nvSpPr>
          <p:cNvPr id="4" name="文本框 3">
            <a:extLst>
              <a:ext uri="{FF2B5EF4-FFF2-40B4-BE49-F238E27FC236}">
                <a16:creationId xmlns:a16="http://schemas.microsoft.com/office/drawing/2014/main" id="{82C8C4FD-ECF4-04D0-820B-ECA7C4598021}"/>
              </a:ext>
            </a:extLst>
          </p:cNvPr>
          <p:cNvSpPr txBox="1"/>
          <p:nvPr/>
        </p:nvSpPr>
        <p:spPr>
          <a:xfrm>
            <a:off x="433135" y="3827756"/>
            <a:ext cx="8049349"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a:rPr>
              <a:t>3</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a:rPr>
              <a:t>、通过机器人与伤员进行交互，实现救助智能化</a:t>
            </a:r>
          </a:p>
        </p:txBody>
      </p:sp>
      <p:sp>
        <p:nvSpPr>
          <p:cNvPr id="5" name="文本框 4">
            <a:extLst>
              <a:ext uri="{FF2B5EF4-FFF2-40B4-BE49-F238E27FC236}">
                <a16:creationId xmlns:a16="http://schemas.microsoft.com/office/drawing/2014/main" id="{EAAF4E44-4A94-BF1E-0229-56DFEB6BE7B6}"/>
              </a:ext>
            </a:extLst>
          </p:cNvPr>
          <p:cNvSpPr txBox="1"/>
          <p:nvPr/>
        </p:nvSpPr>
        <p:spPr>
          <a:xfrm>
            <a:off x="433135" y="4760484"/>
            <a:ext cx="8049349"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8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sym typeface="微软雅黑"/>
              </a:rPr>
              <a:t>4</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a:rPr>
              <a:t>、借助机器人与无人机来降低战场援助风险</a:t>
            </a:r>
          </a:p>
        </p:txBody>
      </p:sp>
      <p:sp>
        <p:nvSpPr>
          <p:cNvPr id="6" name="TextBox 76">
            <a:extLst>
              <a:ext uri="{FF2B5EF4-FFF2-40B4-BE49-F238E27FC236}">
                <a16:creationId xmlns:a16="http://schemas.microsoft.com/office/drawing/2014/main" id="{FBBCC8F6-AEA7-07D0-9E29-565689C55405}"/>
              </a:ext>
            </a:extLst>
          </p:cNvPr>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a:ea typeface="微软雅黑"/>
                <a:sym typeface="微软雅黑"/>
              </a:rPr>
              <a:t>软件需求与创意</a:t>
            </a:r>
          </a:p>
        </p:txBody>
      </p:sp>
      <p:sp>
        <p:nvSpPr>
          <p:cNvPr id="7" name="箭头: 五边形 6">
            <a:extLst>
              <a:ext uri="{FF2B5EF4-FFF2-40B4-BE49-F238E27FC236}">
                <a16:creationId xmlns:a16="http://schemas.microsoft.com/office/drawing/2014/main" id="{6629A6C3-4629-166A-76CA-D7E3C7F3CBA2}"/>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71629107-731F-9920-4EF7-380587873738}"/>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黑体" panose="02010609060101010101" pitchFamily="49" charset="-122"/>
                <a:ea typeface="黑体" panose="02010609060101010101" pitchFamily="49" charset="-122"/>
              </a:rPr>
              <a:t>需求创意</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78789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a:extLst>
              <a:ext uri="{FF2B5EF4-FFF2-40B4-BE49-F238E27FC236}">
                <a16:creationId xmlns:a16="http://schemas.microsoft.com/office/drawing/2014/main" id="{D6AEB2F4-274B-A4AD-8940-71358DA09DD5}"/>
              </a:ext>
            </a:extLst>
          </p:cNvPr>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a:ea typeface="微软雅黑"/>
                <a:sym typeface="微软雅黑"/>
              </a:rPr>
              <a:t>需求模型与文档</a:t>
            </a:r>
          </a:p>
        </p:txBody>
      </p:sp>
      <p:pic>
        <p:nvPicPr>
          <p:cNvPr id="4" name="图片 3">
            <a:extLst>
              <a:ext uri="{FF2B5EF4-FFF2-40B4-BE49-F238E27FC236}">
                <a16:creationId xmlns:a16="http://schemas.microsoft.com/office/drawing/2014/main" id="{7D41FBCD-956B-B738-5D85-9E05A5B8FFED}"/>
              </a:ext>
            </a:extLst>
          </p:cNvPr>
          <p:cNvPicPr/>
          <p:nvPr>
            <p:custDataLst>
              <p:tags r:id="rId1"/>
            </p:custDataLst>
          </p:nvPr>
        </p:nvPicPr>
        <p:blipFill>
          <a:blip r:embed="rId4"/>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a:extLst>
              <a:ext uri="{FF2B5EF4-FFF2-40B4-BE49-F238E27FC236}">
                <a16:creationId xmlns:a16="http://schemas.microsoft.com/office/drawing/2014/main" id="{3B8351E4-D071-C6D0-CFB2-B3944D769013}"/>
              </a:ext>
            </a:extLst>
          </p:cNvPr>
          <p:cNvPicPr>
            <a:picLocks noChangeAspect="1"/>
          </p:cNvPicPr>
          <p:nvPr>
            <p:custDataLst>
              <p:tags r:id="rId2"/>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a:extLst>
              <a:ext uri="{FF2B5EF4-FFF2-40B4-BE49-F238E27FC236}">
                <a16:creationId xmlns:a16="http://schemas.microsoft.com/office/drawing/2014/main" id="{B88C4FEB-0EF2-7189-9B76-31FDE9354EF0}"/>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5314FDEE-1AF3-6D1C-574E-1DCC1329AA04}"/>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黑体" panose="02010609060101010101" pitchFamily="49" charset="-122"/>
                <a:ea typeface="黑体" panose="02010609060101010101" pitchFamily="49" charset="-122"/>
              </a:rPr>
              <a:t>用例图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8" name="Rectangle 2">
            <a:extLst>
              <a:ext uri="{FF2B5EF4-FFF2-40B4-BE49-F238E27FC236}">
                <a16:creationId xmlns:a16="http://schemas.microsoft.com/office/drawing/2014/main" id="{17770A49-03D9-1589-7C89-AEC18158B311}"/>
              </a:ext>
            </a:extLst>
          </p:cNvPr>
          <p:cNvSpPr>
            <a:spLocks noChangeArrowheads="1"/>
          </p:cNvSpPr>
          <p:nvPr/>
        </p:nvSpPr>
        <p:spPr bwMode="auto">
          <a:xfrm>
            <a:off x="3100387" y="14573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9" name="对象 8">
            <a:extLst>
              <a:ext uri="{FF2B5EF4-FFF2-40B4-BE49-F238E27FC236}">
                <a16:creationId xmlns:a16="http://schemas.microsoft.com/office/drawing/2014/main" id="{FBBD7981-3321-1E44-7581-A6F825BD4F3D}"/>
              </a:ext>
            </a:extLst>
          </p:cNvPr>
          <p:cNvGraphicFramePr>
            <a:graphicFrameLocks/>
          </p:cNvGraphicFramePr>
          <p:nvPr>
            <p:extLst>
              <p:ext uri="{D42A27DB-BD31-4B8C-83A1-F6EECF244321}">
                <p14:modId xmlns:p14="http://schemas.microsoft.com/office/powerpoint/2010/main" val="1678355323"/>
              </p:ext>
            </p:extLst>
          </p:nvPr>
        </p:nvGraphicFramePr>
        <p:xfrm>
          <a:off x="2871789" y="1238212"/>
          <a:ext cx="6382118" cy="4898268"/>
        </p:xfrm>
        <a:graphic>
          <a:graphicData uri="http://schemas.openxmlformats.org/presentationml/2006/ole">
            <mc:AlternateContent xmlns:mc="http://schemas.openxmlformats.org/markup-compatibility/2006">
              <mc:Choice xmlns:v="urn:schemas-microsoft-com:vml" Requires="v">
                <p:oleObj r:id="rId6" imgW="9121034" imgH="7216171" progId="Visio.Drawing.15">
                  <p:embed/>
                </p:oleObj>
              </mc:Choice>
              <mc:Fallback>
                <p:oleObj r:id="rId6" imgW="9121034" imgH="7216171" progId="Visio.Drawing.15">
                  <p:embed/>
                  <p:pic>
                    <p:nvPicPr>
                      <p:cNvPr id="0" name="Object 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1789" y="1238212"/>
                        <a:ext cx="6382118" cy="4898268"/>
                      </a:xfrm>
                      <a:prstGeom prst="rect">
                        <a:avLst/>
                      </a:prstGeom>
                      <a:noFill/>
                    </p:spPr>
                  </p:pic>
                </p:oleObj>
              </mc:Fallback>
            </mc:AlternateContent>
          </a:graphicData>
        </a:graphic>
      </p:graphicFrame>
    </p:spTree>
    <p:extLst>
      <p:ext uri="{BB962C8B-B14F-4D97-AF65-F5344CB8AC3E}">
        <p14:creationId xmlns:p14="http://schemas.microsoft.com/office/powerpoint/2010/main" val="3468572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a:extLst>
              <a:ext uri="{FF2B5EF4-FFF2-40B4-BE49-F238E27FC236}">
                <a16:creationId xmlns:a16="http://schemas.microsoft.com/office/drawing/2014/main" id="{D6AEB2F4-274B-A4AD-8940-71358DA09DD5}"/>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需求模型与文档</a:t>
            </a:r>
          </a:p>
        </p:txBody>
      </p:sp>
      <p:pic>
        <p:nvPicPr>
          <p:cNvPr id="4" name="图片 3">
            <a:extLst>
              <a:ext uri="{FF2B5EF4-FFF2-40B4-BE49-F238E27FC236}">
                <a16:creationId xmlns:a16="http://schemas.microsoft.com/office/drawing/2014/main" id="{7D41FBCD-956B-B738-5D85-9E05A5B8FFED}"/>
              </a:ext>
            </a:extLst>
          </p:cNvPr>
          <p:cNvPicPr/>
          <p:nvPr>
            <p:custDataLst>
              <p:tags r:id="rId1"/>
            </p:custDataLst>
          </p:nvPr>
        </p:nvPicPr>
        <p:blipFill>
          <a:blip r:embed="rId4"/>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a:extLst>
              <a:ext uri="{FF2B5EF4-FFF2-40B4-BE49-F238E27FC236}">
                <a16:creationId xmlns:a16="http://schemas.microsoft.com/office/drawing/2014/main" id="{3B8351E4-D071-C6D0-CFB2-B3944D769013}"/>
              </a:ext>
            </a:extLst>
          </p:cNvPr>
          <p:cNvPicPr>
            <a:picLocks noChangeAspect="1"/>
          </p:cNvPicPr>
          <p:nvPr>
            <p:custDataLst>
              <p:tags r:id="rId2"/>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a:extLst>
              <a:ext uri="{FF2B5EF4-FFF2-40B4-BE49-F238E27FC236}">
                <a16:creationId xmlns:a16="http://schemas.microsoft.com/office/drawing/2014/main" id="{B88C4FEB-0EF2-7189-9B76-31FDE9354EF0}"/>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5314FDEE-1AF3-6D1C-574E-1DCC1329AA04}"/>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Gill Sans MT" panose="020B0502020104020203"/>
                <a:ea typeface="等线" panose="02010600030101010101" pitchFamily="2" charset="-122"/>
              </a:rPr>
              <a:t>行动控制</a:t>
            </a:r>
            <a:endParaRPr kumimoji="0" lang="zh-CN" altLang="en-US" sz="2800" b="0" i="0" u="none" strike="noStrike" kern="1200" cap="none" spc="0" normalizeH="0" baseline="0" noProof="0" dirty="0">
              <a:ln>
                <a:noFill/>
              </a:ln>
              <a:solidFill>
                <a:prstClr val="white"/>
              </a:solidFill>
              <a:effectLst/>
              <a:uLnTx/>
              <a:uFillTx/>
              <a:latin typeface="Gill Sans MT" panose="020B0502020104020203"/>
              <a:ea typeface="等线" panose="02010600030101010101" pitchFamily="2" charset="-122"/>
              <a:cs typeface="+mn-cs"/>
            </a:endParaRPr>
          </a:p>
        </p:txBody>
      </p:sp>
      <p:pic>
        <p:nvPicPr>
          <p:cNvPr id="8" name="图片 7">
            <a:extLst>
              <a:ext uri="{FF2B5EF4-FFF2-40B4-BE49-F238E27FC236}">
                <a16:creationId xmlns:a16="http://schemas.microsoft.com/office/drawing/2014/main" id="{C696D266-FEF1-3218-562E-082294DC2FAD}"/>
              </a:ext>
            </a:extLst>
          </p:cNvPr>
          <p:cNvPicPr>
            <a:picLocks noChangeAspect="1"/>
          </p:cNvPicPr>
          <p:nvPr/>
        </p:nvPicPr>
        <p:blipFill>
          <a:blip r:embed="rId6"/>
          <a:stretch>
            <a:fillRect/>
          </a:stretch>
        </p:blipFill>
        <p:spPr>
          <a:xfrm>
            <a:off x="2305302" y="1446351"/>
            <a:ext cx="7747772" cy="5006238"/>
          </a:xfrm>
          <a:prstGeom prst="rect">
            <a:avLst/>
          </a:prstGeom>
          <a:noFill/>
          <a:ln>
            <a:noFill/>
          </a:ln>
        </p:spPr>
      </p:pic>
    </p:spTree>
    <p:extLst>
      <p:ext uri="{BB962C8B-B14F-4D97-AF65-F5344CB8AC3E}">
        <p14:creationId xmlns:p14="http://schemas.microsoft.com/office/powerpoint/2010/main" val="421665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a:extLst>
              <a:ext uri="{FF2B5EF4-FFF2-40B4-BE49-F238E27FC236}">
                <a16:creationId xmlns:a16="http://schemas.microsoft.com/office/drawing/2014/main" id="{D6AEB2F4-274B-A4AD-8940-71358DA09DD5}"/>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需求模型与文档</a:t>
            </a:r>
          </a:p>
        </p:txBody>
      </p:sp>
      <p:pic>
        <p:nvPicPr>
          <p:cNvPr id="4" name="图片 3">
            <a:extLst>
              <a:ext uri="{FF2B5EF4-FFF2-40B4-BE49-F238E27FC236}">
                <a16:creationId xmlns:a16="http://schemas.microsoft.com/office/drawing/2014/main" id="{7D41FBCD-956B-B738-5D85-9E05A5B8FFED}"/>
              </a:ext>
            </a:extLst>
          </p:cNvPr>
          <p:cNvPicPr/>
          <p:nvPr>
            <p:custDataLst>
              <p:tags r:id="rId1"/>
            </p:custDataLst>
          </p:nvPr>
        </p:nvPicPr>
        <p:blipFill>
          <a:blip r:embed="rId4"/>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a:extLst>
              <a:ext uri="{FF2B5EF4-FFF2-40B4-BE49-F238E27FC236}">
                <a16:creationId xmlns:a16="http://schemas.microsoft.com/office/drawing/2014/main" id="{3B8351E4-D071-C6D0-CFB2-B3944D769013}"/>
              </a:ext>
            </a:extLst>
          </p:cNvPr>
          <p:cNvPicPr>
            <a:picLocks noChangeAspect="1"/>
          </p:cNvPicPr>
          <p:nvPr>
            <p:custDataLst>
              <p:tags r:id="rId2"/>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a:extLst>
              <a:ext uri="{FF2B5EF4-FFF2-40B4-BE49-F238E27FC236}">
                <a16:creationId xmlns:a16="http://schemas.microsoft.com/office/drawing/2014/main" id="{B88C4FEB-0EF2-7189-9B76-31FDE9354EF0}"/>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5314FDEE-1AF3-6D1C-574E-1DCC1329AA04}"/>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黑体" panose="02010609060101010101" pitchFamily="49" charset="-122"/>
                <a:ea typeface="黑体" panose="02010609060101010101" pitchFamily="49" charset="-122"/>
              </a:rPr>
              <a:t>感知环境</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8" name="图片 7">
            <a:extLst>
              <a:ext uri="{FF2B5EF4-FFF2-40B4-BE49-F238E27FC236}">
                <a16:creationId xmlns:a16="http://schemas.microsoft.com/office/drawing/2014/main" id="{39E88F7B-03BD-BE4F-A873-45C2343A430F}"/>
              </a:ext>
            </a:extLst>
          </p:cNvPr>
          <p:cNvPicPr>
            <a:picLocks noChangeAspect="1"/>
          </p:cNvPicPr>
          <p:nvPr/>
        </p:nvPicPr>
        <p:blipFill>
          <a:blip r:embed="rId6"/>
          <a:stretch>
            <a:fillRect/>
          </a:stretch>
        </p:blipFill>
        <p:spPr>
          <a:xfrm>
            <a:off x="2518304" y="1532882"/>
            <a:ext cx="7321768" cy="5056577"/>
          </a:xfrm>
          <a:prstGeom prst="rect">
            <a:avLst/>
          </a:prstGeom>
          <a:noFill/>
          <a:ln>
            <a:noFill/>
          </a:ln>
        </p:spPr>
      </p:pic>
    </p:spTree>
    <p:extLst>
      <p:ext uri="{BB962C8B-B14F-4D97-AF65-F5344CB8AC3E}">
        <p14:creationId xmlns:p14="http://schemas.microsoft.com/office/powerpoint/2010/main" val="3367992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a:extLst>
              <a:ext uri="{FF2B5EF4-FFF2-40B4-BE49-F238E27FC236}">
                <a16:creationId xmlns:a16="http://schemas.microsoft.com/office/drawing/2014/main" id="{D6AEB2F4-274B-A4AD-8940-71358DA09DD5}"/>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需求模型与文档</a:t>
            </a:r>
          </a:p>
        </p:txBody>
      </p:sp>
      <p:pic>
        <p:nvPicPr>
          <p:cNvPr id="4" name="图片 3">
            <a:extLst>
              <a:ext uri="{FF2B5EF4-FFF2-40B4-BE49-F238E27FC236}">
                <a16:creationId xmlns:a16="http://schemas.microsoft.com/office/drawing/2014/main" id="{7D41FBCD-956B-B738-5D85-9E05A5B8FFED}"/>
              </a:ext>
            </a:extLst>
          </p:cNvPr>
          <p:cNvPicPr/>
          <p:nvPr>
            <p:custDataLst>
              <p:tags r:id="rId1"/>
            </p:custDataLst>
          </p:nvPr>
        </p:nvPicPr>
        <p:blipFill>
          <a:blip r:embed="rId4"/>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a:extLst>
              <a:ext uri="{FF2B5EF4-FFF2-40B4-BE49-F238E27FC236}">
                <a16:creationId xmlns:a16="http://schemas.microsoft.com/office/drawing/2014/main" id="{3B8351E4-D071-C6D0-CFB2-B3944D769013}"/>
              </a:ext>
            </a:extLst>
          </p:cNvPr>
          <p:cNvPicPr>
            <a:picLocks noChangeAspect="1"/>
          </p:cNvPicPr>
          <p:nvPr>
            <p:custDataLst>
              <p:tags r:id="rId2"/>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a:extLst>
              <a:ext uri="{FF2B5EF4-FFF2-40B4-BE49-F238E27FC236}">
                <a16:creationId xmlns:a16="http://schemas.microsoft.com/office/drawing/2014/main" id="{B88C4FEB-0EF2-7189-9B76-31FDE9354EF0}"/>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5314FDEE-1AF3-6D1C-574E-1DCC1329AA04}"/>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任务规划</a:t>
            </a:r>
          </a:p>
        </p:txBody>
      </p:sp>
      <p:pic>
        <p:nvPicPr>
          <p:cNvPr id="8" name="图片 7">
            <a:extLst>
              <a:ext uri="{FF2B5EF4-FFF2-40B4-BE49-F238E27FC236}">
                <a16:creationId xmlns:a16="http://schemas.microsoft.com/office/drawing/2014/main" id="{39241C3A-8B79-E96D-CB16-DF3C5ADEBF70}"/>
              </a:ext>
            </a:extLst>
          </p:cNvPr>
          <p:cNvPicPr>
            <a:picLocks noChangeAspect="1"/>
          </p:cNvPicPr>
          <p:nvPr/>
        </p:nvPicPr>
        <p:blipFill>
          <a:blip r:embed="rId6"/>
          <a:stretch>
            <a:fillRect/>
          </a:stretch>
        </p:blipFill>
        <p:spPr>
          <a:xfrm>
            <a:off x="2100201" y="1532882"/>
            <a:ext cx="8157974" cy="4962604"/>
          </a:xfrm>
          <a:prstGeom prst="rect">
            <a:avLst/>
          </a:prstGeom>
          <a:noFill/>
          <a:ln>
            <a:noFill/>
          </a:ln>
        </p:spPr>
      </p:pic>
    </p:spTree>
    <p:extLst>
      <p:ext uri="{BB962C8B-B14F-4D97-AF65-F5344CB8AC3E}">
        <p14:creationId xmlns:p14="http://schemas.microsoft.com/office/powerpoint/2010/main" val="3443504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a:extLst>
              <a:ext uri="{FF2B5EF4-FFF2-40B4-BE49-F238E27FC236}">
                <a16:creationId xmlns:a16="http://schemas.microsoft.com/office/drawing/2014/main" id="{D6AEB2F4-274B-A4AD-8940-71358DA09DD5}"/>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需求模型与文档</a:t>
            </a:r>
          </a:p>
        </p:txBody>
      </p:sp>
      <p:pic>
        <p:nvPicPr>
          <p:cNvPr id="4" name="图片 3">
            <a:extLst>
              <a:ext uri="{FF2B5EF4-FFF2-40B4-BE49-F238E27FC236}">
                <a16:creationId xmlns:a16="http://schemas.microsoft.com/office/drawing/2014/main" id="{7D41FBCD-956B-B738-5D85-9E05A5B8FFED}"/>
              </a:ext>
            </a:extLst>
          </p:cNvPr>
          <p:cNvPicPr/>
          <p:nvPr>
            <p:custDataLst>
              <p:tags r:id="rId1"/>
            </p:custDataLst>
          </p:nvPr>
        </p:nvPicPr>
        <p:blipFill>
          <a:blip r:embed="rId4"/>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a:extLst>
              <a:ext uri="{FF2B5EF4-FFF2-40B4-BE49-F238E27FC236}">
                <a16:creationId xmlns:a16="http://schemas.microsoft.com/office/drawing/2014/main" id="{3B8351E4-D071-C6D0-CFB2-B3944D769013}"/>
              </a:ext>
            </a:extLst>
          </p:cNvPr>
          <p:cNvPicPr>
            <a:picLocks noChangeAspect="1"/>
          </p:cNvPicPr>
          <p:nvPr>
            <p:custDataLst>
              <p:tags r:id="rId2"/>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a:extLst>
              <a:ext uri="{FF2B5EF4-FFF2-40B4-BE49-F238E27FC236}">
                <a16:creationId xmlns:a16="http://schemas.microsoft.com/office/drawing/2014/main" id="{B88C4FEB-0EF2-7189-9B76-31FDE9354EF0}"/>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5314FDEE-1AF3-6D1C-574E-1DCC1329AA04}"/>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目标识别</a:t>
            </a:r>
          </a:p>
        </p:txBody>
      </p:sp>
      <p:pic>
        <p:nvPicPr>
          <p:cNvPr id="8" name="图片 7">
            <a:extLst>
              <a:ext uri="{FF2B5EF4-FFF2-40B4-BE49-F238E27FC236}">
                <a16:creationId xmlns:a16="http://schemas.microsoft.com/office/drawing/2014/main" id="{48200153-B4D2-E0BD-9FB9-A8A73C16FD64}"/>
              </a:ext>
            </a:extLst>
          </p:cNvPr>
          <p:cNvPicPr>
            <a:picLocks noChangeAspect="1"/>
          </p:cNvPicPr>
          <p:nvPr/>
        </p:nvPicPr>
        <p:blipFill>
          <a:blip r:embed="rId6"/>
          <a:stretch>
            <a:fillRect/>
          </a:stretch>
        </p:blipFill>
        <p:spPr>
          <a:xfrm>
            <a:off x="2349186" y="1445716"/>
            <a:ext cx="7493627" cy="5227103"/>
          </a:xfrm>
          <a:prstGeom prst="rect">
            <a:avLst/>
          </a:prstGeom>
        </p:spPr>
      </p:pic>
    </p:spTree>
    <p:extLst>
      <p:ext uri="{BB962C8B-B14F-4D97-AF65-F5344CB8AC3E}">
        <p14:creationId xmlns:p14="http://schemas.microsoft.com/office/powerpoint/2010/main" val="2328478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7CC6E94-A43E-B495-BB01-A270A56A78B2}"/>
              </a:ext>
            </a:extLst>
          </p:cNvPr>
          <p:cNvPicPr>
            <a:picLocks noChangeAspect="1"/>
          </p:cNvPicPr>
          <p:nvPr/>
        </p:nvPicPr>
        <p:blipFill>
          <a:blip r:embed="rId4"/>
          <a:stretch>
            <a:fillRect/>
          </a:stretch>
        </p:blipFill>
        <p:spPr>
          <a:xfrm>
            <a:off x="1946965" y="1594193"/>
            <a:ext cx="8464445" cy="4917206"/>
          </a:xfrm>
          <a:prstGeom prst="rect">
            <a:avLst/>
          </a:prstGeom>
        </p:spPr>
      </p:pic>
      <p:sp>
        <p:nvSpPr>
          <p:cNvPr id="2" name="TextBox 76">
            <a:extLst>
              <a:ext uri="{FF2B5EF4-FFF2-40B4-BE49-F238E27FC236}">
                <a16:creationId xmlns:a16="http://schemas.microsoft.com/office/drawing/2014/main" id="{D6AEB2F4-274B-A4AD-8940-71358DA09DD5}"/>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需求模型与文档</a:t>
            </a:r>
          </a:p>
        </p:txBody>
      </p:sp>
      <p:pic>
        <p:nvPicPr>
          <p:cNvPr id="4" name="图片 3">
            <a:extLst>
              <a:ext uri="{FF2B5EF4-FFF2-40B4-BE49-F238E27FC236}">
                <a16:creationId xmlns:a16="http://schemas.microsoft.com/office/drawing/2014/main" id="{7D41FBCD-956B-B738-5D85-9E05A5B8FFED}"/>
              </a:ext>
            </a:extLst>
          </p:cNvPr>
          <p:cNvPicPr/>
          <p:nvPr>
            <p:custDataLst>
              <p:tags r:id="rId1"/>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a:extLst>
              <a:ext uri="{FF2B5EF4-FFF2-40B4-BE49-F238E27FC236}">
                <a16:creationId xmlns:a16="http://schemas.microsoft.com/office/drawing/2014/main" id="{3B8351E4-D071-C6D0-CFB2-B3944D769013}"/>
              </a:ext>
            </a:extLst>
          </p:cNvPr>
          <p:cNvPicPr>
            <a:picLocks noChangeAspect="1"/>
          </p:cNvPicPr>
          <p:nvPr>
            <p:custDataLst>
              <p:tags r:id="rId2"/>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a:extLst>
              <a:ext uri="{FF2B5EF4-FFF2-40B4-BE49-F238E27FC236}">
                <a16:creationId xmlns:a16="http://schemas.microsoft.com/office/drawing/2014/main" id="{B88C4FEB-0EF2-7189-9B76-31FDE9354EF0}"/>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5314FDEE-1AF3-6D1C-574E-1DCC1329AA04}"/>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黑体" panose="02010609060101010101" pitchFamily="49" charset="-122"/>
                <a:ea typeface="黑体" panose="02010609060101010101" pitchFamily="49" charset="-122"/>
              </a:rPr>
              <a:t>飞行控制</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867845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14306F6-9C19-587A-D089-A0534C41BFAF}"/>
              </a:ext>
            </a:extLst>
          </p:cNvPr>
          <p:cNvPicPr>
            <a:picLocks noChangeAspect="1"/>
          </p:cNvPicPr>
          <p:nvPr/>
        </p:nvPicPr>
        <p:blipFill>
          <a:blip r:embed="rId4"/>
          <a:stretch>
            <a:fillRect/>
          </a:stretch>
        </p:blipFill>
        <p:spPr>
          <a:xfrm>
            <a:off x="2020835" y="1293943"/>
            <a:ext cx="8316706" cy="5196188"/>
          </a:xfrm>
          <a:prstGeom prst="rect">
            <a:avLst/>
          </a:prstGeom>
          <a:noFill/>
          <a:ln>
            <a:noFill/>
          </a:ln>
        </p:spPr>
      </p:pic>
      <p:sp>
        <p:nvSpPr>
          <p:cNvPr id="2" name="TextBox 76">
            <a:extLst>
              <a:ext uri="{FF2B5EF4-FFF2-40B4-BE49-F238E27FC236}">
                <a16:creationId xmlns:a16="http://schemas.microsoft.com/office/drawing/2014/main" id="{D6AEB2F4-274B-A4AD-8940-71358DA09DD5}"/>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需求模型与文档</a:t>
            </a:r>
          </a:p>
        </p:txBody>
      </p:sp>
      <p:pic>
        <p:nvPicPr>
          <p:cNvPr id="4" name="图片 3">
            <a:extLst>
              <a:ext uri="{FF2B5EF4-FFF2-40B4-BE49-F238E27FC236}">
                <a16:creationId xmlns:a16="http://schemas.microsoft.com/office/drawing/2014/main" id="{7D41FBCD-956B-B738-5D85-9E05A5B8FFED}"/>
              </a:ext>
            </a:extLst>
          </p:cNvPr>
          <p:cNvPicPr/>
          <p:nvPr>
            <p:custDataLst>
              <p:tags r:id="rId1"/>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a:extLst>
              <a:ext uri="{FF2B5EF4-FFF2-40B4-BE49-F238E27FC236}">
                <a16:creationId xmlns:a16="http://schemas.microsoft.com/office/drawing/2014/main" id="{3B8351E4-D071-C6D0-CFB2-B3944D769013}"/>
              </a:ext>
            </a:extLst>
          </p:cNvPr>
          <p:cNvPicPr>
            <a:picLocks noChangeAspect="1"/>
          </p:cNvPicPr>
          <p:nvPr>
            <p:custDataLst>
              <p:tags r:id="rId2"/>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a:extLst>
              <a:ext uri="{FF2B5EF4-FFF2-40B4-BE49-F238E27FC236}">
                <a16:creationId xmlns:a16="http://schemas.microsoft.com/office/drawing/2014/main" id="{B88C4FEB-0EF2-7189-9B76-31FDE9354EF0}"/>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5314FDEE-1AF3-6D1C-574E-1DCC1329AA04}"/>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位置确定</a:t>
            </a:r>
          </a:p>
        </p:txBody>
      </p:sp>
    </p:spTree>
    <p:extLst>
      <p:ext uri="{BB962C8B-B14F-4D97-AF65-F5344CB8AC3E}">
        <p14:creationId xmlns:p14="http://schemas.microsoft.com/office/powerpoint/2010/main" val="896350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a:extLst>
              <a:ext uri="{FF2B5EF4-FFF2-40B4-BE49-F238E27FC236}">
                <a16:creationId xmlns:a16="http://schemas.microsoft.com/office/drawing/2014/main" id="{D6AEB2F4-274B-A4AD-8940-71358DA09DD5}"/>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需求模型与文档</a:t>
            </a:r>
          </a:p>
        </p:txBody>
      </p:sp>
      <p:pic>
        <p:nvPicPr>
          <p:cNvPr id="4" name="图片 3">
            <a:extLst>
              <a:ext uri="{FF2B5EF4-FFF2-40B4-BE49-F238E27FC236}">
                <a16:creationId xmlns:a16="http://schemas.microsoft.com/office/drawing/2014/main" id="{7D41FBCD-956B-B738-5D85-9E05A5B8FFED}"/>
              </a:ext>
            </a:extLst>
          </p:cNvPr>
          <p:cNvPicPr/>
          <p:nvPr>
            <p:custDataLst>
              <p:tags r:id="rId1"/>
            </p:custDataLst>
          </p:nvPr>
        </p:nvPicPr>
        <p:blipFill>
          <a:blip r:embed="rId4"/>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a:extLst>
              <a:ext uri="{FF2B5EF4-FFF2-40B4-BE49-F238E27FC236}">
                <a16:creationId xmlns:a16="http://schemas.microsoft.com/office/drawing/2014/main" id="{3B8351E4-D071-C6D0-CFB2-B3944D769013}"/>
              </a:ext>
            </a:extLst>
          </p:cNvPr>
          <p:cNvPicPr>
            <a:picLocks noChangeAspect="1"/>
          </p:cNvPicPr>
          <p:nvPr>
            <p:custDataLst>
              <p:tags r:id="rId2"/>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a:extLst>
              <a:ext uri="{FF2B5EF4-FFF2-40B4-BE49-F238E27FC236}">
                <a16:creationId xmlns:a16="http://schemas.microsoft.com/office/drawing/2014/main" id="{B88C4FEB-0EF2-7189-9B76-31FDE9354EF0}"/>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5314FDEE-1AF3-6D1C-574E-1DCC1329AA04}"/>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分析类图</a:t>
            </a:r>
          </a:p>
        </p:txBody>
      </p:sp>
      <p:pic>
        <p:nvPicPr>
          <p:cNvPr id="8" name="图片 7" descr="模型模板：软件需求模型(3)">
            <a:extLst>
              <a:ext uri="{FF2B5EF4-FFF2-40B4-BE49-F238E27FC236}">
                <a16:creationId xmlns:a16="http://schemas.microsoft.com/office/drawing/2014/main" id="{A6DAA089-28E3-B4FD-1109-F48FD8D72C76}"/>
              </a:ext>
            </a:extLst>
          </p:cNvPr>
          <p:cNvPicPr>
            <a:picLocks noChangeAspect="1"/>
          </p:cNvPicPr>
          <p:nvPr/>
        </p:nvPicPr>
        <p:blipFill>
          <a:blip r:embed="rId6"/>
          <a:stretch>
            <a:fillRect/>
          </a:stretch>
        </p:blipFill>
        <p:spPr>
          <a:xfrm>
            <a:off x="2245354" y="1009662"/>
            <a:ext cx="7701291" cy="5538778"/>
          </a:xfrm>
          <a:prstGeom prst="rect">
            <a:avLst/>
          </a:prstGeom>
        </p:spPr>
      </p:pic>
    </p:spTree>
    <p:extLst>
      <p:ext uri="{BB962C8B-B14F-4D97-AF65-F5344CB8AC3E}">
        <p14:creationId xmlns:p14="http://schemas.microsoft.com/office/powerpoint/2010/main" val="2315697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a:extLst>
              <a:ext uri="{FF2B5EF4-FFF2-40B4-BE49-F238E27FC236}">
                <a16:creationId xmlns:a16="http://schemas.microsoft.com/office/drawing/2014/main" id="{D6AEB2F4-274B-A4AD-8940-71358DA09DD5}"/>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需求模型与文档</a:t>
            </a:r>
          </a:p>
        </p:txBody>
      </p:sp>
      <p:pic>
        <p:nvPicPr>
          <p:cNvPr id="4" name="图片 3">
            <a:extLst>
              <a:ext uri="{FF2B5EF4-FFF2-40B4-BE49-F238E27FC236}">
                <a16:creationId xmlns:a16="http://schemas.microsoft.com/office/drawing/2014/main" id="{7D41FBCD-956B-B738-5D85-9E05A5B8FFED}"/>
              </a:ext>
            </a:extLst>
          </p:cNvPr>
          <p:cNvPicPr/>
          <p:nvPr>
            <p:custDataLst>
              <p:tags r:id="rId1"/>
            </p:custDataLst>
          </p:nvPr>
        </p:nvPicPr>
        <p:blipFill>
          <a:blip r:embed="rId4"/>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a:extLst>
              <a:ext uri="{FF2B5EF4-FFF2-40B4-BE49-F238E27FC236}">
                <a16:creationId xmlns:a16="http://schemas.microsoft.com/office/drawing/2014/main" id="{3B8351E4-D071-C6D0-CFB2-B3944D769013}"/>
              </a:ext>
            </a:extLst>
          </p:cNvPr>
          <p:cNvPicPr>
            <a:picLocks noChangeAspect="1"/>
          </p:cNvPicPr>
          <p:nvPr>
            <p:custDataLst>
              <p:tags r:id="rId2"/>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a:extLst>
              <a:ext uri="{FF2B5EF4-FFF2-40B4-BE49-F238E27FC236}">
                <a16:creationId xmlns:a16="http://schemas.microsoft.com/office/drawing/2014/main" id="{B88C4FEB-0EF2-7189-9B76-31FDE9354EF0}"/>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5314FDEE-1AF3-6D1C-574E-1DCC1329AA04}"/>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分析类图</a:t>
            </a:r>
          </a:p>
        </p:txBody>
      </p:sp>
      <p:pic>
        <p:nvPicPr>
          <p:cNvPr id="3" name="图片 2" descr="模型模板：软件需求模型(2)">
            <a:extLst>
              <a:ext uri="{FF2B5EF4-FFF2-40B4-BE49-F238E27FC236}">
                <a16:creationId xmlns:a16="http://schemas.microsoft.com/office/drawing/2014/main" id="{6D0D09BD-E7EE-AA9D-058C-39D78B96A0A8}"/>
              </a:ext>
            </a:extLst>
          </p:cNvPr>
          <p:cNvPicPr>
            <a:picLocks noChangeAspect="1"/>
          </p:cNvPicPr>
          <p:nvPr/>
        </p:nvPicPr>
        <p:blipFill>
          <a:blip r:embed="rId6"/>
          <a:stretch>
            <a:fillRect/>
          </a:stretch>
        </p:blipFill>
        <p:spPr>
          <a:xfrm>
            <a:off x="2560119" y="1594193"/>
            <a:ext cx="7238137" cy="4322394"/>
          </a:xfrm>
          <a:prstGeom prst="rect">
            <a:avLst/>
          </a:prstGeom>
        </p:spPr>
      </p:pic>
    </p:spTree>
    <p:extLst>
      <p:ext uri="{BB962C8B-B14F-4D97-AF65-F5344CB8AC3E}">
        <p14:creationId xmlns:p14="http://schemas.microsoft.com/office/powerpoint/2010/main" val="1361717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a:extLst>
              <a:ext uri="{FF2B5EF4-FFF2-40B4-BE49-F238E27FC236}">
                <a16:creationId xmlns:a16="http://schemas.microsoft.com/office/drawing/2014/main" id="{D6AEB2F4-274B-A4AD-8940-71358DA09DD5}"/>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需求模型与文档</a:t>
            </a:r>
          </a:p>
        </p:txBody>
      </p:sp>
      <p:pic>
        <p:nvPicPr>
          <p:cNvPr id="4" name="图片 3">
            <a:extLst>
              <a:ext uri="{FF2B5EF4-FFF2-40B4-BE49-F238E27FC236}">
                <a16:creationId xmlns:a16="http://schemas.microsoft.com/office/drawing/2014/main" id="{7D41FBCD-956B-B738-5D85-9E05A5B8FFED}"/>
              </a:ext>
            </a:extLst>
          </p:cNvPr>
          <p:cNvPicPr/>
          <p:nvPr>
            <p:custDataLst>
              <p:tags r:id="rId1"/>
            </p:custDataLst>
          </p:nvPr>
        </p:nvPicPr>
        <p:blipFill>
          <a:blip r:embed="rId4"/>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a:extLst>
              <a:ext uri="{FF2B5EF4-FFF2-40B4-BE49-F238E27FC236}">
                <a16:creationId xmlns:a16="http://schemas.microsoft.com/office/drawing/2014/main" id="{3B8351E4-D071-C6D0-CFB2-B3944D769013}"/>
              </a:ext>
            </a:extLst>
          </p:cNvPr>
          <p:cNvPicPr>
            <a:picLocks noChangeAspect="1"/>
          </p:cNvPicPr>
          <p:nvPr>
            <p:custDataLst>
              <p:tags r:id="rId2"/>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a:extLst>
              <a:ext uri="{FF2B5EF4-FFF2-40B4-BE49-F238E27FC236}">
                <a16:creationId xmlns:a16="http://schemas.microsoft.com/office/drawing/2014/main" id="{B88C4FEB-0EF2-7189-9B76-31FDE9354EF0}"/>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5314FDEE-1AF3-6D1C-574E-1DCC1329AA04}"/>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性能要求</a:t>
            </a:r>
          </a:p>
        </p:txBody>
      </p:sp>
      <p:sp>
        <p:nvSpPr>
          <p:cNvPr id="9" name="文本框 8">
            <a:extLst>
              <a:ext uri="{FF2B5EF4-FFF2-40B4-BE49-F238E27FC236}">
                <a16:creationId xmlns:a16="http://schemas.microsoft.com/office/drawing/2014/main" id="{657B6F91-B8EF-BFBE-9ABB-39249CBB06A6}"/>
              </a:ext>
            </a:extLst>
          </p:cNvPr>
          <p:cNvSpPr txBox="1"/>
          <p:nvPr/>
        </p:nvSpPr>
        <p:spPr>
          <a:xfrm>
            <a:off x="158065" y="1874728"/>
            <a:ext cx="11875870" cy="3108543"/>
          </a:xfrm>
          <a:prstGeom prst="rect">
            <a:avLst/>
          </a:prstGeom>
          <a:noFill/>
        </p:spPr>
        <p:txBody>
          <a:bodyPr wrap="square" rtlCol="0">
            <a:spAutoFit/>
          </a:bodyPr>
          <a:lstStyle/>
          <a:p>
            <a:r>
              <a:rPr lang="en-US" altLang="zh-CN" sz="2800" dirty="0">
                <a:latin typeface="黑体" panose="02010609060101010101" pitchFamily="49" charset="-122"/>
                <a:ea typeface="黑体" panose="02010609060101010101" pitchFamily="49" charset="-122"/>
              </a:rPr>
              <a:t>    </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800" dirty="0">
                <a:solidFill>
                  <a:schemeClr val="accent6">
                    <a:lumMod val="75000"/>
                  </a:schemeClr>
                </a:solidFill>
                <a:latin typeface="Times New Roman" panose="02020603050405020304" pitchFamily="18" charset="0"/>
                <a:ea typeface="黑体" panose="02010609060101010101" pitchFamily="49" charset="-122"/>
                <a:cs typeface="Times New Roman" panose="02020603050405020304" pitchFamily="18" charset="0"/>
              </a:rPr>
              <a:t>功能响应时间要求</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网络连接建立后，云端服务器一定可以响应用户发送的请求</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非常重要的功能不超过</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100ms,</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其余功能不超过</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460ms,</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用户界面操作的响应时间不超过</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500ms</a:t>
            </a:r>
          </a:p>
          <a:p>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        2.</a:t>
            </a:r>
            <a:r>
              <a:rPr lang="zh-CN" altLang="en-US" sz="2800" dirty="0">
                <a:solidFill>
                  <a:schemeClr val="accent6">
                    <a:lumMod val="75000"/>
                  </a:schemeClr>
                </a:solidFill>
                <a:latin typeface="Times New Roman" panose="02020603050405020304" pitchFamily="18" charset="0"/>
                <a:ea typeface="黑体" panose="02010609060101010101" pitchFamily="49" charset="-122"/>
                <a:cs typeface="Times New Roman" panose="02020603050405020304" pitchFamily="18" charset="0"/>
              </a:rPr>
              <a:t>地图清晰度要求</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支持</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720p</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清晰度</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信号传输流畅</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对应的延迟要求为</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在网络信号满格或少一格时不超过</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120ms),</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无卡顿无花屏</a:t>
            </a:r>
          </a:p>
          <a:p>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        3.</a:t>
            </a:r>
            <a:r>
              <a:rPr lang="zh-CN" altLang="en-US" sz="2800" dirty="0">
                <a:solidFill>
                  <a:schemeClr val="accent6">
                    <a:lumMod val="75000"/>
                  </a:schemeClr>
                </a:solidFill>
                <a:latin typeface="Times New Roman" panose="02020603050405020304" pitchFamily="18" charset="0"/>
                <a:ea typeface="黑体" panose="02010609060101010101" pitchFamily="49" charset="-122"/>
                <a:cs typeface="Times New Roman" panose="02020603050405020304" pitchFamily="18" charset="0"/>
              </a:rPr>
              <a:t>视频通讯质量要求</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视频清晰可辨</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信号传输流畅（延迟在网络信号满格或少一格时不超过</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100ms</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a:t>
            </a:r>
          </a:p>
        </p:txBody>
      </p:sp>
    </p:spTree>
    <p:extLst>
      <p:ext uri="{BB962C8B-B14F-4D97-AF65-F5344CB8AC3E}">
        <p14:creationId xmlns:p14="http://schemas.microsoft.com/office/powerpoint/2010/main" val="2645670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a:extLst>
              <a:ext uri="{FF2B5EF4-FFF2-40B4-BE49-F238E27FC236}">
                <a16:creationId xmlns:a16="http://schemas.microsoft.com/office/drawing/2014/main" id="{D6AEB2F4-274B-A4AD-8940-71358DA09DD5}"/>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需求模型与文档</a:t>
            </a:r>
          </a:p>
        </p:txBody>
      </p:sp>
      <p:pic>
        <p:nvPicPr>
          <p:cNvPr id="4" name="图片 3">
            <a:extLst>
              <a:ext uri="{FF2B5EF4-FFF2-40B4-BE49-F238E27FC236}">
                <a16:creationId xmlns:a16="http://schemas.microsoft.com/office/drawing/2014/main" id="{7D41FBCD-956B-B738-5D85-9E05A5B8FFED}"/>
              </a:ext>
            </a:extLst>
          </p:cNvPr>
          <p:cNvPicPr/>
          <p:nvPr>
            <p:custDataLst>
              <p:tags r:id="rId1"/>
            </p:custDataLst>
          </p:nvPr>
        </p:nvPicPr>
        <p:blipFill>
          <a:blip r:embed="rId4"/>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a:extLst>
              <a:ext uri="{FF2B5EF4-FFF2-40B4-BE49-F238E27FC236}">
                <a16:creationId xmlns:a16="http://schemas.microsoft.com/office/drawing/2014/main" id="{3B8351E4-D071-C6D0-CFB2-B3944D769013}"/>
              </a:ext>
            </a:extLst>
          </p:cNvPr>
          <p:cNvPicPr>
            <a:picLocks noChangeAspect="1"/>
          </p:cNvPicPr>
          <p:nvPr>
            <p:custDataLst>
              <p:tags r:id="rId2"/>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a:extLst>
              <a:ext uri="{FF2B5EF4-FFF2-40B4-BE49-F238E27FC236}">
                <a16:creationId xmlns:a16="http://schemas.microsoft.com/office/drawing/2014/main" id="{B88C4FEB-0EF2-7189-9B76-31FDE9354EF0}"/>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5314FDEE-1AF3-6D1C-574E-1DCC1329AA04}"/>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性能要求</a:t>
            </a:r>
          </a:p>
        </p:txBody>
      </p:sp>
      <p:sp>
        <p:nvSpPr>
          <p:cNvPr id="8" name="文本框 7">
            <a:extLst>
              <a:ext uri="{FF2B5EF4-FFF2-40B4-BE49-F238E27FC236}">
                <a16:creationId xmlns:a16="http://schemas.microsoft.com/office/drawing/2014/main" id="{0233D005-F9D0-E481-078F-D89875A711BD}"/>
              </a:ext>
            </a:extLst>
          </p:cNvPr>
          <p:cNvSpPr txBox="1"/>
          <p:nvPr/>
        </p:nvSpPr>
        <p:spPr>
          <a:xfrm>
            <a:off x="158065" y="1817022"/>
            <a:ext cx="11875870" cy="3539430"/>
          </a:xfrm>
          <a:prstGeom prst="rect">
            <a:avLst/>
          </a:prstGeom>
          <a:noFill/>
        </p:spPr>
        <p:txBody>
          <a:bodyPr wrap="square" rtlCol="0">
            <a:spAutoFit/>
          </a:bodyPr>
          <a:lstStyle/>
          <a:p>
            <a:r>
              <a:rPr kumimoji="0" lang="en-US" altLang="zh-CN"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603050405020304" pitchFamily="18" charset="0"/>
              </a:rPr>
              <a:t>    </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4.</a:t>
            </a:r>
            <a:r>
              <a:rPr kumimoji="0" lang="zh-CN" altLang="en-US" sz="2800" b="0"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可靠性要求</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用户使用该系统时</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云端服务器和手机客户端能够访问</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机器人正常运行。异常状况的识别率要不少于</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90%</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，误报率要少于</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5%.</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系统支持</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7*24</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长期稳定运行</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并且系统维护不能影响到机器人的性能发挥在机器人和网络无故障前提下，系统正常运行时间的百分比在</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95%</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以上</a:t>
            </a:r>
            <a:endPar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        5.</a:t>
            </a:r>
            <a:r>
              <a:rPr kumimoji="0" lang="zh-CN" altLang="en-US" sz="2800" b="0"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自主性要求</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：在通信不畅或任务自由度较高的情况下，机器人系统能够自主判断和决策，完成相关搜救任务。自主设定路径要能保证达到目标点，且选取路径较短，自主设定路径的运算时间小于</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1min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        6.</a:t>
            </a:r>
            <a:r>
              <a:rPr kumimoji="0" lang="zh-CN" altLang="en-US" sz="2800" b="0"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即时维护性要求</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：发生故障后系统需要在</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5min</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内恢复正常使用</a:t>
            </a:r>
          </a:p>
        </p:txBody>
      </p:sp>
    </p:spTree>
    <p:extLst>
      <p:ext uri="{BB962C8B-B14F-4D97-AF65-F5344CB8AC3E}">
        <p14:creationId xmlns:p14="http://schemas.microsoft.com/office/powerpoint/2010/main" val="1622882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a:extLst>
              <a:ext uri="{FF2B5EF4-FFF2-40B4-BE49-F238E27FC236}">
                <a16:creationId xmlns:a16="http://schemas.microsoft.com/office/drawing/2014/main" id="{133C7862-5BC8-2DFD-AFA5-79FC8BDB9A98}"/>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软件开发技术与工具</a:t>
            </a:r>
          </a:p>
        </p:txBody>
      </p:sp>
      <p:sp>
        <p:nvSpPr>
          <p:cNvPr id="3" name="矩形 2">
            <a:extLst>
              <a:ext uri="{FF2B5EF4-FFF2-40B4-BE49-F238E27FC236}">
                <a16:creationId xmlns:a16="http://schemas.microsoft.com/office/drawing/2014/main" id="{56969058-9CBB-F7C6-3544-AA3D19AB9117}"/>
              </a:ext>
            </a:extLst>
          </p:cNvPr>
          <p:cNvSpPr/>
          <p:nvPr/>
        </p:nvSpPr>
        <p:spPr>
          <a:xfrm>
            <a:off x="737876" y="1227311"/>
            <a:ext cx="5285927" cy="429519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EB22C4F0-33E8-8AAC-851D-3C5355523CE1}"/>
              </a:ext>
            </a:extLst>
          </p:cNvPr>
          <p:cNvSpPr txBox="1"/>
          <p:nvPr/>
        </p:nvSpPr>
        <p:spPr>
          <a:xfrm>
            <a:off x="926847" y="1395206"/>
            <a:ext cx="4945396" cy="4247317"/>
          </a:xfrm>
          <a:prstGeom prst="rect">
            <a:avLst/>
          </a:prstGeom>
          <a:noFill/>
        </p:spPr>
        <p:txBody>
          <a:bodyPr wrap="square" rtlCol="0">
            <a:spAutoFit/>
          </a:bodyPr>
          <a:lstStyle/>
          <a:p>
            <a:pPr>
              <a:lnSpc>
                <a:spcPct val="150000"/>
              </a:lnSpc>
            </a:pPr>
            <a:r>
              <a:rPr lang="zh-CN" altLang="en-US"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开发技术：</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机器人操作系统</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ROS</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、目标识别系统</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YOLOv5</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视频传输系统</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OpenCV</a:t>
            </a:r>
          </a:p>
          <a:p>
            <a:pPr>
              <a:lnSpc>
                <a:spcPct val="150000"/>
              </a:lnSpc>
            </a:pPr>
            <a:r>
              <a:rPr lang="zh-CN" altLang="en-US"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程序语言：</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C++</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Python</a:t>
            </a:r>
          </a:p>
          <a:p>
            <a:pPr>
              <a:lnSpc>
                <a:spcPct val="150000"/>
              </a:lnSpc>
            </a:pPr>
            <a:r>
              <a:rPr lang="zh-CN" altLang="en-US"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开发工具：</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Visual Studio</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err="1">
                <a:solidFill>
                  <a:schemeClr val="tx1"/>
                </a:solidFill>
                <a:latin typeface="Times New Roman" panose="02020603050405020304" pitchFamily="18" charset="0"/>
                <a:ea typeface="黑体" panose="02010609060101010101" pitchFamily="49" charset="-122"/>
                <a:cs typeface="Times New Roman" panose="02020603050405020304" pitchFamily="18" charset="0"/>
              </a:rPr>
              <a:t>Pycharm</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SonarQube</a:t>
            </a:r>
          </a:p>
          <a:p>
            <a:endParaRPr lang="zh-CN" altLang="en-US" dirty="0"/>
          </a:p>
        </p:txBody>
      </p:sp>
      <p:pic>
        <p:nvPicPr>
          <p:cNvPr id="7" name="图片 6">
            <a:extLst>
              <a:ext uri="{FF2B5EF4-FFF2-40B4-BE49-F238E27FC236}">
                <a16:creationId xmlns:a16="http://schemas.microsoft.com/office/drawing/2014/main" id="{FA6EE7DD-8F00-7DB3-2FD5-D88ED7056F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6309" y="1506413"/>
            <a:ext cx="3736988" cy="3736988"/>
          </a:xfrm>
          <a:prstGeom prst="rect">
            <a:avLst/>
          </a:prstGeom>
        </p:spPr>
      </p:pic>
    </p:spTree>
    <p:extLst>
      <p:ext uri="{BB962C8B-B14F-4D97-AF65-F5344CB8AC3E}">
        <p14:creationId xmlns:p14="http://schemas.microsoft.com/office/powerpoint/2010/main" val="3079067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6">
            <a:extLst>
              <a:ext uri="{FF2B5EF4-FFF2-40B4-BE49-F238E27FC236}">
                <a16:creationId xmlns:a16="http://schemas.microsoft.com/office/drawing/2014/main" id="{DB6799FD-D747-C007-EF0D-9F2581D60B3F}"/>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软件设计与建模</a:t>
            </a:r>
          </a:p>
        </p:txBody>
      </p:sp>
      <p:pic>
        <p:nvPicPr>
          <p:cNvPr id="4" name="图片 3" descr="微信图片_20230620075817">
            <a:extLst>
              <a:ext uri="{FF2B5EF4-FFF2-40B4-BE49-F238E27FC236}">
                <a16:creationId xmlns:a16="http://schemas.microsoft.com/office/drawing/2014/main" id="{18F9AE13-17BA-5FB5-BFF5-A874FA723B1F}"/>
              </a:ext>
            </a:extLst>
          </p:cNvPr>
          <p:cNvPicPr>
            <a:picLocks noChangeAspect="1"/>
          </p:cNvPicPr>
          <p:nvPr/>
        </p:nvPicPr>
        <p:blipFill>
          <a:blip r:embed="rId4"/>
          <a:stretch>
            <a:fillRect/>
          </a:stretch>
        </p:blipFill>
        <p:spPr>
          <a:xfrm>
            <a:off x="293166" y="2157959"/>
            <a:ext cx="3238128" cy="2726442"/>
          </a:xfrm>
          <a:prstGeom prst="rect">
            <a:avLst/>
          </a:prstGeom>
        </p:spPr>
      </p:pic>
      <p:pic>
        <p:nvPicPr>
          <p:cNvPr id="5" name="图片 4">
            <a:extLst>
              <a:ext uri="{FF2B5EF4-FFF2-40B4-BE49-F238E27FC236}">
                <a16:creationId xmlns:a16="http://schemas.microsoft.com/office/drawing/2014/main" id="{23D836F8-0D6D-CFFF-B2AE-EEADACD1E41E}"/>
              </a:ext>
            </a:extLst>
          </p:cNvPr>
          <p:cNvPicPr>
            <a:picLocks noChangeAspect="1"/>
          </p:cNvPicPr>
          <p:nvPr>
            <p:custDataLst>
              <p:tags r:id="rId1"/>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pic>
        <p:nvPicPr>
          <p:cNvPr id="6" name="图片 5">
            <a:extLst>
              <a:ext uri="{FF2B5EF4-FFF2-40B4-BE49-F238E27FC236}">
                <a16:creationId xmlns:a16="http://schemas.microsoft.com/office/drawing/2014/main" id="{023D0D35-22D7-B407-59E6-17ECE318A28F}"/>
              </a:ext>
            </a:extLst>
          </p:cNvPr>
          <p:cNvPicPr/>
          <p:nvPr>
            <p:custDataLst>
              <p:tags r:id="rId2"/>
            </p:custDataLst>
          </p:nvPr>
        </p:nvPicPr>
        <p:blipFill>
          <a:blip r:embed="rId6"/>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sp>
        <p:nvSpPr>
          <p:cNvPr id="7" name="箭头: 五边形 6">
            <a:extLst>
              <a:ext uri="{FF2B5EF4-FFF2-40B4-BE49-F238E27FC236}">
                <a16:creationId xmlns:a16="http://schemas.microsoft.com/office/drawing/2014/main" id="{AD07DCEB-B96F-D7CA-202E-0476987E09B1}"/>
              </a:ext>
            </a:extLst>
          </p:cNvPr>
          <p:cNvSpPr/>
          <p:nvPr/>
        </p:nvSpPr>
        <p:spPr>
          <a:xfrm>
            <a:off x="0" y="993693"/>
            <a:ext cx="2622884"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文本框 7">
            <a:extLst>
              <a:ext uri="{FF2B5EF4-FFF2-40B4-BE49-F238E27FC236}">
                <a16:creationId xmlns:a16="http://schemas.microsoft.com/office/drawing/2014/main" id="{3800CF0A-532D-C22A-D21F-75DD4E908DD8}"/>
              </a:ext>
            </a:extLst>
          </p:cNvPr>
          <p:cNvSpPr txBox="1"/>
          <p:nvPr/>
        </p:nvSpPr>
        <p:spPr>
          <a:xfrm>
            <a:off x="209405" y="1009662"/>
            <a:ext cx="196831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黑体" panose="02010609060101010101" pitchFamily="49" charset="-122"/>
                <a:ea typeface="黑体" panose="02010609060101010101" pitchFamily="49" charset="-122"/>
              </a:rPr>
              <a:t>体系结构图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2" name="图片 1" descr="微信截图_20230411142828">
            <a:extLst>
              <a:ext uri="{FF2B5EF4-FFF2-40B4-BE49-F238E27FC236}">
                <a16:creationId xmlns:a16="http://schemas.microsoft.com/office/drawing/2014/main" id="{D88E4434-3BAA-73BB-E0B6-9FDC6C9FE09E}"/>
              </a:ext>
            </a:extLst>
          </p:cNvPr>
          <p:cNvPicPr>
            <a:picLocks noChangeAspect="1"/>
          </p:cNvPicPr>
          <p:nvPr/>
        </p:nvPicPr>
        <p:blipFill>
          <a:blip r:embed="rId7"/>
          <a:stretch>
            <a:fillRect/>
          </a:stretch>
        </p:blipFill>
        <p:spPr>
          <a:xfrm>
            <a:off x="3759198" y="2086794"/>
            <a:ext cx="4438365" cy="2868771"/>
          </a:xfrm>
          <a:prstGeom prst="rect">
            <a:avLst/>
          </a:prstGeom>
        </p:spPr>
      </p:pic>
      <p:pic>
        <p:nvPicPr>
          <p:cNvPr id="9" name="图片 8" descr="微信截图_20230411152444">
            <a:extLst>
              <a:ext uri="{FF2B5EF4-FFF2-40B4-BE49-F238E27FC236}">
                <a16:creationId xmlns:a16="http://schemas.microsoft.com/office/drawing/2014/main" id="{FB444A4B-EF83-F527-2687-4AEA3B559F28}"/>
              </a:ext>
            </a:extLst>
          </p:cNvPr>
          <p:cNvPicPr>
            <a:picLocks noChangeAspect="1"/>
          </p:cNvPicPr>
          <p:nvPr/>
        </p:nvPicPr>
        <p:blipFill>
          <a:blip r:embed="rId8"/>
          <a:stretch>
            <a:fillRect/>
          </a:stretch>
        </p:blipFill>
        <p:spPr>
          <a:xfrm>
            <a:off x="8328554" y="1899151"/>
            <a:ext cx="3756722" cy="3244056"/>
          </a:xfrm>
          <a:prstGeom prst="rect">
            <a:avLst/>
          </a:prstGeom>
        </p:spPr>
      </p:pic>
    </p:spTree>
    <p:extLst>
      <p:ext uri="{BB962C8B-B14F-4D97-AF65-F5344CB8AC3E}">
        <p14:creationId xmlns:p14="http://schemas.microsoft.com/office/powerpoint/2010/main" val="1338938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91BAA961-45AE-3042-C31D-73C98B8711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7341" y="1103093"/>
            <a:ext cx="7130593" cy="5297331"/>
          </a:xfrm>
          <a:prstGeom prst="rect">
            <a:avLst/>
          </a:prstGeom>
        </p:spPr>
      </p:pic>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6"/>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7"/>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软件设计与建模</a:t>
            </a:r>
          </a:p>
        </p:txBody>
      </p:sp>
      <p:sp>
        <p:nvSpPr>
          <p:cNvPr id="6" name="箭头: 五边形 5">
            <a:extLst>
              <a:ext uri="{FF2B5EF4-FFF2-40B4-BE49-F238E27FC236}">
                <a16:creationId xmlns:a16="http://schemas.microsoft.com/office/drawing/2014/main" id="{CAA767A6-2987-6FD0-4530-59F425355DFF}"/>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C58CCB86-19DD-5E56-756E-47459DADBFF6}"/>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黑体" panose="02010609060101010101" pitchFamily="49" charset="-122"/>
                <a:ea typeface="黑体" panose="02010609060101010101" pitchFamily="49" charset="-122"/>
              </a:rPr>
              <a:t>部署图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519231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软件设计与建模</a:t>
            </a:r>
          </a:p>
        </p:txBody>
      </p:sp>
      <p:sp>
        <p:nvSpPr>
          <p:cNvPr id="6" name="箭头: 五边形 5">
            <a:extLst>
              <a:ext uri="{FF2B5EF4-FFF2-40B4-BE49-F238E27FC236}">
                <a16:creationId xmlns:a16="http://schemas.microsoft.com/office/drawing/2014/main" id="{CAA767A6-2987-6FD0-4530-59F425355DFF}"/>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C58CCB86-19DD-5E56-756E-47459DADBFF6}"/>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黑体" panose="02010609060101010101" pitchFamily="49" charset="-122"/>
                <a:ea typeface="黑体" panose="02010609060101010101" pitchFamily="49" charset="-122"/>
              </a:rPr>
              <a:t>界 面</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8" name="图片 7">
            <a:extLst>
              <a:ext uri="{FF2B5EF4-FFF2-40B4-BE49-F238E27FC236}">
                <a16:creationId xmlns:a16="http://schemas.microsoft.com/office/drawing/2014/main" id="{D1B7F36F-6854-CC87-61EC-37522EA2E6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96926" y="1824627"/>
            <a:ext cx="6732800" cy="4039680"/>
          </a:xfrm>
          <a:prstGeom prst="rect">
            <a:avLst/>
          </a:prstGeom>
        </p:spPr>
      </p:pic>
    </p:spTree>
    <p:extLst>
      <p:ext uri="{BB962C8B-B14F-4D97-AF65-F5344CB8AC3E}">
        <p14:creationId xmlns:p14="http://schemas.microsoft.com/office/powerpoint/2010/main" val="1175289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软件设计与建模</a:t>
            </a:r>
          </a:p>
        </p:txBody>
      </p:sp>
      <p:sp>
        <p:nvSpPr>
          <p:cNvPr id="6" name="箭头: 五边形 5">
            <a:extLst>
              <a:ext uri="{FF2B5EF4-FFF2-40B4-BE49-F238E27FC236}">
                <a16:creationId xmlns:a16="http://schemas.microsoft.com/office/drawing/2014/main" id="{CAA767A6-2987-6FD0-4530-59F425355DFF}"/>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C58CCB86-19DD-5E56-756E-47459DADBFF6}"/>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rPr>
              <a:t>界 面</a:t>
            </a:r>
          </a:p>
        </p:txBody>
      </p:sp>
      <p:pic>
        <p:nvPicPr>
          <p:cNvPr id="9" name="图片 8">
            <a:extLst>
              <a:ext uri="{FF2B5EF4-FFF2-40B4-BE49-F238E27FC236}">
                <a16:creationId xmlns:a16="http://schemas.microsoft.com/office/drawing/2014/main" id="{EFD566AB-65DC-CCEE-2E81-3FF2BEFF28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38761" y="1665631"/>
            <a:ext cx="7914478" cy="4130205"/>
          </a:xfrm>
          <a:prstGeom prst="rect">
            <a:avLst/>
          </a:prstGeom>
        </p:spPr>
      </p:pic>
    </p:spTree>
    <p:extLst>
      <p:ext uri="{BB962C8B-B14F-4D97-AF65-F5344CB8AC3E}">
        <p14:creationId xmlns:p14="http://schemas.microsoft.com/office/powerpoint/2010/main" val="297273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软件设计与建模</a:t>
            </a:r>
          </a:p>
        </p:txBody>
      </p:sp>
      <p:sp>
        <p:nvSpPr>
          <p:cNvPr id="6" name="箭头: 五边形 5">
            <a:extLst>
              <a:ext uri="{FF2B5EF4-FFF2-40B4-BE49-F238E27FC236}">
                <a16:creationId xmlns:a16="http://schemas.microsoft.com/office/drawing/2014/main" id="{CAA767A6-2987-6FD0-4530-59F425355DFF}"/>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C58CCB86-19DD-5E56-756E-47459DADBFF6}"/>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rPr>
              <a:t>界 面</a:t>
            </a:r>
          </a:p>
        </p:txBody>
      </p:sp>
      <p:pic>
        <p:nvPicPr>
          <p:cNvPr id="9" name="图片 8">
            <a:extLst>
              <a:ext uri="{FF2B5EF4-FFF2-40B4-BE49-F238E27FC236}">
                <a16:creationId xmlns:a16="http://schemas.microsoft.com/office/drawing/2014/main" id="{FE707CD5-570E-87B6-6C83-22121178775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0959" y="1825742"/>
            <a:ext cx="7796458" cy="4038565"/>
          </a:xfrm>
          <a:prstGeom prst="rect">
            <a:avLst/>
          </a:prstGeom>
        </p:spPr>
      </p:pic>
    </p:spTree>
    <p:extLst>
      <p:ext uri="{BB962C8B-B14F-4D97-AF65-F5344CB8AC3E}">
        <p14:creationId xmlns:p14="http://schemas.microsoft.com/office/powerpoint/2010/main" val="1251451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4">
            <a:extLst>
              <a:ext uri="{FF2B5EF4-FFF2-40B4-BE49-F238E27FC236}">
                <a16:creationId xmlns:a16="http://schemas.microsoft.com/office/drawing/2014/main" id="{A4F048EC-47EA-B0AE-AE9B-0A5BCF14B24D}"/>
              </a:ext>
            </a:extLst>
          </p:cNvPr>
          <p:cNvPicPr>
            <a:picLocks noChangeAspect="1"/>
          </p:cNvPicPr>
          <p:nvPr/>
        </p:nvPicPr>
        <p:blipFill>
          <a:blip r:embed="rId5"/>
          <a:stretch>
            <a:fillRect/>
          </a:stretch>
        </p:blipFill>
        <p:spPr>
          <a:xfrm>
            <a:off x="672437" y="2016482"/>
            <a:ext cx="11013502" cy="3333208"/>
          </a:xfrm>
          <a:prstGeom prst="rect">
            <a:avLst/>
          </a:prstGeom>
        </p:spPr>
      </p:pic>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6"/>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7"/>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软件设计与建模</a:t>
            </a:r>
          </a:p>
        </p:txBody>
      </p:sp>
      <p:sp>
        <p:nvSpPr>
          <p:cNvPr id="6" name="箭头: 五边形 5">
            <a:extLst>
              <a:ext uri="{FF2B5EF4-FFF2-40B4-BE49-F238E27FC236}">
                <a16:creationId xmlns:a16="http://schemas.microsoft.com/office/drawing/2014/main" id="{CAA767A6-2987-6FD0-4530-59F425355DFF}"/>
              </a:ext>
            </a:extLst>
          </p:cNvPr>
          <p:cNvSpPr/>
          <p:nvPr/>
        </p:nvSpPr>
        <p:spPr>
          <a:xfrm>
            <a:off x="1" y="993693"/>
            <a:ext cx="3669632"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C58CCB86-19DD-5E56-756E-47459DADBFF6}"/>
              </a:ext>
            </a:extLst>
          </p:cNvPr>
          <p:cNvSpPr txBox="1"/>
          <p:nvPr/>
        </p:nvSpPr>
        <p:spPr>
          <a:xfrm>
            <a:off x="209405" y="1009663"/>
            <a:ext cx="308724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黑体" panose="02010609060101010101" pitchFamily="49" charset="-122"/>
                <a:ea typeface="黑体" panose="02010609060101010101" pitchFamily="49" charset="-122"/>
              </a:rPr>
              <a:t>用户界面类间关系</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5662954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软件设计与建模</a:t>
            </a:r>
          </a:p>
        </p:txBody>
      </p:sp>
      <p:sp>
        <p:nvSpPr>
          <p:cNvPr id="6" name="箭头: 五边形 5">
            <a:extLst>
              <a:ext uri="{FF2B5EF4-FFF2-40B4-BE49-F238E27FC236}">
                <a16:creationId xmlns:a16="http://schemas.microsoft.com/office/drawing/2014/main" id="{CAA767A6-2987-6FD0-4530-59F425355DFF}"/>
              </a:ext>
            </a:extLst>
          </p:cNvPr>
          <p:cNvSpPr/>
          <p:nvPr/>
        </p:nvSpPr>
        <p:spPr>
          <a:xfrm>
            <a:off x="1" y="993693"/>
            <a:ext cx="4078704"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C58CCB86-19DD-5E56-756E-47459DADBFF6}"/>
              </a:ext>
            </a:extLst>
          </p:cNvPr>
          <p:cNvSpPr txBox="1"/>
          <p:nvPr/>
        </p:nvSpPr>
        <p:spPr>
          <a:xfrm>
            <a:off x="209405" y="1009663"/>
            <a:ext cx="346022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关键设计类间的关系</a:t>
            </a:r>
          </a:p>
        </p:txBody>
      </p:sp>
      <p:pic>
        <p:nvPicPr>
          <p:cNvPr id="8" name="图片 7">
            <a:extLst>
              <a:ext uri="{FF2B5EF4-FFF2-40B4-BE49-F238E27FC236}">
                <a16:creationId xmlns:a16="http://schemas.microsoft.com/office/drawing/2014/main" id="{3AC4FF29-BD81-4202-A189-1AF6247E9C33}"/>
              </a:ext>
            </a:extLst>
          </p:cNvPr>
          <p:cNvPicPr>
            <a:picLocks noChangeAspect="1"/>
          </p:cNvPicPr>
          <p:nvPr/>
        </p:nvPicPr>
        <p:blipFill>
          <a:blip r:embed="rId7"/>
          <a:stretch>
            <a:fillRect/>
          </a:stretch>
        </p:blipFill>
        <p:spPr>
          <a:xfrm>
            <a:off x="690773" y="2179134"/>
            <a:ext cx="11220489" cy="2499732"/>
          </a:xfrm>
          <a:prstGeom prst="rect">
            <a:avLst/>
          </a:prstGeom>
          <a:noFill/>
          <a:ln>
            <a:noFill/>
          </a:ln>
        </p:spPr>
      </p:pic>
    </p:spTree>
    <p:extLst>
      <p:ext uri="{BB962C8B-B14F-4D97-AF65-F5344CB8AC3E}">
        <p14:creationId xmlns:p14="http://schemas.microsoft.com/office/powerpoint/2010/main" val="1437929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软件设计与建模</a:t>
            </a:r>
          </a:p>
        </p:txBody>
      </p:sp>
      <p:sp>
        <p:nvSpPr>
          <p:cNvPr id="6" name="箭头: 五边形 5">
            <a:extLst>
              <a:ext uri="{FF2B5EF4-FFF2-40B4-BE49-F238E27FC236}">
                <a16:creationId xmlns:a16="http://schemas.microsoft.com/office/drawing/2014/main" id="{CAA767A6-2987-6FD0-4530-59F425355DFF}"/>
              </a:ext>
            </a:extLst>
          </p:cNvPr>
          <p:cNvSpPr/>
          <p:nvPr/>
        </p:nvSpPr>
        <p:spPr>
          <a:xfrm>
            <a:off x="0" y="993693"/>
            <a:ext cx="3657599"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C58CCB86-19DD-5E56-756E-47459DADBFF6}"/>
              </a:ext>
            </a:extLst>
          </p:cNvPr>
          <p:cNvSpPr txBox="1"/>
          <p:nvPr/>
        </p:nvSpPr>
        <p:spPr>
          <a:xfrm>
            <a:off x="209405" y="1009663"/>
            <a:ext cx="31624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精化设计类的方法</a:t>
            </a:r>
          </a:p>
        </p:txBody>
      </p:sp>
      <p:pic>
        <p:nvPicPr>
          <p:cNvPr id="2" name="图片 1">
            <a:extLst>
              <a:ext uri="{FF2B5EF4-FFF2-40B4-BE49-F238E27FC236}">
                <a16:creationId xmlns:a16="http://schemas.microsoft.com/office/drawing/2014/main" id="{E232F3BA-D768-74A9-4F00-1209DA7BF9F1}"/>
              </a:ext>
            </a:extLst>
          </p:cNvPr>
          <p:cNvPicPr>
            <a:picLocks noChangeAspect="1"/>
          </p:cNvPicPr>
          <p:nvPr/>
        </p:nvPicPr>
        <p:blipFill>
          <a:blip r:embed="rId7"/>
          <a:stretch>
            <a:fillRect/>
          </a:stretch>
        </p:blipFill>
        <p:spPr>
          <a:xfrm>
            <a:off x="210918" y="2543175"/>
            <a:ext cx="11770163" cy="2006600"/>
          </a:xfrm>
          <a:prstGeom prst="rect">
            <a:avLst/>
          </a:prstGeom>
          <a:noFill/>
          <a:ln>
            <a:noFill/>
          </a:ln>
        </p:spPr>
      </p:pic>
    </p:spTree>
    <p:extLst>
      <p:ext uri="{BB962C8B-B14F-4D97-AF65-F5344CB8AC3E}">
        <p14:creationId xmlns:p14="http://schemas.microsoft.com/office/powerpoint/2010/main" val="24723805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软件设计与建模</a:t>
            </a:r>
          </a:p>
        </p:txBody>
      </p:sp>
      <p:sp>
        <p:nvSpPr>
          <p:cNvPr id="6" name="箭头: 五边形 5">
            <a:extLst>
              <a:ext uri="{FF2B5EF4-FFF2-40B4-BE49-F238E27FC236}">
                <a16:creationId xmlns:a16="http://schemas.microsoft.com/office/drawing/2014/main" id="{CAA767A6-2987-6FD0-4530-59F425355DFF}"/>
              </a:ext>
            </a:extLst>
          </p:cNvPr>
          <p:cNvSpPr/>
          <p:nvPr/>
        </p:nvSpPr>
        <p:spPr>
          <a:xfrm>
            <a:off x="1" y="993693"/>
            <a:ext cx="5114924"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C58CCB86-19DD-5E56-756E-47459DADBFF6}"/>
              </a:ext>
            </a:extLst>
          </p:cNvPr>
          <p:cNvSpPr txBox="1"/>
          <p:nvPr/>
        </p:nvSpPr>
        <p:spPr>
          <a:xfrm>
            <a:off x="209404" y="1009663"/>
            <a:ext cx="450697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“搜寻定位”用例的类设计</a:t>
            </a:r>
          </a:p>
        </p:txBody>
      </p:sp>
      <p:pic>
        <p:nvPicPr>
          <p:cNvPr id="8" name="图片 7" descr="绘图1">
            <a:extLst>
              <a:ext uri="{FF2B5EF4-FFF2-40B4-BE49-F238E27FC236}">
                <a16:creationId xmlns:a16="http://schemas.microsoft.com/office/drawing/2014/main" id="{642F83E8-68B3-55B1-F268-CD774D8B462D}"/>
              </a:ext>
            </a:extLst>
          </p:cNvPr>
          <p:cNvPicPr>
            <a:picLocks noChangeAspect="1"/>
          </p:cNvPicPr>
          <p:nvPr/>
        </p:nvPicPr>
        <p:blipFill>
          <a:blip r:embed="rId7"/>
          <a:stretch>
            <a:fillRect/>
          </a:stretch>
        </p:blipFill>
        <p:spPr>
          <a:xfrm>
            <a:off x="270417" y="2981048"/>
            <a:ext cx="11676941" cy="1261404"/>
          </a:xfrm>
          <a:prstGeom prst="rect">
            <a:avLst/>
          </a:prstGeom>
        </p:spPr>
      </p:pic>
    </p:spTree>
    <p:extLst>
      <p:ext uri="{BB962C8B-B14F-4D97-AF65-F5344CB8AC3E}">
        <p14:creationId xmlns:p14="http://schemas.microsoft.com/office/powerpoint/2010/main" val="7905408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软件设计与建模</a:t>
            </a:r>
          </a:p>
        </p:txBody>
      </p:sp>
      <p:sp>
        <p:nvSpPr>
          <p:cNvPr id="6" name="箭头: 五边形 5">
            <a:extLst>
              <a:ext uri="{FF2B5EF4-FFF2-40B4-BE49-F238E27FC236}">
                <a16:creationId xmlns:a16="http://schemas.microsoft.com/office/drawing/2014/main" id="{CAA767A6-2987-6FD0-4530-59F425355DFF}"/>
              </a:ext>
            </a:extLst>
          </p:cNvPr>
          <p:cNvSpPr/>
          <p:nvPr/>
        </p:nvSpPr>
        <p:spPr>
          <a:xfrm>
            <a:off x="1" y="993693"/>
            <a:ext cx="5186362"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C58CCB86-19DD-5E56-756E-47459DADBFF6}"/>
              </a:ext>
            </a:extLst>
          </p:cNvPr>
          <p:cNvSpPr txBox="1"/>
          <p:nvPr/>
        </p:nvSpPr>
        <p:spPr>
          <a:xfrm>
            <a:off x="209404" y="1009663"/>
            <a:ext cx="450697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“飞行控制”用例的类设计</a:t>
            </a:r>
          </a:p>
        </p:txBody>
      </p:sp>
      <p:pic>
        <p:nvPicPr>
          <p:cNvPr id="1026" name="Picture 2">
            <a:extLst>
              <a:ext uri="{FF2B5EF4-FFF2-40B4-BE49-F238E27FC236}">
                <a16:creationId xmlns:a16="http://schemas.microsoft.com/office/drawing/2014/main" id="{72B9C8BE-4FF0-7FCF-DF45-4DDA122A215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5885" y="2867467"/>
            <a:ext cx="11900230" cy="1497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16343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软件设计与建模</a:t>
            </a:r>
          </a:p>
        </p:txBody>
      </p:sp>
      <p:sp>
        <p:nvSpPr>
          <p:cNvPr id="6" name="箭头: 五边形 5">
            <a:extLst>
              <a:ext uri="{FF2B5EF4-FFF2-40B4-BE49-F238E27FC236}">
                <a16:creationId xmlns:a16="http://schemas.microsoft.com/office/drawing/2014/main" id="{CAA767A6-2987-6FD0-4530-59F425355DFF}"/>
              </a:ext>
            </a:extLst>
          </p:cNvPr>
          <p:cNvSpPr/>
          <p:nvPr/>
        </p:nvSpPr>
        <p:spPr>
          <a:xfrm>
            <a:off x="0" y="993693"/>
            <a:ext cx="5157787"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C58CCB86-19DD-5E56-756E-47459DADBFF6}"/>
              </a:ext>
            </a:extLst>
          </p:cNvPr>
          <p:cNvSpPr txBox="1"/>
          <p:nvPr/>
        </p:nvSpPr>
        <p:spPr>
          <a:xfrm>
            <a:off x="209404" y="1009663"/>
            <a:ext cx="450697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“位置确定”用例的类设计</a:t>
            </a:r>
          </a:p>
        </p:txBody>
      </p:sp>
      <p:pic>
        <p:nvPicPr>
          <p:cNvPr id="2050" name="Picture 2">
            <a:extLst>
              <a:ext uri="{FF2B5EF4-FFF2-40B4-BE49-F238E27FC236}">
                <a16:creationId xmlns:a16="http://schemas.microsoft.com/office/drawing/2014/main" id="{F9D6402A-0F9A-A871-1B29-87D58680966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535" y="2340745"/>
            <a:ext cx="11135314" cy="2537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19666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1545686-5BF3-22A0-1E2E-E4C923CB396D}"/>
              </a:ext>
            </a:extLst>
          </p:cNvPr>
          <p:cNvPicPr/>
          <p:nvPr>
            <p:custDataLst>
              <p:tags r:id="rId1"/>
            </p:custDataLst>
          </p:nvPr>
        </p:nvPicPr>
        <p:blipFill>
          <a:blip r:embed="rId4"/>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sp>
        <p:nvSpPr>
          <p:cNvPr id="5" name="TextBox 76">
            <a:extLst>
              <a:ext uri="{FF2B5EF4-FFF2-40B4-BE49-F238E27FC236}">
                <a16:creationId xmlns:a16="http://schemas.microsoft.com/office/drawing/2014/main" id="{3125A5AC-51B1-0918-768D-84360EB847F3}"/>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软件设计与建模</a:t>
            </a:r>
          </a:p>
        </p:txBody>
      </p:sp>
      <p:pic>
        <p:nvPicPr>
          <p:cNvPr id="6" name="图片 5">
            <a:extLst>
              <a:ext uri="{FF2B5EF4-FFF2-40B4-BE49-F238E27FC236}">
                <a16:creationId xmlns:a16="http://schemas.microsoft.com/office/drawing/2014/main" id="{3846F9E1-9289-D678-CB2E-DBDA428A06AB}"/>
              </a:ext>
            </a:extLst>
          </p:cNvPr>
          <p:cNvPicPr>
            <a:picLocks noChangeAspect="1"/>
          </p:cNvPicPr>
          <p:nvPr>
            <p:custDataLst>
              <p:tags r:id="rId2"/>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7" name="箭头: 五边形 6">
            <a:extLst>
              <a:ext uri="{FF2B5EF4-FFF2-40B4-BE49-F238E27FC236}">
                <a16:creationId xmlns:a16="http://schemas.microsoft.com/office/drawing/2014/main" id="{54C8095A-D33B-B7B1-4247-FF748E8C6622}"/>
              </a:ext>
            </a:extLst>
          </p:cNvPr>
          <p:cNvSpPr/>
          <p:nvPr/>
        </p:nvSpPr>
        <p:spPr>
          <a:xfrm>
            <a:off x="1" y="993694"/>
            <a:ext cx="4271210" cy="64633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文本框 7">
            <a:extLst>
              <a:ext uri="{FF2B5EF4-FFF2-40B4-BE49-F238E27FC236}">
                <a16:creationId xmlns:a16="http://schemas.microsoft.com/office/drawing/2014/main" id="{6529EC90-2BD7-81D4-0D61-F30FE8BE4D82}"/>
              </a:ext>
            </a:extLst>
          </p:cNvPr>
          <p:cNvSpPr txBox="1"/>
          <p:nvPr/>
        </p:nvSpPr>
        <p:spPr>
          <a:xfrm>
            <a:off x="209404" y="1023951"/>
            <a:ext cx="366476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login()</a:t>
            </a:r>
            <a:r>
              <a:rPr kumimoji="0" lang="zh-CN" altLang="en-US" sz="28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方法的详细设计</a:t>
            </a:r>
          </a:p>
        </p:txBody>
      </p:sp>
      <p:pic>
        <p:nvPicPr>
          <p:cNvPr id="2" name="图片 1" descr="12">
            <a:extLst>
              <a:ext uri="{FF2B5EF4-FFF2-40B4-BE49-F238E27FC236}">
                <a16:creationId xmlns:a16="http://schemas.microsoft.com/office/drawing/2014/main" id="{B3DEFD9A-D932-7C3E-3314-12C758E599AA}"/>
              </a:ext>
            </a:extLst>
          </p:cNvPr>
          <p:cNvPicPr>
            <a:picLocks noChangeAspect="1"/>
          </p:cNvPicPr>
          <p:nvPr/>
        </p:nvPicPr>
        <p:blipFill>
          <a:blip r:embed="rId6"/>
          <a:stretch>
            <a:fillRect/>
          </a:stretch>
        </p:blipFill>
        <p:spPr>
          <a:xfrm>
            <a:off x="4480614" y="993694"/>
            <a:ext cx="4633592" cy="5669242"/>
          </a:xfrm>
          <a:prstGeom prst="rect">
            <a:avLst/>
          </a:prstGeom>
        </p:spPr>
      </p:pic>
    </p:spTree>
    <p:extLst>
      <p:ext uri="{BB962C8B-B14F-4D97-AF65-F5344CB8AC3E}">
        <p14:creationId xmlns:p14="http://schemas.microsoft.com/office/powerpoint/2010/main" val="1752540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1545686-5BF3-22A0-1E2E-E4C923CB396D}"/>
              </a:ext>
            </a:extLst>
          </p:cNvPr>
          <p:cNvPicPr/>
          <p:nvPr>
            <p:custDataLst>
              <p:tags r:id="rId1"/>
            </p:custDataLst>
          </p:nvPr>
        </p:nvPicPr>
        <p:blipFill>
          <a:blip r:embed="rId4"/>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sp>
        <p:nvSpPr>
          <p:cNvPr id="5" name="TextBox 76">
            <a:extLst>
              <a:ext uri="{FF2B5EF4-FFF2-40B4-BE49-F238E27FC236}">
                <a16:creationId xmlns:a16="http://schemas.microsoft.com/office/drawing/2014/main" id="{3125A5AC-51B1-0918-768D-84360EB847F3}"/>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软件设计与建模</a:t>
            </a:r>
          </a:p>
        </p:txBody>
      </p:sp>
      <p:pic>
        <p:nvPicPr>
          <p:cNvPr id="6" name="图片 5">
            <a:extLst>
              <a:ext uri="{FF2B5EF4-FFF2-40B4-BE49-F238E27FC236}">
                <a16:creationId xmlns:a16="http://schemas.microsoft.com/office/drawing/2014/main" id="{3846F9E1-9289-D678-CB2E-DBDA428A06AB}"/>
              </a:ext>
            </a:extLst>
          </p:cNvPr>
          <p:cNvPicPr>
            <a:picLocks noChangeAspect="1"/>
          </p:cNvPicPr>
          <p:nvPr>
            <p:custDataLst>
              <p:tags r:id="rId2"/>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7" name="箭头: 五边形 6">
            <a:extLst>
              <a:ext uri="{FF2B5EF4-FFF2-40B4-BE49-F238E27FC236}">
                <a16:creationId xmlns:a16="http://schemas.microsoft.com/office/drawing/2014/main" id="{54C8095A-D33B-B7B1-4247-FF748E8C6622}"/>
              </a:ext>
            </a:extLst>
          </p:cNvPr>
          <p:cNvSpPr/>
          <p:nvPr/>
        </p:nvSpPr>
        <p:spPr>
          <a:xfrm>
            <a:off x="1" y="993693"/>
            <a:ext cx="3922294" cy="970077"/>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文本框 7">
            <a:extLst>
              <a:ext uri="{FF2B5EF4-FFF2-40B4-BE49-F238E27FC236}">
                <a16:creationId xmlns:a16="http://schemas.microsoft.com/office/drawing/2014/main" id="{6529EC90-2BD7-81D4-0D61-F30FE8BE4D82}"/>
              </a:ext>
            </a:extLst>
          </p:cNvPr>
          <p:cNvSpPr txBox="1"/>
          <p:nvPr/>
        </p:nvSpPr>
        <p:spPr>
          <a:xfrm>
            <a:off x="209405" y="1009663"/>
            <a:ext cx="324417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“目标识别”算法实现方法的活动图</a:t>
            </a:r>
          </a:p>
        </p:txBody>
      </p:sp>
      <p:pic>
        <p:nvPicPr>
          <p:cNvPr id="9" name="图片 8" descr="3">
            <a:extLst>
              <a:ext uri="{FF2B5EF4-FFF2-40B4-BE49-F238E27FC236}">
                <a16:creationId xmlns:a16="http://schemas.microsoft.com/office/drawing/2014/main" id="{8AE9E057-377D-B760-78DA-E1231F090025}"/>
              </a:ext>
            </a:extLst>
          </p:cNvPr>
          <p:cNvPicPr>
            <a:picLocks noChangeAspect="1"/>
          </p:cNvPicPr>
          <p:nvPr/>
        </p:nvPicPr>
        <p:blipFill>
          <a:blip r:embed="rId6"/>
          <a:stretch>
            <a:fillRect/>
          </a:stretch>
        </p:blipFill>
        <p:spPr>
          <a:xfrm>
            <a:off x="4553470" y="816209"/>
            <a:ext cx="3085059" cy="5972338"/>
          </a:xfrm>
          <a:prstGeom prst="rect">
            <a:avLst/>
          </a:prstGeom>
        </p:spPr>
      </p:pic>
    </p:spTree>
    <p:extLst>
      <p:ext uri="{BB962C8B-B14F-4D97-AF65-F5344CB8AC3E}">
        <p14:creationId xmlns:p14="http://schemas.microsoft.com/office/powerpoint/2010/main" val="20360149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95FD3C26-ECDB-2218-1000-DF466C16EB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6860" y="3516555"/>
            <a:ext cx="3810000" cy="2381250"/>
          </a:xfrm>
          <a:prstGeom prst="rect">
            <a:avLst/>
          </a:prstGeom>
        </p:spPr>
      </p:pic>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6"/>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7"/>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代码编写</a:t>
            </a:r>
          </a:p>
        </p:txBody>
      </p:sp>
      <p:pic>
        <p:nvPicPr>
          <p:cNvPr id="8" name="图片 7">
            <a:extLst>
              <a:ext uri="{FF2B5EF4-FFF2-40B4-BE49-F238E27FC236}">
                <a16:creationId xmlns:a16="http://schemas.microsoft.com/office/drawing/2014/main" id="{AAE24121-D86A-129E-2FD3-5DF9BCE3BB70}"/>
              </a:ext>
            </a:extLst>
          </p:cNvPr>
          <p:cNvPicPr>
            <a:picLocks noChangeAspect="1"/>
          </p:cNvPicPr>
          <p:nvPr/>
        </p:nvPicPr>
        <p:blipFill>
          <a:blip r:embed="rId8"/>
          <a:stretch>
            <a:fillRect/>
          </a:stretch>
        </p:blipFill>
        <p:spPr>
          <a:xfrm>
            <a:off x="6634133" y="984743"/>
            <a:ext cx="2978181" cy="5614876"/>
          </a:xfrm>
          <a:prstGeom prst="rect">
            <a:avLst/>
          </a:prstGeom>
        </p:spPr>
      </p:pic>
      <p:sp>
        <p:nvSpPr>
          <p:cNvPr id="9" name="矩形 8">
            <a:extLst>
              <a:ext uri="{FF2B5EF4-FFF2-40B4-BE49-F238E27FC236}">
                <a16:creationId xmlns:a16="http://schemas.microsoft.com/office/drawing/2014/main" id="{9CEF8815-AE92-12BB-6C3A-395DCCE52BB6}"/>
              </a:ext>
            </a:extLst>
          </p:cNvPr>
          <p:cNvSpPr/>
          <p:nvPr/>
        </p:nvSpPr>
        <p:spPr>
          <a:xfrm>
            <a:off x="1250155" y="1078705"/>
            <a:ext cx="4793457" cy="200626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2800" dirty="0">
              <a:solidFill>
                <a:schemeClr val="tx1"/>
              </a:solidFill>
            </a:endParaRPr>
          </a:p>
        </p:txBody>
      </p:sp>
      <p:sp>
        <p:nvSpPr>
          <p:cNvPr id="10" name="文本框 9">
            <a:extLst>
              <a:ext uri="{FF2B5EF4-FFF2-40B4-BE49-F238E27FC236}">
                <a16:creationId xmlns:a16="http://schemas.microsoft.com/office/drawing/2014/main" id="{92468CCD-467A-4EC6-5BC7-C9A723E747A3}"/>
              </a:ext>
            </a:extLst>
          </p:cNvPr>
          <p:cNvSpPr txBox="1"/>
          <p:nvPr/>
        </p:nvSpPr>
        <p:spPr>
          <a:xfrm>
            <a:off x="1363131" y="1399557"/>
            <a:ext cx="4548135" cy="1384995"/>
          </a:xfrm>
          <a:prstGeom prst="rect">
            <a:avLst/>
          </a:prstGeom>
          <a:noFill/>
        </p:spPr>
        <p:txBody>
          <a:bodyPr wrap="square" rtlCol="0">
            <a:spAutoFit/>
          </a:bodyPr>
          <a:lstStyle/>
          <a:p>
            <a:pPr algn="ct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总代码量为</a:t>
            </a:r>
            <a:r>
              <a:rPr lang="en-US" altLang="zh-CN"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44000</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行</a:t>
            </a:r>
            <a:endPar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pPr algn="ct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重用代码量为</a:t>
            </a:r>
            <a:r>
              <a:rPr lang="en-US" altLang="zh-CN"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38000</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行</a:t>
            </a:r>
            <a:endPar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pPr algn="ct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独立编写代码量为</a:t>
            </a:r>
            <a:r>
              <a:rPr lang="en-US" altLang="zh-CN"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6000</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行</a:t>
            </a:r>
            <a:endParaRPr lang="zh-CN" alt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56997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代码编写</a:t>
            </a:r>
          </a:p>
        </p:txBody>
      </p:sp>
      <p:sp>
        <p:nvSpPr>
          <p:cNvPr id="2" name="箭头: 五边形 1">
            <a:extLst>
              <a:ext uri="{FF2B5EF4-FFF2-40B4-BE49-F238E27FC236}">
                <a16:creationId xmlns:a16="http://schemas.microsoft.com/office/drawing/2014/main" id="{30140E6C-A2F8-5EC0-2D75-B652EEEF2D59}"/>
              </a:ext>
            </a:extLst>
          </p:cNvPr>
          <p:cNvSpPr/>
          <p:nvPr/>
        </p:nvSpPr>
        <p:spPr>
          <a:xfrm>
            <a:off x="0" y="993693"/>
            <a:ext cx="3801979"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5">
            <a:extLst>
              <a:ext uri="{FF2B5EF4-FFF2-40B4-BE49-F238E27FC236}">
                <a16:creationId xmlns:a16="http://schemas.microsoft.com/office/drawing/2014/main" id="{A9598CBD-2701-9BF3-83A1-6F62C38676F7}"/>
              </a:ext>
            </a:extLst>
          </p:cNvPr>
          <p:cNvSpPr txBox="1"/>
          <p:nvPr/>
        </p:nvSpPr>
        <p:spPr>
          <a:xfrm>
            <a:off x="209404" y="1009662"/>
            <a:ext cx="324416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黑体" panose="02010609060101010101" pitchFamily="49" charset="-122"/>
                <a:ea typeface="黑体" panose="02010609060101010101" pitchFamily="49" charset="-122"/>
              </a:rPr>
              <a:t>开源代码利用情况</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7" name="文本框 6">
            <a:extLst>
              <a:ext uri="{FF2B5EF4-FFF2-40B4-BE49-F238E27FC236}">
                <a16:creationId xmlns:a16="http://schemas.microsoft.com/office/drawing/2014/main" id="{6D26D254-E453-7BCF-B9B8-6FC9AAF859FA}"/>
              </a:ext>
            </a:extLst>
          </p:cNvPr>
          <p:cNvSpPr txBox="1"/>
          <p:nvPr/>
        </p:nvSpPr>
        <p:spPr>
          <a:xfrm>
            <a:off x="293166" y="1610162"/>
            <a:ext cx="11911263" cy="3785652"/>
          </a:xfrm>
          <a:prstGeom prst="rect">
            <a:avLst/>
          </a:prstGeom>
          <a:noFill/>
        </p:spPr>
        <p:txBody>
          <a:bodyPr wrap="square" rtlCol="0">
            <a:spAutoFit/>
          </a:bodyPr>
          <a:lstStyle/>
          <a:p>
            <a:pPr marL="342900" indent="-342900">
              <a:buFont typeface="Arial" panose="020B0604020202020204" pitchFamily="34" charset="0"/>
              <a:buChar char="•"/>
            </a:pP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mjpg</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-streamer</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是一款基于</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Linux</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平台的开源工具，用于实时将视频流传输到网络上。</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OpenCV</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提供了丰富的图像处理和计算机视觉算法，包括但不限于图像读取和保存，</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OpenCV</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可以加载和保存各种图像格式（如</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JPEG</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PNG</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BMP</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等）。</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YOLO (You Only Look Once)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是一种先进的目标检测算法，可以实现快速高效的检测和定位多个目标。</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ROS (Robot Operating System)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是一个广泛应用于机器人领域的开源软件平台，提供了一套完整的机器人软件开发工具和通信协议。</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Prometheus</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无人机飞行控制开发软件。</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nlohman</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json</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是一个为现代</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C++</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设计的</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JSON</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解析库，主要特点是易于集成，仅需一个头文件，无需安装依赖，并且易于使用，可以和</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STL</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无缝对接。</a:t>
            </a:r>
          </a:p>
        </p:txBody>
      </p:sp>
    </p:spTree>
    <p:extLst>
      <p:ext uri="{BB962C8B-B14F-4D97-AF65-F5344CB8AC3E}">
        <p14:creationId xmlns:p14="http://schemas.microsoft.com/office/powerpoint/2010/main" val="26453104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系统部署与运行</a:t>
            </a:r>
          </a:p>
        </p:txBody>
      </p:sp>
      <p:pic>
        <p:nvPicPr>
          <p:cNvPr id="7" name="图片 6">
            <a:extLst>
              <a:ext uri="{FF2B5EF4-FFF2-40B4-BE49-F238E27FC236}">
                <a16:creationId xmlns:a16="http://schemas.microsoft.com/office/drawing/2014/main" id="{D50CF7AB-535D-945F-0607-35E1273D2EBF}"/>
              </a:ext>
            </a:extLst>
          </p:cNvPr>
          <p:cNvPicPr/>
          <p:nvPr>
            <p:custDataLst>
              <p:tags r:id="rId1"/>
            </p:custDataLst>
          </p:nvPr>
        </p:nvPicPr>
        <p:blipFill>
          <a:blip r:embed="rId5"/>
          <a:srcRect b="24218"/>
          <a:stretch>
            <a:fillRect/>
          </a:stretch>
        </p:blipFill>
        <p:spPr>
          <a:xfrm>
            <a:off x="742745" y="3533522"/>
            <a:ext cx="2268333" cy="1682356"/>
          </a:xfrm>
          <a:prstGeom prst="rect">
            <a:avLst/>
          </a:prstGeom>
          <a:noFill/>
          <a:ln w="9525">
            <a:noFill/>
          </a:ln>
          <a:effectLst>
            <a:glow rad="127000">
              <a:srgbClr val="FAFAFA">
                <a:alpha val="40000"/>
              </a:srgbClr>
            </a:glow>
          </a:effectLst>
        </p:spPr>
      </p:pic>
      <p:pic>
        <p:nvPicPr>
          <p:cNvPr id="8" name="图片 7">
            <a:extLst>
              <a:ext uri="{FF2B5EF4-FFF2-40B4-BE49-F238E27FC236}">
                <a16:creationId xmlns:a16="http://schemas.microsoft.com/office/drawing/2014/main" id="{D6F4CFFC-B7F2-C881-D678-D6B6F2E01CFA}"/>
              </a:ext>
            </a:extLst>
          </p:cNvPr>
          <p:cNvPicPr>
            <a:picLocks noChangeAspect="1"/>
          </p:cNvPicPr>
          <p:nvPr>
            <p:custDataLst>
              <p:tags r:id="rId2"/>
            </p:custDataLst>
          </p:nvPr>
        </p:nvPicPr>
        <p:blipFill>
          <a:blip r:embed="rId6"/>
          <a:srcRect l="6460"/>
          <a:stretch>
            <a:fillRect/>
          </a:stretch>
        </p:blipFill>
        <p:spPr>
          <a:xfrm>
            <a:off x="1183354" y="748233"/>
            <a:ext cx="2030150" cy="1682356"/>
          </a:xfrm>
          <a:prstGeom prst="rect">
            <a:avLst/>
          </a:prstGeom>
          <a:effectLst>
            <a:glow rad="127000">
              <a:srgbClr val="FAFAFA">
                <a:alpha val="40000"/>
              </a:srgbClr>
            </a:glow>
          </a:effectLst>
        </p:spPr>
      </p:pic>
      <p:pic>
        <p:nvPicPr>
          <p:cNvPr id="9" name="图片 8">
            <a:extLst>
              <a:ext uri="{FF2B5EF4-FFF2-40B4-BE49-F238E27FC236}">
                <a16:creationId xmlns:a16="http://schemas.microsoft.com/office/drawing/2014/main" id="{8846284D-326A-17C6-3073-DE6828FD220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95960" y="1892457"/>
            <a:ext cx="2601113" cy="2162175"/>
          </a:xfrm>
          <a:prstGeom prst="rect">
            <a:avLst/>
          </a:prstGeom>
        </p:spPr>
      </p:pic>
      <p:pic>
        <p:nvPicPr>
          <p:cNvPr id="10" name="图片 9">
            <a:extLst>
              <a:ext uri="{FF2B5EF4-FFF2-40B4-BE49-F238E27FC236}">
                <a16:creationId xmlns:a16="http://schemas.microsoft.com/office/drawing/2014/main" id="{BAEF9E1D-C10C-2681-F310-3453EE1185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39153" y="1401519"/>
            <a:ext cx="1569493" cy="3144049"/>
          </a:xfrm>
          <a:prstGeom prst="rect">
            <a:avLst/>
          </a:prstGeom>
        </p:spPr>
      </p:pic>
      <p:sp>
        <p:nvSpPr>
          <p:cNvPr id="11" name="箭头: 左右 10">
            <a:extLst>
              <a:ext uri="{FF2B5EF4-FFF2-40B4-BE49-F238E27FC236}">
                <a16:creationId xmlns:a16="http://schemas.microsoft.com/office/drawing/2014/main" id="{5E0756F5-ACFB-C095-9609-199248BA7A2B}"/>
              </a:ext>
            </a:extLst>
          </p:cNvPr>
          <p:cNvSpPr/>
          <p:nvPr/>
        </p:nvSpPr>
        <p:spPr>
          <a:xfrm rot="1814533">
            <a:off x="3409957" y="2250231"/>
            <a:ext cx="1756610" cy="301462"/>
          </a:xfrm>
          <a:prstGeom prst="lef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箭头: 左右 11">
            <a:extLst>
              <a:ext uri="{FF2B5EF4-FFF2-40B4-BE49-F238E27FC236}">
                <a16:creationId xmlns:a16="http://schemas.microsoft.com/office/drawing/2014/main" id="{8ADF820F-FA23-9481-A4BD-BF4972DA2180}"/>
              </a:ext>
            </a:extLst>
          </p:cNvPr>
          <p:cNvSpPr/>
          <p:nvPr/>
        </p:nvSpPr>
        <p:spPr>
          <a:xfrm rot="20442704">
            <a:off x="3241604" y="3903901"/>
            <a:ext cx="1756610" cy="301462"/>
          </a:xfrm>
          <a:prstGeom prst="lef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箭头: 左右 12">
            <a:extLst>
              <a:ext uri="{FF2B5EF4-FFF2-40B4-BE49-F238E27FC236}">
                <a16:creationId xmlns:a16="http://schemas.microsoft.com/office/drawing/2014/main" id="{27000D30-B596-3116-23F7-0587BBD0E610}"/>
              </a:ext>
            </a:extLst>
          </p:cNvPr>
          <p:cNvSpPr/>
          <p:nvPr/>
        </p:nvSpPr>
        <p:spPr>
          <a:xfrm>
            <a:off x="7589808" y="3136558"/>
            <a:ext cx="1756610" cy="301462"/>
          </a:xfrm>
          <a:prstGeom prst="lef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95FE2C94-7173-21AD-8139-22596A97141E}"/>
              </a:ext>
            </a:extLst>
          </p:cNvPr>
          <p:cNvSpPr txBox="1"/>
          <p:nvPr/>
        </p:nvSpPr>
        <p:spPr>
          <a:xfrm rot="20445333">
            <a:off x="3433713" y="3400704"/>
            <a:ext cx="1002828" cy="468168"/>
          </a:xfrm>
          <a:prstGeom prst="rect">
            <a:avLst/>
          </a:prstGeom>
          <a:noFill/>
        </p:spPr>
        <p:txBody>
          <a:bodyPr wrap="square" rtlCol="0">
            <a:spAutoFit/>
          </a:bodyPr>
          <a:lstStyle/>
          <a:p>
            <a:r>
              <a:rPr lang="en-US" altLang="zh-CN" sz="2400" dirty="0">
                <a:solidFill>
                  <a:srgbClr val="C00000"/>
                </a:solidFill>
                <a:latin typeface="Times New Roman" panose="02020603050405020304" pitchFamily="18" charset="0"/>
                <a:cs typeface="Times New Roman" panose="02020603050405020304" pitchFamily="18" charset="0"/>
              </a:rPr>
              <a:t>RTSP</a:t>
            </a:r>
            <a:endParaRPr lang="zh-CN" altLang="en-US" sz="2400" dirty="0">
              <a:solidFill>
                <a:srgbClr val="C00000"/>
              </a:solidFill>
              <a:latin typeface="Times New Roman" panose="02020603050405020304" pitchFamily="18" charset="0"/>
              <a:cs typeface="Times New Roman" panose="02020603050405020304" pitchFamily="18" charset="0"/>
            </a:endParaRPr>
          </a:p>
        </p:txBody>
      </p:sp>
      <p:sp>
        <p:nvSpPr>
          <p:cNvPr id="15" name="文本框 14">
            <a:extLst>
              <a:ext uri="{FF2B5EF4-FFF2-40B4-BE49-F238E27FC236}">
                <a16:creationId xmlns:a16="http://schemas.microsoft.com/office/drawing/2014/main" id="{6633640D-1D7E-0C37-F9D9-E1192D3FB4D7}"/>
              </a:ext>
            </a:extLst>
          </p:cNvPr>
          <p:cNvSpPr txBox="1"/>
          <p:nvPr/>
        </p:nvSpPr>
        <p:spPr>
          <a:xfrm>
            <a:off x="7857187" y="2674893"/>
            <a:ext cx="1200657" cy="461665"/>
          </a:xfrm>
          <a:prstGeom prst="rect">
            <a:avLst/>
          </a:prstGeom>
          <a:noFill/>
        </p:spPr>
        <p:txBody>
          <a:bodyPr wrap="square" rtlCol="0">
            <a:spAutoFit/>
          </a:bodyPr>
          <a:lstStyle/>
          <a:p>
            <a:r>
              <a:rPr lang="en-US" altLang="zh-CN"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UI</a:t>
            </a:r>
            <a:r>
              <a:rPr lang="zh-CN" altLang="en-US"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界面</a:t>
            </a:r>
            <a:endParaRPr lang="en-US" altLang="zh-CN"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6" name="文本框 15">
            <a:extLst>
              <a:ext uri="{FF2B5EF4-FFF2-40B4-BE49-F238E27FC236}">
                <a16:creationId xmlns:a16="http://schemas.microsoft.com/office/drawing/2014/main" id="{562871E6-24D7-6A85-6B8E-5238CB80D073}"/>
              </a:ext>
            </a:extLst>
          </p:cNvPr>
          <p:cNvSpPr txBox="1"/>
          <p:nvPr/>
        </p:nvSpPr>
        <p:spPr>
          <a:xfrm>
            <a:off x="939163" y="2493482"/>
            <a:ext cx="2518531" cy="830997"/>
          </a:xfrm>
          <a:prstGeom prst="rect">
            <a:avLst/>
          </a:prstGeom>
          <a:noFill/>
        </p:spPr>
        <p:txBody>
          <a:bodyPr wrap="square" rtlCol="0">
            <a:spAutoFit/>
          </a:bodyPr>
          <a:lstStyle/>
          <a:p>
            <a:r>
              <a:rPr lang="zh-CN" altLang="en-US" sz="2400" dirty="0">
                <a:solidFill>
                  <a:srgbClr val="C00000"/>
                </a:solidFill>
                <a:latin typeface="黑体" panose="02010609060101010101" pitchFamily="49" charset="-122"/>
                <a:ea typeface="黑体" panose="02010609060101010101" pitchFamily="49" charset="-122"/>
              </a:rPr>
              <a:t>搭载雷达，红外传感器、摄像头</a:t>
            </a:r>
          </a:p>
        </p:txBody>
      </p:sp>
      <p:sp>
        <p:nvSpPr>
          <p:cNvPr id="17" name="文本框 16">
            <a:extLst>
              <a:ext uri="{FF2B5EF4-FFF2-40B4-BE49-F238E27FC236}">
                <a16:creationId xmlns:a16="http://schemas.microsoft.com/office/drawing/2014/main" id="{41E76C2F-0DC2-047F-C986-1F8756B4B624}"/>
              </a:ext>
            </a:extLst>
          </p:cNvPr>
          <p:cNvSpPr txBox="1"/>
          <p:nvPr/>
        </p:nvSpPr>
        <p:spPr>
          <a:xfrm>
            <a:off x="763458" y="5276984"/>
            <a:ext cx="2072290" cy="830997"/>
          </a:xfrm>
          <a:prstGeom prst="rect">
            <a:avLst/>
          </a:prstGeom>
          <a:noFill/>
        </p:spPr>
        <p:txBody>
          <a:bodyPr wrap="square" rtlCol="0">
            <a:spAutoFit/>
          </a:bodyPr>
          <a:lstStyle/>
          <a:p>
            <a:r>
              <a:rPr lang="zh-CN" altLang="en-US"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搭载摄像头、机载</a:t>
            </a:r>
            <a:r>
              <a:rPr lang="en-US" altLang="zh-CN"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PC</a:t>
            </a:r>
            <a:endParaRPr lang="zh-CN" altLang="en-US"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8" name="文本框 17">
            <a:extLst>
              <a:ext uri="{FF2B5EF4-FFF2-40B4-BE49-F238E27FC236}">
                <a16:creationId xmlns:a16="http://schemas.microsoft.com/office/drawing/2014/main" id="{0FC0037B-838F-06A5-8EEC-4215E80363B9}"/>
              </a:ext>
            </a:extLst>
          </p:cNvPr>
          <p:cNvSpPr txBox="1"/>
          <p:nvPr/>
        </p:nvSpPr>
        <p:spPr>
          <a:xfrm>
            <a:off x="4877054" y="4216868"/>
            <a:ext cx="3002070" cy="830997"/>
          </a:xfrm>
          <a:prstGeom prst="rect">
            <a:avLst/>
          </a:prstGeom>
          <a:noFill/>
        </p:spPr>
        <p:txBody>
          <a:bodyPr wrap="square" rtlCol="0">
            <a:spAutoFit/>
          </a:bodyPr>
          <a:lstStyle/>
          <a:p>
            <a:r>
              <a:rPr lang="zh-CN" altLang="en-US" sz="2400" dirty="0">
                <a:solidFill>
                  <a:srgbClr val="C00000"/>
                </a:solidFill>
                <a:latin typeface="黑体" panose="02010609060101010101" pitchFamily="49" charset="-122"/>
                <a:ea typeface="黑体" panose="02010609060101010101" pitchFamily="49" charset="-122"/>
              </a:rPr>
              <a:t>负责进行数据计算、消息传输、运动控制</a:t>
            </a:r>
          </a:p>
        </p:txBody>
      </p:sp>
      <p:sp>
        <p:nvSpPr>
          <p:cNvPr id="19" name="文本框 18">
            <a:extLst>
              <a:ext uri="{FF2B5EF4-FFF2-40B4-BE49-F238E27FC236}">
                <a16:creationId xmlns:a16="http://schemas.microsoft.com/office/drawing/2014/main" id="{7E4F12F2-BAC9-C43A-1A15-12A0A216C3EA}"/>
              </a:ext>
            </a:extLst>
          </p:cNvPr>
          <p:cNvSpPr txBox="1"/>
          <p:nvPr/>
        </p:nvSpPr>
        <p:spPr>
          <a:xfrm>
            <a:off x="9182950" y="4800919"/>
            <a:ext cx="2081898" cy="461665"/>
          </a:xfrm>
          <a:prstGeom prst="rect">
            <a:avLst/>
          </a:prstGeom>
          <a:noFill/>
        </p:spPr>
        <p:txBody>
          <a:bodyPr wrap="square" rtlCol="0">
            <a:spAutoFit/>
          </a:bodyPr>
          <a:lstStyle/>
          <a:p>
            <a:r>
              <a:rPr lang="zh-CN" altLang="en-US" sz="2400" dirty="0">
                <a:solidFill>
                  <a:srgbClr val="C00000"/>
                </a:solidFill>
                <a:latin typeface="黑体" panose="02010609060101010101" pitchFamily="49" charset="-122"/>
                <a:ea typeface="黑体" panose="02010609060101010101" pitchFamily="49" charset="-122"/>
              </a:rPr>
              <a:t>面向救助人员</a:t>
            </a:r>
          </a:p>
        </p:txBody>
      </p:sp>
      <p:sp>
        <p:nvSpPr>
          <p:cNvPr id="20" name="文本框 19">
            <a:extLst>
              <a:ext uri="{FF2B5EF4-FFF2-40B4-BE49-F238E27FC236}">
                <a16:creationId xmlns:a16="http://schemas.microsoft.com/office/drawing/2014/main" id="{E4568F28-B3D9-87D3-6617-1DE9D2A4DFFA}"/>
              </a:ext>
            </a:extLst>
          </p:cNvPr>
          <p:cNvSpPr txBox="1"/>
          <p:nvPr/>
        </p:nvSpPr>
        <p:spPr>
          <a:xfrm rot="1819993">
            <a:off x="4161495" y="1961177"/>
            <a:ext cx="1074809" cy="461665"/>
          </a:xfrm>
          <a:prstGeom prst="rect">
            <a:avLst/>
          </a:prstGeom>
          <a:noFill/>
        </p:spPr>
        <p:txBody>
          <a:bodyPr wrap="square" rtlCol="0">
            <a:spAutoFit/>
          </a:bodyPr>
          <a:lstStyle/>
          <a:p>
            <a:r>
              <a:rPr lang="en-US" altLang="zh-CN" sz="2400" dirty="0">
                <a:solidFill>
                  <a:srgbClr val="C00000"/>
                </a:solidFill>
                <a:latin typeface="Times New Roman" panose="02020603050405020304" pitchFamily="18" charset="0"/>
                <a:cs typeface="Times New Roman" panose="02020603050405020304" pitchFamily="18" charset="0"/>
              </a:rPr>
              <a:t>Socket</a:t>
            </a:r>
          </a:p>
        </p:txBody>
      </p:sp>
    </p:spTree>
    <p:extLst>
      <p:ext uri="{BB962C8B-B14F-4D97-AF65-F5344CB8AC3E}">
        <p14:creationId xmlns:p14="http://schemas.microsoft.com/office/powerpoint/2010/main" val="3178048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系统部署与运行</a:t>
            </a:r>
          </a:p>
        </p:txBody>
      </p:sp>
      <p:sp>
        <p:nvSpPr>
          <p:cNvPr id="7" name="箭头: 五边形 6">
            <a:extLst>
              <a:ext uri="{FF2B5EF4-FFF2-40B4-BE49-F238E27FC236}">
                <a16:creationId xmlns:a16="http://schemas.microsoft.com/office/drawing/2014/main" id="{18506472-EB25-A723-5D98-F85FEE70A7CD}"/>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文本框 7">
            <a:extLst>
              <a:ext uri="{FF2B5EF4-FFF2-40B4-BE49-F238E27FC236}">
                <a16:creationId xmlns:a16="http://schemas.microsoft.com/office/drawing/2014/main" id="{E0EF02B2-169C-B690-17E9-42EC01527037}"/>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Gill Sans MT" panose="020B0502020104020203"/>
                <a:ea typeface="等线" panose="02010600030101010101" pitchFamily="2" charset="-122"/>
                <a:cs typeface="+mn-cs"/>
              </a:rPr>
              <a:t>视频展示</a:t>
            </a:r>
          </a:p>
        </p:txBody>
      </p:sp>
    </p:spTree>
    <p:extLst>
      <p:ext uri="{BB962C8B-B14F-4D97-AF65-F5344CB8AC3E}">
        <p14:creationId xmlns:p14="http://schemas.microsoft.com/office/powerpoint/2010/main" val="25849213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开源社区的使用</a:t>
            </a:r>
          </a:p>
        </p:txBody>
      </p:sp>
      <p:sp>
        <p:nvSpPr>
          <p:cNvPr id="2" name="矩形 1">
            <a:extLst>
              <a:ext uri="{FF2B5EF4-FFF2-40B4-BE49-F238E27FC236}">
                <a16:creationId xmlns:a16="http://schemas.microsoft.com/office/drawing/2014/main" id="{5B5655F8-C6CC-DE69-5667-4DABB96653A1}"/>
              </a:ext>
            </a:extLst>
          </p:cNvPr>
          <p:cNvSpPr/>
          <p:nvPr/>
        </p:nvSpPr>
        <p:spPr>
          <a:xfrm>
            <a:off x="737876" y="998703"/>
            <a:ext cx="5285927" cy="16823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D093315B-C6CD-1DD9-1405-3D134B1641B5}"/>
              </a:ext>
            </a:extLst>
          </p:cNvPr>
          <p:cNvSpPr txBox="1"/>
          <p:nvPr/>
        </p:nvSpPr>
        <p:spPr>
          <a:xfrm>
            <a:off x="926847" y="1166598"/>
            <a:ext cx="4945396" cy="1661993"/>
          </a:xfrm>
          <a:prstGeom prst="rect">
            <a:avLst/>
          </a:prstGeom>
          <a:noFill/>
        </p:spPr>
        <p:txBody>
          <a:bodyPr wrap="square" rtlCol="0">
            <a:spAutoFit/>
          </a:bodyPr>
          <a:lstStyle/>
          <a:p>
            <a:pPr>
              <a:lnSpc>
                <a:spcPct val="150000"/>
              </a:lnSpc>
            </a:pPr>
            <a:r>
              <a:rPr lang="zh-CN" altLang="en-US"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开源社区：</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CSDN</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err="1">
                <a:solidFill>
                  <a:schemeClr val="tx1"/>
                </a:solidFill>
                <a:latin typeface="Times New Roman" panose="02020603050405020304" pitchFamily="18" charset="0"/>
                <a:ea typeface="黑体" panose="02010609060101010101" pitchFamily="49" charset="-122"/>
                <a:cs typeface="Times New Roman" panose="02020603050405020304" pitchFamily="18" charset="0"/>
              </a:rPr>
              <a:t>Github</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Stack Overflow</a:t>
            </a:r>
          </a:p>
          <a:p>
            <a:endParaRPr lang="zh-CN" altLang="en-US" dirty="0"/>
          </a:p>
        </p:txBody>
      </p:sp>
      <p:pic>
        <p:nvPicPr>
          <p:cNvPr id="10" name="图片 9">
            <a:extLst>
              <a:ext uri="{FF2B5EF4-FFF2-40B4-BE49-F238E27FC236}">
                <a16:creationId xmlns:a16="http://schemas.microsoft.com/office/drawing/2014/main" id="{B7683FD6-A204-D059-BA92-3ABB51A30D2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0819" y="3121994"/>
            <a:ext cx="5101424" cy="2109895"/>
          </a:xfrm>
          <a:prstGeom prst="rect">
            <a:avLst/>
          </a:prstGeom>
        </p:spPr>
      </p:pic>
      <p:pic>
        <p:nvPicPr>
          <p:cNvPr id="12" name="图片 11">
            <a:extLst>
              <a:ext uri="{FF2B5EF4-FFF2-40B4-BE49-F238E27FC236}">
                <a16:creationId xmlns:a16="http://schemas.microsoft.com/office/drawing/2014/main" id="{BBF8D1E6-C0C3-FEF8-C0FB-A40C4CBFF59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99246" y="2044926"/>
            <a:ext cx="4595147" cy="1650603"/>
          </a:xfrm>
          <a:prstGeom prst="rect">
            <a:avLst/>
          </a:prstGeom>
        </p:spPr>
      </p:pic>
      <p:pic>
        <p:nvPicPr>
          <p:cNvPr id="14" name="图片 13">
            <a:extLst>
              <a:ext uri="{FF2B5EF4-FFF2-40B4-BE49-F238E27FC236}">
                <a16:creationId xmlns:a16="http://schemas.microsoft.com/office/drawing/2014/main" id="{53736F77-F031-E270-328B-63532625F69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47377" y="4442327"/>
            <a:ext cx="4595147" cy="1793465"/>
          </a:xfrm>
          <a:prstGeom prst="rect">
            <a:avLst/>
          </a:prstGeom>
        </p:spPr>
      </p:pic>
    </p:spTree>
    <p:extLst>
      <p:ext uri="{BB962C8B-B14F-4D97-AF65-F5344CB8AC3E}">
        <p14:creationId xmlns:p14="http://schemas.microsoft.com/office/powerpoint/2010/main" val="33144618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实践收获与感受</a:t>
            </a:r>
          </a:p>
        </p:txBody>
      </p:sp>
      <p:sp>
        <p:nvSpPr>
          <p:cNvPr id="7" name="箭头: 五边形 6">
            <a:extLst>
              <a:ext uri="{FF2B5EF4-FFF2-40B4-BE49-F238E27FC236}">
                <a16:creationId xmlns:a16="http://schemas.microsoft.com/office/drawing/2014/main" id="{18506472-EB25-A723-5D98-F85FEE70A7CD}"/>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文本框 7">
            <a:extLst>
              <a:ext uri="{FF2B5EF4-FFF2-40B4-BE49-F238E27FC236}">
                <a16:creationId xmlns:a16="http://schemas.microsoft.com/office/drawing/2014/main" id="{E0EF02B2-169C-B690-17E9-42EC01527037}"/>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问题困难</a:t>
            </a:r>
          </a:p>
        </p:txBody>
      </p:sp>
      <p:sp>
        <p:nvSpPr>
          <p:cNvPr id="2" name="文本框 1">
            <a:extLst>
              <a:ext uri="{FF2B5EF4-FFF2-40B4-BE49-F238E27FC236}">
                <a16:creationId xmlns:a16="http://schemas.microsoft.com/office/drawing/2014/main" id="{0B9CAD18-EABD-01D7-E48B-E554068CFFEB}"/>
              </a:ext>
            </a:extLst>
          </p:cNvPr>
          <p:cNvSpPr txBox="1"/>
          <p:nvPr/>
        </p:nvSpPr>
        <p:spPr>
          <a:xfrm>
            <a:off x="1040043" y="2111418"/>
            <a:ext cx="10287000" cy="257666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完成项目的过程中经历了多次需求变更</a:t>
            </a:r>
          </a:p>
          <a:p>
            <a:pPr marL="285750" indent="-285750">
              <a:lnSpc>
                <a:spcPct val="150000"/>
              </a:lnSpc>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本次软件工程项目实现的时间和资源受到限制</a:t>
            </a:r>
          </a:p>
          <a:p>
            <a:pPr marL="285750" indent="-285750">
              <a:lnSpc>
                <a:spcPct val="150000"/>
              </a:lnSpc>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在软件开发过程中，遇到许多技术上的挑战</a:t>
            </a:r>
          </a:p>
          <a:p>
            <a:pPr marL="285750" indent="-285750">
              <a:lnSpc>
                <a:spcPct val="150000"/>
              </a:lnSpc>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软件开发过程中存在团队成员之间可能存在沟通不畅等问题</a:t>
            </a:r>
          </a:p>
        </p:txBody>
      </p:sp>
    </p:spTree>
    <p:extLst>
      <p:ext uri="{BB962C8B-B14F-4D97-AF65-F5344CB8AC3E}">
        <p14:creationId xmlns:p14="http://schemas.microsoft.com/office/powerpoint/2010/main" val="31723617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实践收获与感受</a:t>
            </a:r>
          </a:p>
        </p:txBody>
      </p:sp>
      <p:sp>
        <p:nvSpPr>
          <p:cNvPr id="7" name="箭头: 五边形 6">
            <a:extLst>
              <a:ext uri="{FF2B5EF4-FFF2-40B4-BE49-F238E27FC236}">
                <a16:creationId xmlns:a16="http://schemas.microsoft.com/office/drawing/2014/main" id="{18506472-EB25-A723-5D98-F85FEE70A7CD}"/>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文本框 7">
            <a:extLst>
              <a:ext uri="{FF2B5EF4-FFF2-40B4-BE49-F238E27FC236}">
                <a16:creationId xmlns:a16="http://schemas.microsoft.com/office/drawing/2014/main" id="{E0EF02B2-169C-B690-17E9-42EC01527037}"/>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心得体会</a:t>
            </a:r>
          </a:p>
        </p:txBody>
      </p:sp>
      <p:sp>
        <p:nvSpPr>
          <p:cNvPr id="2" name="文本框 1">
            <a:extLst>
              <a:ext uri="{FF2B5EF4-FFF2-40B4-BE49-F238E27FC236}">
                <a16:creationId xmlns:a16="http://schemas.microsoft.com/office/drawing/2014/main" id="{0B9CAD18-EABD-01D7-E48B-E554068CFFEB}"/>
              </a:ext>
            </a:extLst>
          </p:cNvPr>
          <p:cNvSpPr txBox="1"/>
          <p:nvPr/>
        </p:nvSpPr>
        <p:spPr>
          <a:xfrm>
            <a:off x="879277" y="2111418"/>
            <a:ext cx="11049588" cy="2576667"/>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在项目开始之前，确保对需求进行充分和准确的理解非常重要</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制定详细的项目计划和时间表，并合理评估项目所需的资源和人力。</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软件开发是一个团队合作的过程</a:t>
            </a:r>
            <a:endParaRPr kumimoji="0" lang="en-US" altLang="zh-CN"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软件开发是一个不断学习和改进的过程。</a:t>
            </a:r>
          </a:p>
        </p:txBody>
      </p:sp>
    </p:spTree>
    <p:extLst>
      <p:ext uri="{BB962C8B-B14F-4D97-AF65-F5344CB8AC3E}">
        <p14:creationId xmlns:p14="http://schemas.microsoft.com/office/powerpoint/2010/main" val="37574101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DB331DB-9E2C-13B4-0116-446CF6FF2180}"/>
              </a:ext>
            </a:extLst>
          </p:cNvPr>
          <p:cNvPicPr/>
          <p:nvPr>
            <p:custDataLst>
              <p:tags r:id="rId1"/>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a:extLst>
              <a:ext uri="{FF2B5EF4-FFF2-40B4-BE49-F238E27FC236}">
                <a16:creationId xmlns:a16="http://schemas.microsoft.com/office/drawing/2014/main" id="{C6AC0C4E-9CFD-A01C-36CF-D2885C7AA8F3}"/>
              </a:ext>
            </a:extLst>
          </p:cNvPr>
          <p:cNvPicPr>
            <a:picLocks noChangeAspect="1"/>
          </p:cNvPicPr>
          <p:nvPr>
            <p:custDataLst>
              <p:tags r:id="rId2"/>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a:extLst>
              <a:ext uri="{FF2B5EF4-FFF2-40B4-BE49-F238E27FC236}">
                <a16:creationId xmlns:a16="http://schemas.microsoft.com/office/drawing/2014/main" id="{A80E516A-8866-0665-8CF4-2008853E46FC}"/>
              </a:ext>
            </a:extLst>
          </p:cNvPr>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white"/>
                </a:solidFill>
                <a:effectLst/>
                <a:uLnTx/>
                <a:uFillTx/>
                <a:latin typeface="微软雅黑"/>
                <a:ea typeface="微软雅黑"/>
                <a:cs typeface="+mn-cs"/>
                <a:sym typeface="微软雅黑"/>
              </a:rPr>
              <a:t>实践收获与感受</a:t>
            </a:r>
          </a:p>
        </p:txBody>
      </p:sp>
      <p:sp>
        <p:nvSpPr>
          <p:cNvPr id="7" name="箭头: 五边形 6">
            <a:extLst>
              <a:ext uri="{FF2B5EF4-FFF2-40B4-BE49-F238E27FC236}">
                <a16:creationId xmlns:a16="http://schemas.microsoft.com/office/drawing/2014/main" id="{18506472-EB25-A723-5D98-F85FEE70A7CD}"/>
              </a:ext>
            </a:extLst>
          </p:cNvPr>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文本框 7">
            <a:extLst>
              <a:ext uri="{FF2B5EF4-FFF2-40B4-BE49-F238E27FC236}">
                <a16:creationId xmlns:a16="http://schemas.microsoft.com/office/drawing/2014/main" id="{E0EF02B2-169C-B690-17E9-42EC01527037}"/>
              </a:ext>
            </a:extLst>
          </p:cNvPr>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黑体" panose="02010609060101010101" pitchFamily="49" charset="-122"/>
                <a:ea typeface="黑体" panose="02010609060101010101" pitchFamily="49" charset="-122"/>
              </a:rPr>
              <a:t>收获</a:t>
            </a: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成就</a:t>
            </a:r>
          </a:p>
        </p:txBody>
      </p:sp>
      <p:sp>
        <p:nvSpPr>
          <p:cNvPr id="6" name="矩形 5">
            <a:extLst>
              <a:ext uri="{FF2B5EF4-FFF2-40B4-BE49-F238E27FC236}">
                <a16:creationId xmlns:a16="http://schemas.microsoft.com/office/drawing/2014/main" id="{05688F69-606F-32D1-FCDC-FC86718471D1}"/>
              </a:ext>
            </a:extLst>
          </p:cNvPr>
          <p:cNvSpPr/>
          <p:nvPr/>
        </p:nvSpPr>
        <p:spPr>
          <a:xfrm>
            <a:off x="2323316" y="1774945"/>
            <a:ext cx="7711021" cy="8468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4787C36E-7778-F711-EA63-876CDAB9121A}"/>
              </a:ext>
            </a:extLst>
          </p:cNvPr>
          <p:cNvSpPr txBox="1"/>
          <p:nvPr/>
        </p:nvSpPr>
        <p:spPr>
          <a:xfrm>
            <a:off x="2512286" y="1942839"/>
            <a:ext cx="7374398" cy="523220"/>
          </a:xfrm>
          <a:prstGeom prst="rect">
            <a:avLst/>
          </a:prstGeom>
          <a:noFill/>
        </p:spPr>
        <p:txBody>
          <a:bodyPr wrap="square" rtlCol="0">
            <a:spAutoFit/>
          </a:bodyPr>
          <a:lstStyle/>
          <a:p>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获得</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2023</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年湖南省大学生计算机作品赛一等奖</a:t>
            </a:r>
          </a:p>
        </p:txBody>
      </p:sp>
      <p:pic>
        <p:nvPicPr>
          <p:cNvPr id="11" name="图片 10">
            <a:extLst>
              <a:ext uri="{FF2B5EF4-FFF2-40B4-BE49-F238E27FC236}">
                <a16:creationId xmlns:a16="http://schemas.microsoft.com/office/drawing/2014/main" id="{2BB5776F-68F3-851C-C675-9CDC2A7B89E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4310311" y="2315806"/>
            <a:ext cx="3639554" cy="5233739"/>
          </a:xfrm>
          <a:prstGeom prst="rect">
            <a:avLst/>
          </a:prstGeom>
        </p:spPr>
      </p:pic>
    </p:spTree>
    <p:extLst>
      <p:ext uri="{BB962C8B-B14F-4D97-AF65-F5344CB8AC3E}">
        <p14:creationId xmlns:p14="http://schemas.microsoft.com/office/powerpoint/2010/main" val="12366772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9"/>
          <p:cNvSpPr txBox="1"/>
          <p:nvPr/>
        </p:nvSpPr>
        <p:spPr>
          <a:xfrm>
            <a:off x="5552784" y="2514876"/>
            <a:ext cx="4288353" cy="1323439"/>
          </a:xfrm>
          <a:prstGeom prst="rect">
            <a:avLst/>
          </a:prstGeom>
          <a:noFill/>
          <a:ln>
            <a:noFill/>
          </a:ln>
        </p:spPr>
        <p:txBody>
          <a:bodyPr wrap="none" rtlCol="0">
            <a:spAutoFit/>
          </a:bodyPr>
          <a:lstStyle/>
          <a:p>
            <a:r>
              <a:rPr lang="zh-CN" altLang="en-US" sz="8000" dirty="0">
                <a:effectLst>
                  <a:outerShdw blurRad="38100" dist="38100" dir="2700000" algn="tl">
                    <a:srgbClr val="000000">
                      <a:alpha val="43137"/>
                    </a:srgbClr>
                  </a:outerShdw>
                </a:effectLst>
                <a:latin typeface="方正正大黑简体" pitchFamily="2" charset="-122"/>
                <a:ea typeface="方正正大黑简体" pitchFamily="2" charset="-122"/>
                <a:sym typeface="微软雅黑"/>
              </a:rPr>
              <a:t>欢迎指正</a:t>
            </a:r>
          </a:p>
        </p:txBody>
      </p:sp>
      <p:pic>
        <p:nvPicPr>
          <p:cNvPr id="3" name="图片 2">
            <a:extLst>
              <a:ext uri="{FF2B5EF4-FFF2-40B4-BE49-F238E27FC236}">
                <a16:creationId xmlns:a16="http://schemas.microsoft.com/office/drawing/2014/main" id="{BD9DC3FE-2FE7-15FC-6C41-2190A213FE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1431" y="0"/>
            <a:ext cx="2717682" cy="6858000"/>
          </a:xfrm>
          <a:prstGeom prst="rect">
            <a:avLst/>
          </a:prstGeom>
        </p:spPr>
      </p:pic>
    </p:spTree>
    <p:extLst>
      <p:ext uri="{BB962C8B-B14F-4D97-AF65-F5344CB8AC3E}">
        <p14:creationId xmlns:p14="http://schemas.microsoft.com/office/powerpoint/2010/main" val="16832762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第一PPT，www.1ppt.com">
  <a:themeElements>
    <a:clrScheme name="自定义 380">
      <a:dk1>
        <a:sysClr val="windowText" lastClr="000000"/>
      </a:dk1>
      <a:lt1>
        <a:sysClr val="window" lastClr="FFFFFF"/>
      </a:lt1>
      <a:dk2>
        <a:srgbClr val="000000"/>
      </a:dk2>
      <a:lt2>
        <a:srgbClr val="7F7F7F"/>
      </a:lt2>
      <a:accent1>
        <a:srgbClr val="002060"/>
      </a:accent1>
      <a:accent2>
        <a:srgbClr val="002060"/>
      </a:accent2>
      <a:accent3>
        <a:srgbClr val="002060"/>
      </a:accent3>
      <a:accent4>
        <a:srgbClr val="002060"/>
      </a:accent4>
      <a:accent5>
        <a:srgbClr val="002060"/>
      </a:accent5>
      <a:accent6>
        <a:srgbClr val="002060"/>
      </a:accent6>
      <a:hlink>
        <a:srgbClr val="002060"/>
      </a:hlink>
      <a:folHlink>
        <a:srgbClr val="00206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Template>
  <TotalTime>13236</TotalTime>
  <Words>1196</Words>
  <Application>Microsoft Office PowerPoint</Application>
  <PresentationFormat>宽屏</PresentationFormat>
  <Paragraphs>157</Paragraphs>
  <Slides>41</Slides>
  <Notes>26</Notes>
  <HiddenSlides>0</HiddenSlides>
  <MMClips>0</MMClips>
  <ScaleCrop>false</ScaleCrop>
  <HeadingPairs>
    <vt:vector size="8" baseType="variant">
      <vt:variant>
        <vt:lpstr>已用的字体</vt:lpstr>
      </vt:variant>
      <vt:variant>
        <vt:i4>16</vt:i4>
      </vt:variant>
      <vt:variant>
        <vt:lpstr>主题</vt:lpstr>
      </vt:variant>
      <vt:variant>
        <vt:i4>3</vt:i4>
      </vt:variant>
      <vt:variant>
        <vt:lpstr>嵌入 OLE 服务器</vt:lpstr>
      </vt:variant>
      <vt:variant>
        <vt:i4>1</vt:i4>
      </vt:variant>
      <vt:variant>
        <vt:lpstr>幻灯片标题</vt:lpstr>
      </vt:variant>
      <vt:variant>
        <vt:i4>41</vt:i4>
      </vt:variant>
    </vt:vector>
  </HeadingPairs>
  <TitlesOfParts>
    <vt:vector size="61" baseType="lpstr">
      <vt:lpstr>Gill Sans</vt:lpstr>
      <vt:lpstr>GungsuhChe</vt:lpstr>
      <vt:lpstr>Roboto Bold</vt:lpstr>
      <vt:lpstr>Roboto Regular</vt:lpstr>
      <vt:lpstr>Signika</vt:lpstr>
      <vt:lpstr>等线</vt:lpstr>
      <vt:lpstr>等线 Light</vt:lpstr>
      <vt:lpstr>方正正大黑简体</vt:lpstr>
      <vt:lpstr>汉仪粗宋简</vt:lpstr>
      <vt:lpstr>黑体</vt:lpstr>
      <vt:lpstr>微软雅黑</vt:lpstr>
      <vt:lpstr>Arial</vt:lpstr>
      <vt:lpstr>Calibri</vt:lpstr>
      <vt:lpstr>Gill Sans MT</vt:lpstr>
      <vt:lpstr>Roboto Light</vt:lpstr>
      <vt:lpstr>Times New Roman</vt:lpstr>
      <vt:lpstr>第一PPT，www.1ppt.com</vt:lpstr>
      <vt:lpstr>1_自定义设计方案</vt:lpstr>
      <vt:lpstr>自定义设计方案</vt:lpstr>
      <vt:lpstr>Visio.Drawing.15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Manager>
  <Company>第一PPT，www.1ppt.com</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论文答辩</dc:title>
  <dc:creator>第一PPT</dc:creator>
  <cp:keywords>www.1ppt.com</cp:keywords>
  <dc:description>www.1ppt.com</dc:description>
  <cp:lastModifiedBy>pengjiutian</cp:lastModifiedBy>
  <cp:revision>1543</cp:revision>
  <dcterms:created xsi:type="dcterms:W3CDTF">2014-10-20T02:56:18Z</dcterms:created>
  <dcterms:modified xsi:type="dcterms:W3CDTF">2023-06-28T01:19:55Z</dcterms:modified>
</cp:coreProperties>
</file>