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F509BB-D273-45FF-AF2A-5F51570054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混江湖图书销售系统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AC654ED-ECA2-4895-8BB9-AA1836408C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组员：杨盼成、郭子源、李隆、江可飞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3538572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4C286C-6622-43EF-88FC-F88D311F5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需求及设计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1AB9C0-B6E2-489F-B40F-04DC6FB14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zh-CN" altLang="en-US" sz="1800" dirty="0"/>
              <a:t>系统概述</a:t>
            </a:r>
            <a:endParaRPr lang="en-US" altLang="zh-CN" sz="1800" dirty="0"/>
          </a:p>
          <a:p>
            <a:pPr marL="457200" lvl="1" indent="0">
              <a:buNone/>
            </a:pPr>
            <a:r>
              <a:rPr lang="zh-CN" altLang="en-US" sz="1800" dirty="0"/>
              <a:t>需求概述</a:t>
            </a:r>
            <a:endParaRPr lang="en-US" altLang="zh-CN" sz="1800" dirty="0"/>
          </a:p>
          <a:p>
            <a:pPr marL="457200" lvl="1" indent="0">
              <a:buNone/>
            </a:pPr>
            <a:r>
              <a:rPr lang="zh-CN" altLang="en-US" sz="1800" dirty="0"/>
              <a:t>系统结构</a:t>
            </a:r>
            <a:endParaRPr lang="en-US" altLang="zh-CN" sz="1800" dirty="0"/>
          </a:p>
          <a:p>
            <a:pPr marL="457200" lvl="1" indent="0">
              <a:buNone/>
            </a:pPr>
            <a:r>
              <a:rPr lang="zh-CN" altLang="en-US" sz="1800" dirty="0"/>
              <a:t>系统性能</a:t>
            </a:r>
            <a:endParaRPr lang="en-US" altLang="zh-CN" sz="1800" dirty="0"/>
          </a:p>
          <a:p>
            <a:pPr marL="457200" lvl="1" indent="0">
              <a:buNone/>
            </a:pPr>
            <a:r>
              <a:rPr lang="zh-CN" altLang="en-US" sz="1800" dirty="0"/>
              <a:t>系统逻辑设计：用例图、流程图等</a:t>
            </a:r>
            <a:endParaRPr lang="en-US" altLang="zh-CN" sz="1800" dirty="0"/>
          </a:p>
          <a:p>
            <a:pPr marL="457200" lvl="1" indent="0">
              <a:buNone/>
            </a:pPr>
            <a:r>
              <a:rPr lang="zh-CN" altLang="en-US" sz="1800" dirty="0"/>
              <a:t>限制条件</a:t>
            </a:r>
            <a:endParaRPr lang="en-US" altLang="zh-CN" sz="1800" dirty="0"/>
          </a:p>
          <a:p>
            <a:pPr marL="457200" lvl="1" indent="0">
              <a:buNone/>
            </a:pPr>
            <a:r>
              <a:rPr lang="zh-CN" altLang="en-US" sz="1800" dirty="0"/>
              <a:t>测试重点</a:t>
            </a:r>
            <a:endParaRPr lang="en-US" altLang="zh-CN" sz="1800" dirty="0"/>
          </a:p>
          <a:p>
            <a:pPr marL="457200" lvl="1" indent="0">
              <a:buNone/>
            </a:pPr>
            <a:r>
              <a:rPr lang="zh-CN" altLang="en-US" sz="1800" dirty="0"/>
              <a:t>数据库设计</a:t>
            </a:r>
            <a:endParaRPr lang="en-US" altLang="zh-CN" sz="1800" dirty="0"/>
          </a:p>
          <a:p>
            <a:pPr marL="457200" lvl="1" indent="0">
              <a:buNone/>
            </a:pPr>
            <a:r>
              <a:rPr lang="zh-CN" altLang="en-US" sz="1800" dirty="0"/>
              <a:t>页面设计</a:t>
            </a:r>
            <a:endParaRPr lang="zh-CN" altLang="zh-CN" sz="1800" dirty="0"/>
          </a:p>
        </p:txBody>
      </p:sp>
    </p:spTree>
    <p:extLst>
      <p:ext uri="{BB962C8B-B14F-4D97-AF65-F5344CB8AC3E}">
        <p14:creationId xmlns:p14="http://schemas.microsoft.com/office/powerpoint/2010/main" val="1107416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CFFC8F-EC74-4DAD-8458-255A9089E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后期开发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607BEB-BA9D-4878-A4EB-8061652DF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基于从</a:t>
            </a:r>
            <a:r>
              <a:rPr lang="en-US" altLang="zh-CN" dirty="0" err="1"/>
              <a:t>github</a:t>
            </a:r>
            <a:r>
              <a:rPr lang="zh-CN" altLang="en-US" dirty="0"/>
              <a:t>得到的销售系统的小程序，主要由江可飞对其进行研究学习，将可用的代码进行重用，减少小程序方面的代码量，后台方面，自主开发。</a:t>
            </a:r>
            <a:endParaRPr lang="en-US" altLang="zh-CN" dirty="0"/>
          </a:p>
          <a:p>
            <a:r>
              <a:rPr lang="zh-CN" altLang="en-US" dirty="0"/>
              <a:t>江可飞：小程序结构</a:t>
            </a:r>
            <a:endParaRPr lang="en-US" altLang="zh-CN" dirty="0"/>
          </a:p>
          <a:p>
            <a:r>
              <a:rPr lang="zh-CN" altLang="en-US" dirty="0"/>
              <a:t>李隆：</a:t>
            </a:r>
            <a:r>
              <a:rPr lang="en-US" altLang="zh-CN" dirty="0" err="1"/>
              <a:t>css</a:t>
            </a:r>
            <a:r>
              <a:rPr lang="zh-CN" altLang="en-US" dirty="0"/>
              <a:t>方面学习</a:t>
            </a:r>
            <a:r>
              <a:rPr lang="en-US" altLang="zh-CN" dirty="0" err="1"/>
              <a:t>wxss</a:t>
            </a:r>
            <a:endParaRPr lang="en-US" altLang="zh-CN" dirty="0"/>
          </a:p>
          <a:p>
            <a:r>
              <a:rPr lang="zh-CN" altLang="en-US" dirty="0"/>
              <a:t>郭子源：</a:t>
            </a:r>
            <a:r>
              <a:rPr lang="en-US" altLang="zh-CN" dirty="0" err="1"/>
              <a:t>js</a:t>
            </a:r>
            <a:r>
              <a:rPr lang="zh-CN" altLang="en-US" dirty="0"/>
              <a:t>方面技术学习</a:t>
            </a:r>
            <a:r>
              <a:rPr lang="en-US" altLang="zh-CN" dirty="0" err="1"/>
              <a:t>js</a:t>
            </a:r>
            <a:endParaRPr lang="en-US" altLang="zh-CN" dirty="0"/>
          </a:p>
          <a:p>
            <a:r>
              <a:rPr lang="zh-CN" altLang="en-US" dirty="0"/>
              <a:t>杨盼成：小程序页面及整体</a:t>
            </a:r>
          </a:p>
        </p:txBody>
      </p:sp>
    </p:spTree>
    <p:extLst>
      <p:ext uri="{BB962C8B-B14F-4D97-AF65-F5344CB8AC3E}">
        <p14:creationId xmlns:p14="http://schemas.microsoft.com/office/powerpoint/2010/main" val="2199824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8D5462-0D86-4EE2-8329-255CD3AE2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工作量占比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061D26-8E65-4258-926F-AF1D29B88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杨盼成：</a:t>
            </a:r>
            <a:r>
              <a:rPr lang="en-US" altLang="zh-CN" dirty="0"/>
              <a:t>25</a:t>
            </a:r>
          </a:p>
          <a:p>
            <a:r>
              <a:rPr lang="zh-CN" altLang="en-US" dirty="0"/>
              <a:t>李隆：</a:t>
            </a:r>
            <a:r>
              <a:rPr lang="en-US" altLang="zh-CN" dirty="0"/>
              <a:t>25</a:t>
            </a:r>
          </a:p>
          <a:p>
            <a:r>
              <a:rPr lang="zh-CN" altLang="en-US" dirty="0"/>
              <a:t>郭子源：</a:t>
            </a:r>
            <a:r>
              <a:rPr lang="en-US" altLang="zh-CN" dirty="0"/>
              <a:t>25</a:t>
            </a:r>
          </a:p>
          <a:p>
            <a:r>
              <a:rPr lang="zh-CN" altLang="en-US" dirty="0"/>
              <a:t>江可飞：</a:t>
            </a:r>
            <a:r>
              <a:rPr lang="en-US" altLang="zh-CN" dirty="0"/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3928789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3F1F0B-0691-41DC-8759-FECBB81BA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F1A008E-673A-4143-99E4-CF08D2606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           </a:t>
            </a:r>
            <a:r>
              <a:rPr lang="zh-CN" altLang="en-US" sz="4400" dirty="0">
                <a:solidFill>
                  <a:schemeClr val="bg2">
                    <a:lumMod val="50000"/>
                  </a:schemeClr>
                </a:solidFill>
              </a:rPr>
              <a:t>谢谢观看</a:t>
            </a:r>
          </a:p>
        </p:txBody>
      </p:sp>
    </p:spTree>
    <p:extLst>
      <p:ext uri="{BB962C8B-B14F-4D97-AF65-F5344CB8AC3E}">
        <p14:creationId xmlns:p14="http://schemas.microsoft.com/office/powerpoint/2010/main" val="3486940880"/>
      </p:ext>
    </p:extLst>
  </p:cSld>
  <p:clrMapOvr>
    <a:masterClrMapping/>
  </p:clrMapOvr>
</p:sld>
</file>

<file path=ppt/theme/theme1.xml><?xml version="1.0" encoding="utf-8"?>
<a:theme xmlns:a="http://schemas.openxmlformats.org/drawingml/2006/main" name="丝状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43</TotalTime>
  <Words>135</Words>
  <Application>Microsoft Office PowerPoint</Application>
  <PresentationFormat>宽屏</PresentationFormat>
  <Paragraphs>26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丝状</vt:lpstr>
      <vt:lpstr>混江湖图书销售系统</vt:lpstr>
      <vt:lpstr>需求及设计</vt:lpstr>
      <vt:lpstr>后期开发</vt:lpstr>
      <vt:lpstr>工作量占比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混江湖图书销售系统</dc:title>
  <dc:creator>pancheng yang</dc:creator>
  <cp:lastModifiedBy>pancheng yang</cp:lastModifiedBy>
  <cp:revision>5</cp:revision>
  <dcterms:created xsi:type="dcterms:W3CDTF">2019-01-06T15:30:00Z</dcterms:created>
  <dcterms:modified xsi:type="dcterms:W3CDTF">2019-01-06T16:13:14Z</dcterms:modified>
</cp:coreProperties>
</file>