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8" r:id="rId7"/>
    <p:sldId id="264" r:id="rId8"/>
    <p:sldId id="286" r:id="rId9"/>
    <p:sldId id="271" r:id="rId10"/>
    <p:sldId id="265" r:id="rId11"/>
    <p:sldId id="282" r:id="rId12"/>
    <p:sldId id="266" r:id="rId13"/>
    <p:sldId id="273" r:id="rId14"/>
    <p:sldId id="267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18" autoAdjust="0"/>
  </p:normalViewPr>
  <p:slideViewPr>
    <p:cSldViewPr snapToGrid="0" showGuides="1">
      <p:cViewPr varScale="1">
        <p:scale>
          <a:sx n="113" d="100"/>
          <a:sy n="113" d="100"/>
        </p:scale>
        <p:origin x="510" y="114"/>
      </p:cViewPr>
      <p:guideLst>
        <p:guide orient="horz" pos="111"/>
        <p:guide orient="horz" pos="4190"/>
        <p:guide pos="230"/>
        <p:guide pos="7449"/>
        <p:guide orient="horz" pos="561"/>
        <p:guide orient="horz" pos="699"/>
        <p:guide orient="horz" pos="3979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" b="65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63589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306" y="0"/>
            <a:ext cx="441869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5000">
        <p14:honeycomb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" b="65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441869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53653" y="1219653"/>
            <a:ext cx="441869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5000">
        <p14:honeycomb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" b="65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8411" y="0"/>
            <a:ext cx="696358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5000">
        <p14:honeycomb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50"/>
          <p:cNvSpPr txBox="1"/>
          <p:nvPr userDrawn="1">
            <p:custDataLst>
              <p:tags r:id="rId2"/>
            </p:custDataLst>
          </p:nvPr>
        </p:nvSpPr>
        <p:spPr>
          <a:xfrm>
            <a:off x="4115328" y="111897"/>
            <a:ext cx="3685624" cy="75713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spc="300" dirty="0">
                <a:latin typeface="+mj-ea"/>
                <a:ea typeface="+mj-ea"/>
              </a:rPr>
              <a:t>请输入您的标题</a:t>
            </a:r>
            <a:endParaRPr lang="zh-CN" altLang="en-US" sz="3600" spc="3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50"/>
          <p:cNvSpPr txBox="1"/>
          <p:nvPr userDrawn="1">
            <p:custDataLst>
              <p:tags r:id="rId2"/>
            </p:custDataLst>
          </p:nvPr>
        </p:nvSpPr>
        <p:spPr>
          <a:xfrm>
            <a:off x="4115328" y="111897"/>
            <a:ext cx="3685624" cy="75713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spc="300" dirty="0">
                <a:latin typeface="+mj-ea"/>
                <a:ea typeface="+mj-ea"/>
              </a:rPr>
              <a:t>请输入您的标题</a:t>
            </a:r>
            <a:endParaRPr lang="zh-CN" altLang="en-US" sz="3600" spc="3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50"/>
          <p:cNvSpPr txBox="1"/>
          <p:nvPr userDrawn="1">
            <p:custDataLst>
              <p:tags r:id="rId2"/>
            </p:custDataLst>
          </p:nvPr>
        </p:nvSpPr>
        <p:spPr>
          <a:xfrm>
            <a:off x="4115328" y="111897"/>
            <a:ext cx="3685624" cy="75713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spc="300" dirty="0">
                <a:latin typeface="+mj-ea"/>
                <a:ea typeface="+mj-ea"/>
              </a:rPr>
              <a:t>请输入您的标题</a:t>
            </a:r>
            <a:endParaRPr lang="zh-CN" altLang="en-US" sz="3600" spc="3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50"/>
          <p:cNvSpPr txBox="1"/>
          <p:nvPr userDrawn="1">
            <p:custDataLst>
              <p:tags r:id="rId2"/>
            </p:custDataLst>
          </p:nvPr>
        </p:nvSpPr>
        <p:spPr>
          <a:xfrm>
            <a:off x="4115328" y="111897"/>
            <a:ext cx="3685624" cy="75713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spc="300" dirty="0">
                <a:latin typeface="+mj-ea"/>
                <a:ea typeface="+mj-ea"/>
              </a:rPr>
              <a:t>请输入您的标题</a:t>
            </a:r>
            <a:endParaRPr lang="zh-CN" altLang="en-US" sz="3600" spc="3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" b="65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441869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4" Type="http://schemas.openxmlformats.org/officeDocument/2006/relationships/notesSlide" Target="../notesSlides/notesSlide6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文本框 49"/>
          <p:cNvSpPr txBox="1"/>
          <p:nvPr>
            <p:custDataLst>
              <p:tags r:id="rId1"/>
            </p:custDataLst>
          </p:nvPr>
        </p:nvSpPr>
        <p:spPr>
          <a:xfrm>
            <a:off x="7030720" y="4160573"/>
            <a:ext cx="399288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小组：</a:t>
            </a:r>
            <a:r>
              <a:rPr lang="en-US" altLang="zh-CN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BYS</a:t>
            </a:r>
            <a:r>
              <a:rPr lang="zh-CN" altLang="en-US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     日期</a:t>
            </a:r>
            <a:r>
              <a:rPr lang="en-US" altLang="zh-CN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: 2018/12/10</a:t>
            </a:r>
            <a:endParaRPr lang="zh-CN" altLang="en-US" sz="20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6" name="PA_文本框 50"/>
          <p:cNvSpPr txBox="1"/>
          <p:nvPr>
            <p:custDataLst>
              <p:tags r:id="rId2"/>
            </p:custDataLst>
          </p:nvPr>
        </p:nvSpPr>
        <p:spPr>
          <a:xfrm>
            <a:off x="3327400" y="2527618"/>
            <a:ext cx="8739505" cy="977265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spc="300" dirty="0">
                <a:solidFill>
                  <a:schemeClr val="bg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《毕业设计管理系统》报告书</a:t>
            </a:r>
            <a:endParaRPr lang="zh-CN" altLang="en-US" sz="4800" b="1" spc="300" dirty="0">
              <a:solidFill>
                <a:schemeClr val="bg1"/>
              </a:solidFill>
              <a:latin typeface="郑庆科智雅体(非商用)" panose="02000603000000000000" pitchFamily="2" charset="-122"/>
              <a:ea typeface="郑庆科智雅体(非商用)" panose="02000603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173051"/>
            <a:ext cx="1554480" cy="7556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</a:rPr>
              <a:t>GDMS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751405" y="1155700"/>
            <a:ext cx="4517261" cy="988629"/>
            <a:chOff x="3974544" y="1008636"/>
            <a:chExt cx="3387946" cy="741472"/>
          </a:xfrm>
        </p:grpSpPr>
        <p:grpSp>
          <p:nvGrpSpPr>
            <p:cNvPr id="3" name="组合 2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4039521" y="1170991"/>
              <a:ext cx="3322969" cy="530915"/>
              <a:chOff x="1598315" y="1418185"/>
              <a:chExt cx="4430626" cy="707886"/>
            </a:xfrm>
          </p:grpSpPr>
          <p:sp>
            <p:nvSpPr>
              <p:cNvPr id="5" name="TextBox 6"/>
              <p:cNvSpPr txBox="1"/>
              <p:nvPr/>
            </p:nvSpPr>
            <p:spPr>
              <a:xfrm>
                <a:off x="1598315" y="1418185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01</a:t>
                </a:r>
                <a:endPara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TextBox 8"/>
              <p:cNvSpPr txBox="1"/>
              <p:nvPr/>
            </p:nvSpPr>
            <p:spPr>
              <a:xfrm>
                <a:off x="2066367" y="1775644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32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项目简介</a:t>
                </a:r>
                <a:endParaRPr lang="zh-CN" altLang="en-US" sz="32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4751405" y="2272868"/>
            <a:ext cx="4517261" cy="988629"/>
            <a:chOff x="3974544" y="1846512"/>
            <a:chExt cx="3387946" cy="741472"/>
          </a:xfrm>
        </p:grpSpPr>
        <p:grpSp>
          <p:nvGrpSpPr>
            <p:cNvPr id="12" name="组合 11"/>
            <p:cNvGrpSpPr/>
            <p:nvPr/>
          </p:nvGrpSpPr>
          <p:grpSpPr>
            <a:xfrm>
              <a:off x="3974544" y="1846512"/>
              <a:ext cx="741472" cy="741472"/>
              <a:chOff x="3059832" y="3339719"/>
              <a:chExt cx="3607562" cy="360756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10"/>
            <p:cNvGrpSpPr/>
            <p:nvPr/>
          </p:nvGrpSpPr>
          <p:grpSpPr>
            <a:xfrm>
              <a:off x="4039521" y="2008868"/>
              <a:ext cx="3322969" cy="530915"/>
              <a:chOff x="1598315" y="2786337"/>
              <a:chExt cx="4430626" cy="707886"/>
            </a:xfrm>
          </p:grpSpPr>
          <p:sp>
            <p:nvSpPr>
              <p:cNvPr id="14" name="TextBox 11"/>
              <p:cNvSpPr txBox="1"/>
              <p:nvPr/>
            </p:nvSpPr>
            <p:spPr>
              <a:xfrm>
                <a:off x="1598315" y="2786337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8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02</a:t>
                </a:r>
                <a:endParaRPr kumimoji="0" lang="en-US" altLang="zh-CN" sz="4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TextBox 13"/>
              <p:cNvSpPr txBox="1"/>
              <p:nvPr/>
            </p:nvSpPr>
            <p:spPr>
              <a:xfrm>
                <a:off x="2066367" y="3167926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32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工作完成情况</a:t>
                </a:r>
                <a:endParaRPr lang="zh-CN" altLang="en-US" sz="32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4751405" y="3404641"/>
            <a:ext cx="4517261" cy="988629"/>
            <a:chOff x="3974544" y="2684388"/>
            <a:chExt cx="3387946" cy="741472"/>
          </a:xfrm>
        </p:grpSpPr>
        <p:grpSp>
          <p:nvGrpSpPr>
            <p:cNvPr id="21" name="组合 20"/>
            <p:cNvGrpSpPr/>
            <p:nvPr/>
          </p:nvGrpSpPr>
          <p:grpSpPr>
            <a:xfrm>
              <a:off x="3974544" y="2684388"/>
              <a:ext cx="741472" cy="741472"/>
              <a:chOff x="3059832" y="3339719"/>
              <a:chExt cx="3607562" cy="3607562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15"/>
            <p:cNvGrpSpPr/>
            <p:nvPr/>
          </p:nvGrpSpPr>
          <p:grpSpPr>
            <a:xfrm>
              <a:off x="4039521" y="2846744"/>
              <a:ext cx="3322969" cy="530915"/>
              <a:chOff x="1598315" y="4154489"/>
              <a:chExt cx="4430626" cy="707886"/>
            </a:xfrm>
          </p:grpSpPr>
          <p:sp>
            <p:nvSpPr>
              <p:cNvPr id="23" name="TextBox 16"/>
              <p:cNvSpPr txBox="1"/>
              <p:nvPr/>
            </p:nvSpPr>
            <p:spPr>
              <a:xfrm>
                <a:off x="1598315" y="4154489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03</a:t>
                </a:r>
                <a:endPara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TextBox 18"/>
              <p:cNvSpPr txBox="1"/>
              <p:nvPr/>
            </p:nvSpPr>
            <p:spPr>
              <a:xfrm>
                <a:off x="2066367" y="4507503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32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未来任务规划</a:t>
                </a:r>
                <a:endParaRPr lang="zh-CN" altLang="en-US" sz="32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751405" y="4507204"/>
            <a:ext cx="4517088" cy="988629"/>
            <a:chOff x="3974544" y="3522264"/>
            <a:chExt cx="3387816" cy="741472"/>
          </a:xfrm>
        </p:grpSpPr>
        <p:grpSp>
          <p:nvGrpSpPr>
            <p:cNvPr id="30" name="组合 29"/>
            <p:cNvGrpSpPr/>
            <p:nvPr/>
          </p:nvGrpSpPr>
          <p:grpSpPr>
            <a:xfrm>
              <a:off x="3974544" y="3522264"/>
              <a:ext cx="741472" cy="741472"/>
              <a:chOff x="3059832" y="3339719"/>
              <a:chExt cx="3607562" cy="3607562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Group 20"/>
            <p:cNvGrpSpPr/>
            <p:nvPr/>
          </p:nvGrpSpPr>
          <p:grpSpPr>
            <a:xfrm>
              <a:off x="4039521" y="3627472"/>
              <a:ext cx="3322839" cy="530915"/>
              <a:chOff x="1598315" y="5446441"/>
              <a:chExt cx="4430453" cy="707886"/>
            </a:xfrm>
          </p:grpSpPr>
          <p:sp>
            <p:nvSpPr>
              <p:cNvPr id="32" name="TextBox 21"/>
              <p:cNvSpPr txBox="1"/>
              <p:nvPr/>
            </p:nvSpPr>
            <p:spPr>
              <a:xfrm>
                <a:off x="1598315" y="5446441"/>
                <a:ext cx="716863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8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04</a:t>
                </a:r>
                <a:endParaRPr kumimoji="0" lang="en-US" altLang="zh-CN" sz="4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TextBox 23"/>
              <p:cNvSpPr txBox="1"/>
              <p:nvPr/>
            </p:nvSpPr>
            <p:spPr>
              <a:xfrm>
                <a:off x="2066367" y="5699760"/>
                <a:ext cx="3962401" cy="354330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32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人员分配</a:t>
                </a:r>
                <a:endParaRPr lang="zh-CN" altLang="en-US" sz="32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8" name="矩形 37"/>
          <p:cNvSpPr/>
          <p:nvPr/>
        </p:nvSpPr>
        <p:spPr>
          <a:xfrm>
            <a:off x="2211349" y="2264177"/>
            <a:ext cx="2202931" cy="995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5235">
              <a:defRPr/>
            </a:pPr>
            <a:r>
              <a:rPr lang="zh-CN" altLang="en-US" sz="5865" b="1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目 录</a:t>
            </a:r>
            <a:endParaRPr lang="zh-CN" altLang="en-US" sz="5865" b="1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Rectangle 4"/>
          <p:cNvSpPr txBox="1">
            <a:spLocks noChangeArrowheads="1"/>
          </p:cNvSpPr>
          <p:nvPr/>
        </p:nvSpPr>
        <p:spPr bwMode="auto">
          <a:xfrm>
            <a:off x="2181652" y="3189515"/>
            <a:ext cx="1829944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3" rIns="91428" bIns="45713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>
              <a:defRPr/>
            </a:pPr>
            <a:r>
              <a:rPr lang="en-US" altLang="zh-CN" b="0" kern="0" dirty="0"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CATALOG</a:t>
            </a:r>
            <a:endParaRPr lang="zh-CN" altLang="en-US" b="0" kern="0" dirty="0"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4165" y="2775692"/>
            <a:ext cx="4991190" cy="994237"/>
            <a:chOff x="3944664" y="1004430"/>
            <a:chExt cx="3743393" cy="745678"/>
          </a:xfrm>
        </p:grpSpPr>
        <p:grpSp>
          <p:nvGrpSpPr>
            <p:cNvPr id="3" name="组合 2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3944664" y="1004430"/>
              <a:ext cx="3743393" cy="531037"/>
              <a:chOff x="1471839" y="1196104"/>
              <a:chExt cx="4991191" cy="708049"/>
            </a:xfrm>
          </p:grpSpPr>
          <p:sp>
            <p:nvSpPr>
              <p:cNvPr id="5" name="TextBox 6"/>
              <p:cNvSpPr txBox="1"/>
              <p:nvPr/>
            </p:nvSpPr>
            <p:spPr>
              <a:xfrm>
                <a:off x="1471839" y="1196104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01</a:t>
                </a:r>
                <a:endParaRPr kumimoji="0" lang="en-US" altLang="zh-CN" sz="8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TextBox 8"/>
              <p:cNvSpPr txBox="1"/>
              <p:nvPr/>
            </p:nvSpPr>
            <p:spPr>
              <a:xfrm>
                <a:off x="2500456" y="166128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0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项目简介</a:t>
                </a:r>
                <a:endParaRPr lang="zh-CN" altLang="en-US" sz="40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676275" y="2287270"/>
            <a:ext cx="4497070" cy="1797050"/>
            <a:chOff x="1617663" y="2307432"/>
            <a:chExt cx="3658394" cy="1343978"/>
          </a:xfrm>
        </p:grpSpPr>
        <p:sp>
          <p:nvSpPr>
            <p:cNvPr id="4" name="Freeform: Shape 40"/>
            <p:cNvSpPr/>
            <p:nvPr/>
          </p:nvSpPr>
          <p:spPr bwMode="auto">
            <a:xfrm>
              <a:off x="1617663" y="2320132"/>
              <a:ext cx="2254250" cy="835026"/>
            </a:xfrm>
            <a:custGeom>
              <a:avLst/>
              <a:gdLst>
                <a:gd name="connsiteX0" fmla="*/ 54808 w 2254250"/>
                <a:gd name="connsiteY0" fmla="*/ 0 h 835026"/>
                <a:gd name="connsiteX1" fmla="*/ 743795 w 2254250"/>
                <a:gd name="connsiteY1" fmla="*/ 0 h 835026"/>
                <a:gd name="connsiteX2" fmla="*/ 980261 w 2254250"/>
                <a:gd name="connsiteY2" fmla="*/ 0 h 835026"/>
                <a:gd name="connsiteX3" fmla="*/ 1155700 w 2254250"/>
                <a:gd name="connsiteY3" fmla="*/ 0 h 835026"/>
                <a:gd name="connsiteX4" fmla="*/ 1525588 w 2254250"/>
                <a:gd name="connsiteY4" fmla="*/ 0 h 835026"/>
                <a:gd name="connsiteX5" fmla="*/ 2254250 w 2254250"/>
                <a:gd name="connsiteY5" fmla="*/ 0 h 835026"/>
                <a:gd name="connsiteX6" fmla="*/ 2254250 w 2254250"/>
                <a:gd name="connsiteY6" fmla="*/ 835026 h 835026"/>
                <a:gd name="connsiteX7" fmla="*/ 1525588 w 2254250"/>
                <a:gd name="connsiteY7" fmla="*/ 835026 h 835026"/>
                <a:gd name="connsiteX8" fmla="*/ 1155700 w 2254250"/>
                <a:gd name="connsiteY8" fmla="*/ 835026 h 835026"/>
                <a:gd name="connsiteX9" fmla="*/ 980261 w 2254250"/>
                <a:gd name="connsiteY9" fmla="*/ 835026 h 835026"/>
                <a:gd name="connsiteX10" fmla="*/ 743795 w 2254250"/>
                <a:gd name="connsiteY10" fmla="*/ 835026 h 835026"/>
                <a:gd name="connsiteX11" fmla="*/ 54808 w 2254250"/>
                <a:gd name="connsiteY11" fmla="*/ 835026 h 835026"/>
                <a:gd name="connsiteX12" fmla="*/ 54596 w 2254250"/>
                <a:gd name="connsiteY12" fmla="*/ 834446 h 835026"/>
                <a:gd name="connsiteX13" fmla="*/ 0 w 2254250"/>
                <a:gd name="connsiteY13" fmla="*/ 736949 h 835026"/>
                <a:gd name="connsiteX14" fmla="*/ 32066 w 2254250"/>
                <a:gd name="connsiteY14" fmla="*/ 655225 h 835026"/>
                <a:gd name="connsiteX15" fmla="*/ 140269 w 2254250"/>
                <a:gd name="connsiteY15" fmla="*/ 515242 h 835026"/>
                <a:gd name="connsiteX16" fmla="*/ 140269 w 2254250"/>
                <a:gd name="connsiteY16" fmla="*/ 513348 h 835026"/>
                <a:gd name="connsiteX17" fmla="*/ 172900 w 2254250"/>
                <a:gd name="connsiteY17" fmla="*/ 418480 h 835026"/>
                <a:gd name="connsiteX18" fmla="*/ 140269 w 2254250"/>
                <a:gd name="connsiteY18" fmla="*/ 323689 h 835026"/>
                <a:gd name="connsiteX19" fmla="*/ 140269 w 2254250"/>
                <a:gd name="connsiteY19" fmla="*/ 321794 h 835026"/>
                <a:gd name="connsiteX20" fmla="*/ 32066 w 2254250"/>
                <a:gd name="connsiteY20" fmla="*/ 181580 h 835026"/>
                <a:gd name="connsiteX21" fmla="*/ 1483 w 2254250"/>
                <a:gd name="connsiteY21" fmla="*/ 99623 h 835026"/>
                <a:gd name="connsiteX22" fmla="*/ 55444 w 2254250"/>
                <a:gd name="connsiteY22" fmla="*/ 1585 h 83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250" h="835026">
                  <a:moveTo>
                    <a:pt x="54808" y="0"/>
                  </a:moveTo>
                  <a:lnTo>
                    <a:pt x="743795" y="0"/>
                  </a:lnTo>
                  <a:lnTo>
                    <a:pt x="980261" y="0"/>
                  </a:lnTo>
                  <a:lnTo>
                    <a:pt x="1155700" y="0"/>
                  </a:lnTo>
                  <a:lnTo>
                    <a:pt x="1525588" y="0"/>
                  </a:lnTo>
                  <a:lnTo>
                    <a:pt x="2254250" y="0"/>
                  </a:lnTo>
                  <a:lnTo>
                    <a:pt x="2254250" y="835026"/>
                  </a:lnTo>
                  <a:lnTo>
                    <a:pt x="1525588" y="835026"/>
                  </a:lnTo>
                  <a:lnTo>
                    <a:pt x="1155700" y="835026"/>
                  </a:lnTo>
                  <a:lnTo>
                    <a:pt x="980261" y="835026"/>
                  </a:lnTo>
                  <a:lnTo>
                    <a:pt x="743795" y="835026"/>
                  </a:lnTo>
                  <a:lnTo>
                    <a:pt x="54808" y="835026"/>
                  </a:lnTo>
                  <a:lnTo>
                    <a:pt x="54596" y="834446"/>
                  </a:lnTo>
                  <a:cubicBezTo>
                    <a:pt x="23378" y="826057"/>
                    <a:pt x="0" y="785891"/>
                    <a:pt x="0" y="736949"/>
                  </a:cubicBezTo>
                  <a:cubicBezTo>
                    <a:pt x="0" y="702930"/>
                    <a:pt x="14691" y="673163"/>
                    <a:pt x="32066" y="655225"/>
                  </a:cubicBezTo>
                  <a:cubicBezTo>
                    <a:pt x="32066" y="655225"/>
                    <a:pt x="140269" y="515242"/>
                    <a:pt x="140269" y="515242"/>
                  </a:cubicBezTo>
                  <a:lnTo>
                    <a:pt x="140269" y="513348"/>
                  </a:lnTo>
                  <a:cubicBezTo>
                    <a:pt x="154607" y="491312"/>
                    <a:pt x="172052" y="457138"/>
                    <a:pt x="172900" y="418480"/>
                  </a:cubicBezTo>
                  <a:cubicBezTo>
                    <a:pt x="171982" y="379860"/>
                    <a:pt x="154607" y="345724"/>
                    <a:pt x="140269" y="323689"/>
                  </a:cubicBezTo>
                  <a:lnTo>
                    <a:pt x="140269" y="321794"/>
                  </a:lnTo>
                  <a:lnTo>
                    <a:pt x="32066" y="181580"/>
                  </a:lnTo>
                  <a:cubicBezTo>
                    <a:pt x="14691" y="163603"/>
                    <a:pt x="1483" y="133604"/>
                    <a:pt x="1483" y="99623"/>
                  </a:cubicBezTo>
                  <a:cubicBezTo>
                    <a:pt x="1483" y="50643"/>
                    <a:pt x="24296" y="9974"/>
                    <a:pt x="55444" y="15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FEFE"/>
                  </a:solidFill>
                </a:rPr>
                <a:t>各个环节进准把控，</a:t>
              </a:r>
              <a:endParaRPr lang="zh-CN" altLang="en-US" sz="2000" b="1" dirty="0">
                <a:solidFill>
                  <a:srgbClr val="FFFEFE"/>
                </a:solidFill>
              </a:endParaRPr>
            </a:p>
            <a:p>
              <a:pPr algn="ctr"/>
              <a:r>
                <a:rPr lang="zh-CN" altLang="en-US" sz="2000" b="1" dirty="0">
                  <a:solidFill>
                    <a:srgbClr val="FFFEFE"/>
                  </a:solidFill>
                </a:rPr>
                <a:t>清晰流程</a:t>
              </a:r>
              <a:endParaRPr lang="zh-CN" altLang="en-US" sz="2000" b="1" dirty="0">
                <a:solidFill>
                  <a:srgbClr val="FFFEFE"/>
                </a:solidFill>
              </a:endParaRPr>
            </a:p>
          </p:txBody>
        </p:sp>
        <p:sp>
          <p:nvSpPr>
            <p:cNvPr id="5" name="Freeform: Shape 11"/>
            <p:cNvSpPr/>
            <p:nvPr/>
          </p:nvSpPr>
          <p:spPr bwMode="auto">
            <a:xfrm>
              <a:off x="4431507" y="2816384"/>
              <a:ext cx="844550" cy="83502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4110" y="0"/>
                  </a:moveTo>
                  <a:lnTo>
                    <a:pt x="20766" y="8367"/>
                  </a:lnTo>
                  <a:lnTo>
                    <a:pt x="20766" y="8373"/>
                  </a:lnTo>
                  <a:cubicBezTo>
                    <a:pt x="21134" y="8938"/>
                    <a:pt x="21571" y="9812"/>
                    <a:pt x="21600" y="10800"/>
                  </a:cubicBezTo>
                  <a:cubicBezTo>
                    <a:pt x="21571" y="11788"/>
                    <a:pt x="21134" y="12662"/>
                    <a:pt x="20766" y="13227"/>
                  </a:cubicBezTo>
                  <a:lnTo>
                    <a:pt x="20766" y="13233"/>
                  </a:lnTo>
                  <a:lnTo>
                    <a:pt x="1411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0" y="0"/>
                  </a:lnTo>
                  <a:cubicBezTo>
                    <a:pt x="0" y="0"/>
                    <a:pt x="14110" y="0"/>
                    <a:pt x="14110" y="0"/>
                  </a:cubicBezTo>
                  <a:close/>
                  <a:moveTo>
                    <a:pt x="14110" y="0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sz="20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sz="20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" name="Freeform: Shape 14"/>
            <p:cNvSpPr/>
            <p:nvPr/>
          </p:nvSpPr>
          <p:spPr bwMode="auto">
            <a:xfrm>
              <a:off x="3871913" y="2307432"/>
              <a:ext cx="559594" cy="133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3548"/>
                  </a:moveTo>
                  <a:lnTo>
                    <a:pt x="21600" y="21600"/>
                  </a:lnTo>
                  <a:lnTo>
                    <a:pt x="21600" y="8052"/>
                  </a:lnTo>
                  <a:lnTo>
                    <a:pt x="0" y="0"/>
                  </a:lnTo>
                  <a:cubicBezTo>
                    <a:pt x="0" y="0"/>
                    <a:pt x="0" y="13548"/>
                    <a:pt x="0" y="13548"/>
                  </a:cubicBezTo>
                  <a:close/>
                  <a:moveTo>
                    <a:pt x="0" y="13548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4" name="千图PPT彼岸天：ID 8661124库_组合 23"/>
          <p:cNvGrpSpPr/>
          <p:nvPr>
            <p:custDataLst>
              <p:tags r:id="rId2"/>
            </p:custDataLst>
          </p:nvPr>
        </p:nvGrpSpPr>
        <p:grpSpPr>
          <a:xfrm>
            <a:off x="3751580" y="3420745"/>
            <a:ext cx="4625975" cy="1786890"/>
            <a:chOff x="4169569" y="3212307"/>
            <a:chExt cx="3762295" cy="1335881"/>
          </a:xfrm>
        </p:grpSpPr>
        <p:sp>
          <p:nvSpPr>
            <p:cNvPr id="7" name="Freeform: Shape 17"/>
            <p:cNvSpPr/>
            <p:nvPr/>
          </p:nvSpPr>
          <p:spPr bwMode="auto">
            <a:xfrm>
              <a:off x="4896102" y="4006207"/>
              <a:ext cx="897654" cy="541981"/>
            </a:xfrm>
            <a:custGeom>
              <a:avLst/>
              <a:gdLst>
                <a:gd name="T0" fmla="*/ 1749 w 21600"/>
                <a:gd name="T1" fmla="*/ 21459 h 21600"/>
                <a:gd name="T2" fmla="*/ 21600 w 21600"/>
                <a:gd name="T3" fmla="*/ 21459 h 21600"/>
                <a:gd name="T4" fmla="*/ 21600 w 21600"/>
                <a:gd name="T5" fmla="*/ 0 h 21600"/>
                <a:gd name="T6" fmla="*/ 0 w 21600"/>
                <a:gd name="T7" fmla="*/ 0 h 21600"/>
                <a:gd name="T8" fmla="*/ 0 w 21600"/>
                <a:gd name="T9" fmla="*/ 21600 h 21600"/>
                <a:gd name="T10" fmla="*/ 1749 w 21600"/>
                <a:gd name="T11" fmla="*/ 21459 h 21600"/>
                <a:gd name="T12" fmla="*/ 1749 w 21600"/>
                <a:gd name="T13" fmla="*/ 2145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1749" y="21459"/>
                  </a:moveTo>
                  <a:lnTo>
                    <a:pt x="21600" y="21459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1749" y="21459"/>
                  </a:lnTo>
                  <a:close/>
                  <a:moveTo>
                    <a:pt x="1749" y="21459"/>
                  </a:moveTo>
                </a:path>
              </a:pathLst>
            </a:custGeom>
            <a:gradFill rotWithShape="0">
              <a:gsLst>
                <a:gs pos="0">
                  <a:srgbClr val="464557">
                    <a:alpha val="20000"/>
                  </a:srgbClr>
                </a:gs>
                <a:gs pos="100000">
                  <a:srgbClr val="FFFEFE">
                    <a:alpha val="20000"/>
                  </a:srgbClr>
                </a:gs>
              </a:gsLst>
              <a:lin ang="0" scaled="1"/>
            </a:gra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39"/>
            <p:cNvSpPr/>
            <p:nvPr/>
          </p:nvSpPr>
          <p:spPr bwMode="auto">
            <a:xfrm>
              <a:off x="5561902" y="3212307"/>
              <a:ext cx="2369962" cy="835044"/>
            </a:xfrm>
            <a:custGeom>
              <a:avLst/>
              <a:gdLst>
                <a:gd name="connsiteX0" fmla="*/ 0 w 2248693"/>
                <a:gd name="connsiteY0" fmla="*/ 0 h 835025"/>
                <a:gd name="connsiteX1" fmla="*/ 725487 w 2248693"/>
                <a:gd name="connsiteY1" fmla="*/ 0 h 835025"/>
                <a:gd name="connsiteX2" fmla="*/ 1098550 w 2248693"/>
                <a:gd name="connsiteY2" fmla="*/ 0 h 835025"/>
                <a:gd name="connsiteX3" fmla="*/ 1268411 w 2248693"/>
                <a:gd name="connsiteY3" fmla="*/ 0 h 835025"/>
                <a:gd name="connsiteX4" fmla="*/ 1504861 w 2248693"/>
                <a:gd name="connsiteY4" fmla="*/ 0 h 835025"/>
                <a:gd name="connsiteX5" fmla="*/ 2193900 w 2248693"/>
                <a:gd name="connsiteY5" fmla="*/ 0 h 835025"/>
                <a:gd name="connsiteX6" fmla="*/ 2193547 w 2248693"/>
                <a:gd name="connsiteY6" fmla="*/ 1585 h 835025"/>
                <a:gd name="connsiteX7" fmla="*/ 2247847 w 2248693"/>
                <a:gd name="connsiteY7" fmla="*/ 99623 h 835025"/>
                <a:gd name="connsiteX8" fmla="*/ 2217806 w 2248693"/>
                <a:gd name="connsiteY8" fmla="*/ 181579 h 835025"/>
                <a:gd name="connsiteX9" fmla="*/ 2110899 w 2248693"/>
                <a:gd name="connsiteY9" fmla="*/ 321794 h 835025"/>
                <a:gd name="connsiteX10" fmla="*/ 2110899 w 2248693"/>
                <a:gd name="connsiteY10" fmla="*/ 323688 h 835025"/>
                <a:gd name="connsiteX11" fmla="*/ 2078249 w 2248693"/>
                <a:gd name="connsiteY11" fmla="*/ 418479 h 835025"/>
                <a:gd name="connsiteX12" fmla="*/ 2110899 w 2248693"/>
                <a:gd name="connsiteY12" fmla="*/ 513347 h 835025"/>
                <a:gd name="connsiteX13" fmla="*/ 2110899 w 2248693"/>
                <a:gd name="connsiteY13" fmla="*/ 515241 h 835025"/>
                <a:gd name="connsiteX14" fmla="*/ 2217806 w 2248693"/>
                <a:gd name="connsiteY14" fmla="*/ 655224 h 835025"/>
                <a:gd name="connsiteX15" fmla="*/ 2248693 w 2248693"/>
                <a:gd name="connsiteY15" fmla="*/ 736948 h 835025"/>
                <a:gd name="connsiteX16" fmla="*/ 2194112 w 2248693"/>
                <a:gd name="connsiteY16" fmla="*/ 834445 h 835025"/>
                <a:gd name="connsiteX17" fmla="*/ 2193900 w 2248693"/>
                <a:gd name="connsiteY17" fmla="*/ 835025 h 835025"/>
                <a:gd name="connsiteX18" fmla="*/ 1504861 w 2248693"/>
                <a:gd name="connsiteY18" fmla="*/ 835025 h 835025"/>
                <a:gd name="connsiteX19" fmla="*/ 1268411 w 2248693"/>
                <a:gd name="connsiteY19" fmla="*/ 835025 h 835025"/>
                <a:gd name="connsiteX20" fmla="*/ 1098550 w 2248693"/>
                <a:gd name="connsiteY20" fmla="*/ 835025 h 835025"/>
                <a:gd name="connsiteX21" fmla="*/ 725487 w 2248693"/>
                <a:gd name="connsiteY21" fmla="*/ 835025 h 835025"/>
                <a:gd name="connsiteX22" fmla="*/ 0 w 2248693"/>
                <a:gd name="connsiteY22" fmla="*/ 835025 h 83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48693" h="835025">
                  <a:moveTo>
                    <a:pt x="0" y="0"/>
                  </a:moveTo>
                  <a:lnTo>
                    <a:pt x="725487" y="0"/>
                  </a:lnTo>
                  <a:lnTo>
                    <a:pt x="1098550" y="0"/>
                  </a:lnTo>
                  <a:lnTo>
                    <a:pt x="1268411" y="0"/>
                  </a:lnTo>
                  <a:lnTo>
                    <a:pt x="1504861" y="0"/>
                  </a:lnTo>
                  <a:lnTo>
                    <a:pt x="2193900" y="0"/>
                  </a:lnTo>
                  <a:lnTo>
                    <a:pt x="2193547" y="1585"/>
                  </a:lnTo>
                  <a:cubicBezTo>
                    <a:pt x="2224717" y="9974"/>
                    <a:pt x="2247847" y="50643"/>
                    <a:pt x="2247847" y="99623"/>
                  </a:cubicBezTo>
                  <a:cubicBezTo>
                    <a:pt x="2247847" y="133604"/>
                    <a:pt x="2235224" y="163603"/>
                    <a:pt x="2217806" y="181579"/>
                  </a:cubicBezTo>
                  <a:lnTo>
                    <a:pt x="2110899" y="321794"/>
                  </a:lnTo>
                  <a:lnTo>
                    <a:pt x="2110899" y="323688"/>
                  </a:lnTo>
                  <a:cubicBezTo>
                    <a:pt x="2096584" y="345724"/>
                    <a:pt x="2079166" y="379859"/>
                    <a:pt x="2078249" y="418479"/>
                  </a:cubicBezTo>
                  <a:cubicBezTo>
                    <a:pt x="2079095" y="457138"/>
                    <a:pt x="2096584" y="491312"/>
                    <a:pt x="2110899" y="513347"/>
                  </a:cubicBezTo>
                  <a:lnTo>
                    <a:pt x="2110899" y="515241"/>
                  </a:lnTo>
                  <a:cubicBezTo>
                    <a:pt x="2110899" y="515241"/>
                    <a:pt x="2217806" y="655224"/>
                    <a:pt x="2217806" y="655224"/>
                  </a:cubicBezTo>
                  <a:cubicBezTo>
                    <a:pt x="2235224" y="673162"/>
                    <a:pt x="2248693" y="702929"/>
                    <a:pt x="2248693" y="736948"/>
                  </a:cubicBezTo>
                  <a:cubicBezTo>
                    <a:pt x="2248693" y="785890"/>
                    <a:pt x="2225281" y="826056"/>
                    <a:pt x="2194112" y="834445"/>
                  </a:cubicBezTo>
                  <a:lnTo>
                    <a:pt x="2193900" y="835025"/>
                  </a:lnTo>
                  <a:lnTo>
                    <a:pt x="1504861" y="835025"/>
                  </a:lnTo>
                  <a:lnTo>
                    <a:pt x="1268411" y="835025"/>
                  </a:lnTo>
                  <a:lnTo>
                    <a:pt x="1098550" y="835025"/>
                  </a:lnTo>
                  <a:lnTo>
                    <a:pt x="725487" y="835025"/>
                  </a:lnTo>
                  <a:lnTo>
                    <a:pt x="0" y="8350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2400" b="1" dirty="0">
                  <a:solidFill>
                    <a:srgbClr val="FFFEFE"/>
                  </a:solidFill>
                </a:rPr>
                <a:t>毕业设计管理系统</a:t>
              </a:r>
              <a:endParaRPr lang="zh-CN" altLang="en-US" sz="2400" b="1" dirty="0">
                <a:solidFill>
                  <a:srgbClr val="FFFEFE"/>
                </a:solidFill>
              </a:endParaRPr>
            </a:p>
          </p:txBody>
        </p:sp>
        <p:sp>
          <p:nvSpPr>
            <p:cNvPr id="9" name="Freeform: Shape 20"/>
            <p:cNvSpPr/>
            <p:nvPr/>
          </p:nvSpPr>
          <p:spPr bwMode="auto">
            <a:xfrm>
              <a:off x="5001419" y="3212307"/>
              <a:ext cx="560388" cy="133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3548"/>
                  </a:moveTo>
                  <a:lnTo>
                    <a:pt x="0" y="21600"/>
                  </a:lnTo>
                  <a:lnTo>
                    <a:pt x="0" y="8052"/>
                  </a:lnTo>
                  <a:lnTo>
                    <a:pt x="21600" y="0"/>
                  </a:lnTo>
                  <a:cubicBezTo>
                    <a:pt x="21600" y="0"/>
                    <a:pt x="21600" y="13548"/>
                    <a:pt x="21600" y="13548"/>
                  </a:cubicBezTo>
                  <a:close/>
                  <a:moveTo>
                    <a:pt x="21600" y="13548"/>
                  </a:move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21"/>
            <p:cNvSpPr/>
            <p:nvPr/>
          </p:nvSpPr>
          <p:spPr bwMode="auto">
            <a:xfrm>
              <a:off x="4169569" y="3709194"/>
              <a:ext cx="843756" cy="8350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427" y="0"/>
                  </a:moveTo>
                  <a:lnTo>
                    <a:pt x="834" y="8367"/>
                  </a:lnTo>
                  <a:lnTo>
                    <a:pt x="834" y="8373"/>
                  </a:lnTo>
                  <a:cubicBezTo>
                    <a:pt x="469" y="8938"/>
                    <a:pt x="29" y="9812"/>
                    <a:pt x="0" y="10800"/>
                  </a:cubicBezTo>
                  <a:cubicBezTo>
                    <a:pt x="29" y="11788"/>
                    <a:pt x="469" y="12662"/>
                    <a:pt x="834" y="13227"/>
                  </a:cubicBezTo>
                  <a:lnTo>
                    <a:pt x="834" y="13233"/>
                  </a:lnTo>
                  <a:lnTo>
                    <a:pt x="7427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0"/>
                  </a:lnTo>
                  <a:cubicBezTo>
                    <a:pt x="21600" y="0"/>
                    <a:pt x="7427" y="0"/>
                    <a:pt x="7427" y="0"/>
                  </a:cubicBezTo>
                  <a:close/>
                  <a:moveTo>
                    <a:pt x="7427" y="0"/>
                  </a:move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sz="20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sz="20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2" name="千图PPT彼岸天：ID 8661124库_组合 21"/>
          <p:cNvGrpSpPr/>
          <p:nvPr>
            <p:custDataLst>
              <p:tags r:id="rId3"/>
            </p:custDataLst>
          </p:nvPr>
        </p:nvGrpSpPr>
        <p:grpSpPr>
          <a:xfrm>
            <a:off x="6880225" y="1630045"/>
            <a:ext cx="4476750" cy="1778000"/>
            <a:chOff x="6934200" y="1808957"/>
            <a:chExt cx="3641725" cy="1330325"/>
          </a:xfrm>
        </p:grpSpPr>
        <p:sp>
          <p:nvSpPr>
            <p:cNvPr id="11" name="Freeform: Shape 48"/>
            <p:cNvSpPr/>
            <p:nvPr/>
          </p:nvSpPr>
          <p:spPr bwMode="auto">
            <a:xfrm>
              <a:off x="8326937" y="1808957"/>
              <a:ext cx="2248988" cy="834231"/>
            </a:xfrm>
            <a:custGeom>
              <a:avLst/>
              <a:gdLst>
                <a:gd name="connsiteX0" fmla="*/ 0 w 2248988"/>
                <a:gd name="connsiteY0" fmla="*/ 0 h 834231"/>
                <a:gd name="connsiteX1" fmla="*/ 725583 w 2248988"/>
                <a:gd name="connsiteY1" fmla="*/ 0 h 834231"/>
                <a:gd name="connsiteX2" fmla="*/ 1098694 w 2248988"/>
                <a:gd name="connsiteY2" fmla="*/ 0 h 834231"/>
                <a:gd name="connsiteX3" fmla="*/ 1268578 w 2248988"/>
                <a:gd name="connsiteY3" fmla="*/ 0 h 834231"/>
                <a:gd name="connsiteX4" fmla="*/ 1505059 w 2248988"/>
                <a:gd name="connsiteY4" fmla="*/ 0 h 834231"/>
                <a:gd name="connsiteX5" fmla="*/ 2194188 w 2248988"/>
                <a:gd name="connsiteY5" fmla="*/ 0 h 834231"/>
                <a:gd name="connsiteX6" fmla="*/ 2193835 w 2248988"/>
                <a:gd name="connsiteY6" fmla="*/ 1584 h 834231"/>
                <a:gd name="connsiteX7" fmla="*/ 2248142 w 2248988"/>
                <a:gd name="connsiteY7" fmla="*/ 99528 h 834231"/>
                <a:gd name="connsiteX8" fmla="*/ 2218097 w 2248988"/>
                <a:gd name="connsiteY8" fmla="*/ 181407 h 834231"/>
                <a:gd name="connsiteX9" fmla="*/ 2111176 w 2248988"/>
                <a:gd name="connsiteY9" fmla="*/ 321488 h 834231"/>
                <a:gd name="connsiteX10" fmla="*/ 2111176 w 2248988"/>
                <a:gd name="connsiteY10" fmla="*/ 323381 h 834231"/>
                <a:gd name="connsiteX11" fmla="*/ 2078522 w 2248988"/>
                <a:gd name="connsiteY11" fmla="*/ 418081 h 834231"/>
                <a:gd name="connsiteX12" fmla="*/ 2111176 w 2248988"/>
                <a:gd name="connsiteY12" fmla="*/ 512859 h 834231"/>
                <a:gd name="connsiteX13" fmla="*/ 2111176 w 2248988"/>
                <a:gd name="connsiteY13" fmla="*/ 514752 h 834231"/>
                <a:gd name="connsiteX14" fmla="*/ 2218097 w 2248988"/>
                <a:gd name="connsiteY14" fmla="*/ 654601 h 834231"/>
                <a:gd name="connsiteX15" fmla="*/ 2248988 w 2248988"/>
                <a:gd name="connsiteY15" fmla="*/ 736248 h 834231"/>
                <a:gd name="connsiteX16" fmla="*/ 2194399 w 2248988"/>
                <a:gd name="connsiteY16" fmla="*/ 833652 h 834231"/>
                <a:gd name="connsiteX17" fmla="*/ 2194188 w 2248988"/>
                <a:gd name="connsiteY17" fmla="*/ 834231 h 834231"/>
                <a:gd name="connsiteX18" fmla="*/ 1505059 w 2248988"/>
                <a:gd name="connsiteY18" fmla="*/ 834231 h 834231"/>
                <a:gd name="connsiteX19" fmla="*/ 1268578 w 2248988"/>
                <a:gd name="connsiteY19" fmla="*/ 834231 h 834231"/>
                <a:gd name="connsiteX20" fmla="*/ 1098694 w 2248988"/>
                <a:gd name="connsiteY20" fmla="*/ 834231 h 834231"/>
                <a:gd name="connsiteX21" fmla="*/ 725583 w 2248988"/>
                <a:gd name="connsiteY21" fmla="*/ 834231 h 834231"/>
                <a:gd name="connsiteX22" fmla="*/ 0 w 2248988"/>
                <a:gd name="connsiteY22" fmla="*/ 834231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48988" h="834231">
                  <a:moveTo>
                    <a:pt x="0" y="0"/>
                  </a:moveTo>
                  <a:lnTo>
                    <a:pt x="725583" y="0"/>
                  </a:lnTo>
                  <a:lnTo>
                    <a:pt x="1098694" y="0"/>
                  </a:lnTo>
                  <a:lnTo>
                    <a:pt x="1268578" y="0"/>
                  </a:lnTo>
                  <a:lnTo>
                    <a:pt x="1505059" y="0"/>
                  </a:lnTo>
                  <a:lnTo>
                    <a:pt x="2194188" y="0"/>
                  </a:lnTo>
                  <a:lnTo>
                    <a:pt x="2193835" y="1584"/>
                  </a:lnTo>
                  <a:cubicBezTo>
                    <a:pt x="2225009" y="9964"/>
                    <a:pt x="2248142" y="50595"/>
                    <a:pt x="2248142" y="99528"/>
                  </a:cubicBezTo>
                  <a:cubicBezTo>
                    <a:pt x="2248142" y="133477"/>
                    <a:pt x="2235517" y="163448"/>
                    <a:pt x="2218097" y="181407"/>
                  </a:cubicBezTo>
                  <a:lnTo>
                    <a:pt x="2111176" y="321488"/>
                  </a:lnTo>
                  <a:lnTo>
                    <a:pt x="2111176" y="323381"/>
                  </a:lnTo>
                  <a:cubicBezTo>
                    <a:pt x="2096859" y="345395"/>
                    <a:pt x="2079439" y="379537"/>
                    <a:pt x="2078522" y="418081"/>
                  </a:cubicBezTo>
                  <a:cubicBezTo>
                    <a:pt x="2079368" y="456703"/>
                    <a:pt x="2096859" y="490845"/>
                    <a:pt x="2111176" y="512859"/>
                  </a:cubicBezTo>
                  <a:lnTo>
                    <a:pt x="2111176" y="514752"/>
                  </a:lnTo>
                  <a:cubicBezTo>
                    <a:pt x="2111176" y="514752"/>
                    <a:pt x="2218097" y="654601"/>
                    <a:pt x="2218097" y="654601"/>
                  </a:cubicBezTo>
                  <a:cubicBezTo>
                    <a:pt x="2235517" y="672522"/>
                    <a:pt x="2248988" y="702260"/>
                    <a:pt x="2248988" y="736248"/>
                  </a:cubicBezTo>
                  <a:cubicBezTo>
                    <a:pt x="2248988" y="785143"/>
                    <a:pt x="2225573" y="825271"/>
                    <a:pt x="2194399" y="833652"/>
                  </a:cubicBezTo>
                  <a:lnTo>
                    <a:pt x="2194188" y="834231"/>
                  </a:lnTo>
                  <a:lnTo>
                    <a:pt x="1505059" y="834231"/>
                  </a:lnTo>
                  <a:lnTo>
                    <a:pt x="1268578" y="834231"/>
                  </a:lnTo>
                  <a:lnTo>
                    <a:pt x="1098694" y="834231"/>
                  </a:lnTo>
                  <a:lnTo>
                    <a:pt x="725583" y="834231"/>
                  </a:lnTo>
                  <a:lnTo>
                    <a:pt x="0" y="8342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rgbClr val="FFFEFE"/>
                  </a:solidFill>
                </a:rPr>
                <a:t>线上指导，线下指导预约，</a:t>
              </a:r>
              <a:endParaRPr lang="zh-CN" altLang="en-US" b="1" dirty="0">
                <a:solidFill>
                  <a:srgbClr val="FFFEFE"/>
                </a:solidFill>
              </a:endParaRPr>
            </a:p>
            <a:p>
              <a:pPr algn="ctr"/>
              <a:r>
                <a:rPr lang="zh-CN" altLang="en-US" b="1" dirty="0">
                  <a:solidFill>
                    <a:srgbClr val="FFFEFE"/>
                  </a:solidFill>
                </a:rPr>
                <a:t>提升毕设质量</a:t>
              </a:r>
              <a:endParaRPr lang="zh-CN" altLang="en-US" b="1" dirty="0">
                <a:solidFill>
                  <a:srgbClr val="FFFEFE"/>
                </a:solidFill>
              </a:endParaRPr>
            </a:p>
          </p:txBody>
        </p:sp>
        <p:sp>
          <p:nvSpPr>
            <p:cNvPr id="12" name="Freeform: Shape 28"/>
            <p:cNvSpPr/>
            <p:nvPr/>
          </p:nvSpPr>
          <p:spPr bwMode="auto">
            <a:xfrm>
              <a:off x="7766844" y="1808957"/>
              <a:ext cx="560388" cy="13303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3548"/>
                  </a:moveTo>
                  <a:lnTo>
                    <a:pt x="0" y="21600"/>
                  </a:lnTo>
                  <a:lnTo>
                    <a:pt x="0" y="8052"/>
                  </a:lnTo>
                  <a:lnTo>
                    <a:pt x="21600" y="0"/>
                  </a:lnTo>
                  <a:cubicBezTo>
                    <a:pt x="21600" y="0"/>
                    <a:pt x="21600" y="13548"/>
                    <a:pt x="21600" y="13548"/>
                  </a:cubicBezTo>
                  <a:close/>
                  <a:moveTo>
                    <a:pt x="21600" y="13548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29"/>
            <p:cNvSpPr/>
            <p:nvPr/>
          </p:nvSpPr>
          <p:spPr bwMode="auto">
            <a:xfrm>
              <a:off x="6934200" y="2305051"/>
              <a:ext cx="843867" cy="834231"/>
            </a:xfrm>
            <a:custGeom>
              <a:avLst/>
              <a:gdLst>
                <a:gd name="T0" fmla="*/ 7427 w 21600"/>
                <a:gd name="T1" fmla="*/ 0 h 21600"/>
                <a:gd name="T2" fmla="*/ 834 w 21600"/>
                <a:gd name="T3" fmla="*/ 8367 h 21600"/>
                <a:gd name="T4" fmla="*/ 834 w 21600"/>
                <a:gd name="T5" fmla="*/ 8373 h 21600"/>
                <a:gd name="T6" fmla="*/ 0 w 21600"/>
                <a:gd name="T7" fmla="*/ 10800 h 21600"/>
                <a:gd name="T8" fmla="*/ 834 w 21600"/>
                <a:gd name="T9" fmla="*/ 13227 h 21600"/>
                <a:gd name="T10" fmla="*/ 834 w 21600"/>
                <a:gd name="T11" fmla="*/ 13233 h 21600"/>
                <a:gd name="T12" fmla="*/ 7427 w 21600"/>
                <a:gd name="T13" fmla="*/ 21600 h 21600"/>
                <a:gd name="T14" fmla="*/ 21600 w 21600"/>
                <a:gd name="T15" fmla="*/ 21600 h 21600"/>
                <a:gd name="T16" fmla="*/ 21600 w 21600"/>
                <a:gd name="T17" fmla="*/ 10800 h 21600"/>
                <a:gd name="T18" fmla="*/ 21600 w 21600"/>
                <a:gd name="T19" fmla="*/ 0 h 21600"/>
                <a:gd name="T20" fmla="*/ 7427 w 21600"/>
                <a:gd name="T21" fmla="*/ 0 h 21600"/>
                <a:gd name="T22" fmla="*/ 7427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7427" y="0"/>
                  </a:moveTo>
                  <a:lnTo>
                    <a:pt x="834" y="8367"/>
                  </a:lnTo>
                  <a:lnTo>
                    <a:pt x="834" y="8373"/>
                  </a:lnTo>
                  <a:cubicBezTo>
                    <a:pt x="469" y="8938"/>
                    <a:pt x="29" y="9812"/>
                    <a:pt x="0" y="10800"/>
                  </a:cubicBezTo>
                  <a:cubicBezTo>
                    <a:pt x="29" y="11788"/>
                    <a:pt x="469" y="12662"/>
                    <a:pt x="834" y="13227"/>
                  </a:cubicBezTo>
                  <a:lnTo>
                    <a:pt x="834" y="13233"/>
                  </a:lnTo>
                  <a:lnTo>
                    <a:pt x="7427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0"/>
                  </a:lnTo>
                  <a:cubicBezTo>
                    <a:pt x="21600" y="0"/>
                    <a:pt x="7427" y="0"/>
                    <a:pt x="7427" y="0"/>
                  </a:cubicBezTo>
                  <a:close/>
                  <a:moveTo>
                    <a:pt x="7427" y="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sz="20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1" name="千图PPT彼岸天：ID 8661124库_组合 20"/>
          <p:cNvGrpSpPr/>
          <p:nvPr>
            <p:custDataLst>
              <p:tags r:id="rId4"/>
            </p:custDataLst>
          </p:nvPr>
        </p:nvGrpSpPr>
        <p:grpSpPr>
          <a:xfrm>
            <a:off x="7049135" y="3950335"/>
            <a:ext cx="4488180" cy="1779270"/>
            <a:chOff x="6927057" y="3651250"/>
            <a:chExt cx="3650456" cy="1331119"/>
          </a:xfrm>
        </p:grpSpPr>
        <p:sp>
          <p:nvSpPr>
            <p:cNvPr id="14" name="Freeform: Shape 47"/>
            <p:cNvSpPr/>
            <p:nvPr/>
          </p:nvSpPr>
          <p:spPr bwMode="auto">
            <a:xfrm>
              <a:off x="8328330" y="3651250"/>
              <a:ext cx="2249183" cy="834729"/>
            </a:xfrm>
            <a:custGeom>
              <a:avLst/>
              <a:gdLst>
                <a:gd name="connsiteX0" fmla="*/ 0 w 2249183"/>
                <a:gd name="connsiteY0" fmla="*/ 0 h 834729"/>
                <a:gd name="connsiteX1" fmla="*/ 725646 w 2249183"/>
                <a:gd name="connsiteY1" fmla="*/ 0 h 834729"/>
                <a:gd name="connsiteX2" fmla="*/ 1098789 w 2249183"/>
                <a:gd name="connsiteY2" fmla="*/ 0 h 834729"/>
                <a:gd name="connsiteX3" fmla="*/ 1268688 w 2249183"/>
                <a:gd name="connsiteY3" fmla="*/ 0 h 834729"/>
                <a:gd name="connsiteX4" fmla="*/ 1505189 w 2249183"/>
                <a:gd name="connsiteY4" fmla="*/ 0 h 834729"/>
                <a:gd name="connsiteX5" fmla="*/ 2194378 w 2249183"/>
                <a:gd name="connsiteY5" fmla="*/ 0 h 834729"/>
                <a:gd name="connsiteX6" fmla="*/ 2194025 w 2249183"/>
                <a:gd name="connsiteY6" fmla="*/ 1585 h 834729"/>
                <a:gd name="connsiteX7" fmla="*/ 2248337 w 2249183"/>
                <a:gd name="connsiteY7" fmla="*/ 99588 h 834729"/>
                <a:gd name="connsiteX8" fmla="*/ 2218289 w 2249183"/>
                <a:gd name="connsiteY8" fmla="*/ 181515 h 834729"/>
                <a:gd name="connsiteX9" fmla="*/ 2111359 w 2249183"/>
                <a:gd name="connsiteY9" fmla="*/ 321680 h 834729"/>
                <a:gd name="connsiteX10" fmla="*/ 2111359 w 2249183"/>
                <a:gd name="connsiteY10" fmla="*/ 323574 h 834729"/>
                <a:gd name="connsiteX11" fmla="*/ 2078702 w 2249183"/>
                <a:gd name="connsiteY11" fmla="*/ 418331 h 834729"/>
                <a:gd name="connsiteX12" fmla="*/ 2111359 w 2249183"/>
                <a:gd name="connsiteY12" fmla="*/ 513165 h 834729"/>
                <a:gd name="connsiteX13" fmla="*/ 2111359 w 2249183"/>
                <a:gd name="connsiteY13" fmla="*/ 515059 h 834729"/>
                <a:gd name="connsiteX14" fmla="*/ 2218289 w 2249183"/>
                <a:gd name="connsiteY14" fmla="*/ 654992 h 834729"/>
                <a:gd name="connsiteX15" fmla="*/ 2249183 w 2249183"/>
                <a:gd name="connsiteY15" fmla="*/ 736687 h 834729"/>
                <a:gd name="connsiteX16" fmla="*/ 2194590 w 2249183"/>
                <a:gd name="connsiteY16" fmla="*/ 834150 h 834729"/>
                <a:gd name="connsiteX17" fmla="*/ 2194378 w 2249183"/>
                <a:gd name="connsiteY17" fmla="*/ 834729 h 834729"/>
                <a:gd name="connsiteX18" fmla="*/ 1505189 w 2249183"/>
                <a:gd name="connsiteY18" fmla="*/ 834729 h 834729"/>
                <a:gd name="connsiteX19" fmla="*/ 1268688 w 2249183"/>
                <a:gd name="connsiteY19" fmla="*/ 834729 h 834729"/>
                <a:gd name="connsiteX20" fmla="*/ 1098789 w 2249183"/>
                <a:gd name="connsiteY20" fmla="*/ 834729 h 834729"/>
                <a:gd name="connsiteX21" fmla="*/ 725646 w 2249183"/>
                <a:gd name="connsiteY21" fmla="*/ 834729 h 834729"/>
                <a:gd name="connsiteX22" fmla="*/ 0 w 2249183"/>
                <a:gd name="connsiteY22" fmla="*/ 834729 h 83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49183" h="834729">
                  <a:moveTo>
                    <a:pt x="0" y="0"/>
                  </a:moveTo>
                  <a:lnTo>
                    <a:pt x="725646" y="0"/>
                  </a:lnTo>
                  <a:lnTo>
                    <a:pt x="1098789" y="0"/>
                  </a:lnTo>
                  <a:lnTo>
                    <a:pt x="1268688" y="0"/>
                  </a:lnTo>
                  <a:lnTo>
                    <a:pt x="1505189" y="0"/>
                  </a:lnTo>
                  <a:lnTo>
                    <a:pt x="2194378" y="0"/>
                  </a:lnTo>
                  <a:lnTo>
                    <a:pt x="2194025" y="1585"/>
                  </a:lnTo>
                  <a:cubicBezTo>
                    <a:pt x="2225201" y="9970"/>
                    <a:pt x="2248337" y="50625"/>
                    <a:pt x="2248337" y="99588"/>
                  </a:cubicBezTo>
                  <a:cubicBezTo>
                    <a:pt x="2248337" y="133557"/>
                    <a:pt x="2235711" y="163545"/>
                    <a:pt x="2218289" y="181515"/>
                  </a:cubicBezTo>
                  <a:lnTo>
                    <a:pt x="2111359" y="321680"/>
                  </a:lnTo>
                  <a:lnTo>
                    <a:pt x="2111359" y="323574"/>
                  </a:lnTo>
                  <a:cubicBezTo>
                    <a:pt x="2097041" y="345601"/>
                    <a:pt x="2079619" y="379763"/>
                    <a:pt x="2078702" y="418331"/>
                  </a:cubicBezTo>
                  <a:cubicBezTo>
                    <a:pt x="2079548" y="456976"/>
                    <a:pt x="2097041" y="491138"/>
                    <a:pt x="2111359" y="513165"/>
                  </a:cubicBezTo>
                  <a:lnTo>
                    <a:pt x="2111359" y="515059"/>
                  </a:lnTo>
                  <a:cubicBezTo>
                    <a:pt x="2111359" y="515059"/>
                    <a:pt x="2218289" y="654992"/>
                    <a:pt x="2218289" y="654992"/>
                  </a:cubicBezTo>
                  <a:cubicBezTo>
                    <a:pt x="2235711" y="672923"/>
                    <a:pt x="2249183" y="702680"/>
                    <a:pt x="2249183" y="736687"/>
                  </a:cubicBezTo>
                  <a:cubicBezTo>
                    <a:pt x="2249183" y="785612"/>
                    <a:pt x="2225766" y="825764"/>
                    <a:pt x="2194590" y="834150"/>
                  </a:cubicBezTo>
                  <a:lnTo>
                    <a:pt x="2194378" y="834729"/>
                  </a:lnTo>
                  <a:lnTo>
                    <a:pt x="1505189" y="834729"/>
                  </a:lnTo>
                  <a:lnTo>
                    <a:pt x="1268688" y="834729"/>
                  </a:lnTo>
                  <a:lnTo>
                    <a:pt x="1098789" y="834729"/>
                  </a:lnTo>
                  <a:lnTo>
                    <a:pt x="725646" y="834729"/>
                  </a:lnTo>
                  <a:lnTo>
                    <a:pt x="0" y="8347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rgbClr val="FFFEFE"/>
                  </a:solidFill>
                </a:rPr>
                <a:t>减轻老师和学校负担，</a:t>
              </a:r>
              <a:endParaRPr lang="zh-CN" altLang="en-US" b="1" dirty="0">
                <a:solidFill>
                  <a:srgbClr val="FFFEFE"/>
                </a:solidFill>
              </a:endParaRPr>
            </a:p>
            <a:p>
              <a:pPr algn="ctr"/>
              <a:r>
                <a:rPr lang="zh-CN" altLang="en-US" b="1" dirty="0">
                  <a:solidFill>
                    <a:srgbClr val="FFFEFE"/>
                  </a:solidFill>
                </a:rPr>
                <a:t>减少人力资源消耗</a:t>
              </a:r>
              <a:endParaRPr lang="zh-CN" altLang="en-US" b="1" dirty="0">
                <a:solidFill>
                  <a:srgbClr val="FFFEFE"/>
                </a:solidFill>
              </a:endParaRPr>
            </a:p>
          </p:txBody>
        </p:sp>
        <p:sp>
          <p:nvSpPr>
            <p:cNvPr id="15" name="Freeform: Shape 36"/>
            <p:cNvSpPr/>
            <p:nvPr/>
          </p:nvSpPr>
          <p:spPr bwMode="auto">
            <a:xfrm>
              <a:off x="7767638" y="3651250"/>
              <a:ext cx="560387" cy="133111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3548"/>
                  </a:moveTo>
                  <a:lnTo>
                    <a:pt x="0" y="21600"/>
                  </a:lnTo>
                  <a:lnTo>
                    <a:pt x="0" y="8052"/>
                  </a:lnTo>
                  <a:lnTo>
                    <a:pt x="21600" y="0"/>
                  </a:lnTo>
                  <a:cubicBezTo>
                    <a:pt x="21600" y="0"/>
                    <a:pt x="21600" y="13548"/>
                    <a:pt x="21600" y="13548"/>
                  </a:cubicBezTo>
                  <a:close/>
                  <a:moveTo>
                    <a:pt x="21600" y="13548"/>
                  </a:move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37"/>
            <p:cNvSpPr/>
            <p:nvPr/>
          </p:nvSpPr>
          <p:spPr bwMode="auto">
            <a:xfrm>
              <a:off x="6927057" y="4147640"/>
              <a:ext cx="843940" cy="834729"/>
            </a:xfrm>
            <a:custGeom>
              <a:avLst/>
              <a:gdLst>
                <a:gd name="T0" fmla="*/ 7427 w 21600"/>
                <a:gd name="T1" fmla="*/ 0 h 21600"/>
                <a:gd name="T2" fmla="*/ 834 w 21600"/>
                <a:gd name="T3" fmla="*/ 8367 h 21600"/>
                <a:gd name="T4" fmla="*/ 834 w 21600"/>
                <a:gd name="T5" fmla="*/ 8373 h 21600"/>
                <a:gd name="T6" fmla="*/ 0 w 21600"/>
                <a:gd name="T7" fmla="*/ 10800 h 21600"/>
                <a:gd name="T8" fmla="*/ 834 w 21600"/>
                <a:gd name="T9" fmla="*/ 13227 h 21600"/>
                <a:gd name="T10" fmla="*/ 834 w 21600"/>
                <a:gd name="T11" fmla="*/ 13233 h 21600"/>
                <a:gd name="T12" fmla="*/ 7427 w 21600"/>
                <a:gd name="T13" fmla="*/ 21600 h 21600"/>
                <a:gd name="T14" fmla="*/ 21600 w 21600"/>
                <a:gd name="T15" fmla="*/ 21600 h 21600"/>
                <a:gd name="T16" fmla="*/ 21600 w 21600"/>
                <a:gd name="T17" fmla="*/ 10800 h 21600"/>
                <a:gd name="T18" fmla="*/ 21600 w 21600"/>
                <a:gd name="T19" fmla="*/ 0 h 21600"/>
                <a:gd name="T20" fmla="*/ 7427 w 21600"/>
                <a:gd name="T21" fmla="*/ 0 h 21600"/>
                <a:gd name="T22" fmla="*/ 7427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7427" y="0"/>
                  </a:moveTo>
                  <a:lnTo>
                    <a:pt x="834" y="8367"/>
                  </a:lnTo>
                  <a:lnTo>
                    <a:pt x="834" y="8373"/>
                  </a:lnTo>
                  <a:cubicBezTo>
                    <a:pt x="469" y="8938"/>
                    <a:pt x="29" y="9812"/>
                    <a:pt x="0" y="10800"/>
                  </a:cubicBezTo>
                  <a:cubicBezTo>
                    <a:pt x="29" y="11788"/>
                    <a:pt x="469" y="12662"/>
                    <a:pt x="834" y="13227"/>
                  </a:cubicBezTo>
                  <a:lnTo>
                    <a:pt x="834" y="13233"/>
                  </a:lnTo>
                  <a:lnTo>
                    <a:pt x="7427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0"/>
                  </a:lnTo>
                  <a:cubicBezTo>
                    <a:pt x="21600" y="0"/>
                    <a:pt x="7427" y="0"/>
                    <a:pt x="7427" y="0"/>
                  </a:cubicBezTo>
                  <a:close/>
                  <a:moveTo>
                    <a:pt x="7427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en-US" sz="20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3" name="千图PPT彼岸天：ID 8661124库_组合 22"/>
          <p:cNvGrpSpPr/>
          <p:nvPr>
            <p:custDataLst>
              <p:tags r:id="rId5"/>
            </p:custDataLst>
          </p:nvPr>
        </p:nvGrpSpPr>
        <p:grpSpPr>
          <a:xfrm>
            <a:off x="676275" y="4537710"/>
            <a:ext cx="4498340" cy="1779270"/>
            <a:chOff x="1620043" y="4136232"/>
            <a:chExt cx="3659189" cy="1331119"/>
          </a:xfrm>
        </p:grpSpPr>
        <p:sp>
          <p:nvSpPr>
            <p:cNvPr id="17" name="Freeform: Shape 41"/>
            <p:cNvSpPr/>
            <p:nvPr/>
          </p:nvSpPr>
          <p:spPr bwMode="auto">
            <a:xfrm>
              <a:off x="1620043" y="4136232"/>
              <a:ext cx="2254740" cy="834729"/>
            </a:xfrm>
            <a:custGeom>
              <a:avLst/>
              <a:gdLst>
                <a:gd name="connsiteX0" fmla="*/ 54820 w 2254740"/>
                <a:gd name="connsiteY0" fmla="*/ 0 h 834729"/>
                <a:gd name="connsiteX1" fmla="*/ 743956 w 2254740"/>
                <a:gd name="connsiteY1" fmla="*/ 0 h 834729"/>
                <a:gd name="connsiteX2" fmla="*/ 980474 w 2254740"/>
                <a:gd name="connsiteY2" fmla="*/ 0 h 834729"/>
                <a:gd name="connsiteX3" fmla="*/ 1155951 w 2254740"/>
                <a:gd name="connsiteY3" fmla="*/ 0 h 834729"/>
                <a:gd name="connsiteX4" fmla="*/ 1525919 w 2254740"/>
                <a:gd name="connsiteY4" fmla="*/ 0 h 834729"/>
                <a:gd name="connsiteX5" fmla="*/ 2254740 w 2254740"/>
                <a:gd name="connsiteY5" fmla="*/ 0 h 834729"/>
                <a:gd name="connsiteX6" fmla="*/ 2254740 w 2254740"/>
                <a:gd name="connsiteY6" fmla="*/ 834729 h 834729"/>
                <a:gd name="connsiteX7" fmla="*/ 1525919 w 2254740"/>
                <a:gd name="connsiteY7" fmla="*/ 834729 h 834729"/>
                <a:gd name="connsiteX8" fmla="*/ 1155951 w 2254740"/>
                <a:gd name="connsiteY8" fmla="*/ 834729 h 834729"/>
                <a:gd name="connsiteX9" fmla="*/ 980474 w 2254740"/>
                <a:gd name="connsiteY9" fmla="*/ 834729 h 834729"/>
                <a:gd name="connsiteX10" fmla="*/ 743956 w 2254740"/>
                <a:gd name="connsiteY10" fmla="*/ 834729 h 834729"/>
                <a:gd name="connsiteX11" fmla="*/ 54820 w 2254740"/>
                <a:gd name="connsiteY11" fmla="*/ 834729 h 834729"/>
                <a:gd name="connsiteX12" fmla="*/ 54608 w 2254740"/>
                <a:gd name="connsiteY12" fmla="*/ 834150 h 834729"/>
                <a:gd name="connsiteX13" fmla="*/ 0 w 2254740"/>
                <a:gd name="connsiteY13" fmla="*/ 736687 h 834729"/>
                <a:gd name="connsiteX14" fmla="*/ 32073 w 2254740"/>
                <a:gd name="connsiteY14" fmla="*/ 654992 h 834729"/>
                <a:gd name="connsiteX15" fmla="*/ 140300 w 2254740"/>
                <a:gd name="connsiteY15" fmla="*/ 515059 h 834729"/>
                <a:gd name="connsiteX16" fmla="*/ 140300 w 2254740"/>
                <a:gd name="connsiteY16" fmla="*/ 513165 h 834729"/>
                <a:gd name="connsiteX17" fmla="*/ 172938 w 2254740"/>
                <a:gd name="connsiteY17" fmla="*/ 418331 h 834729"/>
                <a:gd name="connsiteX18" fmla="*/ 140300 w 2254740"/>
                <a:gd name="connsiteY18" fmla="*/ 323574 h 834729"/>
                <a:gd name="connsiteX19" fmla="*/ 140300 w 2254740"/>
                <a:gd name="connsiteY19" fmla="*/ 321680 h 834729"/>
                <a:gd name="connsiteX20" fmla="*/ 32073 w 2254740"/>
                <a:gd name="connsiteY20" fmla="*/ 181515 h 834729"/>
                <a:gd name="connsiteX21" fmla="*/ 1484 w 2254740"/>
                <a:gd name="connsiteY21" fmla="*/ 99588 h 834729"/>
                <a:gd name="connsiteX22" fmla="*/ 55456 w 2254740"/>
                <a:gd name="connsiteY22" fmla="*/ 1585 h 83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740" h="834729">
                  <a:moveTo>
                    <a:pt x="54820" y="0"/>
                  </a:moveTo>
                  <a:lnTo>
                    <a:pt x="743956" y="0"/>
                  </a:lnTo>
                  <a:lnTo>
                    <a:pt x="980474" y="0"/>
                  </a:lnTo>
                  <a:lnTo>
                    <a:pt x="1155951" y="0"/>
                  </a:lnTo>
                  <a:lnTo>
                    <a:pt x="1525919" y="0"/>
                  </a:lnTo>
                  <a:lnTo>
                    <a:pt x="2254740" y="0"/>
                  </a:lnTo>
                  <a:lnTo>
                    <a:pt x="2254740" y="834729"/>
                  </a:lnTo>
                  <a:lnTo>
                    <a:pt x="1525919" y="834729"/>
                  </a:lnTo>
                  <a:lnTo>
                    <a:pt x="1155951" y="834729"/>
                  </a:lnTo>
                  <a:lnTo>
                    <a:pt x="980474" y="834729"/>
                  </a:lnTo>
                  <a:lnTo>
                    <a:pt x="743956" y="834729"/>
                  </a:lnTo>
                  <a:lnTo>
                    <a:pt x="54820" y="834729"/>
                  </a:lnTo>
                  <a:lnTo>
                    <a:pt x="54608" y="834150"/>
                  </a:lnTo>
                  <a:cubicBezTo>
                    <a:pt x="23383" y="825764"/>
                    <a:pt x="0" y="785612"/>
                    <a:pt x="0" y="736687"/>
                  </a:cubicBezTo>
                  <a:cubicBezTo>
                    <a:pt x="0" y="702680"/>
                    <a:pt x="14694" y="672923"/>
                    <a:pt x="32073" y="654992"/>
                  </a:cubicBezTo>
                  <a:cubicBezTo>
                    <a:pt x="32073" y="654992"/>
                    <a:pt x="140300" y="515059"/>
                    <a:pt x="140300" y="515059"/>
                  </a:cubicBezTo>
                  <a:lnTo>
                    <a:pt x="140300" y="513165"/>
                  </a:lnTo>
                  <a:cubicBezTo>
                    <a:pt x="154641" y="491138"/>
                    <a:pt x="172090" y="456976"/>
                    <a:pt x="172938" y="418331"/>
                  </a:cubicBezTo>
                  <a:cubicBezTo>
                    <a:pt x="172019" y="379763"/>
                    <a:pt x="154641" y="345601"/>
                    <a:pt x="140300" y="323574"/>
                  </a:cubicBezTo>
                  <a:lnTo>
                    <a:pt x="140300" y="321680"/>
                  </a:lnTo>
                  <a:lnTo>
                    <a:pt x="32073" y="181515"/>
                  </a:lnTo>
                  <a:cubicBezTo>
                    <a:pt x="14694" y="163545"/>
                    <a:pt x="1484" y="133557"/>
                    <a:pt x="1484" y="99588"/>
                  </a:cubicBezTo>
                  <a:cubicBezTo>
                    <a:pt x="1484" y="50625"/>
                    <a:pt x="24302" y="9970"/>
                    <a:pt x="55456" y="158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FEFE"/>
                  </a:solidFill>
                </a:rPr>
                <a:t>实时进度汇报，</a:t>
              </a:r>
              <a:endParaRPr lang="zh-CN" altLang="en-US" sz="2000" b="1" dirty="0">
                <a:solidFill>
                  <a:srgbClr val="FFFEFE"/>
                </a:solidFill>
              </a:endParaRPr>
            </a:p>
            <a:p>
              <a:pPr algn="ctr"/>
              <a:r>
                <a:rPr lang="zh-CN" altLang="en-US" sz="2000" b="1" dirty="0">
                  <a:solidFill>
                    <a:srgbClr val="FFFEFE"/>
                  </a:solidFill>
                </a:rPr>
                <a:t>让学生不再拖延</a:t>
              </a:r>
              <a:endParaRPr lang="zh-CN" altLang="en-US" sz="2000" b="1" dirty="0">
                <a:solidFill>
                  <a:srgbClr val="FFFEFE"/>
                </a:solidFill>
              </a:endParaRPr>
            </a:p>
          </p:txBody>
        </p:sp>
        <p:sp>
          <p:nvSpPr>
            <p:cNvPr id="18" name="Freeform: Shape 44"/>
            <p:cNvSpPr/>
            <p:nvPr/>
          </p:nvSpPr>
          <p:spPr bwMode="auto">
            <a:xfrm>
              <a:off x="3875088" y="4136232"/>
              <a:ext cx="560388" cy="133111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3548"/>
                  </a:moveTo>
                  <a:lnTo>
                    <a:pt x="21600" y="21600"/>
                  </a:lnTo>
                  <a:lnTo>
                    <a:pt x="21600" y="8052"/>
                  </a:lnTo>
                  <a:lnTo>
                    <a:pt x="0" y="0"/>
                  </a:lnTo>
                  <a:cubicBezTo>
                    <a:pt x="0" y="0"/>
                    <a:pt x="0" y="13548"/>
                    <a:pt x="0" y="13548"/>
                  </a:cubicBezTo>
                  <a:close/>
                  <a:moveTo>
                    <a:pt x="0" y="13548"/>
                  </a:move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45"/>
            <p:cNvSpPr/>
            <p:nvPr/>
          </p:nvSpPr>
          <p:spPr bwMode="auto">
            <a:xfrm>
              <a:off x="4435292" y="4632622"/>
              <a:ext cx="843940" cy="834729"/>
            </a:xfrm>
            <a:custGeom>
              <a:avLst/>
              <a:gdLst>
                <a:gd name="T0" fmla="*/ 14110 w 21600"/>
                <a:gd name="T1" fmla="*/ 0 h 21600"/>
                <a:gd name="T2" fmla="*/ 20766 w 21600"/>
                <a:gd name="T3" fmla="*/ 8367 h 21600"/>
                <a:gd name="T4" fmla="*/ 20766 w 21600"/>
                <a:gd name="T5" fmla="*/ 8373 h 21600"/>
                <a:gd name="T6" fmla="*/ 21600 w 21600"/>
                <a:gd name="T7" fmla="*/ 10800 h 21600"/>
                <a:gd name="T8" fmla="*/ 20766 w 21600"/>
                <a:gd name="T9" fmla="*/ 13227 h 21600"/>
                <a:gd name="T10" fmla="*/ 20766 w 21600"/>
                <a:gd name="T11" fmla="*/ 13233 h 21600"/>
                <a:gd name="T12" fmla="*/ 14110 w 21600"/>
                <a:gd name="T13" fmla="*/ 21600 h 21600"/>
                <a:gd name="T14" fmla="*/ 0 w 21600"/>
                <a:gd name="T15" fmla="*/ 21600 h 21600"/>
                <a:gd name="T16" fmla="*/ 0 w 21600"/>
                <a:gd name="T17" fmla="*/ 10800 h 21600"/>
                <a:gd name="T18" fmla="*/ 0 w 21600"/>
                <a:gd name="T19" fmla="*/ 0 h 21600"/>
                <a:gd name="T20" fmla="*/ 14110 w 21600"/>
                <a:gd name="T21" fmla="*/ 0 h 21600"/>
                <a:gd name="T22" fmla="*/ 14110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4110" y="0"/>
                  </a:moveTo>
                  <a:lnTo>
                    <a:pt x="20766" y="8367"/>
                  </a:lnTo>
                  <a:lnTo>
                    <a:pt x="20766" y="8373"/>
                  </a:lnTo>
                  <a:cubicBezTo>
                    <a:pt x="21134" y="8938"/>
                    <a:pt x="21571" y="9812"/>
                    <a:pt x="21600" y="10800"/>
                  </a:cubicBezTo>
                  <a:cubicBezTo>
                    <a:pt x="21571" y="11788"/>
                    <a:pt x="21134" y="12662"/>
                    <a:pt x="20766" y="13227"/>
                  </a:cubicBezTo>
                  <a:lnTo>
                    <a:pt x="20766" y="13233"/>
                  </a:lnTo>
                  <a:lnTo>
                    <a:pt x="1411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0" y="0"/>
                  </a:lnTo>
                  <a:cubicBezTo>
                    <a:pt x="0" y="0"/>
                    <a:pt x="14110" y="0"/>
                    <a:pt x="14110" y="0"/>
                  </a:cubicBezTo>
                  <a:close/>
                  <a:moveTo>
                    <a:pt x="14110" y="0"/>
                  </a:move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en-US" sz="20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776345" y="137795"/>
            <a:ext cx="4184015" cy="987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664075" y="216218"/>
            <a:ext cx="2863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我们的目标 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4165" y="2759817"/>
            <a:ext cx="5212805" cy="994237"/>
            <a:chOff x="3944664" y="1004430"/>
            <a:chExt cx="3909604" cy="745678"/>
          </a:xfrm>
        </p:grpSpPr>
        <p:grpSp>
          <p:nvGrpSpPr>
            <p:cNvPr id="3" name="组合 2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3944664" y="1004430"/>
              <a:ext cx="3909604" cy="530915"/>
              <a:chOff x="1471839" y="1196104"/>
              <a:chExt cx="5212806" cy="707886"/>
            </a:xfrm>
          </p:grpSpPr>
          <p:sp>
            <p:nvSpPr>
              <p:cNvPr id="5" name="TextBox 6"/>
              <p:cNvSpPr txBox="1"/>
              <p:nvPr/>
            </p:nvSpPr>
            <p:spPr>
              <a:xfrm>
                <a:off x="1471839" y="1196104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02</a:t>
                </a:r>
                <a:endParaRPr kumimoji="0" lang="en-US" altLang="zh-CN" sz="8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TextBox 8"/>
              <p:cNvSpPr txBox="1"/>
              <p:nvPr/>
            </p:nvSpPr>
            <p:spPr>
              <a:xfrm>
                <a:off x="2722071" y="1605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0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工作完成情况</a:t>
                </a:r>
                <a:endParaRPr lang="zh-CN" altLang="en-US" sz="40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弧形 3"/>
          <p:cNvSpPr/>
          <p:nvPr>
            <p:custDataLst>
              <p:tags r:id="rId1"/>
            </p:custDataLst>
          </p:nvPr>
        </p:nvSpPr>
        <p:spPr>
          <a:xfrm>
            <a:off x="3261236" y="2257424"/>
            <a:ext cx="5669527" cy="5669527"/>
          </a:xfrm>
          <a:prstGeom prst="arc">
            <a:avLst>
              <a:gd name="adj1" fmla="val 10856911"/>
              <a:gd name="adj2" fmla="val 0"/>
            </a:avLst>
          </a:prstGeom>
          <a:ln w="69850" cap="rnd">
            <a:solidFill>
              <a:schemeClr val="bg1">
                <a:lumMod val="7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千图PPT彼岸天：ID 8661124库_椭圆 4"/>
          <p:cNvSpPr/>
          <p:nvPr>
            <p:custDataLst>
              <p:tags r:id="rId2"/>
            </p:custDataLst>
          </p:nvPr>
        </p:nvSpPr>
        <p:spPr>
          <a:xfrm>
            <a:off x="5650068" y="1798042"/>
            <a:ext cx="893607" cy="893607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千图PPT彼岸天：ID 8661124库_椭圆 6"/>
          <p:cNvSpPr/>
          <p:nvPr>
            <p:custDataLst>
              <p:tags r:id="rId3"/>
            </p:custDataLst>
          </p:nvPr>
        </p:nvSpPr>
        <p:spPr>
          <a:xfrm>
            <a:off x="2828847" y="4568775"/>
            <a:ext cx="893607" cy="893607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千图PPT彼岸天：ID 8661124库_椭圆 7"/>
          <p:cNvSpPr/>
          <p:nvPr>
            <p:custDataLst>
              <p:tags r:id="rId4"/>
            </p:custDataLst>
          </p:nvPr>
        </p:nvSpPr>
        <p:spPr>
          <a:xfrm>
            <a:off x="8488030" y="4568775"/>
            <a:ext cx="893607" cy="893607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千图PPT彼岸天：ID 8661124库_椭圆 8"/>
          <p:cNvSpPr/>
          <p:nvPr>
            <p:custDataLst>
              <p:tags r:id="rId5"/>
            </p:custDataLst>
          </p:nvPr>
        </p:nvSpPr>
        <p:spPr>
          <a:xfrm>
            <a:off x="7815790" y="2724041"/>
            <a:ext cx="893607" cy="893607"/>
          </a:xfrm>
          <a:prstGeom prst="ellipse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千图PPT彼岸天：ID 8661124库_椭圆 9"/>
          <p:cNvSpPr/>
          <p:nvPr>
            <p:custDataLst>
              <p:tags r:id="rId6"/>
            </p:custDataLst>
          </p:nvPr>
        </p:nvSpPr>
        <p:spPr>
          <a:xfrm>
            <a:off x="3544172" y="2724041"/>
            <a:ext cx="893607" cy="893607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4355653" y="3880283"/>
            <a:ext cx="3548006" cy="1667877"/>
            <a:chOff x="4321998" y="3963468"/>
            <a:chExt cx="3548006" cy="1667877"/>
          </a:xfrm>
        </p:grpSpPr>
        <p:grpSp>
          <p:nvGrpSpPr>
            <p:cNvPr id="30" name="组合 29"/>
            <p:cNvGrpSpPr/>
            <p:nvPr/>
          </p:nvGrpSpPr>
          <p:grpSpPr>
            <a:xfrm rot="0">
              <a:off x="4321998" y="3963468"/>
              <a:ext cx="3548006" cy="1667877"/>
              <a:chOff x="3990976" y="4409344"/>
              <a:chExt cx="4210050" cy="197909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33" name="梯形 32"/>
              <p:cNvSpPr/>
              <p:nvPr/>
            </p:nvSpPr>
            <p:spPr>
              <a:xfrm flipV="1">
                <a:off x="4183673" y="4581256"/>
                <a:ext cx="3824654" cy="1807184"/>
              </a:xfrm>
              <a:prstGeom prst="trapezoid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矩形: 圆角 33"/>
              <p:cNvSpPr/>
              <p:nvPr/>
            </p:nvSpPr>
            <p:spPr>
              <a:xfrm>
                <a:off x="3990976" y="4409344"/>
                <a:ext cx="4210050" cy="362682"/>
              </a:xfrm>
              <a:prstGeom prst="roundRect">
                <a:avLst>
                  <a:gd name="adj" fmla="val 20769"/>
                </a:avLst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5085398" y="470729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3600" b="1" dirty="0">
                  <a:solidFill>
                    <a:schemeClr val="accent4"/>
                  </a:solidFill>
                </a:rPr>
                <a:t>完成情况</a:t>
              </a:r>
              <a:endParaRPr lang="zh-CN" altLang="en-US" sz="3600" b="1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921385" y="2773045"/>
            <a:ext cx="2407920" cy="246380"/>
          </a:xfrm>
          <a:prstGeom prst="rect">
            <a:avLst/>
          </a:prstGeom>
        </p:spPr>
        <p:txBody>
          <a:bodyPr wrap="none" lIns="72000" tIns="0" rIns="72000" bIns="0"/>
          <a:lstStyle/>
          <a:p>
            <a:pPr lvl="0" algn="r" defTabSz="913765">
              <a:defRPr/>
            </a:pPr>
            <a:r>
              <a:rPr lang="zh-CN" altLang="en-US" sz="2800" b="1" dirty="0">
                <a:solidFill>
                  <a:schemeClr val="accent2"/>
                </a:solidFill>
              </a:rPr>
              <a:t>界面功能设计</a:t>
            </a:r>
            <a:endParaRPr lang="zh-CN" altLang="en-US" sz="2800" b="1" dirty="0">
              <a:solidFill>
                <a:schemeClr val="accent2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930640" y="2917825"/>
            <a:ext cx="2457450" cy="246380"/>
          </a:xfrm>
          <a:prstGeom prst="rect">
            <a:avLst/>
          </a:prstGeom>
        </p:spPr>
        <p:txBody>
          <a:bodyPr wrap="none" lIns="72000" tIns="0" rIns="72000" bIns="0"/>
          <a:lstStyle/>
          <a:p>
            <a:pPr lvl="0" defTabSz="913765">
              <a:defRPr/>
            </a:pPr>
            <a:r>
              <a:rPr lang="zh-CN" altLang="en-US" sz="2800" b="1" dirty="0">
                <a:solidFill>
                  <a:schemeClr val="accent5"/>
                </a:solidFill>
              </a:rPr>
              <a:t>系统框架</a:t>
            </a:r>
            <a:endParaRPr lang="zh-CN" altLang="en-US" sz="2800" b="1" dirty="0">
              <a:solidFill>
                <a:schemeClr val="accent5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82575" y="4864735"/>
            <a:ext cx="2407920" cy="246380"/>
          </a:xfrm>
          <a:prstGeom prst="rect">
            <a:avLst/>
          </a:prstGeom>
        </p:spPr>
        <p:txBody>
          <a:bodyPr wrap="none" lIns="72000" tIns="0" rIns="72000" bIns="0"/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sym typeface="+mn-ea"/>
              </a:rPr>
              <a:t>需求文档</a:t>
            </a:r>
            <a:r>
              <a:rPr lang="en-US" altLang="zh-CN" sz="2800" b="1" dirty="0">
                <a:solidFill>
                  <a:schemeClr val="accent1"/>
                </a:solidFill>
                <a:sym typeface="+mn-ea"/>
              </a:rPr>
              <a:t>2.1</a:t>
            </a:r>
            <a:endParaRPr lang="en-US" altLang="zh-CN" sz="2800" b="1" dirty="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606280" y="4749800"/>
            <a:ext cx="2457450" cy="246380"/>
          </a:xfrm>
          <a:prstGeom prst="rect">
            <a:avLst/>
          </a:prstGeom>
        </p:spPr>
        <p:txBody>
          <a:bodyPr wrap="none" lIns="72000" tIns="0" rIns="72000" bIns="0"/>
          <a:lstStyle/>
          <a:p>
            <a:pPr lvl="0" defTabSz="913765">
              <a:defRPr/>
            </a:pPr>
            <a:r>
              <a:rPr lang="zh-CN" altLang="en-US" sz="2800" b="1" dirty="0">
                <a:solidFill>
                  <a:schemeClr val="accent6"/>
                </a:solidFill>
              </a:rPr>
              <a:t>数据库设计</a:t>
            </a:r>
            <a:endParaRPr lang="zh-CN" altLang="en-US" sz="2800" b="1" dirty="0">
              <a:solidFill>
                <a:schemeClr val="accent6"/>
              </a:solidFill>
            </a:endParaRPr>
          </a:p>
        </p:txBody>
      </p:sp>
      <p:sp>
        <p:nvSpPr>
          <p:cNvPr id="17" name="千图PPT彼岸天：ID 8661124库_任意多边形 16"/>
          <p:cNvSpPr/>
          <p:nvPr>
            <p:custDataLst>
              <p:tags r:id="rId8"/>
            </p:custDataLst>
          </p:nvPr>
        </p:nvSpPr>
        <p:spPr bwMode="auto">
          <a:xfrm>
            <a:off x="5916873" y="2027718"/>
            <a:ext cx="424066" cy="423280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8" name="千图PPT彼岸天：ID 8661124库_任意多边形 17"/>
          <p:cNvSpPr/>
          <p:nvPr>
            <p:custDataLst>
              <p:tags r:id="rId9"/>
            </p:custDataLst>
          </p:nvPr>
        </p:nvSpPr>
        <p:spPr bwMode="auto">
          <a:xfrm>
            <a:off x="3076954" y="4836337"/>
            <a:ext cx="428132" cy="351888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9" name="千图PPT彼岸天：ID 8661124库_任意多边形 18"/>
          <p:cNvSpPr/>
          <p:nvPr>
            <p:custDataLst>
              <p:tags r:id="rId10"/>
            </p:custDataLst>
          </p:nvPr>
        </p:nvSpPr>
        <p:spPr bwMode="auto">
          <a:xfrm>
            <a:off x="3764930" y="2927955"/>
            <a:ext cx="456434" cy="439834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0" name="千图PPT彼岸天：ID 8661124库_任意多边形 19"/>
          <p:cNvSpPr/>
          <p:nvPr>
            <p:custDataLst>
              <p:tags r:id="rId11"/>
            </p:custDataLst>
          </p:nvPr>
        </p:nvSpPr>
        <p:spPr bwMode="auto">
          <a:xfrm>
            <a:off x="8632333" y="4746527"/>
            <a:ext cx="574501" cy="531507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1" name="千图PPT彼岸天：ID 8661124库_任意多边形 20"/>
          <p:cNvSpPr/>
          <p:nvPr>
            <p:custDataLst>
              <p:tags r:id="rId12"/>
            </p:custDataLst>
          </p:nvPr>
        </p:nvSpPr>
        <p:spPr bwMode="auto">
          <a:xfrm>
            <a:off x="8136365" y="2950550"/>
            <a:ext cx="244772" cy="440588"/>
          </a:xfrm>
          <a:custGeom>
            <a:avLst/>
            <a:gdLst>
              <a:gd name="T0" fmla="*/ 159 w 159"/>
              <a:gd name="T1" fmla="*/ 50 h 286"/>
              <a:gd name="T2" fmla="*/ 114 w 159"/>
              <a:gd name="T3" fmla="*/ 50 h 286"/>
              <a:gd name="T4" fmla="*/ 114 w 159"/>
              <a:gd name="T5" fmla="*/ 50 h 286"/>
              <a:gd name="T6" fmla="*/ 111 w 159"/>
              <a:gd name="T7" fmla="*/ 51 h 286"/>
              <a:gd name="T8" fmla="*/ 107 w 159"/>
              <a:gd name="T9" fmla="*/ 54 h 286"/>
              <a:gd name="T10" fmla="*/ 103 w 159"/>
              <a:gd name="T11" fmla="*/ 60 h 286"/>
              <a:gd name="T12" fmla="*/ 102 w 159"/>
              <a:gd name="T13" fmla="*/ 66 h 286"/>
              <a:gd name="T14" fmla="*/ 102 w 159"/>
              <a:gd name="T15" fmla="*/ 99 h 286"/>
              <a:gd name="T16" fmla="*/ 159 w 159"/>
              <a:gd name="T17" fmla="*/ 99 h 286"/>
              <a:gd name="T18" fmla="*/ 159 w 159"/>
              <a:gd name="T19" fmla="*/ 146 h 286"/>
              <a:gd name="T20" fmla="*/ 102 w 159"/>
              <a:gd name="T21" fmla="*/ 146 h 286"/>
              <a:gd name="T22" fmla="*/ 102 w 159"/>
              <a:gd name="T23" fmla="*/ 286 h 286"/>
              <a:gd name="T24" fmla="*/ 50 w 159"/>
              <a:gd name="T25" fmla="*/ 286 h 286"/>
              <a:gd name="T26" fmla="*/ 50 w 159"/>
              <a:gd name="T27" fmla="*/ 146 h 286"/>
              <a:gd name="T28" fmla="*/ 0 w 159"/>
              <a:gd name="T29" fmla="*/ 146 h 286"/>
              <a:gd name="T30" fmla="*/ 0 w 159"/>
              <a:gd name="T31" fmla="*/ 99 h 286"/>
              <a:gd name="T32" fmla="*/ 50 w 159"/>
              <a:gd name="T33" fmla="*/ 99 h 286"/>
              <a:gd name="T34" fmla="*/ 50 w 159"/>
              <a:gd name="T35" fmla="*/ 71 h 286"/>
              <a:gd name="T36" fmla="*/ 50 w 159"/>
              <a:gd name="T37" fmla="*/ 71 h 286"/>
              <a:gd name="T38" fmla="*/ 50 w 159"/>
              <a:gd name="T39" fmla="*/ 64 h 286"/>
              <a:gd name="T40" fmla="*/ 51 w 159"/>
              <a:gd name="T41" fmla="*/ 57 h 286"/>
              <a:gd name="T42" fmla="*/ 52 w 159"/>
              <a:gd name="T43" fmla="*/ 50 h 286"/>
              <a:gd name="T44" fmla="*/ 54 w 159"/>
              <a:gd name="T45" fmla="*/ 43 h 286"/>
              <a:gd name="T46" fmla="*/ 57 w 159"/>
              <a:gd name="T47" fmla="*/ 37 h 286"/>
              <a:gd name="T48" fmla="*/ 60 w 159"/>
              <a:gd name="T49" fmla="*/ 31 h 286"/>
              <a:gd name="T50" fmla="*/ 63 w 159"/>
              <a:gd name="T51" fmla="*/ 26 h 286"/>
              <a:gd name="T52" fmla="*/ 67 w 159"/>
              <a:gd name="T53" fmla="*/ 21 h 286"/>
              <a:gd name="T54" fmla="*/ 72 w 159"/>
              <a:gd name="T55" fmla="*/ 16 h 286"/>
              <a:gd name="T56" fmla="*/ 78 w 159"/>
              <a:gd name="T57" fmla="*/ 12 h 286"/>
              <a:gd name="T58" fmla="*/ 83 w 159"/>
              <a:gd name="T59" fmla="*/ 8 h 286"/>
              <a:gd name="T60" fmla="*/ 88 w 159"/>
              <a:gd name="T61" fmla="*/ 5 h 286"/>
              <a:gd name="T62" fmla="*/ 94 w 159"/>
              <a:gd name="T63" fmla="*/ 3 h 286"/>
              <a:gd name="T64" fmla="*/ 100 w 159"/>
              <a:gd name="T65" fmla="*/ 1 h 286"/>
              <a:gd name="T66" fmla="*/ 108 w 159"/>
              <a:gd name="T67" fmla="*/ 0 h 286"/>
              <a:gd name="T68" fmla="*/ 114 w 159"/>
              <a:gd name="T69" fmla="*/ 0 h 286"/>
              <a:gd name="T70" fmla="*/ 159 w 159"/>
              <a:gd name="T71" fmla="*/ 0 h 286"/>
              <a:gd name="T72" fmla="*/ 159 w 159"/>
              <a:gd name="T73" fmla="*/ 5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9" h="286">
                <a:moveTo>
                  <a:pt x="159" y="50"/>
                </a:moveTo>
                <a:lnTo>
                  <a:pt x="114" y="50"/>
                </a:lnTo>
                <a:lnTo>
                  <a:pt x="114" y="50"/>
                </a:lnTo>
                <a:lnTo>
                  <a:pt x="111" y="51"/>
                </a:lnTo>
                <a:lnTo>
                  <a:pt x="107" y="54"/>
                </a:lnTo>
                <a:lnTo>
                  <a:pt x="103" y="60"/>
                </a:lnTo>
                <a:lnTo>
                  <a:pt x="102" y="66"/>
                </a:lnTo>
                <a:lnTo>
                  <a:pt x="102" y="99"/>
                </a:lnTo>
                <a:lnTo>
                  <a:pt x="159" y="99"/>
                </a:lnTo>
                <a:lnTo>
                  <a:pt x="159" y="146"/>
                </a:lnTo>
                <a:lnTo>
                  <a:pt x="102" y="146"/>
                </a:lnTo>
                <a:lnTo>
                  <a:pt x="102" y="286"/>
                </a:lnTo>
                <a:lnTo>
                  <a:pt x="50" y="286"/>
                </a:lnTo>
                <a:lnTo>
                  <a:pt x="50" y="146"/>
                </a:lnTo>
                <a:lnTo>
                  <a:pt x="0" y="146"/>
                </a:lnTo>
                <a:lnTo>
                  <a:pt x="0" y="99"/>
                </a:lnTo>
                <a:lnTo>
                  <a:pt x="50" y="99"/>
                </a:lnTo>
                <a:lnTo>
                  <a:pt x="50" y="71"/>
                </a:lnTo>
                <a:lnTo>
                  <a:pt x="50" y="71"/>
                </a:lnTo>
                <a:lnTo>
                  <a:pt x="50" y="64"/>
                </a:lnTo>
                <a:lnTo>
                  <a:pt x="51" y="57"/>
                </a:lnTo>
                <a:lnTo>
                  <a:pt x="52" y="50"/>
                </a:lnTo>
                <a:lnTo>
                  <a:pt x="54" y="43"/>
                </a:lnTo>
                <a:lnTo>
                  <a:pt x="57" y="37"/>
                </a:lnTo>
                <a:lnTo>
                  <a:pt x="60" y="31"/>
                </a:lnTo>
                <a:lnTo>
                  <a:pt x="63" y="26"/>
                </a:lnTo>
                <a:lnTo>
                  <a:pt x="67" y="21"/>
                </a:lnTo>
                <a:lnTo>
                  <a:pt x="72" y="16"/>
                </a:lnTo>
                <a:lnTo>
                  <a:pt x="78" y="12"/>
                </a:lnTo>
                <a:lnTo>
                  <a:pt x="83" y="8"/>
                </a:lnTo>
                <a:lnTo>
                  <a:pt x="88" y="5"/>
                </a:lnTo>
                <a:lnTo>
                  <a:pt x="94" y="3"/>
                </a:lnTo>
                <a:lnTo>
                  <a:pt x="100" y="1"/>
                </a:lnTo>
                <a:lnTo>
                  <a:pt x="108" y="0"/>
                </a:lnTo>
                <a:lnTo>
                  <a:pt x="114" y="0"/>
                </a:lnTo>
                <a:lnTo>
                  <a:pt x="159" y="0"/>
                </a:lnTo>
                <a:lnTo>
                  <a:pt x="15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" name="流程图: 过程 2"/>
          <p:cNvSpPr/>
          <p:nvPr/>
        </p:nvSpPr>
        <p:spPr>
          <a:xfrm>
            <a:off x="3790950" y="-635"/>
            <a:ext cx="4609465" cy="1006475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19370" y="1005840"/>
            <a:ext cx="2407920" cy="246380"/>
          </a:xfrm>
          <a:prstGeom prst="rect">
            <a:avLst/>
          </a:prstGeom>
        </p:spPr>
        <p:txBody>
          <a:bodyPr wrap="none" lIns="72000" tIns="0" rIns="72000" bIns="0"/>
          <a:p>
            <a:pPr algn="ctr"/>
            <a:r>
              <a:rPr lang="zh-CN" altLang="en-US" sz="2800" b="1" dirty="0">
                <a:solidFill>
                  <a:schemeClr val="accent1"/>
                </a:solidFill>
                <a:sym typeface="+mn-ea"/>
              </a:rPr>
              <a:t>接口设计</a:t>
            </a:r>
            <a:endParaRPr lang="zh-CN" altLang="en-US" sz="2800" b="1" dirty="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/>
      </p:transition>
    </mc:Choice>
    <mc:Fallback>
      <p:transition advClick="0" advTm="5000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000"/>
                            </p:stCondLst>
                            <p:childTnLst>
                              <p:par>
                                <p:cTn id="10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5" grpId="0"/>
      <p:bldP spid="29" grpId="0"/>
      <p:bldP spid="6" grpId="0"/>
      <p:bldP spid="27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820755" y="1686813"/>
            <a:ext cx="4413122" cy="809055"/>
            <a:chOff x="1820755" y="1686813"/>
            <a:chExt cx="4413122" cy="809055"/>
          </a:xfrm>
        </p:grpSpPr>
        <p:sp>
          <p:nvSpPr>
            <p:cNvPr id="8" name="Freeform: Shape 9"/>
            <p:cNvSpPr/>
            <p:nvPr/>
          </p:nvSpPr>
          <p:spPr>
            <a:xfrm>
              <a:off x="1820755" y="1686813"/>
              <a:ext cx="4413122" cy="809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30"/>
                    <a:pt x="0" y="9276"/>
                  </a:cubicBezTo>
                  <a:cubicBezTo>
                    <a:pt x="0" y="14423"/>
                    <a:pt x="595" y="18621"/>
                    <a:pt x="1414" y="18621"/>
                  </a:cubicBezTo>
                  <a:cubicBezTo>
                    <a:pt x="10354" y="18621"/>
                    <a:pt x="10354" y="18621"/>
                    <a:pt x="10354" y="18621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621"/>
                    <a:pt x="11259" y="18621"/>
                    <a:pt x="11259" y="18621"/>
                  </a:cubicBezTo>
                  <a:cubicBezTo>
                    <a:pt x="20186" y="18621"/>
                    <a:pt x="20186" y="18621"/>
                    <a:pt x="20186" y="18621"/>
                  </a:cubicBezTo>
                  <a:cubicBezTo>
                    <a:pt x="21005" y="18621"/>
                    <a:pt x="21600" y="14423"/>
                    <a:pt x="21600" y="9276"/>
                  </a:cubicBezTo>
                  <a:cubicBezTo>
                    <a:pt x="21600" y="4130"/>
                    <a:pt x="21005" y="0"/>
                    <a:pt x="20186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11"/>
            <p:cNvSpPr/>
            <p:nvPr/>
          </p:nvSpPr>
          <p:spPr>
            <a:xfrm>
              <a:off x="1963463" y="1795664"/>
              <a:ext cx="483915" cy="483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63500">
              <a:solidFill>
                <a:srgbClr val="FFFFFF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en-US" altLang="zh-CN" sz="1600">
                  <a:solidFill>
                    <a:schemeClr val="bg1"/>
                  </a:solidFill>
                </a:rPr>
                <a:t>1</a:t>
              </a:r>
              <a:endParaRPr lang="en-US" altLang="zh-CN" sz="1600">
                <a:solidFill>
                  <a:schemeClr val="bg1"/>
                </a:solidFill>
              </a:endParaRPr>
            </a:p>
          </p:txBody>
        </p:sp>
        <p:sp>
          <p:nvSpPr>
            <p:cNvPr id="18" name="TextBox 20"/>
            <p:cNvSpPr txBox="1"/>
            <p:nvPr/>
          </p:nvSpPr>
          <p:spPr>
            <a:xfrm>
              <a:off x="2531350" y="1900955"/>
              <a:ext cx="3416320" cy="276999"/>
            </a:xfrm>
            <a:prstGeom prst="rect">
              <a:avLst/>
            </a:prstGeom>
            <a:noFill/>
          </p:spPr>
          <p:txBody>
            <a:bodyPr wrap="none" anchor="ctr"/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</a:rPr>
                <a:t>缺乏经验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千图PPT彼岸天：ID 8661124库_组合 22"/>
          <p:cNvGrpSpPr/>
          <p:nvPr>
            <p:custDataLst>
              <p:tags r:id="rId2"/>
            </p:custDataLst>
          </p:nvPr>
        </p:nvGrpSpPr>
        <p:grpSpPr>
          <a:xfrm>
            <a:off x="2858651" y="2383679"/>
            <a:ext cx="4413122" cy="811212"/>
            <a:chOff x="2858651" y="2383679"/>
            <a:chExt cx="4413122" cy="811212"/>
          </a:xfrm>
        </p:grpSpPr>
        <p:sp>
          <p:nvSpPr>
            <p:cNvPr id="7" name="Freeform: Shape 7"/>
            <p:cNvSpPr/>
            <p:nvPr/>
          </p:nvSpPr>
          <p:spPr>
            <a:xfrm>
              <a:off x="2858651" y="2383679"/>
              <a:ext cx="4413122" cy="811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17"/>
                    <a:pt x="0" y="9247"/>
                  </a:cubicBezTo>
                  <a:cubicBezTo>
                    <a:pt x="0" y="14377"/>
                    <a:pt x="595" y="18563"/>
                    <a:pt x="1414" y="18563"/>
                  </a:cubicBezTo>
                  <a:cubicBezTo>
                    <a:pt x="10354" y="18563"/>
                    <a:pt x="10354" y="18563"/>
                    <a:pt x="10354" y="18563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563"/>
                    <a:pt x="11259" y="18563"/>
                    <a:pt x="11259" y="18563"/>
                  </a:cubicBezTo>
                  <a:cubicBezTo>
                    <a:pt x="20186" y="18563"/>
                    <a:pt x="20186" y="18563"/>
                    <a:pt x="20186" y="18563"/>
                  </a:cubicBezTo>
                  <a:cubicBezTo>
                    <a:pt x="21005" y="18563"/>
                    <a:pt x="21600" y="14377"/>
                    <a:pt x="21600" y="9247"/>
                  </a:cubicBezTo>
                  <a:cubicBezTo>
                    <a:pt x="21600" y="4117"/>
                    <a:pt x="21005" y="0"/>
                    <a:pt x="20186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12"/>
            <p:cNvSpPr/>
            <p:nvPr/>
          </p:nvSpPr>
          <p:spPr>
            <a:xfrm>
              <a:off x="3014498" y="2494748"/>
              <a:ext cx="483915" cy="483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63500">
              <a:solidFill>
                <a:srgbClr val="FFFFFF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en-US" altLang="zh-CN" sz="1600">
                  <a:solidFill>
                    <a:schemeClr val="bg1"/>
                  </a:solidFill>
                </a:rPr>
                <a:t>2</a:t>
              </a:r>
              <a:endParaRPr lang="en-US" altLang="zh-CN" sz="1600">
                <a:solidFill>
                  <a:schemeClr val="bg1"/>
                </a:solidFill>
              </a:endParaRPr>
            </a:p>
          </p:txBody>
        </p:sp>
        <p:sp>
          <p:nvSpPr>
            <p:cNvPr id="19" name="TextBox 21"/>
            <p:cNvSpPr txBox="1"/>
            <p:nvPr/>
          </p:nvSpPr>
          <p:spPr>
            <a:xfrm>
              <a:off x="3667895" y="2596853"/>
              <a:ext cx="3416320" cy="276999"/>
            </a:xfrm>
            <a:prstGeom prst="rect">
              <a:avLst/>
            </a:prstGeom>
            <a:noFill/>
          </p:spPr>
          <p:txBody>
            <a:bodyPr wrap="none" anchor="ctr"/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</a:rPr>
                <a:t>组员基础不牢固，接触面少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千图PPT彼岸天：ID 8661124库_组合 23"/>
          <p:cNvGrpSpPr/>
          <p:nvPr>
            <p:custDataLst>
              <p:tags r:id="rId3"/>
            </p:custDataLst>
          </p:nvPr>
        </p:nvGrpSpPr>
        <p:grpSpPr>
          <a:xfrm>
            <a:off x="3870272" y="3080544"/>
            <a:ext cx="4413122" cy="811427"/>
            <a:chOff x="3870272" y="3080544"/>
            <a:chExt cx="4413122" cy="811427"/>
          </a:xfrm>
        </p:grpSpPr>
        <p:sp>
          <p:nvSpPr>
            <p:cNvPr id="6" name="Freeform: Shape 5"/>
            <p:cNvSpPr/>
            <p:nvPr/>
          </p:nvSpPr>
          <p:spPr>
            <a:xfrm>
              <a:off x="3870272" y="3080544"/>
              <a:ext cx="4413122" cy="811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85"/>
                    <a:pt x="0" y="9247"/>
                  </a:cubicBezTo>
                  <a:cubicBezTo>
                    <a:pt x="0" y="14378"/>
                    <a:pt x="595" y="18562"/>
                    <a:pt x="1414" y="18562"/>
                  </a:cubicBezTo>
                  <a:cubicBezTo>
                    <a:pt x="10354" y="18562"/>
                    <a:pt x="10354" y="18562"/>
                    <a:pt x="10354" y="18562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562"/>
                    <a:pt x="11259" y="18562"/>
                    <a:pt x="11259" y="18562"/>
                  </a:cubicBezTo>
                  <a:cubicBezTo>
                    <a:pt x="20186" y="18562"/>
                    <a:pt x="20186" y="18562"/>
                    <a:pt x="20186" y="18562"/>
                  </a:cubicBezTo>
                  <a:cubicBezTo>
                    <a:pt x="21005" y="18562"/>
                    <a:pt x="21600" y="14378"/>
                    <a:pt x="21600" y="9247"/>
                  </a:cubicBezTo>
                  <a:cubicBezTo>
                    <a:pt x="21600" y="4185"/>
                    <a:pt x="21005" y="0"/>
                    <a:pt x="20186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13"/>
            <p:cNvSpPr/>
            <p:nvPr/>
          </p:nvSpPr>
          <p:spPr>
            <a:xfrm>
              <a:off x="4012981" y="3186942"/>
              <a:ext cx="483914" cy="483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63500">
              <a:solidFill>
                <a:srgbClr val="FFFFFF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en-US" altLang="zh-CN" sz="1600">
                  <a:solidFill>
                    <a:schemeClr val="bg1"/>
                  </a:solidFill>
                </a:rPr>
                <a:t>3</a:t>
              </a:r>
              <a:endParaRPr lang="en-US" altLang="zh-CN" sz="1600">
                <a:solidFill>
                  <a:schemeClr val="bg1"/>
                </a:solidFill>
              </a:endParaRPr>
            </a:p>
          </p:txBody>
        </p:sp>
        <p:sp>
          <p:nvSpPr>
            <p:cNvPr id="20" name="TextBox 22"/>
            <p:cNvSpPr txBox="1"/>
            <p:nvPr/>
          </p:nvSpPr>
          <p:spPr>
            <a:xfrm>
              <a:off x="4641437" y="3291663"/>
              <a:ext cx="3416320" cy="276999"/>
            </a:xfrm>
            <a:prstGeom prst="rect">
              <a:avLst/>
            </a:prstGeom>
            <a:noFill/>
          </p:spPr>
          <p:txBody>
            <a:bodyPr wrap="none" anchor="ctr"/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sym typeface="+mn-ea"/>
                </a:rPr>
                <a:t>组员之间沟通困难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4"/>
            </p:custDataLst>
          </p:nvPr>
        </p:nvGrpSpPr>
        <p:grpSpPr>
          <a:xfrm>
            <a:off x="4921307" y="3777410"/>
            <a:ext cx="4413122" cy="811213"/>
            <a:chOff x="4921307" y="3777410"/>
            <a:chExt cx="4413122" cy="811213"/>
          </a:xfrm>
        </p:grpSpPr>
        <p:sp>
          <p:nvSpPr>
            <p:cNvPr id="5" name="Freeform: Shape 2"/>
            <p:cNvSpPr/>
            <p:nvPr/>
          </p:nvSpPr>
          <p:spPr>
            <a:xfrm>
              <a:off x="4921307" y="3777410"/>
              <a:ext cx="4413122" cy="811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85"/>
                    <a:pt x="0" y="9315"/>
                  </a:cubicBezTo>
                  <a:cubicBezTo>
                    <a:pt x="0" y="14445"/>
                    <a:pt x="595" y="18563"/>
                    <a:pt x="1414" y="18563"/>
                  </a:cubicBezTo>
                  <a:cubicBezTo>
                    <a:pt x="10354" y="18563"/>
                    <a:pt x="10354" y="18563"/>
                    <a:pt x="10354" y="18563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563"/>
                    <a:pt x="11259" y="18563"/>
                    <a:pt x="11259" y="18563"/>
                  </a:cubicBezTo>
                  <a:cubicBezTo>
                    <a:pt x="20186" y="18563"/>
                    <a:pt x="20186" y="18563"/>
                    <a:pt x="20186" y="18563"/>
                  </a:cubicBezTo>
                  <a:cubicBezTo>
                    <a:pt x="21005" y="18563"/>
                    <a:pt x="21600" y="14445"/>
                    <a:pt x="21600" y="9315"/>
                  </a:cubicBezTo>
                  <a:cubicBezTo>
                    <a:pt x="21600" y="4185"/>
                    <a:pt x="21005" y="0"/>
                    <a:pt x="20186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15"/>
            <p:cNvSpPr/>
            <p:nvPr/>
          </p:nvSpPr>
          <p:spPr>
            <a:xfrm>
              <a:off x="5065329" y="3881603"/>
              <a:ext cx="483914" cy="483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63500">
              <a:solidFill>
                <a:srgbClr val="FFFFFF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en-US" altLang="zh-CN" sz="1600">
                  <a:solidFill>
                    <a:schemeClr val="bg1"/>
                  </a:solidFill>
                </a:rPr>
                <a:t>4</a:t>
              </a:r>
              <a:endParaRPr lang="en-US" altLang="zh-CN" sz="1600">
                <a:solidFill>
                  <a:schemeClr val="bg1"/>
                </a:solidFill>
              </a:endParaRPr>
            </a:p>
          </p:txBody>
        </p:sp>
        <p:sp>
          <p:nvSpPr>
            <p:cNvPr id="21" name="TextBox 23"/>
            <p:cNvSpPr txBox="1"/>
            <p:nvPr/>
          </p:nvSpPr>
          <p:spPr>
            <a:xfrm>
              <a:off x="5549404" y="3985147"/>
              <a:ext cx="3416320" cy="276999"/>
            </a:xfrm>
            <a:prstGeom prst="rect">
              <a:avLst/>
            </a:prstGeom>
            <a:noFill/>
          </p:spPr>
          <p:txBody>
            <a:bodyPr wrap="none" anchor="ctr"/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</a:rPr>
                <a:t>对前沿技术了解不多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流程图: 过程 2"/>
          <p:cNvSpPr/>
          <p:nvPr/>
        </p:nvSpPr>
        <p:spPr>
          <a:xfrm>
            <a:off x="3790315" y="125095"/>
            <a:ext cx="4373880" cy="94361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4641850" y="175578"/>
            <a:ext cx="2863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遇到的问题 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34735" y="1109663"/>
            <a:ext cx="3098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zoom dir="in"/>
      </p:transition>
    </mc:Choice>
    <mc:Fallback>
      <p:transition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4165" y="2775692"/>
            <a:ext cx="4961345" cy="994237"/>
            <a:chOff x="3944664" y="1004430"/>
            <a:chExt cx="3721009" cy="745678"/>
          </a:xfrm>
        </p:grpSpPr>
        <p:grpSp>
          <p:nvGrpSpPr>
            <p:cNvPr id="3" name="组合 2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3944664" y="1004430"/>
              <a:ext cx="3721009" cy="530915"/>
              <a:chOff x="1471839" y="1196104"/>
              <a:chExt cx="4961346" cy="707886"/>
            </a:xfrm>
          </p:grpSpPr>
          <p:sp>
            <p:nvSpPr>
              <p:cNvPr id="5" name="TextBox 6"/>
              <p:cNvSpPr txBox="1"/>
              <p:nvPr/>
            </p:nvSpPr>
            <p:spPr>
              <a:xfrm>
                <a:off x="1471839" y="1196104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03</a:t>
                </a:r>
                <a:endParaRPr kumimoji="0" lang="en-US" altLang="zh-CN" sz="8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TextBox 8"/>
              <p:cNvSpPr txBox="1"/>
              <p:nvPr/>
            </p:nvSpPr>
            <p:spPr>
              <a:xfrm>
                <a:off x="2470611" y="161429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0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未来任务规划</a:t>
                </a:r>
                <a:endParaRPr lang="zh-CN" altLang="en-US" sz="40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2603612" y="2185030"/>
            <a:ext cx="6337249" cy="2689292"/>
            <a:chOff x="2888988" y="2353974"/>
            <a:chExt cx="6337249" cy="2689292"/>
          </a:xfrm>
        </p:grpSpPr>
        <p:sp>
          <p:nvSpPr>
            <p:cNvPr id="20" name="Rectangle: Rounded Corners 3"/>
            <p:cNvSpPr/>
            <p:nvPr/>
          </p:nvSpPr>
          <p:spPr bwMode="auto">
            <a:xfrm rot="19342118">
              <a:off x="2888988" y="3759908"/>
              <a:ext cx="2311112" cy="83268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1" name="Group 4"/>
            <p:cNvGrpSpPr/>
            <p:nvPr/>
          </p:nvGrpSpPr>
          <p:grpSpPr>
            <a:xfrm>
              <a:off x="3051277" y="4204098"/>
              <a:ext cx="839168" cy="839168"/>
              <a:chOff x="2274896" y="3112852"/>
              <a:chExt cx="693584" cy="693584"/>
            </a:xfrm>
          </p:grpSpPr>
          <p:sp>
            <p:nvSpPr>
              <p:cNvPr id="63" name="Oval 5"/>
              <p:cNvSpPr/>
              <p:nvPr/>
            </p:nvSpPr>
            <p:spPr bwMode="auto">
              <a:xfrm>
                <a:off x="2274896" y="3112852"/>
                <a:ext cx="693584" cy="693584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64" name="Group 6"/>
              <p:cNvGrpSpPr/>
              <p:nvPr/>
            </p:nvGrpSpPr>
            <p:grpSpPr>
              <a:xfrm>
                <a:off x="2506296" y="3282089"/>
                <a:ext cx="230785" cy="355050"/>
                <a:chOff x="4235451" y="4579938"/>
                <a:chExt cx="123825" cy="190499"/>
              </a:xfrm>
              <a:solidFill>
                <a:schemeClr val="bg1"/>
              </a:solidFill>
            </p:grpSpPr>
            <p:sp>
              <p:nvSpPr>
                <p:cNvPr id="65" name="Freeform: Shape 7"/>
                <p:cNvSpPr/>
                <p:nvPr/>
              </p:nvSpPr>
              <p:spPr bwMode="auto">
                <a:xfrm>
                  <a:off x="4235451" y="4721225"/>
                  <a:ext cx="123825" cy="49212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8" y="17"/>
                    </a:cxn>
                    <a:cxn ang="0">
                      <a:pos x="12" y="16"/>
                    </a:cxn>
                    <a:cxn ang="0">
                      <a:pos x="30" y="15"/>
                    </a:cxn>
                    <a:cxn ang="0">
                      <a:pos x="43" y="3"/>
                    </a:cxn>
                    <a:cxn ang="0">
                      <a:pos x="40" y="2"/>
                    </a:cxn>
                    <a:cxn ang="0">
                      <a:pos x="33" y="8"/>
                    </a:cxn>
                    <a:cxn ang="0">
                      <a:pos x="17" y="7"/>
                    </a:cxn>
                    <a:cxn ang="0">
                      <a:pos x="30" y="5"/>
                    </a:cxn>
                    <a:cxn ang="0">
                      <a:pos x="28" y="2"/>
                    </a:cxn>
                    <a:cxn ang="0">
                      <a:pos x="15" y="2"/>
                    </a:cxn>
                    <a:cxn ang="0">
                      <a:pos x="7" y="1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43" h="17">
                      <a:moveTo>
                        <a:pt x="0" y="8"/>
                      </a:moveTo>
                      <a:cubicBezTo>
                        <a:pt x="0" y="11"/>
                        <a:pt x="5" y="16"/>
                        <a:pt x="8" y="17"/>
                      </a:cubicBezTo>
                      <a:cubicBezTo>
                        <a:pt x="9" y="17"/>
                        <a:pt x="10" y="16"/>
                        <a:pt x="12" y="16"/>
                      </a:cubicBezTo>
                      <a:cubicBezTo>
                        <a:pt x="12" y="16"/>
                        <a:pt x="26" y="17"/>
                        <a:pt x="30" y="15"/>
                      </a:cubicBezTo>
                      <a:cubicBezTo>
                        <a:pt x="33" y="14"/>
                        <a:pt x="43" y="5"/>
                        <a:pt x="43" y="3"/>
                      </a:cubicBezTo>
                      <a:cubicBezTo>
                        <a:pt x="43" y="1"/>
                        <a:pt x="42" y="0"/>
                        <a:pt x="40" y="2"/>
                      </a:cubicBezTo>
                      <a:cubicBezTo>
                        <a:pt x="37" y="3"/>
                        <a:pt x="35" y="6"/>
                        <a:pt x="33" y="8"/>
                      </a:cubicBezTo>
                      <a:cubicBezTo>
                        <a:pt x="29" y="11"/>
                        <a:pt x="21" y="12"/>
                        <a:pt x="17" y="7"/>
                      </a:cubicBezTo>
                      <a:cubicBezTo>
                        <a:pt x="17" y="7"/>
                        <a:pt x="28" y="8"/>
                        <a:pt x="30" y="5"/>
                      </a:cubicBezTo>
                      <a:cubicBezTo>
                        <a:pt x="31" y="3"/>
                        <a:pt x="30" y="1"/>
                        <a:pt x="28" y="2"/>
                      </a:cubicBezTo>
                      <a:cubicBezTo>
                        <a:pt x="26" y="2"/>
                        <a:pt x="17" y="2"/>
                        <a:pt x="15" y="2"/>
                      </a:cubicBezTo>
                      <a:cubicBezTo>
                        <a:pt x="12" y="1"/>
                        <a:pt x="8" y="0"/>
                        <a:pt x="7" y="1"/>
                      </a:cubicBezTo>
                      <a:cubicBezTo>
                        <a:pt x="5" y="2"/>
                        <a:pt x="1" y="5"/>
                        <a:pt x="0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6" name="Freeform: Shape 8"/>
                <p:cNvSpPr/>
                <p:nvPr/>
              </p:nvSpPr>
              <p:spPr bwMode="auto">
                <a:xfrm>
                  <a:off x="4281488" y="4695825"/>
                  <a:ext cx="49213" cy="19050"/>
                </a:xfrm>
                <a:custGeom>
                  <a:avLst/>
                  <a:gdLst/>
                  <a:ahLst/>
                  <a:cxnLst>
                    <a:cxn ang="0">
                      <a:pos x="15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4"/>
                    </a:cxn>
                    <a:cxn ang="0">
                      <a:pos x="5" y="4"/>
                    </a:cxn>
                    <a:cxn ang="0">
                      <a:pos x="5" y="4"/>
                    </a:cxn>
                    <a:cxn ang="0">
                      <a:pos x="9" y="7"/>
                    </a:cxn>
                    <a:cxn ang="0">
                      <a:pos x="13" y="4"/>
                    </a:cxn>
                    <a:cxn ang="0">
                      <a:pos x="12" y="4"/>
                    </a:cxn>
                    <a:cxn ang="0">
                      <a:pos x="15" y="4"/>
                    </a:cxn>
                    <a:cxn ang="0">
                      <a:pos x="17" y="2"/>
                    </a:cxn>
                    <a:cxn ang="0">
                      <a:pos x="15" y="0"/>
                    </a:cxn>
                  </a:cxnLst>
                  <a:rect l="0" t="0" r="r" b="b"/>
                  <a:pathLst>
                    <a:path w="17" h="7">
                      <a:moveTo>
                        <a:pt x="15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6"/>
                        <a:pt x="6" y="7"/>
                        <a:pt x="9" y="7"/>
                      </a:cubicBezTo>
                      <a:cubicBezTo>
                        <a:pt x="11" y="7"/>
                        <a:pt x="13" y="6"/>
                        <a:pt x="13" y="4"/>
                      </a:cubicBezTo>
                      <a:cubicBezTo>
                        <a:pt x="13" y="4"/>
                        <a:pt x="12" y="4"/>
                        <a:pt x="12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6" y="4"/>
                        <a:pt x="17" y="3"/>
                        <a:pt x="17" y="2"/>
                      </a:cubicBezTo>
                      <a:cubicBezTo>
                        <a:pt x="17" y="1"/>
                        <a:pt x="16" y="0"/>
                        <a:pt x="1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7" name="Freeform: Shape 9"/>
                <p:cNvSpPr/>
                <p:nvPr/>
              </p:nvSpPr>
              <p:spPr bwMode="auto">
                <a:xfrm>
                  <a:off x="4260851" y="4579938"/>
                  <a:ext cx="88900" cy="100012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0" y="16"/>
                    </a:cxn>
                    <a:cxn ang="0">
                      <a:pos x="7" y="35"/>
                    </a:cxn>
                    <a:cxn ang="0">
                      <a:pos x="25" y="35"/>
                    </a:cxn>
                    <a:cxn ang="0">
                      <a:pos x="31" y="16"/>
                    </a:cxn>
                    <a:cxn ang="0">
                      <a:pos x="16" y="0"/>
                    </a:cxn>
                    <a:cxn ang="0">
                      <a:pos x="19" y="21"/>
                    </a:cxn>
                    <a:cxn ang="0">
                      <a:pos x="16" y="19"/>
                    </a:cxn>
                    <a:cxn ang="0">
                      <a:pos x="12" y="21"/>
                    </a:cxn>
                    <a:cxn ang="0">
                      <a:pos x="12" y="17"/>
                    </a:cxn>
                    <a:cxn ang="0">
                      <a:pos x="9" y="14"/>
                    </a:cxn>
                    <a:cxn ang="0">
                      <a:pos x="14" y="13"/>
                    </a:cxn>
                    <a:cxn ang="0">
                      <a:pos x="16" y="9"/>
                    </a:cxn>
                    <a:cxn ang="0">
                      <a:pos x="17" y="13"/>
                    </a:cxn>
                    <a:cxn ang="0">
                      <a:pos x="22" y="14"/>
                    </a:cxn>
                    <a:cxn ang="0">
                      <a:pos x="19" y="17"/>
                    </a:cxn>
                    <a:cxn ang="0">
                      <a:pos x="19" y="21"/>
                    </a:cxn>
                  </a:cxnLst>
                  <a:rect l="0" t="0" r="r" b="b"/>
                  <a:pathLst>
                    <a:path w="31" h="35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3"/>
                        <a:pt x="7" y="27"/>
                        <a:pt x="7" y="35"/>
                      </a:cubicBezTo>
                      <a:cubicBezTo>
                        <a:pt x="25" y="35"/>
                        <a:pt x="25" y="35"/>
                        <a:pt x="25" y="35"/>
                      </a:cubicBezTo>
                      <a:cubicBezTo>
                        <a:pt x="25" y="27"/>
                        <a:pt x="31" y="23"/>
                        <a:pt x="31" y="16"/>
                      </a:cubicBezTo>
                      <a:cubicBezTo>
                        <a:pt x="31" y="7"/>
                        <a:pt x="24" y="0"/>
                        <a:pt x="16" y="0"/>
                      </a:cubicBezTo>
                      <a:close/>
                      <a:moveTo>
                        <a:pt x="19" y="21"/>
                      </a:move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19" y="17"/>
                        <a:pt x="19" y="17"/>
                        <a:pt x="19" y="17"/>
                      </a:cubicBezTo>
                      <a:lnTo>
                        <a:pt x="19" y="2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Freeform: Shape 10"/>
                <p:cNvSpPr/>
                <p:nvPr/>
              </p:nvSpPr>
              <p:spPr bwMode="auto">
                <a:xfrm>
                  <a:off x="4281488" y="4683125"/>
                  <a:ext cx="49213" cy="9525"/>
                </a:xfrm>
                <a:custGeom>
                  <a:avLst/>
                  <a:gdLst/>
                  <a:ahLst/>
                  <a:cxnLst>
                    <a:cxn ang="0">
                      <a:pos x="1" y="3"/>
                    </a:cxn>
                    <a:cxn ang="0">
                      <a:pos x="16" y="3"/>
                    </a:cxn>
                    <a:cxn ang="0">
                      <a:pos x="17" y="2"/>
                    </a:cxn>
                    <a:cxn ang="0">
                      <a:pos x="16" y="0"/>
                    </a:cxn>
                    <a:cxn ang="0">
                      <a:pos x="1" y="0"/>
                    </a:cxn>
                    <a:cxn ang="0">
                      <a:pos x="0" y="2"/>
                    </a:cxn>
                    <a:cxn ang="0">
                      <a:pos x="1" y="3"/>
                    </a:cxn>
                  </a:cxnLst>
                  <a:rect l="0" t="0" r="r" b="b"/>
                  <a:pathLst>
                    <a:path w="17" h="3">
                      <a:moveTo>
                        <a:pt x="1" y="3"/>
                      </a:move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7" y="3"/>
                        <a:pt x="17" y="2"/>
                        <a:pt x="17" y="2"/>
                      </a:cubicBezTo>
                      <a:cubicBezTo>
                        <a:pt x="17" y="1"/>
                        <a:pt x="17" y="0"/>
                        <a:pt x="16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2"/>
                        <a:pt x="0" y="3"/>
                        <a:pt x="1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22" name="Rectangle: Rounded Corners 11"/>
            <p:cNvSpPr/>
            <p:nvPr/>
          </p:nvSpPr>
          <p:spPr bwMode="auto">
            <a:xfrm>
              <a:off x="4239437" y="3287423"/>
              <a:ext cx="2311112" cy="83268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alpha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Rectangle: Rounded Corners 12"/>
            <p:cNvSpPr/>
            <p:nvPr/>
          </p:nvSpPr>
          <p:spPr bwMode="auto">
            <a:xfrm rot="19342118">
              <a:off x="5561068" y="2830268"/>
              <a:ext cx="2311112" cy="832683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Rectangle: Rounded Corners 13"/>
            <p:cNvSpPr/>
            <p:nvPr/>
          </p:nvSpPr>
          <p:spPr bwMode="auto">
            <a:xfrm>
              <a:off x="6911517" y="2357783"/>
              <a:ext cx="2311112" cy="832683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alpha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5" name="Group 14"/>
            <p:cNvGrpSpPr/>
            <p:nvPr/>
          </p:nvGrpSpPr>
          <p:grpSpPr>
            <a:xfrm>
              <a:off x="4210497" y="3303934"/>
              <a:ext cx="841248" cy="841248"/>
              <a:chOff x="2895600" y="3562350"/>
              <a:chExt cx="898969" cy="898969"/>
            </a:xfrm>
          </p:grpSpPr>
          <p:sp>
            <p:nvSpPr>
              <p:cNvPr id="53" name="Oval 15"/>
              <p:cNvSpPr/>
              <p:nvPr/>
            </p:nvSpPr>
            <p:spPr bwMode="auto">
              <a:xfrm>
                <a:off x="2895600" y="3562350"/>
                <a:ext cx="898969" cy="898969"/>
              </a:xfrm>
              <a:prstGeom prst="ellipse">
                <a:avLst/>
              </a:prstGeom>
              <a:solidFill>
                <a:schemeClr val="accent2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4" name="Group 16"/>
              <p:cNvGrpSpPr/>
              <p:nvPr/>
            </p:nvGrpSpPr>
            <p:grpSpPr>
              <a:xfrm>
                <a:off x="3105358" y="3815073"/>
                <a:ext cx="479384" cy="393423"/>
                <a:chOff x="2551113" y="4586288"/>
                <a:chExt cx="230188" cy="188912"/>
              </a:xfrm>
              <a:solidFill>
                <a:schemeClr val="bg1"/>
              </a:solidFill>
            </p:grpSpPr>
            <p:sp>
              <p:nvSpPr>
                <p:cNvPr id="55" name="Oval 17"/>
                <p:cNvSpPr/>
                <p:nvPr/>
              </p:nvSpPr>
              <p:spPr bwMode="auto">
                <a:xfrm>
                  <a:off x="2732088" y="4678363"/>
                  <a:ext cx="20638" cy="190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Freeform: Shape 18"/>
                <p:cNvSpPr/>
                <p:nvPr/>
              </p:nvSpPr>
              <p:spPr bwMode="auto">
                <a:xfrm>
                  <a:off x="2697163" y="4679950"/>
                  <a:ext cx="49213" cy="95250"/>
                </a:xfrm>
                <a:custGeom>
                  <a:avLst/>
                  <a:gdLst/>
                  <a:ahLst/>
                  <a:cxnLst>
                    <a:cxn ang="0">
                      <a:pos x="17" y="29"/>
                    </a:cxn>
                    <a:cxn ang="0">
                      <a:pos x="12" y="20"/>
                    </a:cxn>
                    <a:cxn ang="0">
                      <a:pos x="13" y="18"/>
                    </a:cxn>
                    <a:cxn ang="0">
                      <a:pos x="15" y="11"/>
                    </a:cxn>
                    <a:cxn ang="0">
                      <a:pos x="14" y="8"/>
                    </a:cxn>
                    <a:cxn ang="0">
                      <a:pos x="7" y="1"/>
                    </a:cxn>
                    <a:cxn ang="0">
                      <a:pos x="4" y="1"/>
                    </a:cxn>
                    <a:cxn ang="0">
                      <a:pos x="4" y="4"/>
                    </a:cxn>
                    <a:cxn ang="0">
                      <a:pos x="8" y="9"/>
                    </a:cxn>
                    <a:cxn ang="0">
                      <a:pos x="4" y="6"/>
                    </a:cxn>
                    <a:cxn ang="0">
                      <a:pos x="1" y="7"/>
                    </a:cxn>
                    <a:cxn ang="0">
                      <a:pos x="2" y="10"/>
                    </a:cxn>
                    <a:cxn ang="0">
                      <a:pos x="6" y="13"/>
                    </a:cxn>
                    <a:cxn ang="0">
                      <a:pos x="7" y="13"/>
                    </a:cxn>
                    <a:cxn ang="0">
                      <a:pos x="5" y="22"/>
                    </a:cxn>
                    <a:cxn ang="0">
                      <a:pos x="4" y="29"/>
                    </a:cxn>
                    <a:cxn ang="0">
                      <a:pos x="3" y="30"/>
                    </a:cxn>
                    <a:cxn ang="0">
                      <a:pos x="5" y="33"/>
                    </a:cxn>
                    <a:cxn ang="0">
                      <a:pos x="5" y="33"/>
                    </a:cxn>
                    <a:cxn ang="0">
                      <a:pos x="8" y="31"/>
                    </a:cxn>
                    <a:cxn ang="0">
                      <a:pos x="9" y="25"/>
                    </a:cxn>
                    <a:cxn ang="0">
                      <a:pos x="13" y="31"/>
                    </a:cxn>
                    <a:cxn ang="0">
                      <a:pos x="16" y="32"/>
                    </a:cxn>
                    <a:cxn ang="0">
                      <a:pos x="17" y="29"/>
                    </a:cxn>
                  </a:cxnLst>
                  <a:rect l="0" t="0" r="r" b="b"/>
                  <a:pathLst>
                    <a:path w="17" h="33">
                      <a:moveTo>
                        <a:pt x="17" y="29"/>
                      </a:move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3" y="20"/>
                        <a:pt x="13" y="19"/>
                        <a:pt x="13" y="18"/>
                      </a:cubicBezTo>
                      <a:cubicBezTo>
                        <a:pt x="15" y="11"/>
                        <a:pt x="15" y="11"/>
                        <a:pt x="15" y="11"/>
                      </a:cubicBezTo>
                      <a:cubicBezTo>
                        <a:pt x="15" y="10"/>
                        <a:pt x="15" y="9"/>
                        <a:pt x="14" y="8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6" y="0"/>
                        <a:pt x="5" y="0"/>
                        <a:pt x="4" y="1"/>
                      </a:cubicBezTo>
                      <a:cubicBezTo>
                        <a:pt x="3" y="2"/>
                        <a:pt x="3" y="3"/>
                        <a:pt x="4" y="4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6"/>
                        <a:pt x="1" y="6"/>
                        <a:pt x="1" y="7"/>
                      </a:cubicBezTo>
                      <a:cubicBezTo>
                        <a:pt x="0" y="9"/>
                        <a:pt x="1" y="10"/>
                        <a:pt x="2" y="10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6"/>
                        <a:pt x="6" y="19"/>
                        <a:pt x="5" y="22"/>
                      </a:cubicBezTo>
                      <a:cubicBezTo>
                        <a:pt x="5" y="24"/>
                        <a:pt x="4" y="26"/>
                        <a:pt x="4" y="29"/>
                      </a:cubicBezTo>
                      <a:cubicBezTo>
                        <a:pt x="4" y="29"/>
                        <a:pt x="3" y="30"/>
                        <a:pt x="3" y="30"/>
                      </a:cubicBezTo>
                      <a:cubicBezTo>
                        <a:pt x="3" y="31"/>
                        <a:pt x="4" y="33"/>
                        <a:pt x="5" y="33"/>
                      </a:cubicBezTo>
                      <a:cubicBezTo>
                        <a:pt x="5" y="33"/>
                        <a:pt x="5" y="33"/>
                        <a:pt x="5" y="33"/>
                      </a:cubicBezTo>
                      <a:cubicBezTo>
                        <a:pt x="6" y="33"/>
                        <a:pt x="7" y="32"/>
                        <a:pt x="8" y="31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2"/>
                        <a:pt x="14" y="33"/>
                        <a:pt x="16" y="32"/>
                      </a:cubicBezTo>
                      <a:cubicBezTo>
                        <a:pt x="17" y="32"/>
                        <a:pt x="17" y="31"/>
                        <a:pt x="17" y="2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Oval 19"/>
                <p:cNvSpPr/>
                <p:nvPr/>
              </p:nvSpPr>
              <p:spPr bwMode="auto">
                <a:xfrm>
                  <a:off x="2565401" y="4678363"/>
                  <a:ext cx="20638" cy="190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Freeform: Shape 20"/>
                <p:cNvSpPr/>
                <p:nvPr/>
              </p:nvSpPr>
              <p:spPr bwMode="auto">
                <a:xfrm>
                  <a:off x="2571751" y="4679950"/>
                  <a:ext cx="49213" cy="95250"/>
                </a:xfrm>
                <a:custGeom>
                  <a:avLst/>
                  <a:gdLst/>
                  <a:ahLst/>
                  <a:cxnLst>
                    <a:cxn ang="0">
                      <a:pos x="0" y="29"/>
                    </a:cxn>
                    <a:cxn ang="0">
                      <a:pos x="5" y="20"/>
                    </a:cxn>
                    <a:cxn ang="0">
                      <a:pos x="3" y="18"/>
                    </a:cxn>
                    <a:cxn ang="0">
                      <a:pos x="2" y="11"/>
                    </a:cxn>
                    <a:cxn ang="0">
                      <a:pos x="3" y="8"/>
                    </a:cxn>
                    <a:cxn ang="0">
                      <a:pos x="10" y="1"/>
                    </a:cxn>
                    <a:cxn ang="0">
                      <a:pos x="13" y="1"/>
                    </a:cxn>
                    <a:cxn ang="0">
                      <a:pos x="13" y="4"/>
                    </a:cxn>
                    <a:cxn ang="0">
                      <a:pos x="9" y="9"/>
                    </a:cxn>
                    <a:cxn ang="0">
                      <a:pos x="13" y="6"/>
                    </a:cxn>
                    <a:cxn ang="0">
                      <a:pos x="16" y="7"/>
                    </a:cxn>
                    <a:cxn ang="0">
                      <a:pos x="15" y="10"/>
                    </a:cxn>
                    <a:cxn ang="0">
                      <a:pos x="10" y="13"/>
                    </a:cxn>
                    <a:cxn ang="0">
                      <a:pos x="10" y="13"/>
                    </a:cxn>
                    <a:cxn ang="0">
                      <a:pos x="11" y="22"/>
                    </a:cxn>
                    <a:cxn ang="0">
                      <a:pos x="13" y="29"/>
                    </a:cxn>
                    <a:cxn ang="0">
                      <a:pos x="14" y="30"/>
                    </a:cxn>
                    <a:cxn ang="0">
                      <a:pos x="12" y="33"/>
                    </a:cxn>
                    <a:cxn ang="0">
                      <a:pos x="11" y="33"/>
                    </a:cxn>
                    <a:cxn ang="0">
                      <a:pos x="9" y="31"/>
                    </a:cxn>
                    <a:cxn ang="0">
                      <a:pos x="8" y="25"/>
                    </a:cxn>
                    <a:cxn ang="0">
                      <a:pos x="4" y="31"/>
                    </a:cxn>
                    <a:cxn ang="0">
                      <a:pos x="1" y="32"/>
                    </a:cxn>
                    <a:cxn ang="0">
                      <a:pos x="0" y="29"/>
                    </a:cxn>
                  </a:cxnLst>
                  <a:rect l="0" t="0" r="r" b="b"/>
                  <a:pathLst>
                    <a:path w="17" h="33">
                      <a:moveTo>
                        <a:pt x="0" y="29"/>
                      </a:moveTo>
                      <a:cubicBezTo>
                        <a:pt x="5" y="20"/>
                        <a:pt x="5" y="20"/>
                        <a:pt x="5" y="20"/>
                      </a:cubicBezTo>
                      <a:cubicBezTo>
                        <a:pt x="4" y="20"/>
                        <a:pt x="4" y="19"/>
                        <a:pt x="3" y="18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0"/>
                        <a:pt x="2" y="9"/>
                        <a:pt x="3" y="8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0"/>
                        <a:pt x="12" y="0"/>
                        <a:pt x="13" y="1"/>
                      </a:cubicBezTo>
                      <a:cubicBezTo>
                        <a:pt x="14" y="2"/>
                        <a:pt x="14" y="3"/>
                        <a:pt x="13" y="4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4" y="6"/>
                        <a:pt x="16" y="6"/>
                        <a:pt x="16" y="7"/>
                      </a:cubicBezTo>
                      <a:cubicBezTo>
                        <a:pt x="17" y="9"/>
                        <a:pt x="16" y="10"/>
                        <a:pt x="15" y="10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6"/>
                        <a:pt x="11" y="19"/>
                        <a:pt x="11" y="22"/>
                      </a:cubicBezTo>
                      <a:cubicBezTo>
                        <a:pt x="12" y="24"/>
                        <a:pt x="13" y="26"/>
                        <a:pt x="13" y="29"/>
                      </a:cubicBezTo>
                      <a:cubicBezTo>
                        <a:pt x="13" y="29"/>
                        <a:pt x="13" y="30"/>
                        <a:pt x="14" y="30"/>
                      </a:cubicBezTo>
                      <a:cubicBezTo>
                        <a:pt x="14" y="31"/>
                        <a:pt x="13" y="33"/>
                        <a:pt x="12" y="33"/>
                      </a:cubicBezTo>
                      <a:cubicBezTo>
                        <a:pt x="12" y="33"/>
                        <a:pt x="12" y="33"/>
                        <a:pt x="11" y="33"/>
                      </a:cubicBezTo>
                      <a:cubicBezTo>
                        <a:pt x="10" y="33"/>
                        <a:pt x="10" y="32"/>
                        <a:pt x="9" y="31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4" y="32"/>
                        <a:pt x="2" y="33"/>
                        <a:pt x="1" y="32"/>
                      </a:cubicBezTo>
                      <a:cubicBezTo>
                        <a:pt x="0" y="32"/>
                        <a:pt x="0" y="31"/>
                        <a:pt x="0" y="2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9" name="Oval 21"/>
                <p:cNvSpPr/>
                <p:nvPr/>
              </p:nvSpPr>
              <p:spPr bwMode="auto">
                <a:xfrm>
                  <a:off x="2649538" y="4692650"/>
                  <a:ext cx="19050" cy="222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Freeform: Shape 22"/>
                <p:cNvSpPr/>
                <p:nvPr/>
              </p:nvSpPr>
              <p:spPr bwMode="auto">
                <a:xfrm>
                  <a:off x="2625726" y="4689475"/>
                  <a:ext cx="63500" cy="85725"/>
                </a:xfrm>
                <a:custGeom>
                  <a:avLst/>
                  <a:gdLst/>
                  <a:ahLst/>
                  <a:cxnLst>
                    <a:cxn ang="0">
                      <a:pos x="19" y="18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21" y="11"/>
                    </a:cxn>
                    <a:cxn ang="0">
                      <a:pos x="22" y="9"/>
                    </a:cxn>
                    <a:cxn ang="0">
                      <a:pos x="22" y="3"/>
                    </a:cxn>
                    <a:cxn ang="0">
                      <a:pos x="20" y="0"/>
                    </a:cxn>
                    <a:cxn ang="0">
                      <a:pos x="17" y="3"/>
                    </a:cxn>
                    <a:cxn ang="0">
                      <a:pos x="17" y="8"/>
                    </a:cxn>
                    <a:cxn ang="0">
                      <a:pos x="12" y="12"/>
                    </a:cxn>
                    <a:cxn ang="0">
                      <a:pos x="7" y="9"/>
                    </a:cxn>
                    <a:cxn ang="0">
                      <a:pos x="5" y="5"/>
                    </a:cxn>
                    <a:cxn ang="0">
                      <a:pos x="2" y="4"/>
                    </a:cxn>
                    <a:cxn ang="0">
                      <a:pos x="1" y="7"/>
                    </a:cxn>
                    <a:cxn ang="0">
                      <a:pos x="3" y="12"/>
                    </a:cxn>
                    <a:cxn ang="0">
                      <a:pos x="4" y="13"/>
                    </a:cxn>
                    <a:cxn ang="0">
                      <a:pos x="8" y="15"/>
                    </a:cxn>
                    <a:cxn ang="0">
                      <a:pos x="8" y="23"/>
                    </a:cxn>
                    <a:cxn ang="0">
                      <a:pos x="8" y="23"/>
                    </a:cxn>
                    <a:cxn ang="0">
                      <a:pos x="8" y="26"/>
                    </a:cxn>
                    <a:cxn ang="0">
                      <a:pos x="2" y="26"/>
                    </a:cxn>
                    <a:cxn ang="0">
                      <a:pos x="0" y="28"/>
                    </a:cxn>
                    <a:cxn ang="0">
                      <a:pos x="2" y="30"/>
                    </a:cxn>
                    <a:cxn ang="0">
                      <a:pos x="11" y="30"/>
                    </a:cxn>
                    <a:cxn ang="0">
                      <a:pos x="13" y="28"/>
                    </a:cxn>
                    <a:cxn ang="0">
                      <a:pos x="13" y="23"/>
                    </a:cxn>
                    <a:cxn ang="0">
                      <a:pos x="17" y="23"/>
                    </a:cxn>
                    <a:cxn ang="0">
                      <a:pos x="17" y="28"/>
                    </a:cxn>
                    <a:cxn ang="0">
                      <a:pos x="19" y="30"/>
                    </a:cxn>
                    <a:cxn ang="0">
                      <a:pos x="22" y="28"/>
                    </a:cxn>
                    <a:cxn ang="0">
                      <a:pos x="22" y="20"/>
                    </a:cxn>
                    <a:cxn ang="0">
                      <a:pos x="19" y="18"/>
                    </a:cxn>
                  </a:cxnLst>
                  <a:rect l="0" t="0" r="r" b="b"/>
                  <a:pathLst>
                    <a:path w="22" h="30">
                      <a:moveTo>
                        <a:pt x="19" y="18"/>
                      </a:move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2" y="10"/>
                        <a:pt x="22" y="10"/>
                        <a:pt x="22" y="9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2" y="1"/>
                        <a:pt x="21" y="0"/>
                        <a:pt x="20" y="0"/>
                      </a:cubicBezTo>
                      <a:cubicBezTo>
                        <a:pt x="18" y="0"/>
                        <a:pt x="17" y="1"/>
                        <a:pt x="17" y="3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4"/>
                        <a:pt x="3" y="3"/>
                        <a:pt x="2" y="4"/>
                      </a:cubicBezTo>
                      <a:cubicBezTo>
                        <a:pt x="1" y="4"/>
                        <a:pt x="1" y="5"/>
                        <a:pt x="1" y="7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3"/>
                        <a:pt x="4" y="13"/>
                        <a:pt x="4" y="13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2" y="26"/>
                        <a:pt x="2" y="26"/>
                        <a:pt x="2" y="26"/>
                      </a:cubicBezTo>
                      <a:cubicBezTo>
                        <a:pt x="1" y="26"/>
                        <a:pt x="0" y="27"/>
                        <a:pt x="0" y="28"/>
                      </a:cubicBezTo>
                      <a:cubicBezTo>
                        <a:pt x="0" y="29"/>
                        <a:pt x="1" y="30"/>
                        <a:pt x="2" y="30"/>
                      </a:cubicBezTo>
                      <a:cubicBezTo>
                        <a:pt x="11" y="30"/>
                        <a:pt x="11" y="30"/>
                        <a:pt x="11" y="30"/>
                      </a:cubicBezTo>
                      <a:cubicBezTo>
                        <a:pt x="12" y="30"/>
                        <a:pt x="13" y="29"/>
                        <a:pt x="13" y="28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7" y="29"/>
                        <a:pt x="18" y="30"/>
                        <a:pt x="19" y="30"/>
                      </a:cubicBezTo>
                      <a:cubicBezTo>
                        <a:pt x="21" y="30"/>
                        <a:pt x="22" y="29"/>
                        <a:pt x="22" y="28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2" y="19"/>
                        <a:pt x="21" y="18"/>
                        <a:pt x="19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1" name="Freeform: Shape 23"/>
                <p:cNvSpPr/>
                <p:nvPr/>
              </p:nvSpPr>
              <p:spPr bwMode="auto">
                <a:xfrm>
                  <a:off x="2660651" y="4586288"/>
                  <a:ext cx="120650" cy="77787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31" y="49"/>
                    </a:cxn>
                    <a:cxn ang="0">
                      <a:pos x="62" y="25"/>
                    </a:cxn>
                    <a:cxn ang="0">
                      <a:pos x="60" y="39"/>
                    </a:cxn>
                    <a:cxn ang="0">
                      <a:pos x="72" y="29"/>
                    </a:cxn>
                    <a:cxn ang="0">
                      <a:pos x="76" y="3"/>
                    </a:cxn>
                    <a:cxn ang="0">
                      <a:pos x="49" y="0"/>
                    </a:cxn>
                    <a:cxn ang="0">
                      <a:pos x="36" y="9"/>
                    </a:cxn>
                    <a:cxn ang="0">
                      <a:pos x="51" y="10"/>
                    </a:cxn>
                    <a:cxn ang="0">
                      <a:pos x="0" y="49"/>
                    </a:cxn>
                  </a:cxnLst>
                  <a:rect l="0" t="0" r="r" b="b"/>
                  <a:pathLst>
                    <a:path w="76" h="49">
                      <a:moveTo>
                        <a:pt x="0" y="49"/>
                      </a:moveTo>
                      <a:lnTo>
                        <a:pt x="31" y="49"/>
                      </a:lnTo>
                      <a:lnTo>
                        <a:pt x="62" y="25"/>
                      </a:lnTo>
                      <a:lnTo>
                        <a:pt x="60" y="39"/>
                      </a:lnTo>
                      <a:lnTo>
                        <a:pt x="72" y="29"/>
                      </a:lnTo>
                      <a:lnTo>
                        <a:pt x="76" y="3"/>
                      </a:lnTo>
                      <a:lnTo>
                        <a:pt x="49" y="0"/>
                      </a:lnTo>
                      <a:lnTo>
                        <a:pt x="36" y="9"/>
                      </a:lnTo>
                      <a:lnTo>
                        <a:pt x="51" y="10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2" name="Freeform: Shape 24"/>
                <p:cNvSpPr/>
                <p:nvPr/>
              </p:nvSpPr>
              <p:spPr bwMode="auto">
                <a:xfrm>
                  <a:off x="2551113" y="4625975"/>
                  <a:ext cx="130175" cy="42862"/>
                </a:xfrm>
                <a:custGeom>
                  <a:avLst/>
                  <a:gdLst/>
                  <a:ahLst/>
                  <a:cxnLst>
                    <a:cxn ang="0">
                      <a:pos x="58" y="20"/>
                    </a:cxn>
                    <a:cxn ang="0">
                      <a:pos x="63" y="22"/>
                    </a:cxn>
                    <a:cxn ang="0">
                      <a:pos x="82" y="7"/>
                    </a:cxn>
                    <a:cxn ang="0">
                      <a:pos x="56" y="0"/>
                    </a:cxn>
                    <a:cxn ang="0">
                      <a:pos x="0" y="27"/>
                    </a:cxn>
                    <a:cxn ang="0">
                      <a:pos x="42" y="27"/>
                    </a:cxn>
                    <a:cxn ang="0">
                      <a:pos x="58" y="20"/>
                    </a:cxn>
                  </a:cxnLst>
                  <a:rect l="0" t="0" r="r" b="b"/>
                  <a:pathLst>
                    <a:path w="82" h="27">
                      <a:moveTo>
                        <a:pt x="58" y="20"/>
                      </a:moveTo>
                      <a:lnTo>
                        <a:pt x="63" y="22"/>
                      </a:lnTo>
                      <a:lnTo>
                        <a:pt x="82" y="7"/>
                      </a:lnTo>
                      <a:lnTo>
                        <a:pt x="56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8" y="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26" name="Group 25"/>
            <p:cNvGrpSpPr/>
            <p:nvPr/>
          </p:nvGrpSpPr>
          <p:grpSpPr>
            <a:xfrm>
              <a:off x="5712909" y="3287423"/>
              <a:ext cx="841248" cy="841248"/>
              <a:chOff x="4419600" y="3638550"/>
              <a:chExt cx="898969" cy="898969"/>
            </a:xfrm>
          </p:grpSpPr>
          <p:sp>
            <p:nvSpPr>
              <p:cNvPr id="42" name="Oval 26"/>
              <p:cNvSpPr/>
              <p:nvPr/>
            </p:nvSpPr>
            <p:spPr bwMode="auto">
              <a:xfrm>
                <a:off x="4419600" y="3638550"/>
                <a:ext cx="898969" cy="898969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3" name="Group 27"/>
              <p:cNvGrpSpPr/>
              <p:nvPr/>
            </p:nvGrpSpPr>
            <p:grpSpPr>
              <a:xfrm>
                <a:off x="4644823" y="3834844"/>
                <a:ext cx="448688" cy="506203"/>
                <a:chOff x="5010151" y="4568825"/>
                <a:chExt cx="185737" cy="209550"/>
              </a:xfrm>
              <a:solidFill>
                <a:schemeClr val="bg1"/>
              </a:solidFill>
            </p:grpSpPr>
            <p:sp>
              <p:nvSpPr>
                <p:cNvPr id="44" name="Oval 28"/>
                <p:cNvSpPr/>
                <p:nvPr/>
              </p:nvSpPr>
              <p:spPr bwMode="auto">
                <a:xfrm>
                  <a:off x="5073651" y="4654550"/>
                  <a:ext cx="28575" cy="254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Freeform: Shape 29"/>
                <p:cNvSpPr/>
                <p:nvPr/>
              </p:nvSpPr>
              <p:spPr bwMode="auto">
                <a:xfrm>
                  <a:off x="5010151" y="4679950"/>
                  <a:ext cx="114300" cy="98425"/>
                </a:xfrm>
                <a:custGeom>
                  <a:avLst/>
                  <a:gdLst/>
                  <a:ahLst/>
                  <a:cxnLst>
                    <a:cxn ang="0">
                      <a:pos x="38" y="10"/>
                    </a:cxn>
                    <a:cxn ang="0">
                      <a:pos x="29" y="9"/>
                    </a:cxn>
                    <a:cxn ang="0">
                      <a:pos x="29" y="8"/>
                    </a:cxn>
                    <a:cxn ang="0">
                      <a:pos x="32" y="8"/>
                    </a:cxn>
                    <a:cxn ang="0">
                      <a:pos x="34" y="3"/>
                    </a:cxn>
                    <a:cxn ang="0">
                      <a:pos x="27" y="4"/>
                    </a:cxn>
                    <a:cxn ang="0">
                      <a:pos x="25" y="2"/>
                    </a:cxn>
                    <a:cxn ang="0">
                      <a:pos x="22" y="1"/>
                    </a:cxn>
                    <a:cxn ang="0">
                      <a:pos x="17" y="3"/>
                    </a:cxn>
                    <a:cxn ang="0">
                      <a:pos x="13" y="15"/>
                    </a:cxn>
                    <a:cxn ang="0">
                      <a:pos x="13" y="15"/>
                    </a:cxn>
                    <a:cxn ang="0">
                      <a:pos x="11" y="22"/>
                    </a:cxn>
                    <a:cxn ang="0">
                      <a:pos x="3" y="22"/>
                    </a:cxn>
                    <a:cxn ang="0">
                      <a:pos x="0" y="25"/>
                    </a:cxn>
                    <a:cxn ang="0">
                      <a:pos x="3" y="28"/>
                    </a:cxn>
                    <a:cxn ang="0">
                      <a:pos x="13" y="28"/>
                    </a:cxn>
                    <a:cxn ang="0">
                      <a:pos x="15" y="26"/>
                    </a:cxn>
                    <a:cxn ang="0">
                      <a:pos x="18" y="20"/>
                    </a:cxn>
                    <a:cxn ang="0">
                      <a:pos x="19" y="21"/>
                    </a:cxn>
                    <a:cxn ang="0">
                      <a:pos x="20" y="21"/>
                    </a:cxn>
                    <a:cxn ang="0">
                      <a:pos x="24" y="33"/>
                    </a:cxn>
                    <a:cxn ang="0">
                      <a:pos x="27" y="34"/>
                    </a:cxn>
                    <a:cxn ang="0">
                      <a:pos x="28" y="34"/>
                    </a:cxn>
                    <a:cxn ang="0">
                      <a:pos x="30" y="31"/>
                    </a:cxn>
                    <a:cxn ang="0">
                      <a:pos x="24" y="17"/>
                    </a:cxn>
                    <a:cxn ang="0">
                      <a:pos x="26" y="12"/>
                    </a:cxn>
                    <a:cxn ang="0">
                      <a:pos x="27" y="13"/>
                    </a:cxn>
                    <a:cxn ang="0">
                      <a:pos x="38" y="15"/>
                    </a:cxn>
                    <a:cxn ang="0">
                      <a:pos x="38" y="15"/>
                    </a:cxn>
                    <a:cxn ang="0">
                      <a:pos x="40" y="13"/>
                    </a:cxn>
                    <a:cxn ang="0">
                      <a:pos x="38" y="10"/>
                    </a:cxn>
                  </a:cxnLst>
                  <a:rect l="0" t="0" r="r" b="b"/>
                  <a:pathLst>
                    <a:path w="40" h="34">
                      <a:moveTo>
                        <a:pt x="38" y="10"/>
                      </a:move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3"/>
                        <a:pt x="26" y="2"/>
                        <a:pt x="25" y="2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0" y="0"/>
                        <a:pt x="18" y="1"/>
                        <a:pt x="17" y="3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1" y="22"/>
                        <a:pt x="0" y="23"/>
                        <a:pt x="0" y="25"/>
                      </a:cubicBezTo>
                      <a:cubicBezTo>
                        <a:pt x="0" y="27"/>
                        <a:pt x="1" y="28"/>
                        <a:pt x="3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4" y="28"/>
                        <a:pt x="15" y="27"/>
                        <a:pt x="15" y="26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9" y="21"/>
                        <a:pt x="20" y="21"/>
                        <a:pt x="20" y="21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5" y="34"/>
                        <a:pt x="26" y="34"/>
                        <a:pt x="27" y="34"/>
                      </a:cubicBezTo>
                      <a:cubicBezTo>
                        <a:pt x="27" y="34"/>
                        <a:pt x="28" y="34"/>
                        <a:pt x="28" y="34"/>
                      </a:cubicBezTo>
                      <a:cubicBezTo>
                        <a:pt x="29" y="34"/>
                        <a:pt x="30" y="32"/>
                        <a:pt x="30" y="31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3"/>
                        <a:pt x="27" y="13"/>
                        <a:pt x="27" y="13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9" y="15"/>
                        <a:pt x="40" y="14"/>
                        <a:pt x="40" y="13"/>
                      </a:cubicBezTo>
                      <a:cubicBezTo>
                        <a:pt x="40" y="11"/>
                        <a:pt x="39" y="10"/>
                        <a:pt x="38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Freeform: Shape 30"/>
                <p:cNvSpPr/>
                <p:nvPr/>
              </p:nvSpPr>
              <p:spPr bwMode="auto">
                <a:xfrm>
                  <a:off x="5119688" y="4689475"/>
                  <a:ext cx="11113" cy="14287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5"/>
                    </a:cxn>
                    <a:cxn ang="0">
                      <a:pos x="4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4" h="5">
                      <a:moveTo>
                        <a:pt x="2" y="0"/>
                      </a:move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5"/>
                        <a:pt x="4" y="4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Freeform: Shape 31"/>
                <p:cNvSpPr/>
                <p:nvPr/>
              </p:nvSpPr>
              <p:spPr bwMode="auto">
                <a:xfrm>
                  <a:off x="5089526" y="4724400"/>
                  <a:ext cx="17463" cy="17462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1" y="2"/>
                    </a:cxn>
                    <a:cxn ang="0">
                      <a:pos x="2" y="5"/>
                    </a:cxn>
                    <a:cxn ang="0">
                      <a:pos x="5" y="4"/>
                    </a:cxn>
                    <a:cxn ang="0">
                      <a:pos x="6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6" h="6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3"/>
                        <a:pt x="1" y="5"/>
                        <a:pt x="2" y="5"/>
                      </a:cubicBezTo>
                      <a:cubicBezTo>
                        <a:pt x="3" y="6"/>
                        <a:pt x="4" y="5"/>
                        <a:pt x="5" y="4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0"/>
                        <a:pt x="4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Freeform: Shape 32"/>
                <p:cNvSpPr/>
                <p:nvPr/>
              </p:nvSpPr>
              <p:spPr bwMode="auto">
                <a:xfrm>
                  <a:off x="5110163" y="4678363"/>
                  <a:ext cx="17463" cy="7937"/>
                </a:xfrm>
                <a:custGeom>
                  <a:avLst/>
                  <a:gdLst/>
                  <a:ahLst/>
                  <a:cxnLst>
                    <a:cxn ang="0">
                      <a:pos x="5" y="3"/>
                    </a:cxn>
                    <a:cxn ang="0">
                      <a:pos x="5" y="1"/>
                    </a:cxn>
                    <a:cxn ang="0">
                      <a:pos x="2" y="0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2"/>
                    </a:cxn>
                    <a:cxn ang="0">
                      <a:pos x="4" y="3"/>
                    </a:cxn>
                    <a:cxn ang="0">
                      <a:pos x="5" y="3"/>
                    </a:cxn>
                  </a:cxnLst>
                  <a:rect l="0" t="0" r="r" b="b"/>
                  <a:pathLst>
                    <a:path w="6" h="3">
                      <a:moveTo>
                        <a:pt x="5" y="3"/>
                      </a:moveTo>
                      <a:cubicBezTo>
                        <a:pt x="6" y="2"/>
                        <a:pt x="5" y="2"/>
                        <a:pt x="5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Freeform: Shape 33"/>
                <p:cNvSpPr/>
                <p:nvPr/>
              </p:nvSpPr>
              <p:spPr bwMode="auto">
                <a:xfrm>
                  <a:off x="5116513" y="4672013"/>
                  <a:ext cx="11113" cy="7937"/>
                </a:xfrm>
                <a:custGeom>
                  <a:avLst/>
                  <a:gdLst/>
                  <a:ahLst/>
                  <a:cxnLst>
                    <a:cxn ang="0">
                      <a:pos x="7" y="5"/>
                    </a:cxn>
                    <a:cxn ang="0">
                      <a:pos x="7" y="4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7" y="5"/>
                    </a:cxn>
                  </a:cxnLst>
                  <a:rect l="0" t="0" r="r" b="b"/>
                  <a:pathLst>
                    <a:path w="7" h="5">
                      <a:moveTo>
                        <a:pt x="7" y="5"/>
                      </a:moveTo>
                      <a:lnTo>
                        <a:pt x="7" y="4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7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Freeform: Shape 34"/>
                <p:cNvSpPr/>
                <p:nvPr/>
              </p:nvSpPr>
              <p:spPr bwMode="auto">
                <a:xfrm>
                  <a:off x="5084763" y="4568825"/>
                  <a:ext cx="111125" cy="109537"/>
                </a:xfrm>
                <a:custGeom>
                  <a:avLst/>
                  <a:gdLst/>
                  <a:ahLst/>
                  <a:cxnLst>
                    <a:cxn ang="0">
                      <a:pos x="20" y="38"/>
                    </a:cxn>
                    <a:cxn ang="0">
                      <a:pos x="13" y="37"/>
                    </a:cxn>
                    <a:cxn ang="0">
                      <a:pos x="4" y="12"/>
                    </a:cxn>
                    <a:cxn ang="0">
                      <a:pos x="21" y="0"/>
                    </a:cxn>
                    <a:cxn ang="0">
                      <a:pos x="28" y="2"/>
                    </a:cxn>
                    <a:cxn ang="0">
                      <a:pos x="37" y="12"/>
                    </a:cxn>
                    <a:cxn ang="0">
                      <a:pos x="37" y="26"/>
                    </a:cxn>
                    <a:cxn ang="0">
                      <a:pos x="20" y="38"/>
                    </a:cxn>
                    <a:cxn ang="0">
                      <a:pos x="21" y="4"/>
                    </a:cxn>
                    <a:cxn ang="0">
                      <a:pos x="8" y="14"/>
                    </a:cxn>
                    <a:cxn ang="0">
                      <a:pos x="15" y="33"/>
                    </a:cxn>
                    <a:cxn ang="0">
                      <a:pos x="20" y="34"/>
                    </a:cxn>
                    <a:cxn ang="0">
                      <a:pos x="33" y="24"/>
                    </a:cxn>
                    <a:cxn ang="0">
                      <a:pos x="34" y="13"/>
                    </a:cxn>
                    <a:cxn ang="0">
                      <a:pos x="26" y="5"/>
                    </a:cxn>
                    <a:cxn ang="0">
                      <a:pos x="21" y="4"/>
                    </a:cxn>
                  </a:cxnLst>
                  <a:rect l="0" t="0" r="r" b="b"/>
                  <a:pathLst>
                    <a:path w="39" h="38">
                      <a:moveTo>
                        <a:pt x="20" y="38"/>
                      </a:moveTo>
                      <a:cubicBezTo>
                        <a:pt x="18" y="38"/>
                        <a:pt x="15" y="37"/>
                        <a:pt x="13" y="37"/>
                      </a:cubicBezTo>
                      <a:cubicBezTo>
                        <a:pt x="4" y="33"/>
                        <a:pt x="0" y="22"/>
                        <a:pt x="4" y="12"/>
                      </a:cubicBezTo>
                      <a:cubicBezTo>
                        <a:pt x="7" y="5"/>
                        <a:pt x="14" y="0"/>
                        <a:pt x="21" y="0"/>
                      </a:cubicBezTo>
                      <a:cubicBezTo>
                        <a:pt x="24" y="0"/>
                        <a:pt x="26" y="1"/>
                        <a:pt x="28" y="2"/>
                      </a:cubicBezTo>
                      <a:cubicBezTo>
                        <a:pt x="32" y="3"/>
                        <a:pt x="36" y="7"/>
                        <a:pt x="37" y="12"/>
                      </a:cubicBezTo>
                      <a:cubicBezTo>
                        <a:pt x="39" y="16"/>
                        <a:pt x="39" y="21"/>
                        <a:pt x="37" y="26"/>
                      </a:cubicBezTo>
                      <a:cubicBezTo>
                        <a:pt x="34" y="33"/>
                        <a:pt x="27" y="38"/>
                        <a:pt x="20" y="38"/>
                      </a:cubicBezTo>
                      <a:close/>
                      <a:moveTo>
                        <a:pt x="21" y="4"/>
                      </a:moveTo>
                      <a:cubicBezTo>
                        <a:pt x="16" y="4"/>
                        <a:pt x="10" y="8"/>
                        <a:pt x="8" y="14"/>
                      </a:cubicBezTo>
                      <a:cubicBezTo>
                        <a:pt x="4" y="21"/>
                        <a:pt x="8" y="30"/>
                        <a:pt x="15" y="33"/>
                      </a:cubicBezTo>
                      <a:cubicBezTo>
                        <a:pt x="16" y="34"/>
                        <a:pt x="18" y="34"/>
                        <a:pt x="20" y="34"/>
                      </a:cubicBezTo>
                      <a:cubicBezTo>
                        <a:pt x="26" y="34"/>
                        <a:pt x="31" y="30"/>
                        <a:pt x="33" y="24"/>
                      </a:cubicBezTo>
                      <a:cubicBezTo>
                        <a:pt x="35" y="21"/>
                        <a:pt x="35" y="17"/>
                        <a:pt x="34" y="13"/>
                      </a:cubicBezTo>
                      <a:cubicBezTo>
                        <a:pt x="32" y="9"/>
                        <a:pt x="30" y="7"/>
                        <a:pt x="26" y="5"/>
                      </a:cubicBezTo>
                      <a:cubicBezTo>
                        <a:pt x="25" y="4"/>
                        <a:pt x="23" y="4"/>
                        <a:pt x="21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Freeform: Shape 35"/>
                <p:cNvSpPr/>
                <p:nvPr/>
              </p:nvSpPr>
              <p:spPr bwMode="auto">
                <a:xfrm>
                  <a:off x="5103813" y="4605338"/>
                  <a:ext cx="52388" cy="58737"/>
                </a:xfrm>
                <a:custGeom>
                  <a:avLst/>
                  <a:gdLst/>
                  <a:ahLst/>
                  <a:cxnLst>
                    <a:cxn ang="0">
                      <a:pos x="13" y="20"/>
                    </a:cxn>
                    <a:cxn ang="0">
                      <a:pos x="8" y="19"/>
                    </a:cxn>
                    <a:cxn ang="0">
                      <a:pos x="2" y="11"/>
                    </a:cxn>
                    <a:cxn ang="0">
                      <a:pos x="2" y="1"/>
                    </a:cxn>
                    <a:cxn ang="0">
                      <a:pos x="4" y="1"/>
                    </a:cxn>
                    <a:cxn ang="0">
                      <a:pos x="4" y="2"/>
                    </a:cxn>
                    <a:cxn ang="0">
                      <a:pos x="4" y="11"/>
                    </a:cxn>
                    <a:cxn ang="0">
                      <a:pos x="9" y="16"/>
                    </a:cxn>
                    <a:cxn ang="0">
                      <a:pos x="16" y="16"/>
                    </a:cxn>
                    <a:cxn ang="0">
                      <a:pos x="17" y="17"/>
                    </a:cxn>
                    <a:cxn ang="0">
                      <a:pos x="16" y="19"/>
                    </a:cxn>
                    <a:cxn ang="0">
                      <a:pos x="13" y="20"/>
                    </a:cxn>
                  </a:cxnLst>
                  <a:rect l="0" t="0" r="r" b="b"/>
                  <a:pathLst>
                    <a:path w="18" h="20">
                      <a:moveTo>
                        <a:pt x="13" y="20"/>
                      </a:moveTo>
                      <a:cubicBezTo>
                        <a:pt x="11" y="20"/>
                        <a:pt x="10" y="19"/>
                        <a:pt x="8" y="19"/>
                      </a:cubicBezTo>
                      <a:cubicBezTo>
                        <a:pt x="5" y="17"/>
                        <a:pt x="3" y="15"/>
                        <a:pt x="2" y="11"/>
                      </a:cubicBezTo>
                      <a:cubicBezTo>
                        <a:pt x="0" y="8"/>
                        <a:pt x="0" y="5"/>
                        <a:pt x="2" y="1"/>
                      </a:cubicBezTo>
                      <a:cubicBezTo>
                        <a:pt x="2" y="1"/>
                        <a:pt x="3" y="0"/>
                        <a:pt x="4" y="1"/>
                      </a:cubicBezTo>
                      <a:cubicBezTo>
                        <a:pt x="4" y="1"/>
                        <a:pt x="5" y="2"/>
                        <a:pt x="4" y="2"/>
                      </a:cubicBezTo>
                      <a:cubicBezTo>
                        <a:pt x="3" y="5"/>
                        <a:pt x="3" y="8"/>
                        <a:pt x="4" y="11"/>
                      </a:cubicBezTo>
                      <a:cubicBezTo>
                        <a:pt x="5" y="13"/>
                        <a:pt x="7" y="15"/>
                        <a:pt x="9" y="16"/>
                      </a:cubicBezTo>
                      <a:cubicBezTo>
                        <a:pt x="11" y="17"/>
                        <a:pt x="14" y="17"/>
                        <a:pt x="16" y="16"/>
                      </a:cubicBezTo>
                      <a:cubicBezTo>
                        <a:pt x="16" y="16"/>
                        <a:pt x="17" y="17"/>
                        <a:pt x="17" y="17"/>
                      </a:cubicBezTo>
                      <a:cubicBezTo>
                        <a:pt x="18" y="18"/>
                        <a:pt x="17" y="19"/>
                        <a:pt x="16" y="19"/>
                      </a:cubicBezTo>
                      <a:cubicBezTo>
                        <a:pt x="15" y="19"/>
                        <a:pt x="14" y="20"/>
                        <a:pt x="13" y="2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Freeform: Shape 36"/>
                <p:cNvSpPr/>
                <p:nvPr/>
              </p:nvSpPr>
              <p:spPr bwMode="auto">
                <a:xfrm>
                  <a:off x="5102226" y="4683125"/>
                  <a:ext cx="19050" cy="23812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4" y="8"/>
                    </a:cxn>
                    <a:cxn ang="0">
                      <a:pos x="5" y="8"/>
                    </a:cxn>
                    <a:cxn ang="0">
                      <a:pos x="7" y="2"/>
                    </a:cxn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7" h="8">
                      <a:moveTo>
                        <a:pt x="0" y="8"/>
                      </a:moveTo>
                      <a:cubicBezTo>
                        <a:pt x="2" y="8"/>
                        <a:pt x="3" y="8"/>
                        <a:pt x="4" y="8"/>
                      </a:cubicBezTo>
                      <a:cubicBezTo>
                        <a:pt x="4" y="8"/>
                        <a:pt x="4" y="8"/>
                        <a:pt x="5" y="8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27" name="Group 37"/>
            <p:cNvGrpSpPr/>
            <p:nvPr/>
          </p:nvGrpSpPr>
          <p:grpSpPr>
            <a:xfrm>
              <a:off x="6913057" y="2360324"/>
              <a:ext cx="841248" cy="841248"/>
              <a:chOff x="5638800" y="3257550"/>
              <a:chExt cx="898969" cy="898969"/>
            </a:xfrm>
          </p:grpSpPr>
          <p:sp>
            <p:nvSpPr>
              <p:cNvPr id="34" name="Oval 38"/>
              <p:cNvSpPr/>
              <p:nvPr/>
            </p:nvSpPr>
            <p:spPr bwMode="auto">
              <a:xfrm>
                <a:off x="5638800" y="3257550"/>
                <a:ext cx="898969" cy="898969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5" name="Group 39"/>
              <p:cNvGrpSpPr/>
              <p:nvPr/>
            </p:nvGrpSpPr>
            <p:grpSpPr>
              <a:xfrm>
                <a:off x="5904185" y="3473058"/>
                <a:ext cx="368152" cy="467861"/>
                <a:chOff x="3949701" y="4570413"/>
                <a:chExt cx="152400" cy="193675"/>
              </a:xfrm>
              <a:solidFill>
                <a:schemeClr val="bg1"/>
              </a:solidFill>
            </p:grpSpPr>
            <p:sp>
              <p:nvSpPr>
                <p:cNvPr id="36" name="Oval 40"/>
                <p:cNvSpPr/>
                <p:nvPr/>
              </p:nvSpPr>
              <p:spPr bwMode="auto">
                <a:xfrm>
                  <a:off x="4079876" y="4657725"/>
                  <a:ext cx="22225" cy="222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Freeform: Shape 41"/>
                <p:cNvSpPr/>
                <p:nvPr/>
              </p:nvSpPr>
              <p:spPr bwMode="auto">
                <a:xfrm>
                  <a:off x="4041776" y="4660900"/>
                  <a:ext cx="55563" cy="103187"/>
                </a:xfrm>
                <a:custGeom>
                  <a:avLst/>
                  <a:gdLst/>
                  <a:ahLst/>
                  <a:cxnLst>
                    <a:cxn ang="0">
                      <a:pos x="18" y="32"/>
                    </a:cxn>
                    <a:cxn ang="0">
                      <a:pos x="13" y="22"/>
                    </a:cxn>
                    <a:cxn ang="0">
                      <a:pos x="15" y="20"/>
                    </a:cxn>
                    <a:cxn ang="0">
                      <a:pos x="16" y="12"/>
                    </a:cxn>
                    <a:cxn ang="0">
                      <a:pos x="15" y="9"/>
                    </a:cxn>
                    <a:cxn ang="0">
                      <a:pos x="8" y="1"/>
                    </a:cxn>
                    <a:cxn ang="0">
                      <a:pos x="4" y="1"/>
                    </a:cxn>
                    <a:cxn ang="0">
                      <a:pos x="4" y="4"/>
                    </a:cxn>
                    <a:cxn ang="0">
                      <a:pos x="9" y="9"/>
                    </a:cxn>
                    <a:cxn ang="0">
                      <a:pos x="4" y="7"/>
                    </a:cxn>
                    <a:cxn ang="0">
                      <a:pos x="1" y="8"/>
                    </a:cxn>
                    <a:cxn ang="0">
                      <a:pos x="2" y="11"/>
                    </a:cxn>
                    <a:cxn ang="0">
                      <a:pos x="7" y="14"/>
                    </a:cxn>
                    <a:cxn ang="0">
                      <a:pos x="8" y="14"/>
                    </a:cxn>
                    <a:cxn ang="0">
                      <a:pos x="6" y="23"/>
                    </a:cxn>
                    <a:cxn ang="0">
                      <a:pos x="4" y="31"/>
                    </a:cxn>
                    <a:cxn ang="0">
                      <a:pos x="4" y="33"/>
                    </a:cxn>
                    <a:cxn ang="0">
                      <a:pos x="5" y="36"/>
                    </a:cxn>
                    <a:cxn ang="0">
                      <a:pos x="6" y="36"/>
                    </a:cxn>
                    <a:cxn ang="0">
                      <a:pos x="8" y="34"/>
                    </a:cxn>
                    <a:cxn ang="0">
                      <a:pos x="10" y="27"/>
                    </a:cxn>
                    <a:cxn ang="0">
                      <a:pos x="14" y="34"/>
                    </a:cxn>
                    <a:cxn ang="0">
                      <a:pos x="17" y="35"/>
                    </a:cxn>
                    <a:cxn ang="0">
                      <a:pos x="18" y="32"/>
                    </a:cxn>
                  </a:cxnLst>
                  <a:rect l="0" t="0" r="r" b="b"/>
                  <a:pathLst>
                    <a:path w="19" h="36">
                      <a:moveTo>
                        <a:pt x="18" y="32"/>
                      </a:move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4" y="21"/>
                        <a:pt x="14" y="21"/>
                        <a:pt x="15" y="20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1"/>
                        <a:pt x="16" y="10"/>
                        <a:pt x="15" y="9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0"/>
                        <a:pt x="5" y="0"/>
                        <a:pt x="4" y="1"/>
                      </a:cubicBezTo>
                      <a:cubicBezTo>
                        <a:pt x="3" y="2"/>
                        <a:pt x="3" y="3"/>
                        <a:pt x="4" y="4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3" y="6"/>
                        <a:pt x="1" y="7"/>
                        <a:pt x="1" y="8"/>
                      </a:cubicBezTo>
                      <a:cubicBezTo>
                        <a:pt x="0" y="9"/>
                        <a:pt x="1" y="11"/>
                        <a:pt x="2" y="11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7" y="14"/>
                        <a:pt x="8" y="14"/>
                        <a:pt x="8" y="14"/>
                      </a:cubicBezTo>
                      <a:cubicBezTo>
                        <a:pt x="7" y="17"/>
                        <a:pt x="7" y="21"/>
                        <a:pt x="6" y="23"/>
                      </a:cubicBezTo>
                      <a:cubicBezTo>
                        <a:pt x="5" y="26"/>
                        <a:pt x="5" y="28"/>
                        <a:pt x="4" y="31"/>
                      </a:cubicBezTo>
                      <a:cubicBezTo>
                        <a:pt x="4" y="31"/>
                        <a:pt x="4" y="32"/>
                        <a:pt x="4" y="33"/>
                      </a:cubicBezTo>
                      <a:cubicBezTo>
                        <a:pt x="3" y="34"/>
                        <a:pt x="4" y="35"/>
                        <a:pt x="5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7" y="36"/>
                        <a:pt x="8" y="35"/>
                        <a:pt x="8" y="34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4" y="35"/>
                        <a:pt x="16" y="36"/>
                        <a:pt x="17" y="35"/>
                      </a:cubicBezTo>
                      <a:cubicBezTo>
                        <a:pt x="18" y="34"/>
                        <a:pt x="19" y="33"/>
                        <a:pt x="18" y="3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Oval 42"/>
                <p:cNvSpPr/>
                <p:nvPr/>
              </p:nvSpPr>
              <p:spPr bwMode="auto">
                <a:xfrm>
                  <a:off x="3987801" y="4675188"/>
                  <a:ext cx="25400" cy="222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Freeform: Shape 43"/>
                <p:cNvSpPr/>
                <p:nvPr/>
              </p:nvSpPr>
              <p:spPr bwMode="auto">
                <a:xfrm>
                  <a:off x="3963988" y="4672013"/>
                  <a:ext cx="69850" cy="92075"/>
                </a:xfrm>
                <a:custGeom>
                  <a:avLst/>
                  <a:gdLst/>
                  <a:ahLst/>
                  <a:cxnLst>
                    <a:cxn ang="0">
                      <a:pos x="21" y="19"/>
                    </a:cxn>
                    <a:cxn ang="0">
                      <a:pos x="18" y="19"/>
                    </a:cxn>
                    <a:cxn ang="0">
                      <a:pos x="18" y="15"/>
                    </a:cxn>
                    <a:cxn ang="0">
                      <a:pos x="23" y="11"/>
                    </a:cxn>
                    <a:cxn ang="0">
                      <a:pos x="24" y="9"/>
                    </a:cxn>
                    <a:cxn ang="0">
                      <a:pos x="24" y="2"/>
                    </a:cxn>
                    <a:cxn ang="0">
                      <a:pos x="21" y="0"/>
                    </a:cxn>
                    <a:cxn ang="0">
                      <a:pos x="19" y="2"/>
                    </a:cxn>
                    <a:cxn ang="0">
                      <a:pos x="19" y="8"/>
                    </a:cxn>
                    <a:cxn ang="0">
                      <a:pos x="14" y="12"/>
                    </a:cxn>
                    <a:cxn ang="0">
                      <a:pos x="7" y="10"/>
                    </a:cxn>
                    <a:cxn ang="0">
                      <a:pos x="6" y="5"/>
                    </a:cxn>
                    <a:cxn ang="0">
                      <a:pos x="3" y="3"/>
                    </a:cxn>
                    <a:cxn ang="0">
                      <a:pos x="1" y="6"/>
                    </a:cxn>
                    <a:cxn ang="0">
                      <a:pos x="3" y="12"/>
                    </a:cxn>
                    <a:cxn ang="0">
                      <a:pos x="5" y="14"/>
                    </a:cxn>
                    <a:cxn ang="0">
                      <a:pos x="9" y="16"/>
                    </a:cxn>
                    <a:cxn ang="0">
                      <a:pos x="9" y="24"/>
                    </a:cxn>
                    <a:cxn ang="0">
                      <a:pos x="9" y="24"/>
                    </a:cxn>
                    <a:cxn ang="0">
                      <a:pos x="9" y="27"/>
                    </a:cxn>
                    <a:cxn ang="0">
                      <a:pos x="2" y="27"/>
                    </a:cxn>
                    <a:cxn ang="0">
                      <a:pos x="0" y="29"/>
                    </a:cxn>
                    <a:cxn ang="0">
                      <a:pos x="2" y="32"/>
                    </a:cxn>
                    <a:cxn ang="0">
                      <a:pos x="12" y="32"/>
                    </a:cxn>
                    <a:cxn ang="0">
                      <a:pos x="14" y="29"/>
                    </a:cxn>
                    <a:cxn ang="0">
                      <a:pos x="14" y="24"/>
                    </a:cxn>
                    <a:cxn ang="0">
                      <a:pos x="19" y="24"/>
                    </a:cxn>
                    <a:cxn ang="0">
                      <a:pos x="19" y="29"/>
                    </a:cxn>
                    <a:cxn ang="0">
                      <a:pos x="21" y="32"/>
                    </a:cxn>
                    <a:cxn ang="0">
                      <a:pos x="23" y="29"/>
                    </a:cxn>
                    <a:cxn ang="0">
                      <a:pos x="23" y="21"/>
                    </a:cxn>
                    <a:cxn ang="0">
                      <a:pos x="21" y="19"/>
                    </a:cxn>
                  </a:cxnLst>
                  <a:rect l="0" t="0" r="r" b="b"/>
                  <a:pathLst>
                    <a:path w="24" h="32">
                      <a:moveTo>
                        <a:pt x="21" y="19"/>
                      </a:move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3" y="11"/>
                        <a:pt x="24" y="10"/>
                        <a:pt x="24" y="9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1"/>
                        <a:pt x="23" y="0"/>
                        <a:pt x="21" y="0"/>
                      </a:cubicBezTo>
                      <a:cubicBezTo>
                        <a:pt x="20" y="0"/>
                        <a:pt x="19" y="1"/>
                        <a:pt x="19" y="2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5" y="4"/>
                        <a:pt x="4" y="3"/>
                        <a:pt x="3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3"/>
                        <a:pt x="4" y="13"/>
                        <a:pt x="5" y="14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2" y="27"/>
                        <a:pt x="2" y="27"/>
                        <a:pt x="2" y="27"/>
                      </a:cubicBezTo>
                      <a:cubicBezTo>
                        <a:pt x="1" y="27"/>
                        <a:pt x="0" y="28"/>
                        <a:pt x="0" y="29"/>
                      </a:cubicBezTo>
                      <a:cubicBezTo>
                        <a:pt x="0" y="31"/>
                        <a:pt x="1" y="32"/>
                        <a:pt x="2" y="3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3" y="32"/>
                        <a:pt x="14" y="31"/>
                        <a:pt x="14" y="29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31"/>
                        <a:pt x="20" y="32"/>
                        <a:pt x="21" y="32"/>
                      </a:cubicBezTo>
                      <a:cubicBezTo>
                        <a:pt x="22" y="32"/>
                        <a:pt x="23" y="31"/>
                        <a:pt x="23" y="29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3" y="20"/>
                        <a:pt x="22" y="19"/>
                        <a:pt x="21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Freeform: Shape 44"/>
                <p:cNvSpPr/>
                <p:nvPr/>
              </p:nvSpPr>
              <p:spPr bwMode="auto">
                <a:xfrm>
                  <a:off x="3949701" y="4570413"/>
                  <a:ext cx="87313" cy="95250"/>
                </a:xfrm>
                <a:custGeom>
                  <a:avLst/>
                  <a:gdLst/>
                  <a:ahLst/>
                  <a:cxnLst>
                    <a:cxn ang="0">
                      <a:pos x="29" y="25"/>
                    </a:cxn>
                    <a:cxn ang="0">
                      <a:pos x="29" y="24"/>
                    </a:cxn>
                    <a:cxn ang="0">
                      <a:pos x="29" y="24"/>
                    </a:cxn>
                    <a:cxn ang="0">
                      <a:pos x="29" y="24"/>
                    </a:cxn>
                    <a:cxn ang="0">
                      <a:pos x="28" y="24"/>
                    </a:cxn>
                    <a:cxn ang="0">
                      <a:pos x="27" y="19"/>
                    </a:cxn>
                    <a:cxn ang="0">
                      <a:pos x="28" y="18"/>
                    </a:cxn>
                    <a:cxn ang="0">
                      <a:pos x="27" y="18"/>
                    </a:cxn>
                    <a:cxn ang="0">
                      <a:pos x="28" y="13"/>
                    </a:cxn>
                    <a:cxn ang="0">
                      <a:pos x="29" y="13"/>
                    </a:cxn>
                    <a:cxn ang="0">
                      <a:pos x="29" y="12"/>
                    </a:cxn>
                    <a:cxn ang="0">
                      <a:pos x="30" y="11"/>
                    </a:cxn>
                    <a:cxn ang="0">
                      <a:pos x="29" y="9"/>
                    </a:cxn>
                    <a:cxn ang="0">
                      <a:pos x="30" y="6"/>
                    </a:cxn>
                    <a:cxn ang="0">
                      <a:pos x="29" y="5"/>
                    </a:cxn>
                    <a:cxn ang="0">
                      <a:pos x="28" y="3"/>
                    </a:cxn>
                    <a:cxn ang="0">
                      <a:pos x="25" y="5"/>
                    </a:cxn>
                    <a:cxn ang="0">
                      <a:pos x="24" y="4"/>
                    </a:cxn>
                    <a:cxn ang="0">
                      <a:pos x="23" y="1"/>
                    </a:cxn>
                    <a:cxn ang="0">
                      <a:pos x="19" y="0"/>
                    </a:cxn>
                    <a:cxn ang="0">
                      <a:pos x="18" y="2"/>
                    </a:cxn>
                    <a:cxn ang="0">
                      <a:pos x="16" y="2"/>
                    </a:cxn>
                    <a:cxn ang="0">
                      <a:pos x="15" y="0"/>
                    </a:cxn>
                    <a:cxn ang="0">
                      <a:pos x="11" y="1"/>
                    </a:cxn>
                    <a:cxn ang="0">
                      <a:pos x="11" y="4"/>
                    </a:cxn>
                    <a:cxn ang="0">
                      <a:pos x="9" y="5"/>
                    </a:cxn>
                    <a:cxn ang="0">
                      <a:pos x="7" y="3"/>
                    </a:cxn>
                    <a:cxn ang="0">
                      <a:pos x="5" y="5"/>
                    </a:cxn>
                    <a:cxn ang="0">
                      <a:pos x="4" y="6"/>
                    </a:cxn>
                    <a:cxn ang="0">
                      <a:pos x="5" y="9"/>
                    </a:cxn>
                    <a:cxn ang="0">
                      <a:pos x="4" y="10"/>
                    </a:cxn>
                    <a:cxn ang="0">
                      <a:pos x="1" y="10"/>
                    </a:cxn>
                    <a:cxn ang="0">
                      <a:pos x="0" y="14"/>
                    </a:cxn>
                    <a:cxn ang="0">
                      <a:pos x="3" y="16"/>
                    </a:cxn>
                    <a:cxn ang="0">
                      <a:pos x="3" y="17"/>
                    </a:cxn>
                    <a:cxn ang="0">
                      <a:pos x="0" y="19"/>
                    </a:cxn>
                    <a:cxn ang="0">
                      <a:pos x="1" y="23"/>
                    </a:cxn>
                    <a:cxn ang="0">
                      <a:pos x="4" y="23"/>
                    </a:cxn>
                    <a:cxn ang="0">
                      <a:pos x="5" y="24"/>
                    </a:cxn>
                    <a:cxn ang="0">
                      <a:pos x="4" y="27"/>
                    </a:cxn>
                    <a:cxn ang="0">
                      <a:pos x="5" y="28"/>
                    </a:cxn>
                    <a:cxn ang="0">
                      <a:pos x="7" y="30"/>
                    </a:cxn>
                    <a:cxn ang="0">
                      <a:pos x="9" y="29"/>
                    </a:cxn>
                    <a:cxn ang="0">
                      <a:pos x="11" y="29"/>
                    </a:cxn>
                    <a:cxn ang="0">
                      <a:pos x="11" y="32"/>
                    </a:cxn>
                    <a:cxn ang="0">
                      <a:pos x="15" y="33"/>
                    </a:cxn>
                    <a:cxn ang="0">
                      <a:pos x="16" y="31"/>
                    </a:cxn>
                    <a:cxn ang="0">
                      <a:pos x="18" y="31"/>
                    </a:cxn>
                    <a:cxn ang="0">
                      <a:pos x="19" y="33"/>
                    </a:cxn>
                    <a:cxn ang="0">
                      <a:pos x="23" y="32"/>
                    </a:cxn>
                    <a:cxn ang="0">
                      <a:pos x="23" y="29"/>
                    </a:cxn>
                    <a:cxn ang="0">
                      <a:pos x="25" y="29"/>
                    </a:cxn>
                    <a:cxn ang="0">
                      <a:pos x="27" y="30"/>
                    </a:cxn>
                    <a:cxn ang="0">
                      <a:pos x="29" y="29"/>
                    </a:cxn>
                    <a:cxn ang="0">
                      <a:pos x="30" y="27"/>
                    </a:cxn>
                    <a:cxn ang="0">
                      <a:pos x="30" y="26"/>
                    </a:cxn>
                    <a:cxn ang="0">
                      <a:pos x="29" y="25"/>
                    </a:cxn>
                    <a:cxn ang="0">
                      <a:pos x="14" y="19"/>
                    </a:cxn>
                    <a:cxn ang="0">
                      <a:pos x="14" y="14"/>
                    </a:cxn>
                    <a:cxn ang="0">
                      <a:pos x="20" y="14"/>
                    </a:cxn>
                    <a:cxn ang="0">
                      <a:pos x="20" y="19"/>
                    </a:cxn>
                    <a:cxn ang="0">
                      <a:pos x="14" y="19"/>
                    </a:cxn>
                  </a:cxnLst>
                  <a:rect l="0" t="0" r="r" b="b"/>
                  <a:pathLst>
                    <a:path w="30" h="33">
                      <a:moveTo>
                        <a:pt x="29" y="25"/>
                      </a:move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7" y="19"/>
                        <a:pt x="27" y="19"/>
                        <a:pt x="27" y="19"/>
                      </a:cubicBezTo>
                      <a:cubicBezTo>
                        <a:pt x="28" y="18"/>
                        <a:pt x="28" y="18"/>
                        <a:pt x="28" y="18"/>
                      </a:cubicBezTo>
                      <a:cubicBezTo>
                        <a:pt x="27" y="18"/>
                        <a:pt x="27" y="18"/>
                        <a:pt x="27" y="18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1"/>
                        <a:pt x="29" y="9"/>
                        <a:pt x="29" y="9"/>
                      </a:cubicBezTo>
                      <a:cubicBezTo>
                        <a:pt x="30" y="6"/>
                        <a:pt x="30" y="6"/>
                        <a:pt x="30" y="6"/>
                      </a:cubicBezTo>
                      <a:cubicBezTo>
                        <a:pt x="29" y="5"/>
                        <a:pt x="29" y="5"/>
                        <a:pt x="29" y="5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7" y="2"/>
                        <a:pt x="17" y="2"/>
                        <a:pt x="16" y="2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0" y="4"/>
                        <a:pt x="10" y="4"/>
                        <a:pt x="9" y="5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9"/>
                        <a:pt x="5" y="10"/>
                        <a:pt x="4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6"/>
                        <a:pt x="3" y="17"/>
                        <a:pt x="3" y="17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4" y="27"/>
                        <a:pt x="4" y="27"/>
                        <a:pt x="4" y="27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10" y="29"/>
                        <a:pt x="10" y="29"/>
                        <a:pt x="11" y="29"/>
                      </a:cubicBezTo>
                      <a:cubicBezTo>
                        <a:pt x="11" y="32"/>
                        <a:pt x="11" y="32"/>
                        <a:pt x="11" y="3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7" y="31"/>
                        <a:pt x="17" y="31"/>
                        <a:pt x="18" y="31"/>
                      </a:cubicBezTo>
                      <a:cubicBezTo>
                        <a:pt x="19" y="33"/>
                        <a:pt x="19" y="33"/>
                        <a:pt x="19" y="33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29"/>
                        <a:pt x="23" y="29"/>
                        <a:pt x="23" y="29"/>
                      </a:cubicBezTo>
                      <a:cubicBezTo>
                        <a:pt x="24" y="29"/>
                        <a:pt x="24" y="29"/>
                        <a:pt x="25" y="29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9" y="29"/>
                        <a:pt x="29" y="29"/>
                        <a:pt x="29" y="29"/>
                      </a:cubicBez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29" y="25"/>
                        <a:pt x="29" y="25"/>
                        <a:pt x="29" y="25"/>
                      </a:cubicBezTo>
                      <a:close/>
                      <a:moveTo>
                        <a:pt x="14" y="19"/>
                      </a:moveTo>
                      <a:cubicBezTo>
                        <a:pt x="13" y="18"/>
                        <a:pt x="13" y="15"/>
                        <a:pt x="14" y="14"/>
                      </a:cubicBezTo>
                      <a:cubicBezTo>
                        <a:pt x="16" y="13"/>
                        <a:pt x="18" y="13"/>
                        <a:pt x="20" y="14"/>
                      </a:cubicBezTo>
                      <a:cubicBezTo>
                        <a:pt x="21" y="15"/>
                        <a:pt x="21" y="18"/>
                        <a:pt x="20" y="19"/>
                      </a:cubicBezTo>
                      <a:cubicBezTo>
                        <a:pt x="18" y="21"/>
                        <a:pt x="16" y="21"/>
                        <a:pt x="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Freeform: Shape 45"/>
                <p:cNvSpPr/>
                <p:nvPr/>
              </p:nvSpPr>
              <p:spPr bwMode="auto">
                <a:xfrm>
                  <a:off x="4033838" y="4594225"/>
                  <a:ext cx="57150" cy="60325"/>
                </a:xfrm>
                <a:custGeom>
                  <a:avLst/>
                  <a:gdLst/>
                  <a:ahLst/>
                  <a:cxnLst>
                    <a:cxn ang="0">
                      <a:pos x="17" y="15"/>
                    </a:cxn>
                    <a:cxn ang="0">
                      <a:pos x="17" y="14"/>
                    </a:cxn>
                    <a:cxn ang="0">
                      <a:pos x="19" y="14"/>
                    </a:cxn>
                    <a:cxn ang="0">
                      <a:pos x="20" y="12"/>
                    </a:cxn>
                    <a:cxn ang="0">
                      <a:pos x="18" y="11"/>
                    </a:cxn>
                    <a:cxn ang="0">
                      <a:pos x="18" y="10"/>
                    </a:cxn>
                    <a:cxn ang="0">
                      <a:pos x="20" y="9"/>
                    </a:cxn>
                    <a:cxn ang="0">
                      <a:pos x="19" y="7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8" y="4"/>
                    </a:cxn>
                    <a:cxn ang="0">
                      <a:pos x="17" y="3"/>
                    </a:cxn>
                    <a:cxn ang="0">
                      <a:pos x="16" y="2"/>
                    </a:cxn>
                    <a:cxn ang="0">
                      <a:pos x="14" y="3"/>
                    </a:cxn>
                    <a:cxn ang="0">
                      <a:pos x="14" y="3"/>
                    </a:cxn>
                    <a:cxn ang="0">
                      <a:pos x="14" y="1"/>
                    </a:cxn>
                    <a:cxn ang="0">
                      <a:pos x="11" y="0"/>
                    </a:cxn>
                    <a:cxn ang="0">
                      <a:pos x="10" y="2"/>
                    </a:cxn>
                    <a:cxn ang="0">
                      <a:pos x="9" y="2"/>
                    </a:cxn>
                    <a:cxn ang="0">
                      <a:pos x="8" y="0"/>
                    </a:cxn>
                    <a:cxn ang="0">
                      <a:pos x="6" y="1"/>
                    </a:cxn>
                    <a:cxn ang="0">
                      <a:pos x="6" y="3"/>
                    </a:cxn>
                    <a:cxn ang="0">
                      <a:pos x="5" y="3"/>
                    </a:cxn>
                    <a:cxn ang="0">
                      <a:pos x="3" y="2"/>
                    </a:cxn>
                    <a:cxn ang="0">
                      <a:pos x="2" y="4"/>
                    </a:cxn>
                    <a:cxn ang="0">
                      <a:pos x="2" y="6"/>
                    </a:cxn>
                    <a:cxn ang="0">
                      <a:pos x="2" y="6"/>
                    </a:cxn>
                    <a:cxn ang="0">
                      <a:pos x="0" y="7"/>
                    </a:cxn>
                    <a:cxn ang="0">
                      <a:pos x="0" y="9"/>
                    </a:cxn>
                    <a:cxn ang="0">
                      <a:pos x="1" y="10"/>
                    </a:cxn>
                    <a:cxn ang="0">
                      <a:pos x="1" y="11"/>
                    </a:cxn>
                    <a:cxn ang="0">
                      <a:pos x="0" y="12"/>
                    </a:cxn>
                    <a:cxn ang="0">
                      <a:pos x="0" y="14"/>
                    </a:cxn>
                    <a:cxn ang="0">
                      <a:pos x="2" y="14"/>
                    </a:cxn>
                    <a:cxn ang="0">
                      <a:pos x="2" y="15"/>
                    </a:cxn>
                    <a:cxn ang="0">
                      <a:pos x="2" y="17"/>
                    </a:cxn>
                    <a:cxn ang="0">
                      <a:pos x="3" y="18"/>
                    </a:cxn>
                    <a:cxn ang="0">
                      <a:pos x="5" y="18"/>
                    </a:cxn>
                    <a:cxn ang="0">
                      <a:pos x="6" y="18"/>
                    </a:cxn>
                    <a:cxn ang="0">
                      <a:pos x="6" y="20"/>
                    </a:cxn>
                    <a:cxn ang="0">
                      <a:pos x="8" y="21"/>
                    </a:cxn>
                    <a:cxn ang="0">
                      <a:pos x="9" y="19"/>
                    </a:cxn>
                    <a:cxn ang="0">
                      <a:pos x="10" y="19"/>
                    </a:cxn>
                    <a:cxn ang="0">
                      <a:pos x="11" y="21"/>
                    </a:cxn>
                    <a:cxn ang="0">
                      <a:pos x="14" y="20"/>
                    </a:cxn>
                    <a:cxn ang="0">
                      <a:pos x="14" y="18"/>
                    </a:cxn>
                    <a:cxn ang="0">
                      <a:pos x="14" y="18"/>
                    </a:cxn>
                    <a:cxn ang="0">
                      <a:pos x="16" y="18"/>
                    </a:cxn>
                    <a:cxn ang="0">
                      <a:pos x="17" y="18"/>
                    </a:cxn>
                    <a:cxn ang="0">
                      <a:pos x="18" y="17"/>
                    </a:cxn>
                    <a:cxn ang="0">
                      <a:pos x="17" y="15"/>
                    </a:cxn>
                    <a:cxn ang="0">
                      <a:pos x="8" y="12"/>
                    </a:cxn>
                    <a:cxn ang="0">
                      <a:pos x="8" y="9"/>
                    </a:cxn>
                    <a:cxn ang="0">
                      <a:pos x="11" y="9"/>
                    </a:cxn>
                    <a:cxn ang="0">
                      <a:pos x="11" y="12"/>
                    </a:cxn>
                    <a:cxn ang="0">
                      <a:pos x="8" y="12"/>
                    </a:cxn>
                  </a:cxnLst>
                  <a:rect l="0" t="0" r="r" b="b"/>
                  <a:pathLst>
                    <a:path w="20" h="21">
                      <a:moveTo>
                        <a:pt x="17" y="15"/>
                      </a:moveTo>
                      <a:cubicBezTo>
                        <a:pt x="17" y="15"/>
                        <a:pt x="17" y="15"/>
                        <a:pt x="17" y="14"/>
                      </a:cubicBezTo>
                      <a:cubicBezTo>
                        <a:pt x="19" y="14"/>
                        <a:pt x="19" y="14"/>
                        <a:pt x="19" y="14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8" y="10"/>
                        <a:pt x="18" y="10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7" y="3"/>
                        <a:pt x="17" y="3"/>
                        <a:pt x="17" y="3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10" y="2"/>
                        <a:pt x="9" y="2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5" y="3"/>
                        <a:pt x="5" y="3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1"/>
                        <a:pt x="1" y="11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5" y="18"/>
                        <a:pt x="5" y="18"/>
                        <a:pt x="6" y="18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8" y="17"/>
                        <a:pt x="18" y="17"/>
                        <a:pt x="18" y="17"/>
                      </a:cubicBezTo>
                      <a:lnTo>
                        <a:pt x="17" y="15"/>
                      </a:lnTo>
                      <a:close/>
                      <a:moveTo>
                        <a:pt x="8" y="12"/>
                      </a:moveTo>
                      <a:cubicBezTo>
                        <a:pt x="7" y="11"/>
                        <a:pt x="7" y="10"/>
                        <a:pt x="8" y="9"/>
                      </a:cubicBezTo>
                      <a:cubicBezTo>
                        <a:pt x="9" y="8"/>
                        <a:pt x="10" y="8"/>
                        <a:pt x="11" y="9"/>
                      </a:cubicBezTo>
                      <a:cubicBezTo>
                        <a:pt x="12" y="10"/>
                        <a:pt x="12" y="11"/>
                        <a:pt x="11" y="12"/>
                      </a:cubicBezTo>
                      <a:cubicBezTo>
                        <a:pt x="10" y="13"/>
                        <a:pt x="9" y="13"/>
                        <a:pt x="8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28" name="Group 46"/>
            <p:cNvGrpSpPr/>
            <p:nvPr/>
          </p:nvGrpSpPr>
          <p:grpSpPr>
            <a:xfrm>
              <a:off x="8384989" y="2353974"/>
              <a:ext cx="841248" cy="841248"/>
              <a:chOff x="7239000" y="2495550"/>
              <a:chExt cx="898969" cy="898969"/>
            </a:xfrm>
          </p:grpSpPr>
          <p:sp>
            <p:nvSpPr>
              <p:cNvPr id="29" name="Oval 47"/>
              <p:cNvSpPr/>
              <p:nvPr/>
            </p:nvSpPr>
            <p:spPr bwMode="auto">
              <a:xfrm>
                <a:off x="7239000" y="2495550"/>
                <a:ext cx="898969" cy="898969"/>
              </a:xfrm>
              <a:prstGeom prst="ellipse">
                <a:avLst/>
              </a:prstGeom>
              <a:solidFill>
                <a:schemeClr val="accent5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0" name="Group 48"/>
              <p:cNvGrpSpPr/>
              <p:nvPr/>
            </p:nvGrpSpPr>
            <p:grpSpPr>
              <a:xfrm>
                <a:off x="7567686" y="2713044"/>
                <a:ext cx="241599" cy="464027"/>
                <a:chOff x="4486276" y="4586288"/>
                <a:chExt cx="100012" cy="192087"/>
              </a:xfrm>
              <a:solidFill>
                <a:schemeClr val="bg1"/>
              </a:solidFill>
            </p:grpSpPr>
            <p:sp>
              <p:nvSpPr>
                <p:cNvPr id="31" name="Freeform: Shape 49"/>
                <p:cNvSpPr/>
                <p:nvPr/>
              </p:nvSpPr>
              <p:spPr bwMode="auto">
                <a:xfrm>
                  <a:off x="4494213" y="4586288"/>
                  <a:ext cx="92075" cy="77787"/>
                </a:xfrm>
                <a:custGeom>
                  <a:avLst/>
                  <a:gdLst/>
                  <a:ahLst/>
                  <a:cxnLst>
                    <a:cxn ang="0">
                      <a:pos x="24" y="2"/>
                    </a:cxn>
                    <a:cxn ang="0">
                      <a:pos x="11" y="3"/>
                    </a:cxn>
                    <a:cxn ang="0">
                      <a:pos x="1" y="12"/>
                    </a:cxn>
                    <a:cxn ang="0">
                      <a:pos x="0" y="14"/>
                    </a:cxn>
                    <a:cxn ang="0">
                      <a:pos x="1" y="24"/>
                    </a:cxn>
                    <a:cxn ang="0">
                      <a:pos x="2" y="25"/>
                    </a:cxn>
                    <a:cxn ang="0">
                      <a:pos x="2" y="25"/>
                    </a:cxn>
                    <a:cxn ang="0">
                      <a:pos x="2" y="25"/>
                    </a:cxn>
                    <a:cxn ang="0">
                      <a:pos x="4" y="27"/>
                    </a:cxn>
                    <a:cxn ang="0">
                      <a:pos x="5" y="26"/>
                    </a:cxn>
                    <a:cxn ang="0">
                      <a:pos x="6" y="24"/>
                    </a:cxn>
                    <a:cxn ang="0">
                      <a:pos x="7" y="16"/>
                    </a:cxn>
                    <a:cxn ang="0">
                      <a:pos x="13" y="11"/>
                    </a:cxn>
                    <a:cxn ang="0">
                      <a:pos x="14" y="11"/>
                    </a:cxn>
                    <a:cxn ang="0">
                      <a:pos x="16" y="14"/>
                    </a:cxn>
                    <a:cxn ang="0">
                      <a:pos x="16" y="17"/>
                    </a:cxn>
                    <a:cxn ang="0">
                      <a:pos x="12" y="22"/>
                    </a:cxn>
                    <a:cxn ang="0">
                      <a:pos x="13" y="25"/>
                    </a:cxn>
                    <a:cxn ang="0">
                      <a:pos x="14" y="25"/>
                    </a:cxn>
                    <a:cxn ang="0">
                      <a:pos x="16" y="25"/>
                    </a:cxn>
                    <a:cxn ang="0">
                      <a:pos x="22" y="17"/>
                    </a:cxn>
                    <a:cxn ang="0">
                      <a:pos x="29" y="11"/>
                    </a:cxn>
                    <a:cxn ang="0">
                      <a:pos x="30" y="11"/>
                    </a:cxn>
                    <a:cxn ang="0">
                      <a:pos x="32" y="9"/>
                    </a:cxn>
                    <a:cxn ang="0">
                      <a:pos x="32" y="2"/>
                    </a:cxn>
                    <a:cxn ang="0">
                      <a:pos x="30" y="0"/>
                    </a:cxn>
                    <a:cxn ang="0">
                      <a:pos x="24" y="2"/>
                    </a:cxn>
                  </a:cxnLst>
                  <a:rect l="0" t="0" r="r" b="b"/>
                  <a:pathLst>
                    <a:path w="32" h="27">
                      <a:moveTo>
                        <a:pt x="24" y="2"/>
                      </a:moveTo>
                      <a:cubicBezTo>
                        <a:pt x="24" y="2"/>
                        <a:pt x="13" y="2"/>
                        <a:pt x="11" y="3"/>
                      </a:cubicBezTo>
                      <a:cubicBezTo>
                        <a:pt x="9" y="3"/>
                        <a:pt x="1" y="12"/>
                        <a:pt x="1" y="12"/>
                      </a:cubicBezTo>
                      <a:cubicBezTo>
                        <a:pt x="0" y="13"/>
                        <a:pt x="0" y="13"/>
                        <a:pt x="0" y="1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1" y="25"/>
                        <a:pt x="2" y="25"/>
                        <a:pt x="2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6"/>
                        <a:pt x="3" y="27"/>
                        <a:pt x="4" y="27"/>
                      </a:cubicBezTo>
                      <a:cubicBezTo>
                        <a:pt x="4" y="27"/>
                        <a:pt x="5" y="26"/>
                        <a:pt x="5" y="26"/>
                      </a:cubicBezTo>
                      <a:cubicBezTo>
                        <a:pt x="6" y="25"/>
                        <a:pt x="6" y="25"/>
                        <a:pt x="6" y="24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11"/>
                        <a:pt x="14" y="10"/>
                        <a:pt x="14" y="11"/>
                      </a:cubicBezTo>
                      <a:cubicBezTo>
                        <a:pt x="15" y="12"/>
                        <a:pt x="16" y="13"/>
                        <a:pt x="16" y="14"/>
                      </a:cubicBezTo>
                      <a:cubicBezTo>
                        <a:pt x="17" y="16"/>
                        <a:pt x="16" y="17"/>
                        <a:pt x="16" y="17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2" y="23"/>
                        <a:pt x="12" y="24"/>
                        <a:pt x="13" y="25"/>
                      </a:cubicBezTo>
                      <a:cubicBezTo>
                        <a:pt x="13" y="25"/>
                        <a:pt x="14" y="25"/>
                        <a:pt x="14" y="25"/>
                      </a:cubicBezTo>
                      <a:cubicBezTo>
                        <a:pt x="15" y="25"/>
                        <a:pt x="15" y="25"/>
                        <a:pt x="16" y="25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1"/>
                        <a:pt x="32" y="11"/>
                        <a:pt x="32" y="9"/>
                      </a:cubicBezTo>
                      <a:cubicBezTo>
                        <a:pt x="32" y="6"/>
                        <a:pt x="32" y="3"/>
                        <a:pt x="32" y="2"/>
                      </a:cubicBezTo>
                      <a:cubicBezTo>
                        <a:pt x="32" y="0"/>
                        <a:pt x="30" y="0"/>
                        <a:pt x="30" y="0"/>
                      </a:cubicBezTo>
                      <a:lnTo>
                        <a:pt x="24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Freeform: Shape 50"/>
                <p:cNvSpPr/>
                <p:nvPr/>
              </p:nvSpPr>
              <p:spPr bwMode="auto">
                <a:xfrm>
                  <a:off x="4486276" y="4689475"/>
                  <a:ext cx="88900" cy="88900"/>
                </a:xfrm>
                <a:custGeom>
                  <a:avLst/>
                  <a:gdLst/>
                  <a:ahLst/>
                  <a:cxnLst>
                    <a:cxn ang="0">
                      <a:pos x="6" y="3"/>
                    </a:cxn>
                    <a:cxn ang="0">
                      <a:pos x="18" y="29"/>
                    </a:cxn>
                    <a:cxn ang="0">
                      <a:pos x="16" y="0"/>
                    </a:cxn>
                    <a:cxn ang="0">
                      <a:pos x="22" y="22"/>
                    </a:cxn>
                    <a:cxn ang="0">
                      <a:pos x="18" y="24"/>
                    </a:cxn>
                    <a:cxn ang="0">
                      <a:pos x="17" y="26"/>
                    </a:cxn>
                    <a:cxn ang="0">
                      <a:pos x="16" y="24"/>
                    </a:cxn>
                    <a:cxn ang="0">
                      <a:pos x="12" y="25"/>
                    </a:cxn>
                    <a:cxn ang="0">
                      <a:pos x="10" y="23"/>
                    </a:cxn>
                    <a:cxn ang="0">
                      <a:pos x="11" y="22"/>
                    </a:cxn>
                    <a:cxn ang="0">
                      <a:pos x="13" y="22"/>
                    </a:cxn>
                    <a:cxn ang="0">
                      <a:pos x="17" y="22"/>
                    </a:cxn>
                    <a:cxn ang="0">
                      <a:pos x="19" y="21"/>
                    </a:cxn>
                    <a:cxn ang="0">
                      <a:pos x="19" y="18"/>
                    </a:cxn>
                    <a:cxn ang="0">
                      <a:pos x="17" y="17"/>
                    </a:cxn>
                    <a:cxn ang="0">
                      <a:pos x="13" y="17"/>
                    </a:cxn>
                    <a:cxn ang="0">
                      <a:pos x="9" y="17"/>
                    </a:cxn>
                    <a:cxn ang="0">
                      <a:pos x="7" y="14"/>
                    </a:cxn>
                    <a:cxn ang="0">
                      <a:pos x="8" y="10"/>
                    </a:cxn>
                    <a:cxn ang="0">
                      <a:pos x="12" y="8"/>
                    </a:cxn>
                    <a:cxn ang="0">
                      <a:pos x="12" y="6"/>
                    </a:cxn>
                    <a:cxn ang="0">
                      <a:pos x="14" y="8"/>
                    </a:cxn>
                    <a:cxn ang="0">
                      <a:pos x="17" y="8"/>
                    </a:cxn>
                    <a:cxn ang="0">
                      <a:pos x="19" y="9"/>
                    </a:cxn>
                    <a:cxn ang="0">
                      <a:pos x="18" y="10"/>
                    </a:cxn>
                    <a:cxn ang="0">
                      <a:pos x="18" y="10"/>
                    </a:cxn>
                    <a:cxn ang="0">
                      <a:pos x="14" y="10"/>
                    </a:cxn>
                    <a:cxn ang="0">
                      <a:pos x="11" y="11"/>
                    </a:cxn>
                    <a:cxn ang="0">
                      <a:pos x="11" y="13"/>
                    </a:cxn>
                    <a:cxn ang="0">
                      <a:pos x="12" y="14"/>
                    </a:cxn>
                    <a:cxn ang="0">
                      <a:pos x="15" y="14"/>
                    </a:cxn>
                    <a:cxn ang="0">
                      <a:pos x="18" y="14"/>
                    </a:cxn>
                    <a:cxn ang="0">
                      <a:pos x="23" y="17"/>
                    </a:cxn>
                  </a:cxnLst>
                  <a:rect l="0" t="0" r="r" b="b"/>
                  <a:pathLst>
                    <a:path w="31" h="31">
                      <a:moveTo>
                        <a:pt x="16" y="0"/>
                      </a:move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3" y="7"/>
                        <a:pt x="0" y="14"/>
                        <a:pt x="2" y="20"/>
                      </a:cubicBezTo>
                      <a:cubicBezTo>
                        <a:pt x="4" y="28"/>
                        <a:pt x="11" y="31"/>
                        <a:pt x="18" y="29"/>
                      </a:cubicBezTo>
                      <a:cubicBezTo>
                        <a:pt x="26" y="27"/>
                        <a:pt x="31" y="21"/>
                        <a:pt x="29" y="13"/>
                      </a:cubicBezTo>
                      <a:cubicBezTo>
                        <a:pt x="27" y="8"/>
                        <a:pt x="21" y="2"/>
                        <a:pt x="16" y="0"/>
                      </a:cubicBezTo>
                      <a:close/>
                      <a:moveTo>
                        <a:pt x="23" y="20"/>
                      </a:moveTo>
                      <a:cubicBezTo>
                        <a:pt x="23" y="20"/>
                        <a:pt x="22" y="21"/>
                        <a:pt x="22" y="22"/>
                      </a:cubicBezTo>
                      <a:cubicBezTo>
                        <a:pt x="21" y="22"/>
                        <a:pt x="20" y="23"/>
                        <a:pt x="20" y="23"/>
                      </a:cubicBezTo>
                      <a:cubicBezTo>
                        <a:pt x="19" y="23"/>
                        <a:pt x="18" y="24"/>
                        <a:pt x="18" y="24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5" y="25"/>
                        <a:pt x="15" y="25"/>
                        <a:pt x="14" y="25"/>
                      </a:cubicBezTo>
                      <a:cubicBezTo>
                        <a:pt x="14" y="25"/>
                        <a:pt x="13" y="25"/>
                        <a:pt x="12" y="25"/>
                      </a:cubicBezTo>
                      <a:cubicBezTo>
                        <a:pt x="11" y="25"/>
                        <a:pt x="11" y="24"/>
                        <a:pt x="10" y="24"/>
                      </a:cubicBezTo>
                      <a:cubicBezTo>
                        <a:pt x="10" y="24"/>
                        <a:pt x="10" y="24"/>
                        <a:pt x="10" y="23"/>
                      </a:cubicBezTo>
                      <a:cubicBezTo>
                        <a:pt x="10" y="23"/>
                        <a:pt x="10" y="23"/>
                        <a:pt x="10" y="22"/>
                      </a:cubicBezTo>
                      <a:cubicBezTo>
                        <a:pt x="10" y="22"/>
                        <a:pt x="10" y="22"/>
                        <a:pt x="11" y="22"/>
                      </a:cubicBezTo>
                      <a:cubicBezTo>
                        <a:pt x="11" y="22"/>
                        <a:pt x="11" y="22"/>
                        <a:pt x="12" y="22"/>
                      </a:cubicBezTo>
                      <a:cubicBezTo>
                        <a:pt x="12" y="22"/>
                        <a:pt x="12" y="22"/>
                        <a:pt x="13" y="22"/>
                      </a:cubicBezTo>
                      <a:cubicBezTo>
                        <a:pt x="13" y="22"/>
                        <a:pt x="14" y="22"/>
                        <a:pt x="15" y="22"/>
                      </a:cubicBezTo>
                      <a:cubicBezTo>
                        <a:pt x="15" y="22"/>
                        <a:pt x="16" y="22"/>
                        <a:pt x="17" y="22"/>
                      </a:cubicBezTo>
                      <a:cubicBezTo>
                        <a:pt x="17" y="22"/>
                        <a:pt x="17" y="21"/>
                        <a:pt x="18" y="21"/>
                      </a:cubicBezTo>
                      <a:cubicBezTo>
                        <a:pt x="18" y="21"/>
                        <a:pt x="18" y="21"/>
                        <a:pt x="19" y="21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cubicBezTo>
                        <a:pt x="19" y="19"/>
                        <a:pt x="19" y="19"/>
                        <a:pt x="19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8" y="17"/>
                        <a:pt x="18" y="17"/>
                        <a:pt x="17" y="17"/>
                      </a:cubicBezTo>
                      <a:cubicBezTo>
                        <a:pt x="16" y="17"/>
                        <a:pt x="15" y="17"/>
                        <a:pt x="15" y="17"/>
                      </a:cubicBezTo>
                      <a:cubicBezTo>
                        <a:pt x="14" y="17"/>
                        <a:pt x="13" y="17"/>
                        <a:pt x="13" y="17"/>
                      </a:cubicBezTo>
                      <a:cubicBezTo>
                        <a:pt x="12" y="17"/>
                        <a:pt x="11" y="17"/>
                        <a:pt x="11" y="17"/>
                      </a:cubicBezTo>
                      <a:cubicBezTo>
                        <a:pt x="10" y="17"/>
                        <a:pt x="10" y="17"/>
                        <a:pt x="9" y="17"/>
                      </a:cubicBezTo>
                      <a:cubicBezTo>
                        <a:pt x="9" y="16"/>
                        <a:pt x="8" y="16"/>
                        <a:pt x="8" y="16"/>
                      </a:cubicBezTo>
                      <a:cubicBezTo>
                        <a:pt x="8" y="15"/>
                        <a:pt x="7" y="15"/>
                        <a:pt x="7" y="14"/>
                      </a:cubicBezTo>
                      <a:cubicBezTo>
                        <a:pt x="7" y="13"/>
                        <a:pt x="7" y="13"/>
                        <a:pt x="7" y="12"/>
                      </a:cubicBezTo>
                      <a:cubicBezTo>
                        <a:pt x="8" y="11"/>
                        <a:pt x="8" y="11"/>
                        <a:pt x="8" y="10"/>
                      </a:cubicBezTo>
                      <a:cubicBezTo>
                        <a:pt x="9" y="10"/>
                        <a:pt x="9" y="9"/>
                        <a:pt x="10" y="9"/>
                      </a:cubicBezTo>
                      <a:cubicBezTo>
                        <a:pt x="11" y="9"/>
                        <a:pt x="11" y="9"/>
                        <a:pt x="12" y="8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6"/>
                        <a:pt x="11" y="6"/>
                        <a:pt x="12" y="6"/>
                      </a:cubicBezTo>
                      <a:cubicBezTo>
                        <a:pt x="13" y="5"/>
                        <a:pt x="13" y="6"/>
                        <a:pt x="13" y="6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8"/>
                        <a:pt x="15" y="8"/>
                        <a:pt x="15" y="8"/>
                      </a:cubicBezTo>
                      <a:cubicBezTo>
                        <a:pt x="16" y="7"/>
                        <a:pt x="17" y="8"/>
                        <a:pt x="17" y="8"/>
                      </a:cubicBezTo>
                      <a:cubicBezTo>
                        <a:pt x="18" y="8"/>
                        <a:pt x="18" y="8"/>
                        <a:pt x="19" y="8"/>
                      </a:cubicBezTo>
                      <a:cubicBezTo>
                        <a:pt x="19" y="8"/>
                        <a:pt x="19" y="9"/>
                        <a:pt x="19" y="9"/>
                      </a:cubicBezTo>
                      <a:cubicBezTo>
                        <a:pt x="19" y="9"/>
                        <a:pt x="19" y="10"/>
                        <a:pt x="19" y="10"/>
                      </a:cubicBezTo>
                      <a:cubicBezTo>
                        <a:pt x="19" y="10"/>
                        <a:pt x="19" y="10"/>
                        <a:pt x="18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7" y="10"/>
                        <a:pt x="17" y="10"/>
                        <a:pt x="16" y="10"/>
                      </a:cubicBezTo>
                      <a:cubicBezTo>
                        <a:pt x="15" y="10"/>
                        <a:pt x="15" y="10"/>
                        <a:pt x="14" y="10"/>
                      </a:cubicBezTo>
                      <a:cubicBezTo>
                        <a:pt x="13" y="11"/>
                        <a:pt x="13" y="11"/>
                        <a:pt x="12" y="11"/>
                      </a:cubicBezTo>
                      <a:cubicBezTo>
                        <a:pt x="12" y="11"/>
                        <a:pt x="12" y="11"/>
                        <a:pt x="11" y="11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3"/>
                        <a:pt x="11" y="14"/>
                        <a:pt x="11" y="14"/>
                      </a:cubicBezTo>
                      <a:cubicBezTo>
                        <a:pt x="11" y="14"/>
                        <a:pt x="12" y="14"/>
                        <a:pt x="12" y="14"/>
                      </a:cubicBez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4" y="14"/>
                        <a:pt x="14" y="14"/>
                        <a:pt x="15" y="14"/>
                      </a:cubicBezTo>
                      <a:cubicBezTo>
                        <a:pt x="15" y="14"/>
                        <a:pt x="16" y="14"/>
                        <a:pt x="17" y="14"/>
                      </a:cubicBezTo>
                      <a:cubicBezTo>
                        <a:pt x="17" y="14"/>
                        <a:pt x="18" y="14"/>
                        <a:pt x="18" y="14"/>
                      </a:cubicBezTo>
                      <a:cubicBezTo>
                        <a:pt x="20" y="14"/>
                        <a:pt x="20" y="15"/>
                        <a:pt x="21" y="15"/>
                      </a:cubicBezTo>
                      <a:cubicBezTo>
                        <a:pt x="22" y="16"/>
                        <a:pt x="22" y="16"/>
                        <a:pt x="23" y="17"/>
                      </a:cubicBezTo>
                      <a:cubicBezTo>
                        <a:pt x="23" y="18"/>
                        <a:pt x="23" y="19"/>
                        <a:pt x="23" y="2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Freeform: Shape 51"/>
                <p:cNvSpPr/>
                <p:nvPr/>
              </p:nvSpPr>
              <p:spPr bwMode="auto">
                <a:xfrm>
                  <a:off x="4491038" y="4660900"/>
                  <a:ext cx="38100" cy="3175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9" y="10"/>
                    </a:cxn>
                    <a:cxn ang="0">
                      <a:pos x="13" y="9"/>
                    </a:cxn>
                    <a:cxn ang="0">
                      <a:pos x="13" y="2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10" y="3"/>
                    </a:cxn>
                    <a:cxn ang="0">
                      <a:pos x="8" y="2"/>
                    </a:cxn>
                    <a:cxn ang="0">
                      <a:pos x="6" y="3"/>
                    </a:cxn>
                    <a:cxn ang="0">
                      <a:pos x="5" y="5"/>
                    </a:cxn>
                    <a:cxn ang="0">
                      <a:pos x="5" y="6"/>
                    </a:cxn>
                    <a:cxn ang="0">
                      <a:pos x="1" y="5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13" h="11">
                      <a:moveTo>
                        <a:pt x="5" y="11"/>
                      </a:moveTo>
                      <a:cubicBezTo>
                        <a:pt x="5" y="11"/>
                        <a:pt x="9" y="10"/>
                        <a:pt x="9" y="10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9"/>
                        <a:pt x="13" y="4"/>
                        <a:pt x="13" y="2"/>
                      </a:cubicBezTo>
                      <a:cubicBezTo>
                        <a:pt x="13" y="0"/>
                        <a:pt x="11" y="1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3"/>
                      </a:cubicBezTo>
                      <a:cubicBezTo>
                        <a:pt x="9" y="3"/>
                        <a:pt x="9" y="2"/>
                        <a:pt x="8" y="2"/>
                      </a:cubicBezTo>
                      <a:cubicBezTo>
                        <a:pt x="7" y="1"/>
                        <a:pt x="6" y="2"/>
                        <a:pt x="6" y="3"/>
                      </a:cubicBezTo>
                      <a:cubicBezTo>
                        <a:pt x="5" y="4"/>
                        <a:pt x="5" y="4"/>
                        <a:pt x="5" y="5"/>
                      </a:cubicBezTo>
                      <a:cubicBezTo>
                        <a:pt x="5" y="5"/>
                        <a:pt x="5" y="6"/>
                        <a:pt x="5" y="6"/>
                      </a:cubicBezTo>
                      <a:cubicBezTo>
                        <a:pt x="3" y="3"/>
                        <a:pt x="0" y="3"/>
                        <a:pt x="1" y="5"/>
                      </a:cubicBezTo>
                      <a:cubicBezTo>
                        <a:pt x="3" y="7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  <p:grpSp>
        <p:nvGrpSpPr>
          <p:cNvPr id="5" name="千图PPT彼岸天：ID 8661124库_组合 53"/>
          <p:cNvGrpSpPr/>
          <p:nvPr>
            <p:custDataLst>
              <p:tags r:id="rId2"/>
            </p:custDataLst>
          </p:nvPr>
        </p:nvGrpSpPr>
        <p:grpSpPr>
          <a:xfrm>
            <a:off x="4153901" y="1695922"/>
            <a:ext cx="2379936" cy="1099012"/>
            <a:chOff x="4153901" y="1695922"/>
            <a:chExt cx="2379936" cy="1099012"/>
          </a:xfrm>
        </p:grpSpPr>
        <p:sp>
          <p:nvSpPr>
            <p:cNvPr id="18" name="TextBox 65"/>
            <p:cNvSpPr txBox="1"/>
            <p:nvPr/>
          </p:nvSpPr>
          <p:spPr>
            <a:xfrm>
              <a:off x="4153901" y="2150237"/>
              <a:ext cx="2379936" cy="644697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/>
                <a:t>2018.3</a:t>
              </a:r>
              <a:r>
                <a:rPr lang="zh-CN" altLang="en-US" dirty="0"/>
                <a:t>月</a:t>
              </a:r>
              <a:endParaRPr lang="zh-CN" altLang="en-US" dirty="0"/>
            </a:p>
          </p:txBody>
        </p:sp>
        <p:sp>
          <p:nvSpPr>
            <p:cNvPr id="19" name="Rectangle 66"/>
            <p:cNvSpPr/>
            <p:nvPr/>
          </p:nvSpPr>
          <p:spPr>
            <a:xfrm>
              <a:off x="4153901" y="1695922"/>
              <a:ext cx="2379936" cy="417742"/>
            </a:xfrm>
            <a:prstGeom prst="rect">
              <a:avLst/>
            </a:prstGeom>
          </p:spPr>
          <p:txBody>
            <a:bodyPr wrap="none"/>
            <a:lstStyle/>
            <a:p>
              <a:r>
                <a:rPr lang="zh-CN" altLang="en-US" b="1" dirty="0">
                  <a:solidFill>
                    <a:schemeClr val="accent3"/>
                  </a:solidFill>
                </a:rPr>
                <a:t>邀请学生试用，根据新增</a:t>
              </a:r>
              <a:endParaRPr lang="zh-CN" altLang="en-US" b="1" dirty="0">
                <a:solidFill>
                  <a:schemeClr val="accent3"/>
                </a:solidFill>
              </a:endParaRPr>
            </a:p>
            <a:p>
              <a:r>
                <a:rPr lang="zh-CN" altLang="en-US" b="1" dirty="0">
                  <a:solidFill>
                    <a:schemeClr val="accent3"/>
                  </a:solidFill>
                </a:rPr>
                <a:t>需求，完成第二次迭代</a:t>
              </a:r>
              <a:endParaRPr lang="zh-CN" altLang="en-US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6" name="千图PPT彼岸天：ID 8661124库_组合 56"/>
          <p:cNvGrpSpPr/>
          <p:nvPr>
            <p:custDataLst>
              <p:tags r:id="rId3"/>
            </p:custDataLst>
          </p:nvPr>
        </p:nvGrpSpPr>
        <p:grpSpPr>
          <a:xfrm>
            <a:off x="9031097" y="2113881"/>
            <a:ext cx="2443767" cy="990427"/>
            <a:chOff x="9031097" y="2113881"/>
            <a:chExt cx="2443767" cy="990427"/>
          </a:xfrm>
        </p:grpSpPr>
        <p:sp>
          <p:nvSpPr>
            <p:cNvPr id="16" name="TextBox 69"/>
            <p:cNvSpPr txBox="1"/>
            <p:nvPr/>
          </p:nvSpPr>
          <p:spPr>
            <a:xfrm>
              <a:off x="9031097" y="2459611"/>
              <a:ext cx="2443767" cy="644697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sz="1065" dirty="0"/>
                <a:t>2018.4</a:t>
              </a:r>
              <a:r>
                <a:rPr lang="zh-CN" altLang="en-US" sz="1065" dirty="0"/>
                <a:t>月</a:t>
              </a:r>
              <a:endParaRPr lang="zh-CN" altLang="en-US" sz="1065" dirty="0"/>
            </a:p>
          </p:txBody>
        </p:sp>
        <p:sp>
          <p:nvSpPr>
            <p:cNvPr id="17" name="Rectangle 70"/>
            <p:cNvSpPr/>
            <p:nvPr/>
          </p:nvSpPr>
          <p:spPr>
            <a:xfrm>
              <a:off x="9031097" y="2113881"/>
              <a:ext cx="2443767" cy="41774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完成最后的测试，交付成品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7" name="千图PPT彼岸天：ID 8661124库_组合 55"/>
          <p:cNvGrpSpPr/>
          <p:nvPr>
            <p:custDataLst>
              <p:tags r:id="rId4"/>
            </p:custDataLst>
          </p:nvPr>
        </p:nvGrpSpPr>
        <p:grpSpPr>
          <a:xfrm>
            <a:off x="6752409" y="3719739"/>
            <a:ext cx="2341756" cy="1090757"/>
            <a:chOff x="6752409" y="3719739"/>
            <a:chExt cx="2341756" cy="1090757"/>
          </a:xfrm>
        </p:grpSpPr>
        <p:sp>
          <p:nvSpPr>
            <p:cNvPr id="14" name="TextBox 72"/>
            <p:cNvSpPr txBox="1"/>
            <p:nvPr/>
          </p:nvSpPr>
          <p:spPr>
            <a:xfrm>
              <a:off x="6752409" y="4165799"/>
              <a:ext cx="2341756" cy="644697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/>
                <a:t>2018.3</a:t>
              </a:r>
              <a:r>
                <a:rPr lang="zh-CN" altLang="en-US" dirty="0"/>
                <a:t>月</a:t>
              </a:r>
              <a:endParaRPr lang="zh-CN" altLang="en-US" dirty="0"/>
            </a:p>
          </p:txBody>
        </p:sp>
        <p:sp>
          <p:nvSpPr>
            <p:cNvPr id="15" name="Rectangle 73"/>
            <p:cNvSpPr/>
            <p:nvPr/>
          </p:nvSpPr>
          <p:spPr>
            <a:xfrm>
              <a:off x="6752409" y="3719739"/>
              <a:ext cx="2341756" cy="417742"/>
            </a:xfrm>
            <a:prstGeom prst="rect">
              <a:avLst/>
            </a:prstGeom>
          </p:spPr>
          <p:txBody>
            <a:bodyPr wrap="none"/>
            <a:lstStyle/>
            <a:p>
              <a:r>
                <a:rPr lang="zh-CN" altLang="en-US" b="1" dirty="0">
                  <a:solidFill>
                    <a:schemeClr val="accent4"/>
                  </a:solidFill>
                </a:rPr>
                <a:t>邀请老师试用，完成</a:t>
              </a:r>
              <a:endParaRPr lang="zh-CN" altLang="en-US" b="1" dirty="0">
                <a:solidFill>
                  <a:schemeClr val="accent4"/>
                </a:solidFill>
              </a:endParaRPr>
            </a:p>
            <a:p>
              <a:r>
                <a:rPr lang="zh-CN" altLang="en-US" b="1" dirty="0">
                  <a:solidFill>
                    <a:schemeClr val="accent4"/>
                  </a:solidFill>
                </a:rPr>
                <a:t>第三次迭代</a:t>
              </a:r>
              <a:endParaRPr lang="zh-CN" altLang="en-US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8" name="千图PPT彼岸天：ID 8661124库_组合 54"/>
          <p:cNvGrpSpPr/>
          <p:nvPr>
            <p:custDataLst>
              <p:tags r:id="rId5"/>
            </p:custDataLst>
          </p:nvPr>
        </p:nvGrpSpPr>
        <p:grpSpPr>
          <a:xfrm>
            <a:off x="3954061" y="4292746"/>
            <a:ext cx="2425133" cy="1294592"/>
            <a:chOff x="3924851" y="4392441"/>
            <a:chExt cx="2425133" cy="1294592"/>
          </a:xfrm>
        </p:grpSpPr>
        <p:sp>
          <p:nvSpPr>
            <p:cNvPr id="12" name="TextBox 75"/>
            <p:cNvSpPr txBox="1"/>
            <p:nvPr/>
          </p:nvSpPr>
          <p:spPr>
            <a:xfrm>
              <a:off x="3924851" y="5042336"/>
              <a:ext cx="2425133" cy="644697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zh-CN" dirty="0"/>
                <a:t>2018.1</a:t>
              </a:r>
              <a:r>
                <a:rPr lang="zh-CN" altLang="en-US" dirty="0"/>
                <a:t>月</a:t>
              </a:r>
              <a:endParaRPr lang="zh-CN" altLang="en-US" dirty="0"/>
            </a:p>
          </p:txBody>
        </p:sp>
        <p:sp>
          <p:nvSpPr>
            <p:cNvPr id="13" name="Rectangle 76"/>
            <p:cNvSpPr/>
            <p:nvPr/>
          </p:nvSpPr>
          <p:spPr>
            <a:xfrm>
              <a:off x="3924851" y="4392441"/>
              <a:ext cx="2425133" cy="417742"/>
            </a:xfrm>
            <a:prstGeom prst="rect">
              <a:avLst/>
            </a:prstGeom>
          </p:spPr>
          <p:txBody>
            <a:bodyPr wrap="none"/>
            <a:lstStyle/>
            <a:p>
              <a:r>
                <a:rPr lang="zh-CN" altLang="en-US" sz="2000" b="1" dirty="0">
                  <a:solidFill>
                    <a:schemeClr val="accent2"/>
                  </a:solidFill>
                </a:rPr>
                <a:t>完成一次迭代</a:t>
              </a:r>
              <a:endParaRPr lang="zh-CN" altLang="en-US" sz="2000" b="1" dirty="0">
                <a:solidFill>
                  <a:schemeClr val="accent2"/>
                </a:solidFill>
              </a:endParaRPr>
            </a:p>
            <a:p>
              <a:r>
                <a:rPr lang="zh-CN" altLang="en-US" sz="2000" b="1" dirty="0">
                  <a:solidFill>
                    <a:schemeClr val="accent2"/>
                  </a:solidFill>
                </a:rPr>
                <a:t>测试评价</a:t>
              </a:r>
              <a:endParaRPr lang="zh-CN" altLang="en-US" sz="20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9" name="千图PPT彼岸天：ID 8661124库_组合 52"/>
          <p:cNvGrpSpPr/>
          <p:nvPr>
            <p:custDataLst>
              <p:tags r:id="rId6"/>
            </p:custDataLst>
          </p:nvPr>
        </p:nvGrpSpPr>
        <p:grpSpPr>
          <a:xfrm>
            <a:off x="967318" y="3302269"/>
            <a:ext cx="2182648" cy="1191722"/>
            <a:chOff x="719668" y="2961274"/>
            <a:chExt cx="2182648" cy="1191722"/>
          </a:xfrm>
        </p:grpSpPr>
        <p:sp>
          <p:nvSpPr>
            <p:cNvPr id="10" name="TextBox 78"/>
            <p:cNvSpPr txBox="1"/>
            <p:nvPr/>
          </p:nvSpPr>
          <p:spPr>
            <a:xfrm>
              <a:off x="719668" y="3508299"/>
              <a:ext cx="2181600" cy="644697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sz="2000" dirty="0"/>
                <a:t>2018.12</a:t>
              </a:r>
              <a:r>
                <a:rPr lang="zh-CN" altLang="en-US" sz="2000" dirty="0"/>
                <a:t>月</a:t>
              </a:r>
              <a:endParaRPr lang="zh-CN" altLang="en-US" sz="2000" dirty="0"/>
            </a:p>
          </p:txBody>
        </p:sp>
        <p:sp>
          <p:nvSpPr>
            <p:cNvPr id="11" name="Rectangle 79"/>
            <p:cNvSpPr/>
            <p:nvPr/>
          </p:nvSpPr>
          <p:spPr>
            <a:xfrm>
              <a:off x="719668" y="2961274"/>
              <a:ext cx="2182648" cy="41774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l"/>
              <a:r>
                <a:rPr lang="zh-CN" altLang="en-US" sz="2000" b="1" dirty="0">
                  <a:solidFill>
                    <a:schemeClr val="accent1"/>
                  </a:solidFill>
                  <a:sym typeface="+mn-ea"/>
                </a:rPr>
                <a:t>接口设计</a:t>
              </a:r>
              <a:endParaRPr lang="zh-CN" altLang="en-US" sz="2000" b="1" dirty="0">
                <a:solidFill>
                  <a:schemeClr val="accent1"/>
                </a:solidFill>
              </a:endParaRPr>
            </a:p>
            <a:p>
              <a:pPr algn="l"/>
              <a:r>
                <a:rPr lang="zh-CN" altLang="en-US" sz="2000" b="1" dirty="0">
                  <a:solidFill>
                    <a:schemeClr val="accent1"/>
                  </a:solidFill>
                </a:rPr>
                <a:t>需求文档</a:t>
              </a:r>
              <a:r>
                <a:rPr lang="en-US" altLang="zh-CN" sz="2000" b="1" dirty="0">
                  <a:solidFill>
                    <a:schemeClr val="accent1"/>
                  </a:solidFill>
                </a:rPr>
                <a:t>3.0</a:t>
              </a:r>
              <a:r>
                <a:rPr lang="zh-CN" altLang="en-US" sz="2000" b="1" dirty="0">
                  <a:solidFill>
                    <a:schemeClr val="accent1"/>
                  </a:solidFill>
                </a:rPr>
                <a:t>（最终版）</a:t>
              </a:r>
              <a:endParaRPr lang="zh-CN" altLang="en-US" sz="2000" b="1" dirty="0">
                <a:solidFill>
                  <a:schemeClr val="accent1"/>
                </a:solidFill>
              </a:endParaRPr>
            </a:p>
            <a:p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" name="流程图: 过程 1"/>
          <p:cNvSpPr/>
          <p:nvPr/>
        </p:nvSpPr>
        <p:spPr>
          <a:xfrm>
            <a:off x="3822065" y="69850"/>
            <a:ext cx="4829810" cy="1038225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641850" y="175578"/>
            <a:ext cx="3371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未来任务规划 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4165" y="2775692"/>
            <a:ext cx="4961345" cy="994237"/>
            <a:chOff x="3944664" y="1004430"/>
            <a:chExt cx="3721009" cy="745678"/>
          </a:xfrm>
        </p:grpSpPr>
        <p:grpSp>
          <p:nvGrpSpPr>
            <p:cNvPr id="3" name="组合 2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3944664" y="1004430"/>
              <a:ext cx="3721009" cy="530915"/>
              <a:chOff x="1471839" y="1196104"/>
              <a:chExt cx="4961346" cy="707886"/>
            </a:xfrm>
          </p:grpSpPr>
          <p:sp>
            <p:nvSpPr>
              <p:cNvPr id="5" name="TextBox 6"/>
              <p:cNvSpPr txBox="1"/>
              <p:nvPr/>
            </p:nvSpPr>
            <p:spPr>
              <a:xfrm>
                <a:off x="1471839" y="1196104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04</a:t>
                </a:r>
                <a:endParaRPr kumimoji="0" lang="en-US" altLang="zh-CN" sz="8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TextBox 8"/>
              <p:cNvSpPr txBox="1"/>
              <p:nvPr/>
            </p:nvSpPr>
            <p:spPr>
              <a:xfrm>
                <a:off x="2470611" y="156857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0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人员安排</a:t>
                </a:r>
                <a:endParaRPr lang="zh-CN" altLang="en-US" sz="40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678716" y="1440289"/>
            <a:ext cx="4555030" cy="4254548"/>
            <a:chOff x="3678716" y="1440289"/>
            <a:chExt cx="4555030" cy="4254548"/>
          </a:xfrm>
        </p:grpSpPr>
        <p:sp>
          <p:nvSpPr>
            <p:cNvPr id="4" name="Arc 38"/>
            <p:cNvSpPr/>
            <p:nvPr/>
          </p:nvSpPr>
          <p:spPr>
            <a:xfrm flipH="1">
              <a:off x="4238423" y="1966540"/>
              <a:ext cx="3449036" cy="3449038"/>
            </a:xfrm>
            <a:prstGeom prst="arc">
              <a:avLst>
                <a:gd name="adj1" fmla="val 79081"/>
                <a:gd name="adj2" fmla="val 2091694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Arc 39"/>
            <p:cNvSpPr/>
            <p:nvPr/>
          </p:nvSpPr>
          <p:spPr>
            <a:xfrm flipH="1">
              <a:off x="4237383" y="1966540"/>
              <a:ext cx="3449036" cy="3449038"/>
            </a:xfrm>
            <a:prstGeom prst="arc">
              <a:avLst>
                <a:gd name="adj1" fmla="val 4290594"/>
                <a:gd name="adj2" fmla="val 6451785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Arc 40"/>
            <p:cNvSpPr/>
            <p:nvPr/>
          </p:nvSpPr>
          <p:spPr>
            <a:xfrm flipH="1">
              <a:off x="4237383" y="1969125"/>
              <a:ext cx="3449036" cy="3449038"/>
            </a:xfrm>
            <a:prstGeom prst="arc">
              <a:avLst>
                <a:gd name="adj1" fmla="val 8675550"/>
                <a:gd name="adj2" fmla="val 10772899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Arc 41"/>
            <p:cNvSpPr/>
            <p:nvPr/>
          </p:nvSpPr>
          <p:spPr>
            <a:xfrm flipH="1">
              <a:off x="4238423" y="1967107"/>
              <a:ext cx="3449036" cy="3449038"/>
            </a:xfrm>
            <a:prstGeom prst="arc">
              <a:avLst>
                <a:gd name="adj1" fmla="val 12923897"/>
                <a:gd name="adj2" fmla="val 15113116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Arc 42"/>
            <p:cNvSpPr/>
            <p:nvPr/>
          </p:nvSpPr>
          <p:spPr>
            <a:xfrm flipH="1">
              <a:off x="4238423" y="1967107"/>
              <a:ext cx="3449036" cy="3449038"/>
            </a:xfrm>
            <a:prstGeom prst="arc">
              <a:avLst>
                <a:gd name="adj1" fmla="val 17348795"/>
                <a:gd name="adj2" fmla="val 19494618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77"/>
            <p:cNvSpPr/>
            <p:nvPr/>
          </p:nvSpPr>
          <p:spPr bwMode="auto">
            <a:xfrm>
              <a:off x="5343386" y="1440289"/>
              <a:ext cx="1225692" cy="1227737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78"/>
            <p:cNvSpPr/>
            <p:nvPr/>
          </p:nvSpPr>
          <p:spPr bwMode="auto">
            <a:xfrm>
              <a:off x="7006009" y="2580667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79"/>
            <p:cNvSpPr/>
            <p:nvPr/>
          </p:nvSpPr>
          <p:spPr bwMode="auto">
            <a:xfrm>
              <a:off x="3678716" y="2580667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80"/>
            <p:cNvSpPr/>
            <p:nvPr/>
          </p:nvSpPr>
          <p:spPr bwMode="auto">
            <a:xfrm>
              <a:off x="4319206" y="4469145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5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81"/>
            <p:cNvSpPr/>
            <p:nvPr/>
          </p:nvSpPr>
          <p:spPr bwMode="auto">
            <a:xfrm>
              <a:off x="6365520" y="4469145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4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" name="Group 82"/>
            <p:cNvGrpSpPr/>
            <p:nvPr/>
          </p:nvGrpSpPr>
          <p:grpSpPr>
            <a:xfrm>
              <a:off x="4134786" y="2923996"/>
              <a:ext cx="315596" cy="539025"/>
              <a:chOff x="3097213" y="1074739"/>
              <a:chExt cx="179388" cy="306388"/>
            </a:xfrm>
            <a:solidFill>
              <a:schemeClr val="bg1"/>
            </a:solidFill>
          </p:grpSpPr>
          <p:sp>
            <p:nvSpPr>
              <p:cNvPr id="71" name="Freeform: Shape 83"/>
              <p:cNvSpPr/>
              <p:nvPr/>
            </p:nvSpPr>
            <p:spPr bwMode="auto">
              <a:xfrm>
                <a:off x="3097213" y="1074739"/>
                <a:ext cx="179388" cy="227013"/>
              </a:xfrm>
              <a:custGeom>
                <a:avLst/>
                <a:gdLst/>
                <a:ahLst/>
                <a:cxnLst>
                  <a:cxn ang="0">
                    <a:pos x="20" y="87"/>
                  </a:cxn>
                  <a:cxn ang="0">
                    <a:pos x="19" y="107"/>
                  </a:cxn>
                  <a:cxn ang="0">
                    <a:pos x="23" y="106"/>
                  </a:cxn>
                  <a:cxn ang="0">
                    <a:pos x="64" y="106"/>
                  </a:cxn>
                  <a:cxn ang="0">
                    <a:pos x="67" y="107"/>
                  </a:cxn>
                  <a:cxn ang="0">
                    <a:pos x="66" y="87"/>
                  </a:cxn>
                  <a:cxn ang="0">
                    <a:pos x="85" y="43"/>
                  </a:cxn>
                  <a:cxn ang="0">
                    <a:pos x="43" y="0"/>
                  </a:cxn>
                  <a:cxn ang="0">
                    <a:pos x="0" y="43"/>
                  </a:cxn>
                  <a:cxn ang="0">
                    <a:pos x="20" y="87"/>
                  </a:cxn>
                  <a:cxn ang="0">
                    <a:pos x="43" y="9"/>
                  </a:cxn>
                  <a:cxn ang="0">
                    <a:pos x="76" y="43"/>
                  </a:cxn>
                  <a:cxn ang="0">
                    <a:pos x="60" y="80"/>
                  </a:cxn>
                  <a:cxn ang="0">
                    <a:pos x="57" y="83"/>
                  </a:cxn>
                  <a:cxn ang="0">
                    <a:pos x="58" y="99"/>
                  </a:cxn>
                  <a:cxn ang="0">
                    <a:pos x="28" y="99"/>
                  </a:cxn>
                  <a:cxn ang="0">
                    <a:pos x="29" y="84"/>
                  </a:cxn>
                  <a:cxn ang="0">
                    <a:pos x="26" y="81"/>
                  </a:cxn>
                  <a:cxn ang="0">
                    <a:pos x="9" y="43"/>
                  </a:cxn>
                  <a:cxn ang="0">
                    <a:pos x="43" y="9"/>
                  </a:cxn>
                </a:cxnLst>
                <a:rect l="0" t="0" r="r" b="b"/>
                <a:pathLst>
                  <a:path w="85" h="107">
                    <a:moveTo>
                      <a:pt x="20" y="87"/>
                    </a:moveTo>
                    <a:cubicBezTo>
                      <a:pt x="19" y="107"/>
                      <a:pt x="19" y="107"/>
                      <a:pt x="19" y="107"/>
                    </a:cubicBezTo>
                    <a:cubicBezTo>
                      <a:pt x="20" y="106"/>
                      <a:pt x="21" y="106"/>
                      <a:pt x="23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5" y="106"/>
                      <a:pt x="66" y="106"/>
                      <a:pt x="67" y="107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8" y="76"/>
                      <a:pt x="85" y="58"/>
                      <a:pt x="85" y="43"/>
                    </a:cubicBezTo>
                    <a:cubicBezTo>
                      <a:pt x="85" y="19"/>
                      <a:pt x="66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58"/>
                      <a:pt x="8" y="77"/>
                      <a:pt x="20" y="87"/>
                    </a:cubicBezTo>
                    <a:close/>
                    <a:moveTo>
                      <a:pt x="43" y="9"/>
                    </a:moveTo>
                    <a:cubicBezTo>
                      <a:pt x="61" y="9"/>
                      <a:pt x="76" y="24"/>
                      <a:pt x="76" y="43"/>
                    </a:cubicBezTo>
                    <a:cubicBezTo>
                      <a:pt x="76" y="56"/>
                      <a:pt x="70" y="71"/>
                      <a:pt x="60" y="80"/>
                    </a:cubicBezTo>
                    <a:cubicBezTo>
                      <a:pt x="57" y="83"/>
                      <a:pt x="57" y="83"/>
                      <a:pt x="57" y="83"/>
                    </a:cubicBezTo>
                    <a:cubicBezTo>
                      <a:pt x="58" y="99"/>
                      <a:pt x="58" y="99"/>
                      <a:pt x="58" y="99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16" y="72"/>
                      <a:pt x="9" y="56"/>
                      <a:pt x="9" y="43"/>
                    </a:cubicBezTo>
                    <a:cubicBezTo>
                      <a:pt x="9" y="24"/>
                      <a:pt x="24" y="9"/>
                      <a:pt x="43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Freeform: Shape 84"/>
              <p:cNvSpPr/>
              <p:nvPr/>
            </p:nvSpPr>
            <p:spPr bwMode="auto">
              <a:xfrm>
                <a:off x="3132138" y="1304926"/>
                <a:ext cx="112713" cy="22225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6" y="11"/>
                  </a:cxn>
                  <a:cxn ang="0">
                    <a:pos x="47" y="11"/>
                  </a:cxn>
                  <a:cxn ang="0">
                    <a:pos x="53" y="6"/>
                  </a:cxn>
                  <a:cxn ang="0">
                    <a:pos x="47" y="0"/>
                  </a:cxn>
                </a:cxnLst>
                <a:rect l="0" t="0" r="r" b="b"/>
                <a:pathLst>
                  <a:path w="53" h="11">
                    <a:moveTo>
                      <a:pt x="4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50" y="11"/>
                      <a:pt x="53" y="9"/>
                      <a:pt x="53" y="6"/>
                    </a:cubicBezTo>
                    <a:cubicBezTo>
                      <a:pt x="53" y="3"/>
                      <a:pt x="50" y="0"/>
                      <a:pt x="4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Freeform: Shape 85"/>
              <p:cNvSpPr/>
              <p:nvPr/>
            </p:nvSpPr>
            <p:spPr bwMode="auto">
              <a:xfrm>
                <a:off x="3136901" y="1331914"/>
                <a:ext cx="101600" cy="23813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5" y="11"/>
                  </a:cxn>
                  <a:cxn ang="0">
                    <a:pos x="43" y="11"/>
                  </a:cxn>
                  <a:cxn ang="0">
                    <a:pos x="48" y="5"/>
                  </a:cxn>
                  <a:cxn ang="0">
                    <a:pos x="43" y="0"/>
                  </a:cxn>
                </a:cxnLst>
                <a:rect l="0" t="0" r="r" b="b"/>
                <a:pathLst>
                  <a:path w="48" h="11">
                    <a:moveTo>
                      <a:pt x="43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1"/>
                      <a:pt x="5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6" y="11"/>
                      <a:pt x="48" y="8"/>
                      <a:pt x="48" y="5"/>
                    </a:cubicBezTo>
                    <a:cubicBezTo>
                      <a:pt x="48" y="2"/>
                      <a:pt x="46" y="0"/>
                      <a:pt x="4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Freeform: Shape 86"/>
              <p:cNvSpPr/>
              <p:nvPr/>
            </p:nvSpPr>
            <p:spPr bwMode="auto">
              <a:xfrm>
                <a:off x="3144838" y="1360489"/>
                <a:ext cx="85725" cy="206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5" y="10"/>
                  </a:cxn>
                  <a:cxn ang="0">
                    <a:pos x="36" y="10"/>
                  </a:cxn>
                  <a:cxn ang="0">
                    <a:pos x="40" y="5"/>
                  </a:cxn>
                  <a:cxn ang="0">
                    <a:pos x="36" y="0"/>
                  </a:cxn>
                </a:cxnLst>
                <a:rect l="0" t="0" r="r" b="b"/>
                <a:pathLst>
                  <a:path w="40" h="10">
                    <a:moveTo>
                      <a:pt x="3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8" y="10"/>
                      <a:pt x="40" y="8"/>
                      <a:pt x="40" y="5"/>
                    </a:cubicBezTo>
                    <a:cubicBezTo>
                      <a:pt x="40" y="2"/>
                      <a:pt x="38" y="0"/>
                      <a:pt x="3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Freeform: Shape 87"/>
              <p:cNvSpPr/>
              <p:nvPr/>
            </p:nvSpPr>
            <p:spPr bwMode="auto">
              <a:xfrm>
                <a:off x="3144838" y="1116014"/>
                <a:ext cx="98425" cy="90488"/>
              </a:xfrm>
              <a:custGeom>
                <a:avLst/>
                <a:gdLst/>
                <a:ahLst/>
                <a:cxnLst>
                  <a:cxn ang="0">
                    <a:pos x="42" y="28"/>
                  </a:cxn>
                  <a:cxn ang="0">
                    <a:pos x="38" y="43"/>
                  </a:cxn>
                  <a:cxn ang="0">
                    <a:pos x="46" y="24"/>
                  </a:cxn>
                  <a:cxn ang="0">
                    <a:pos x="21" y="0"/>
                  </a:cxn>
                  <a:cxn ang="0">
                    <a:pos x="0" y="10"/>
                  </a:cxn>
                  <a:cxn ang="0">
                    <a:pos x="17" y="3"/>
                  </a:cxn>
                  <a:cxn ang="0">
                    <a:pos x="42" y="28"/>
                  </a:cxn>
                </a:cxnLst>
                <a:rect l="0" t="0" r="r" b="b"/>
                <a:pathLst>
                  <a:path w="46" h="43">
                    <a:moveTo>
                      <a:pt x="42" y="28"/>
                    </a:moveTo>
                    <a:cubicBezTo>
                      <a:pt x="42" y="34"/>
                      <a:pt x="41" y="39"/>
                      <a:pt x="38" y="43"/>
                    </a:cubicBezTo>
                    <a:cubicBezTo>
                      <a:pt x="43" y="38"/>
                      <a:pt x="46" y="32"/>
                      <a:pt x="46" y="24"/>
                    </a:cubicBezTo>
                    <a:cubicBezTo>
                      <a:pt x="46" y="11"/>
                      <a:pt x="35" y="0"/>
                      <a:pt x="21" y="0"/>
                    </a:cubicBezTo>
                    <a:cubicBezTo>
                      <a:pt x="12" y="0"/>
                      <a:pt x="5" y="4"/>
                      <a:pt x="0" y="10"/>
                    </a:cubicBezTo>
                    <a:cubicBezTo>
                      <a:pt x="5" y="6"/>
                      <a:pt x="11" y="3"/>
                      <a:pt x="17" y="3"/>
                    </a:cubicBezTo>
                    <a:cubicBezTo>
                      <a:pt x="31" y="3"/>
                      <a:pt x="42" y="15"/>
                      <a:pt x="42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Group 88"/>
            <p:cNvGrpSpPr/>
            <p:nvPr/>
          </p:nvGrpSpPr>
          <p:grpSpPr>
            <a:xfrm>
              <a:off x="4682287" y="4876907"/>
              <a:ext cx="501603" cy="410164"/>
              <a:chOff x="4387851" y="2457451"/>
              <a:chExt cx="304800" cy="249238"/>
            </a:xfrm>
            <a:solidFill>
              <a:schemeClr val="bg1"/>
            </a:solidFill>
          </p:grpSpPr>
          <p:sp>
            <p:nvSpPr>
              <p:cNvPr id="67" name="Freeform: Shape 89"/>
              <p:cNvSpPr/>
              <p:nvPr/>
            </p:nvSpPr>
            <p:spPr bwMode="auto">
              <a:xfrm>
                <a:off x="4418013" y="2457451"/>
                <a:ext cx="238125" cy="185738"/>
              </a:xfrm>
              <a:custGeom>
                <a:avLst/>
                <a:gdLst/>
                <a:ahLst/>
                <a:cxnLst>
                  <a:cxn ang="0">
                    <a:pos x="112" y="39"/>
                  </a:cxn>
                  <a:cxn ang="0">
                    <a:pos x="103" y="49"/>
                  </a:cxn>
                  <a:cxn ang="0">
                    <a:pos x="103" y="77"/>
                  </a:cxn>
                  <a:cxn ang="0">
                    <a:pos x="10" y="77"/>
                  </a:cxn>
                  <a:cxn ang="0">
                    <a:pos x="10" y="9"/>
                  </a:cxn>
                  <a:cxn ang="0">
                    <a:pos x="103" y="9"/>
                  </a:cxn>
                  <a:cxn ang="0">
                    <a:pos x="103" y="36"/>
                  </a:cxn>
                  <a:cxn ang="0">
                    <a:pos x="111" y="28"/>
                  </a:cxn>
                  <a:cxn ang="0">
                    <a:pos x="110" y="22"/>
                  </a:cxn>
                  <a:cxn ang="0">
                    <a:pos x="112" y="15"/>
                  </a:cxn>
                  <a:cxn ang="0">
                    <a:pos x="112" y="0"/>
                  </a:cxn>
                  <a:cxn ang="0">
                    <a:pos x="0" y="0"/>
                  </a:cxn>
                  <a:cxn ang="0">
                    <a:pos x="0" y="87"/>
                  </a:cxn>
                  <a:cxn ang="0">
                    <a:pos x="112" y="87"/>
                  </a:cxn>
                  <a:cxn ang="0">
                    <a:pos x="112" y="39"/>
                  </a:cxn>
                </a:cxnLst>
                <a:rect l="0" t="0" r="r" b="b"/>
                <a:pathLst>
                  <a:path w="112" h="87">
                    <a:moveTo>
                      <a:pt x="112" y="39"/>
                    </a:moveTo>
                    <a:cubicBezTo>
                      <a:pt x="103" y="49"/>
                      <a:pt x="103" y="49"/>
                      <a:pt x="103" y="49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11" y="28"/>
                      <a:pt x="111" y="28"/>
                      <a:pt x="111" y="28"/>
                    </a:cubicBezTo>
                    <a:cubicBezTo>
                      <a:pt x="110" y="26"/>
                      <a:pt x="110" y="24"/>
                      <a:pt x="110" y="22"/>
                    </a:cubicBezTo>
                    <a:cubicBezTo>
                      <a:pt x="110" y="20"/>
                      <a:pt x="111" y="17"/>
                      <a:pt x="112" y="15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12" y="87"/>
                      <a:pt x="112" y="87"/>
                      <a:pt x="112" y="87"/>
                    </a:cubicBezTo>
                    <a:lnTo>
                      <a:pt x="112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Freeform: Shape 90"/>
              <p:cNvSpPr/>
              <p:nvPr/>
            </p:nvSpPr>
            <p:spPr bwMode="auto">
              <a:xfrm>
                <a:off x="4456113" y="2487614"/>
                <a:ext cx="236538" cy="119063"/>
              </a:xfrm>
              <a:custGeom>
                <a:avLst/>
                <a:gdLst/>
                <a:ahLst/>
                <a:cxnLst>
                  <a:cxn ang="0">
                    <a:pos x="73" y="37"/>
                  </a:cxn>
                  <a:cxn ang="0">
                    <a:pos x="71" y="37"/>
                  </a:cxn>
                  <a:cxn ang="0">
                    <a:pos x="66" y="38"/>
                  </a:cxn>
                  <a:cxn ang="0">
                    <a:pos x="49" y="18"/>
                  </a:cxn>
                  <a:cxn ang="0">
                    <a:pos x="50" y="14"/>
                  </a:cxn>
                  <a:cxn ang="0">
                    <a:pos x="42" y="5"/>
                  </a:cxn>
                  <a:cxn ang="0">
                    <a:pos x="33" y="14"/>
                  </a:cxn>
                  <a:cxn ang="0">
                    <a:pos x="35" y="18"/>
                  </a:cxn>
                  <a:cxn ang="0">
                    <a:pos x="13" y="40"/>
                  </a:cxn>
                  <a:cxn ang="0">
                    <a:pos x="9" y="39"/>
                  </a:cxn>
                  <a:cxn ang="0">
                    <a:pos x="0" y="47"/>
                  </a:cxn>
                  <a:cxn ang="0">
                    <a:pos x="9" y="56"/>
                  </a:cxn>
                  <a:cxn ang="0">
                    <a:pos x="17" y="47"/>
                  </a:cxn>
                  <a:cxn ang="0">
                    <a:pos x="16" y="42"/>
                  </a:cxn>
                  <a:cxn ang="0">
                    <a:pos x="37" y="21"/>
                  </a:cxn>
                  <a:cxn ang="0">
                    <a:pos x="42" y="22"/>
                  </a:cxn>
                  <a:cxn ang="0">
                    <a:pos x="46" y="21"/>
                  </a:cxn>
                  <a:cxn ang="0">
                    <a:pos x="63" y="41"/>
                  </a:cxn>
                  <a:cxn ang="0">
                    <a:pos x="62" y="45"/>
                  </a:cxn>
                  <a:cxn ang="0">
                    <a:pos x="71" y="53"/>
                  </a:cxn>
                  <a:cxn ang="0">
                    <a:pos x="79" y="45"/>
                  </a:cxn>
                  <a:cxn ang="0">
                    <a:pos x="77" y="39"/>
                  </a:cxn>
                  <a:cxn ang="0">
                    <a:pos x="100" y="16"/>
                  </a:cxn>
                  <a:cxn ang="0">
                    <a:pos x="103" y="17"/>
                  </a:cxn>
                  <a:cxn ang="0">
                    <a:pos x="111" y="8"/>
                  </a:cxn>
                  <a:cxn ang="0">
                    <a:pos x="103" y="0"/>
                  </a:cxn>
                  <a:cxn ang="0">
                    <a:pos x="94" y="8"/>
                  </a:cxn>
                  <a:cxn ang="0">
                    <a:pos x="97" y="14"/>
                  </a:cxn>
                  <a:cxn ang="0">
                    <a:pos x="73" y="37"/>
                  </a:cxn>
                </a:cxnLst>
                <a:rect l="0" t="0" r="r" b="b"/>
                <a:pathLst>
                  <a:path w="111" h="56">
                    <a:moveTo>
                      <a:pt x="73" y="37"/>
                    </a:moveTo>
                    <a:cubicBezTo>
                      <a:pt x="73" y="37"/>
                      <a:pt x="72" y="37"/>
                      <a:pt x="71" y="37"/>
                    </a:cubicBezTo>
                    <a:cubicBezTo>
                      <a:pt x="69" y="37"/>
                      <a:pt x="67" y="37"/>
                      <a:pt x="66" y="3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50" y="17"/>
                      <a:pt x="50" y="15"/>
                      <a:pt x="50" y="14"/>
                    </a:cubicBezTo>
                    <a:cubicBezTo>
                      <a:pt x="50" y="9"/>
                      <a:pt x="46" y="5"/>
                      <a:pt x="42" y="5"/>
                    </a:cubicBezTo>
                    <a:cubicBezTo>
                      <a:pt x="37" y="5"/>
                      <a:pt x="33" y="9"/>
                      <a:pt x="33" y="14"/>
                    </a:cubicBezTo>
                    <a:cubicBezTo>
                      <a:pt x="33" y="15"/>
                      <a:pt x="34" y="17"/>
                      <a:pt x="35" y="18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1" y="39"/>
                      <a:pt x="10" y="39"/>
                      <a:pt x="9" y="39"/>
                    </a:cubicBezTo>
                    <a:cubicBezTo>
                      <a:pt x="4" y="39"/>
                      <a:pt x="0" y="43"/>
                      <a:pt x="0" y="47"/>
                    </a:cubicBezTo>
                    <a:cubicBezTo>
                      <a:pt x="0" y="52"/>
                      <a:pt x="4" y="56"/>
                      <a:pt x="9" y="56"/>
                    </a:cubicBezTo>
                    <a:cubicBezTo>
                      <a:pt x="13" y="56"/>
                      <a:pt x="17" y="52"/>
                      <a:pt x="17" y="47"/>
                    </a:cubicBezTo>
                    <a:cubicBezTo>
                      <a:pt x="17" y="46"/>
                      <a:pt x="17" y="44"/>
                      <a:pt x="16" y="4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9" y="22"/>
                      <a:pt x="40" y="22"/>
                      <a:pt x="42" y="22"/>
                    </a:cubicBezTo>
                    <a:cubicBezTo>
                      <a:pt x="43" y="22"/>
                      <a:pt x="45" y="22"/>
                      <a:pt x="46" y="2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3" y="42"/>
                      <a:pt x="62" y="44"/>
                      <a:pt x="62" y="45"/>
                    </a:cubicBezTo>
                    <a:cubicBezTo>
                      <a:pt x="62" y="50"/>
                      <a:pt x="66" y="53"/>
                      <a:pt x="71" y="53"/>
                    </a:cubicBezTo>
                    <a:cubicBezTo>
                      <a:pt x="75" y="53"/>
                      <a:pt x="79" y="50"/>
                      <a:pt x="79" y="45"/>
                    </a:cubicBezTo>
                    <a:cubicBezTo>
                      <a:pt x="79" y="43"/>
                      <a:pt x="78" y="41"/>
                      <a:pt x="77" y="39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101" y="17"/>
                      <a:pt x="102" y="17"/>
                      <a:pt x="103" y="17"/>
                    </a:cubicBezTo>
                    <a:cubicBezTo>
                      <a:pt x="107" y="17"/>
                      <a:pt x="111" y="13"/>
                      <a:pt x="111" y="8"/>
                    </a:cubicBezTo>
                    <a:cubicBezTo>
                      <a:pt x="111" y="4"/>
                      <a:pt x="107" y="0"/>
                      <a:pt x="103" y="0"/>
                    </a:cubicBezTo>
                    <a:cubicBezTo>
                      <a:pt x="98" y="0"/>
                      <a:pt x="94" y="4"/>
                      <a:pt x="94" y="8"/>
                    </a:cubicBezTo>
                    <a:cubicBezTo>
                      <a:pt x="94" y="11"/>
                      <a:pt x="95" y="13"/>
                      <a:pt x="97" y="14"/>
                    </a:cubicBezTo>
                    <a:lnTo>
                      <a:pt x="73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Freeform: Shape 91"/>
              <p:cNvSpPr/>
              <p:nvPr/>
            </p:nvSpPr>
            <p:spPr bwMode="auto">
              <a:xfrm>
                <a:off x="4387851" y="2651126"/>
                <a:ext cx="300038" cy="22225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0" y="14"/>
                  </a:cxn>
                  <a:cxn ang="0">
                    <a:pos x="189" y="14"/>
                  </a:cxn>
                  <a:cxn ang="0">
                    <a:pos x="170" y="0"/>
                  </a:cxn>
                  <a:cxn ang="0">
                    <a:pos x="19" y="0"/>
                  </a:cxn>
                </a:cxnLst>
                <a:rect l="0" t="0" r="r" b="b"/>
                <a:pathLst>
                  <a:path w="189" h="14">
                    <a:moveTo>
                      <a:pt x="19" y="0"/>
                    </a:moveTo>
                    <a:lnTo>
                      <a:pt x="0" y="14"/>
                    </a:lnTo>
                    <a:lnTo>
                      <a:pt x="189" y="14"/>
                    </a:lnTo>
                    <a:lnTo>
                      <a:pt x="170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Freeform: Shape 92"/>
              <p:cNvSpPr/>
              <p:nvPr/>
            </p:nvSpPr>
            <p:spPr bwMode="auto">
              <a:xfrm>
                <a:off x="4387851" y="2681289"/>
                <a:ext cx="300038" cy="25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14" y="12"/>
                  </a:cxn>
                  <a:cxn ang="0">
                    <a:pos x="126" y="12"/>
                  </a:cxn>
                  <a:cxn ang="0">
                    <a:pos x="141" y="1"/>
                  </a:cxn>
                  <a:cxn ang="0">
                    <a:pos x="141" y="0"/>
                  </a:cxn>
                  <a:cxn ang="0">
                    <a:pos x="0" y="0"/>
                  </a:cxn>
                  <a:cxn ang="0">
                    <a:pos x="90" y="9"/>
                  </a:cxn>
                  <a:cxn ang="0">
                    <a:pos x="58" y="9"/>
                  </a:cxn>
                  <a:cxn ang="0">
                    <a:pos x="55" y="6"/>
                  </a:cxn>
                  <a:cxn ang="0">
                    <a:pos x="58" y="4"/>
                  </a:cxn>
                  <a:cxn ang="0">
                    <a:pos x="90" y="4"/>
                  </a:cxn>
                  <a:cxn ang="0">
                    <a:pos x="93" y="6"/>
                  </a:cxn>
                  <a:cxn ang="0">
                    <a:pos x="90" y="9"/>
                  </a:cxn>
                </a:cxnLst>
                <a:rect l="0" t="0" r="r" b="b"/>
                <a:pathLst>
                  <a:path w="141" h="1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7"/>
                      <a:pt x="6" y="12"/>
                      <a:pt x="14" y="12"/>
                    </a:cubicBezTo>
                    <a:cubicBezTo>
                      <a:pt x="126" y="12"/>
                      <a:pt x="126" y="12"/>
                      <a:pt x="126" y="12"/>
                    </a:cubicBezTo>
                    <a:cubicBezTo>
                      <a:pt x="134" y="12"/>
                      <a:pt x="141" y="7"/>
                      <a:pt x="141" y="1"/>
                    </a:cubicBezTo>
                    <a:cubicBezTo>
                      <a:pt x="141" y="1"/>
                      <a:pt x="141" y="0"/>
                      <a:pt x="141" y="0"/>
                    </a:cubicBezTo>
                    <a:lnTo>
                      <a:pt x="0" y="0"/>
                    </a:lnTo>
                    <a:close/>
                    <a:moveTo>
                      <a:pt x="90" y="9"/>
                    </a:moveTo>
                    <a:cubicBezTo>
                      <a:pt x="58" y="9"/>
                      <a:pt x="58" y="9"/>
                      <a:pt x="58" y="9"/>
                    </a:cubicBezTo>
                    <a:cubicBezTo>
                      <a:pt x="56" y="9"/>
                      <a:pt x="55" y="8"/>
                      <a:pt x="55" y="6"/>
                    </a:cubicBezTo>
                    <a:cubicBezTo>
                      <a:pt x="55" y="5"/>
                      <a:pt x="56" y="4"/>
                      <a:pt x="58" y="4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2" y="4"/>
                      <a:pt x="93" y="5"/>
                      <a:pt x="93" y="6"/>
                    </a:cubicBezTo>
                    <a:cubicBezTo>
                      <a:pt x="93" y="8"/>
                      <a:pt x="92" y="9"/>
                      <a:pt x="90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93"/>
            <p:cNvGrpSpPr/>
            <p:nvPr/>
          </p:nvGrpSpPr>
          <p:grpSpPr>
            <a:xfrm>
              <a:off x="5670171" y="1821648"/>
              <a:ext cx="572145" cy="465030"/>
              <a:chOff x="4325938" y="1771651"/>
              <a:chExt cx="347663" cy="282576"/>
            </a:xfrm>
            <a:solidFill>
              <a:schemeClr val="bg1"/>
            </a:solidFill>
          </p:grpSpPr>
          <p:sp>
            <p:nvSpPr>
              <p:cNvPr id="58" name="Freeform: Shape 94"/>
              <p:cNvSpPr/>
              <p:nvPr/>
            </p:nvSpPr>
            <p:spPr bwMode="auto">
              <a:xfrm>
                <a:off x="4325938" y="1985964"/>
                <a:ext cx="223838" cy="682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2"/>
                  </a:cxn>
                  <a:cxn ang="0">
                    <a:pos x="33" y="32"/>
                  </a:cxn>
                  <a:cxn ang="0">
                    <a:pos x="42" y="22"/>
                  </a:cxn>
                  <a:cxn ang="0">
                    <a:pos x="42" y="13"/>
                  </a:cxn>
                  <a:cxn ang="0">
                    <a:pos x="62" y="13"/>
                  </a:cxn>
                  <a:cxn ang="0">
                    <a:pos x="62" y="22"/>
                  </a:cxn>
                  <a:cxn ang="0">
                    <a:pos x="71" y="32"/>
                  </a:cxn>
                  <a:cxn ang="0">
                    <a:pos x="105" y="32"/>
                  </a:cxn>
                  <a:cxn ang="0">
                    <a:pos x="105" y="0"/>
                  </a:cxn>
                  <a:cxn ang="0">
                    <a:pos x="67" y="0"/>
                  </a:cxn>
                  <a:cxn ang="0">
                    <a:pos x="62" y="4"/>
                  </a:cxn>
                  <a:cxn ang="0">
                    <a:pos x="42" y="4"/>
                  </a:cxn>
                  <a:cxn ang="0">
                    <a:pos x="38" y="0"/>
                  </a:cxn>
                  <a:cxn ang="0">
                    <a:pos x="0" y="0"/>
                  </a:cxn>
                  <a:cxn ang="0">
                    <a:pos x="67" y="5"/>
                  </a:cxn>
                  <a:cxn ang="0">
                    <a:pos x="100" y="5"/>
                  </a:cxn>
                  <a:cxn ang="0">
                    <a:pos x="100" y="27"/>
                  </a:cxn>
                  <a:cxn ang="0">
                    <a:pos x="74" y="27"/>
                  </a:cxn>
                  <a:cxn ang="0">
                    <a:pos x="67" y="20"/>
                  </a:cxn>
                  <a:cxn ang="0">
                    <a:pos x="67" y="5"/>
                  </a:cxn>
                  <a:cxn ang="0">
                    <a:pos x="5" y="5"/>
                  </a:cxn>
                  <a:cxn ang="0">
                    <a:pos x="37" y="5"/>
                  </a:cxn>
                  <a:cxn ang="0">
                    <a:pos x="37" y="20"/>
                  </a:cxn>
                  <a:cxn ang="0">
                    <a:pos x="31" y="27"/>
                  </a:cxn>
                  <a:cxn ang="0">
                    <a:pos x="5" y="27"/>
                  </a:cxn>
                  <a:cxn ang="0">
                    <a:pos x="5" y="5"/>
                  </a:cxn>
                </a:cxnLst>
                <a:rect l="0" t="0" r="r" b="b"/>
                <a:pathLst>
                  <a:path w="105" h="32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105" y="32"/>
                      <a:pt x="105" y="32"/>
                      <a:pt x="105" y="3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4" y="0"/>
                      <a:pt x="62" y="2"/>
                      <a:pt x="62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2"/>
                      <a:pt x="40" y="0"/>
                      <a:pt x="38" y="0"/>
                    </a:cubicBezTo>
                    <a:lnTo>
                      <a:pt x="0" y="0"/>
                    </a:lnTo>
                    <a:close/>
                    <a:moveTo>
                      <a:pt x="67" y="5"/>
                    </a:moveTo>
                    <a:cubicBezTo>
                      <a:pt x="100" y="5"/>
                      <a:pt x="100" y="5"/>
                      <a:pt x="100" y="5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67" y="20"/>
                      <a:pt x="67" y="20"/>
                      <a:pt x="67" y="20"/>
                    </a:cubicBezTo>
                    <a:lnTo>
                      <a:pt x="67" y="5"/>
                    </a:lnTo>
                    <a:close/>
                    <a:moveTo>
                      <a:pt x="5" y="5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5" y="27"/>
                      <a:pt x="5" y="27"/>
                      <a:pt x="5" y="27"/>
                    </a:cubicBez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Freeform: Shape 95"/>
              <p:cNvSpPr/>
              <p:nvPr/>
            </p:nvSpPr>
            <p:spPr bwMode="auto">
              <a:xfrm>
                <a:off x="4329113" y="1933576"/>
                <a:ext cx="44450" cy="49213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20" y="0"/>
                  </a:cxn>
                  <a:cxn ang="0">
                    <a:pos x="28" y="0"/>
                  </a:cxn>
                  <a:cxn ang="0">
                    <a:pos x="17" y="31"/>
                  </a:cxn>
                  <a:cxn ang="0">
                    <a:pos x="0" y="31"/>
                  </a:cxn>
                </a:cxnLst>
                <a:rect l="0" t="0" r="r" b="b"/>
                <a:pathLst>
                  <a:path w="28" h="31">
                    <a:moveTo>
                      <a:pt x="0" y="31"/>
                    </a:moveTo>
                    <a:lnTo>
                      <a:pt x="20" y="0"/>
                    </a:lnTo>
                    <a:lnTo>
                      <a:pt x="28" y="0"/>
                    </a:lnTo>
                    <a:lnTo>
                      <a:pt x="17" y="31"/>
                    </a:lnTo>
                    <a:lnTo>
                      <a:pt x="0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96"/>
              <p:cNvSpPr/>
              <p:nvPr/>
            </p:nvSpPr>
            <p:spPr bwMode="auto">
              <a:xfrm>
                <a:off x="4518026" y="1771651"/>
                <a:ext cx="106363" cy="49213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0" y="23"/>
                  </a:cxn>
                  <a:cxn ang="0">
                    <a:pos x="50" y="15"/>
                  </a:cxn>
                  <a:cxn ang="0">
                    <a:pos x="42" y="7"/>
                  </a:cxn>
                  <a:cxn ang="0">
                    <a:pos x="40" y="7"/>
                  </a:cxn>
                  <a:cxn ang="0">
                    <a:pos x="40" y="5"/>
                  </a:cxn>
                  <a:cxn ang="0">
                    <a:pos x="35" y="0"/>
                  </a:cxn>
                  <a:cxn ang="0">
                    <a:pos x="15" y="0"/>
                  </a:cxn>
                  <a:cxn ang="0">
                    <a:pos x="10" y="5"/>
                  </a:cxn>
                  <a:cxn ang="0">
                    <a:pos x="10" y="7"/>
                  </a:cxn>
                  <a:cxn ang="0">
                    <a:pos x="8" y="7"/>
                  </a:cxn>
                  <a:cxn ang="0">
                    <a:pos x="0" y="15"/>
                  </a:cxn>
                  <a:cxn ang="0">
                    <a:pos x="0" y="23"/>
                  </a:cxn>
                  <a:cxn ang="0">
                    <a:pos x="21" y="8"/>
                  </a:cxn>
                  <a:cxn ang="0">
                    <a:pos x="25" y="4"/>
                  </a:cxn>
                  <a:cxn ang="0">
                    <a:pos x="29" y="8"/>
                  </a:cxn>
                  <a:cxn ang="0">
                    <a:pos x="25" y="11"/>
                  </a:cxn>
                  <a:cxn ang="0">
                    <a:pos x="21" y="8"/>
                  </a:cxn>
                </a:cxnLst>
                <a:rect l="0" t="0" r="r" b="b"/>
                <a:pathLst>
                  <a:path w="50" h="23">
                    <a:moveTo>
                      <a:pt x="0" y="23"/>
                    </a:move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1"/>
                      <a:pt x="47" y="7"/>
                      <a:pt x="42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2"/>
                      <a:pt x="38" y="0"/>
                      <a:pt x="3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0"/>
                      <a:pt x="10" y="2"/>
                      <a:pt x="10" y="5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4" y="7"/>
                      <a:pt x="0" y="11"/>
                      <a:pt x="0" y="15"/>
                    </a:cubicBezTo>
                    <a:lnTo>
                      <a:pt x="0" y="23"/>
                    </a:lnTo>
                    <a:close/>
                    <a:moveTo>
                      <a:pt x="21" y="8"/>
                    </a:moveTo>
                    <a:cubicBezTo>
                      <a:pt x="21" y="6"/>
                      <a:pt x="23" y="4"/>
                      <a:pt x="25" y="4"/>
                    </a:cubicBezTo>
                    <a:cubicBezTo>
                      <a:pt x="27" y="4"/>
                      <a:pt x="29" y="6"/>
                      <a:pt x="29" y="8"/>
                    </a:cubicBezTo>
                    <a:cubicBezTo>
                      <a:pt x="29" y="10"/>
                      <a:pt x="27" y="11"/>
                      <a:pt x="25" y="11"/>
                    </a:cubicBezTo>
                    <a:cubicBezTo>
                      <a:pt x="23" y="11"/>
                      <a:pt x="21" y="10"/>
                      <a:pt x="21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Freeform: Shape 97"/>
              <p:cNvSpPr/>
              <p:nvPr/>
            </p:nvSpPr>
            <p:spPr bwMode="auto">
              <a:xfrm>
                <a:off x="4502151" y="1933576"/>
                <a:ext cx="109538" cy="49213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69" y="8"/>
                  </a:cxn>
                  <a:cxn ang="0">
                    <a:pos x="69" y="15"/>
                  </a:cxn>
                  <a:cxn ang="0">
                    <a:pos x="18" y="15"/>
                  </a:cxn>
                  <a:cxn ang="0">
                    <a:pos x="29" y="31"/>
                  </a:cxn>
                  <a:cxn ang="0">
                    <a:pos x="10" y="31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8" y="15"/>
                  </a:cxn>
                  <a:cxn ang="0">
                    <a:pos x="18" y="8"/>
                  </a:cxn>
                </a:cxnLst>
                <a:rect l="0" t="0" r="r" b="b"/>
                <a:pathLst>
                  <a:path w="69" h="31">
                    <a:moveTo>
                      <a:pt x="18" y="8"/>
                    </a:moveTo>
                    <a:lnTo>
                      <a:pt x="69" y="8"/>
                    </a:lnTo>
                    <a:lnTo>
                      <a:pt x="69" y="15"/>
                    </a:lnTo>
                    <a:lnTo>
                      <a:pt x="18" y="15"/>
                    </a:lnTo>
                    <a:lnTo>
                      <a:pt x="29" y="31"/>
                    </a:lnTo>
                    <a:lnTo>
                      <a:pt x="10" y="31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8" y="15"/>
                    </a:lnTo>
                    <a:lnTo>
                      <a:pt x="1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Rectangle 98"/>
              <p:cNvSpPr/>
              <p:nvPr/>
            </p:nvSpPr>
            <p:spPr bwMode="auto">
              <a:xfrm>
                <a:off x="4532313" y="1858964"/>
                <a:ext cx="80963" cy="79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Rectangle 99"/>
              <p:cNvSpPr/>
              <p:nvPr/>
            </p:nvSpPr>
            <p:spPr bwMode="auto">
              <a:xfrm>
                <a:off x="4530726" y="1916114"/>
                <a:ext cx="80963" cy="1111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Rectangle 100"/>
              <p:cNvSpPr/>
              <p:nvPr/>
            </p:nvSpPr>
            <p:spPr bwMode="auto">
              <a:xfrm>
                <a:off x="4532313" y="1885951"/>
                <a:ext cx="80963" cy="1111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Freeform: Shape 101"/>
              <p:cNvSpPr/>
              <p:nvPr/>
            </p:nvSpPr>
            <p:spPr bwMode="auto">
              <a:xfrm>
                <a:off x="4468813" y="1801814"/>
                <a:ext cx="39688" cy="1746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3" y="13"/>
                  </a:cxn>
                  <a:cxn ang="0">
                    <a:pos x="13" y="82"/>
                  </a:cxn>
                  <a:cxn ang="0">
                    <a:pos x="0" y="82"/>
                  </a:cxn>
                  <a:cxn ang="0">
                    <a:pos x="0" y="8"/>
                  </a:cxn>
                  <a:cxn ang="0">
                    <a:pos x="8" y="0"/>
                  </a:cxn>
                  <a:cxn ang="0">
                    <a:pos x="19" y="0"/>
                  </a:cxn>
                  <a:cxn ang="0">
                    <a:pos x="19" y="1"/>
                  </a:cxn>
                  <a:cxn ang="0">
                    <a:pos x="19" y="13"/>
                  </a:cxn>
                </a:cxnLst>
                <a:rect l="0" t="0" r="r" b="b"/>
                <a:pathLst>
                  <a:path w="19" h="82">
                    <a:moveTo>
                      <a:pt x="19" y="13"/>
                    </a:move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82"/>
                      <a:pt x="13" y="82"/>
                      <a:pt x="13" y="82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1"/>
                      <a:pt x="19" y="1"/>
                    </a:cubicBezTo>
                    <a:lnTo>
                      <a:pt x="19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Freeform: Shape 102"/>
              <p:cNvSpPr/>
              <p:nvPr/>
            </p:nvSpPr>
            <p:spPr bwMode="auto">
              <a:xfrm>
                <a:off x="4557713" y="1801814"/>
                <a:ext cx="115888" cy="244475"/>
              </a:xfrm>
              <a:custGeom>
                <a:avLst/>
                <a:gdLst/>
                <a:ahLst/>
                <a:cxnLst>
                  <a:cxn ang="0">
                    <a:pos x="41" y="13"/>
                  </a:cxn>
                  <a:cxn ang="0">
                    <a:pos x="35" y="13"/>
                  </a:cxn>
                  <a:cxn ang="0">
                    <a:pos x="35" y="1"/>
                  </a:cxn>
                  <a:cxn ang="0">
                    <a:pos x="35" y="0"/>
                  </a:cxn>
                  <a:cxn ang="0">
                    <a:pos x="47" y="0"/>
                  </a:cxn>
                  <a:cxn ang="0">
                    <a:pos x="54" y="8"/>
                  </a:cxn>
                  <a:cxn ang="0">
                    <a:pos x="54" y="108"/>
                  </a:cxn>
                  <a:cxn ang="0">
                    <a:pos x="47" y="115"/>
                  </a:cxn>
                  <a:cxn ang="0">
                    <a:pos x="0" y="115"/>
                  </a:cxn>
                  <a:cxn ang="0">
                    <a:pos x="0" y="103"/>
                  </a:cxn>
                  <a:cxn ang="0">
                    <a:pos x="41" y="103"/>
                  </a:cxn>
                  <a:cxn ang="0">
                    <a:pos x="41" y="13"/>
                  </a:cxn>
                </a:cxnLst>
                <a:rect l="0" t="0" r="r" b="b"/>
                <a:pathLst>
                  <a:path w="54" h="115">
                    <a:moveTo>
                      <a:pt x="41" y="13"/>
                    </a:move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4"/>
                      <a:pt x="54" y="8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54" y="112"/>
                      <a:pt x="51" y="115"/>
                      <a:pt x="47" y="1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41" y="103"/>
                      <a:pt x="41" y="103"/>
                      <a:pt x="41" y="103"/>
                    </a:cubicBezTo>
                    <a:lnTo>
                      <a:pt x="41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103"/>
            <p:cNvGrpSpPr/>
            <p:nvPr/>
          </p:nvGrpSpPr>
          <p:grpSpPr>
            <a:xfrm>
              <a:off x="7406957" y="2964917"/>
              <a:ext cx="425841" cy="457192"/>
              <a:chOff x="6459538" y="3121026"/>
              <a:chExt cx="258763" cy="277813"/>
            </a:xfrm>
            <a:solidFill>
              <a:schemeClr val="bg1"/>
            </a:solidFill>
          </p:grpSpPr>
          <p:sp>
            <p:nvSpPr>
              <p:cNvPr id="37" name="Freeform: Shape 104"/>
              <p:cNvSpPr/>
              <p:nvPr/>
            </p:nvSpPr>
            <p:spPr bwMode="auto">
              <a:xfrm>
                <a:off x="6459538" y="3154364"/>
                <a:ext cx="258763" cy="244475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10" y="0"/>
                  </a:cxn>
                  <a:cxn ang="0">
                    <a:pos x="110" y="11"/>
                  </a:cxn>
                  <a:cxn ang="0">
                    <a:pos x="102" y="19"/>
                  </a:cxn>
                  <a:cxn ang="0">
                    <a:pos x="94" y="11"/>
                  </a:cxn>
                  <a:cxn ang="0">
                    <a:pos x="94" y="0"/>
                  </a:cxn>
                  <a:cxn ang="0">
                    <a:pos x="85" y="0"/>
                  </a:cxn>
                  <a:cxn ang="0">
                    <a:pos x="85" y="11"/>
                  </a:cxn>
                  <a:cxn ang="0">
                    <a:pos x="78" y="19"/>
                  </a:cxn>
                  <a:cxn ang="0">
                    <a:pos x="70" y="11"/>
                  </a:cxn>
                  <a:cxn ang="0">
                    <a:pos x="70" y="0"/>
                  </a:cxn>
                  <a:cxn ang="0">
                    <a:pos x="51" y="0"/>
                  </a:cxn>
                  <a:cxn ang="0">
                    <a:pos x="51" y="11"/>
                  </a:cxn>
                  <a:cxn ang="0">
                    <a:pos x="43" y="19"/>
                  </a:cxn>
                  <a:cxn ang="0">
                    <a:pos x="36" y="11"/>
                  </a:cxn>
                  <a:cxn ang="0">
                    <a:pos x="36" y="0"/>
                  </a:cxn>
                  <a:cxn ang="0">
                    <a:pos x="26" y="0"/>
                  </a:cxn>
                  <a:cxn ang="0">
                    <a:pos x="26" y="11"/>
                  </a:cxn>
                  <a:cxn ang="0">
                    <a:pos x="19" y="19"/>
                  </a:cxn>
                  <a:cxn ang="0">
                    <a:pos x="11" y="11"/>
                  </a:cxn>
                  <a:cxn ang="0">
                    <a:pos x="11" y="0"/>
                  </a:cxn>
                  <a:cxn ang="0">
                    <a:pos x="6" y="0"/>
                  </a:cxn>
                  <a:cxn ang="0">
                    <a:pos x="0" y="7"/>
                  </a:cxn>
                  <a:cxn ang="0">
                    <a:pos x="0" y="108"/>
                  </a:cxn>
                  <a:cxn ang="0">
                    <a:pos x="6" y="115"/>
                  </a:cxn>
                  <a:cxn ang="0">
                    <a:pos x="116" y="115"/>
                  </a:cxn>
                  <a:cxn ang="0">
                    <a:pos x="122" y="108"/>
                  </a:cxn>
                  <a:cxn ang="0">
                    <a:pos x="122" y="7"/>
                  </a:cxn>
                  <a:cxn ang="0">
                    <a:pos x="116" y="0"/>
                  </a:cxn>
                  <a:cxn ang="0">
                    <a:pos x="115" y="107"/>
                  </a:cxn>
                  <a:cxn ang="0">
                    <a:pos x="7" y="107"/>
                  </a:cxn>
                  <a:cxn ang="0">
                    <a:pos x="7" y="28"/>
                  </a:cxn>
                  <a:cxn ang="0">
                    <a:pos x="115" y="28"/>
                  </a:cxn>
                  <a:cxn ang="0">
                    <a:pos x="115" y="107"/>
                  </a:cxn>
                </a:cxnLst>
                <a:rect l="0" t="0" r="r" b="b"/>
                <a:pathLst>
                  <a:path w="122" h="115">
                    <a:moveTo>
                      <a:pt x="116" y="0"/>
                    </a:move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11"/>
                      <a:pt x="110" y="11"/>
                      <a:pt x="110" y="11"/>
                    </a:cubicBezTo>
                    <a:cubicBezTo>
                      <a:pt x="110" y="15"/>
                      <a:pt x="106" y="19"/>
                      <a:pt x="102" y="19"/>
                    </a:cubicBezTo>
                    <a:cubicBezTo>
                      <a:pt x="98" y="19"/>
                      <a:pt x="94" y="15"/>
                      <a:pt x="94" y="11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5" y="15"/>
                      <a:pt x="82" y="19"/>
                      <a:pt x="78" y="19"/>
                    </a:cubicBezTo>
                    <a:cubicBezTo>
                      <a:pt x="74" y="19"/>
                      <a:pt x="70" y="15"/>
                      <a:pt x="70" y="11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15"/>
                      <a:pt x="47" y="19"/>
                      <a:pt x="43" y="19"/>
                    </a:cubicBezTo>
                    <a:cubicBezTo>
                      <a:pt x="39" y="19"/>
                      <a:pt x="36" y="15"/>
                      <a:pt x="36" y="1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5"/>
                      <a:pt x="23" y="19"/>
                      <a:pt x="19" y="19"/>
                    </a:cubicBezTo>
                    <a:cubicBezTo>
                      <a:pt x="15" y="19"/>
                      <a:pt x="11" y="15"/>
                      <a:pt x="11" y="1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12"/>
                      <a:pt x="3" y="115"/>
                      <a:pt x="6" y="115"/>
                    </a:cubicBezTo>
                    <a:cubicBezTo>
                      <a:pt x="116" y="115"/>
                      <a:pt x="116" y="115"/>
                      <a:pt x="116" y="115"/>
                    </a:cubicBezTo>
                    <a:cubicBezTo>
                      <a:pt x="119" y="115"/>
                      <a:pt x="122" y="112"/>
                      <a:pt x="122" y="108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3"/>
                      <a:pt x="119" y="0"/>
                      <a:pt x="116" y="0"/>
                    </a:cubicBezTo>
                    <a:close/>
                    <a:moveTo>
                      <a:pt x="115" y="107"/>
                    </a:moveTo>
                    <a:cubicBezTo>
                      <a:pt x="7" y="107"/>
                      <a:pt x="7" y="107"/>
                      <a:pt x="7" y="10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115" y="28"/>
                      <a:pt x="115" y="28"/>
                      <a:pt x="115" y="28"/>
                    </a:cubicBezTo>
                    <a:lnTo>
                      <a:pt x="115" y="1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05"/>
              <p:cNvSpPr/>
              <p:nvPr/>
            </p:nvSpPr>
            <p:spPr bwMode="auto">
              <a:xfrm>
                <a:off x="6486526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2"/>
                      <a:pt x="9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8" y="23"/>
                      <a:pt x="9" y="25"/>
                      <a:pt x="9" y="26"/>
                    </a:cubicBezTo>
                    <a:cubicBezTo>
                      <a:pt x="9" y="28"/>
                      <a:pt x="8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106"/>
              <p:cNvSpPr/>
              <p:nvPr/>
            </p:nvSpPr>
            <p:spPr bwMode="auto">
              <a:xfrm>
                <a:off x="6537326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2"/>
                      <a:pt x="9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8" y="23"/>
                      <a:pt x="9" y="25"/>
                      <a:pt x="9" y="26"/>
                    </a:cubicBezTo>
                    <a:cubicBezTo>
                      <a:pt x="9" y="28"/>
                      <a:pt x="8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107"/>
              <p:cNvSpPr/>
              <p:nvPr/>
            </p:nvSpPr>
            <p:spPr bwMode="auto">
              <a:xfrm>
                <a:off x="6611938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7" y="23"/>
                      <a:pt x="9" y="25"/>
                      <a:pt x="9" y="26"/>
                    </a:cubicBezTo>
                    <a:cubicBezTo>
                      <a:pt x="9" y="28"/>
                      <a:pt x="7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108"/>
              <p:cNvSpPr/>
              <p:nvPr/>
            </p:nvSpPr>
            <p:spPr bwMode="auto">
              <a:xfrm>
                <a:off x="6662738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8" y="23"/>
                      <a:pt x="9" y="25"/>
                      <a:pt x="9" y="26"/>
                    </a:cubicBezTo>
                    <a:cubicBezTo>
                      <a:pt x="9" y="28"/>
                      <a:pt x="8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Rectangle 109"/>
              <p:cNvSpPr/>
              <p:nvPr/>
            </p:nvSpPr>
            <p:spPr bwMode="auto">
              <a:xfrm>
                <a:off x="6511926" y="3232151"/>
                <a:ext cx="25400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Rectangle 110"/>
              <p:cNvSpPr/>
              <p:nvPr/>
            </p:nvSpPr>
            <p:spPr bwMode="auto">
              <a:xfrm>
                <a:off x="6554788" y="3232151"/>
                <a:ext cx="26988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Rectangle 111"/>
              <p:cNvSpPr/>
              <p:nvPr/>
            </p:nvSpPr>
            <p:spPr bwMode="auto">
              <a:xfrm>
                <a:off x="6599238" y="3232151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Rectangle 112"/>
              <p:cNvSpPr/>
              <p:nvPr/>
            </p:nvSpPr>
            <p:spPr bwMode="auto">
              <a:xfrm>
                <a:off x="6643688" y="3232151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Rectangle 113"/>
              <p:cNvSpPr/>
              <p:nvPr/>
            </p:nvSpPr>
            <p:spPr bwMode="auto">
              <a:xfrm>
                <a:off x="6511926" y="3267076"/>
                <a:ext cx="25400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Rectangle 114"/>
              <p:cNvSpPr/>
              <p:nvPr/>
            </p:nvSpPr>
            <p:spPr bwMode="auto">
              <a:xfrm>
                <a:off x="6554788" y="3267076"/>
                <a:ext cx="26988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Rectangle 115"/>
              <p:cNvSpPr/>
              <p:nvPr/>
            </p:nvSpPr>
            <p:spPr bwMode="auto">
              <a:xfrm>
                <a:off x="6599238" y="3267076"/>
                <a:ext cx="28575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Rectangle 116"/>
              <p:cNvSpPr/>
              <p:nvPr/>
            </p:nvSpPr>
            <p:spPr bwMode="auto">
              <a:xfrm>
                <a:off x="6643688" y="3267076"/>
                <a:ext cx="28575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Rectangle 117"/>
              <p:cNvSpPr/>
              <p:nvPr/>
            </p:nvSpPr>
            <p:spPr bwMode="auto">
              <a:xfrm>
                <a:off x="6511926" y="3305176"/>
                <a:ext cx="25400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Rectangle 118"/>
              <p:cNvSpPr/>
              <p:nvPr/>
            </p:nvSpPr>
            <p:spPr bwMode="auto">
              <a:xfrm>
                <a:off x="6554788" y="3305176"/>
                <a:ext cx="26988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Rectangle 119"/>
              <p:cNvSpPr/>
              <p:nvPr/>
            </p:nvSpPr>
            <p:spPr bwMode="auto">
              <a:xfrm>
                <a:off x="6599238" y="3305176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Rectangle 120"/>
              <p:cNvSpPr/>
              <p:nvPr/>
            </p:nvSpPr>
            <p:spPr bwMode="auto">
              <a:xfrm>
                <a:off x="6643688" y="3305176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Rectangle 121"/>
              <p:cNvSpPr/>
              <p:nvPr/>
            </p:nvSpPr>
            <p:spPr bwMode="auto">
              <a:xfrm>
                <a:off x="6511926" y="3341689"/>
                <a:ext cx="25400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Rectangle 122"/>
              <p:cNvSpPr/>
              <p:nvPr/>
            </p:nvSpPr>
            <p:spPr bwMode="auto">
              <a:xfrm>
                <a:off x="6554788" y="3341689"/>
                <a:ext cx="26988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Rectangle 123"/>
              <p:cNvSpPr/>
              <p:nvPr/>
            </p:nvSpPr>
            <p:spPr bwMode="auto">
              <a:xfrm>
                <a:off x="6599238" y="3341689"/>
                <a:ext cx="28575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Rectangle 124"/>
              <p:cNvSpPr/>
              <p:nvPr/>
            </p:nvSpPr>
            <p:spPr bwMode="auto">
              <a:xfrm>
                <a:off x="6643688" y="3341689"/>
                <a:ext cx="28575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Group 125"/>
            <p:cNvGrpSpPr/>
            <p:nvPr/>
          </p:nvGrpSpPr>
          <p:grpSpPr>
            <a:xfrm>
              <a:off x="6718079" y="4828276"/>
              <a:ext cx="522619" cy="507430"/>
              <a:chOff x="3052763" y="3114676"/>
              <a:chExt cx="273050" cy="265113"/>
            </a:xfrm>
            <a:solidFill>
              <a:schemeClr val="bg1"/>
            </a:solidFill>
          </p:grpSpPr>
          <p:sp>
            <p:nvSpPr>
              <p:cNvPr id="34" name="Freeform: Shape 126"/>
              <p:cNvSpPr/>
              <p:nvPr/>
            </p:nvSpPr>
            <p:spPr bwMode="auto">
              <a:xfrm>
                <a:off x="3052763" y="3114676"/>
                <a:ext cx="273050" cy="265113"/>
              </a:xfrm>
              <a:custGeom>
                <a:avLst/>
                <a:gdLst/>
                <a:ahLst/>
                <a:cxnLst>
                  <a:cxn ang="0">
                    <a:pos x="119" y="51"/>
                  </a:cxn>
                  <a:cxn ang="0">
                    <a:pos x="111" y="32"/>
                  </a:cxn>
                  <a:cxn ang="0">
                    <a:pos x="118" y="25"/>
                  </a:cxn>
                  <a:cxn ang="0">
                    <a:pos x="102" y="9"/>
                  </a:cxn>
                  <a:cxn ang="0">
                    <a:pos x="95" y="16"/>
                  </a:cxn>
                  <a:cxn ang="0">
                    <a:pos x="76" y="8"/>
                  </a:cxn>
                  <a:cxn ang="0">
                    <a:pos x="76" y="0"/>
                  </a:cxn>
                  <a:cxn ang="0">
                    <a:pos x="53" y="0"/>
                  </a:cxn>
                  <a:cxn ang="0">
                    <a:pos x="53" y="8"/>
                  </a:cxn>
                  <a:cxn ang="0">
                    <a:pos x="35" y="16"/>
                  </a:cxn>
                  <a:cxn ang="0">
                    <a:pos x="27" y="8"/>
                  </a:cxn>
                  <a:cxn ang="0">
                    <a:pos x="11" y="25"/>
                  </a:cxn>
                  <a:cxn ang="0">
                    <a:pos x="18" y="32"/>
                  </a:cxn>
                  <a:cxn ang="0">
                    <a:pos x="11" y="51"/>
                  </a:cxn>
                  <a:cxn ang="0">
                    <a:pos x="0" y="51"/>
                  </a:cxn>
                  <a:cxn ang="0">
                    <a:pos x="0" y="74"/>
                  </a:cxn>
                  <a:cxn ang="0">
                    <a:pos x="11" y="74"/>
                  </a:cxn>
                  <a:cxn ang="0">
                    <a:pos x="19" y="92"/>
                  </a:cxn>
                  <a:cxn ang="0">
                    <a:pos x="11" y="99"/>
                  </a:cxn>
                  <a:cxn ang="0">
                    <a:pos x="28" y="115"/>
                  </a:cxn>
                  <a:cxn ang="0">
                    <a:pos x="35" y="108"/>
                  </a:cxn>
                  <a:cxn ang="0">
                    <a:pos x="53" y="116"/>
                  </a:cxn>
                  <a:cxn ang="0">
                    <a:pos x="53" y="125"/>
                  </a:cxn>
                  <a:cxn ang="0">
                    <a:pos x="76" y="125"/>
                  </a:cxn>
                  <a:cxn ang="0">
                    <a:pos x="76" y="116"/>
                  </a:cxn>
                  <a:cxn ang="0">
                    <a:pos x="94" y="108"/>
                  </a:cxn>
                  <a:cxn ang="0">
                    <a:pos x="101" y="115"/>
                  </a:cxn>
                  <a:cxn ang="0">
                    <a:pos x="118" y="99"/>
                  </a:cxn>
                  <a:cxn ang="0">
                    <a:pos x="111" y="92"/>
                  </a:cxn>
                  <a:cxn ang="0">
                    <a:pos x="119" y="74"/>
                  </a:cxn>
                  <a:cxn ang="0">
                    <a:pos x="129" y="74"/>
                  </a:cxn>
                  <a:cxn ang="0">
                    <a:pos x="129" y="51"/>
                  </a:cxn>
                  <a:cxn ang="0">
                    <a:pos x="119" y="51"/>
                  </a:cxn>
                  <a:cxn ang="0">
                    <a:pos x="65" y="101"/>
                  </a:cxn>
                  <a:cxn ang="0">
                    <a:pos x="26" y="62"/>
                  </a:cxn>
                  <a:cxn ang="0">
                    <a:pos x="65" y="23"/>
                  </a:cxn>
                  <a:cxn ang="0">
                    <a:pos x="104" y="62"/>
                  </a:cxn>
                  <a:cxn ang="0">
                    <a:pos x="65" y="101"/>
                  </a:cxn>
                </a:cxnLst>
                <a:rect l="0" t="0" r="r" b="b"/>
                <a:pathLst>
                  <a:path w="129" h="125">
                    <a:moveTo>
                      <a:pt x="119" y="51"/>
                    </a:moveTo>
                    <a:cubicBezTo>
                      <a:pt x="117" y="44"/>
                      <a:pt x="115" y="38"/>
                      <a:pt x="111" y="32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02" y="9"/>
                      <a:pt x="102" y="9"/>
                      <a:pt x="102" y="9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89" y="12"/>
                      <a:pt x="82" y="10"/>
                      <a:pt x="76" y="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46" y="10"/>
                      <a:pt x="40" y="13"/>
                      <a:pt x="35" y="16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5" y="38"/>
                      <a:pt x="12" y="44"/>
                      <a:pt x="11" y="5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2" y="80"/>
                      <a:pt x="15" y="87"/>
                      <a:pt x="19" y="92"/>
                    </a:cubicBezTo>
                    <a:cubicBezTo>
                      <a:pt x="11" y="99"/>
                      <a:pt x="11" y="99"/>
                      <a:pt x="11" y="99"/>
                    </a:cubicBezTo>
                    <a:cubicBezTo>
                      <a:pt x="28" y="115"/>
                      <a:pt x="28" y="115"/>
                      <a:pt x="28" y="115"/>
                    </a:cubicBezTo>
                    <a:cubicBezTo>
                      <a:pt x="35" y="108"/>
                      <a:pt x="35" y="108"/>
                      <a:pt x="35" y="108"/>
                    </a:cubicBezTo>
                    <a:cubicBezTo>
                      <a:pt x="40" y="112"/>
                      <a:pt x="46" y="114"/>
                      <a:pt x="53" y="116"/>
                    </a:cubicBezTo>
                    <a:cubicBezTo>
                      <a:pt x="53" y="125"/>
                      <a:pt x="53" y="125"/>
                      <a:pt x="53" y="125"/>
                    </a:cubicBezTo>
                    <a:cubicBezTo>
                      <a:pt x="76" y="125"/>
                      <a:pt x="76" y="125"/>
                      <a:pt x="76" y="125"/>
                    </a:cubicBezTo>
                    <a:cubicBezTo>
                      <a:pt x="76" y="116"/>
                      <a:pt x="76" y="116"/>
                      <a:pt x="76" y="116"/>
                    </a:cubicBezTo>
                    <a:cubicBezTo>
                      <a:pt x="82" y="114"/>
                      <a:pt x="89" y="112"/>
                      <a:pt x="94" y="108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18" y="99"/>
                      <a:pt x="118" y="99"/>
                      <a:pt x="118" y="99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14" y="87"/>
                      <a:pt x="117" y="81"/>
                      <a:pt x="119" y="74"/>
                    </a:cubicBezTo>
                    <a:cubicBezTo>
                      <a:pt x="129" y="74"/>
                      <a:pt x="129" y="74"/>
                      <a:pt x="129" y="74"/>
                    </a:cubicBezTo>
                    <a:cubicBezTo>
                      <a:pt x="129" y="51"/>
                      <a:pt x="129" y="51"/>
                      <a:pt x="129" y="51"/>
                    </a:cubicBezTo>
                    <a:lnTo>
                      <a:pt x="119" y="51"/>
                    </a:lnTo>
                    <a:close/>
                    <a:moveTo>
                      <a:pt x="65" y="101"/>
                    </a:moveTo>
                    <a:cubicBezTo>
                      <a:pt x="43" y="101"/>
                      <a:pt x="26" y="84"/>
                      <a:pt x="26" y="62"/>
                    </a:cubicBezTo>
                    <a:cubicBezTo>
                      <a:pt x="26" y="41"/>
                      <a:pt x="43" y="23"/>
                      <a:pt x="65" y="23"/>
                    </a:cubicBezTo>
                    <a:cubicBezTo>
                      <a:pt x="86" y="23"/>
                      <a:pt x="104" y="41"/>
                      <a:pt x="104" y="62"/>
                    </a:cubicBezTo>
                    <a:cubicBezTo>
                      <a:pt x="104" y="84"/>
                      <a:pt x="86" y="101"/>
                      <a:pt x="65" y="1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27"/>
              <p:cNvSpPr/>
              <p:nvPr/>
            </p:nvSpPr>
            <p:spPr bwMode="auto">
              <a:xfrm>
                <a:off x="3125788" y="3184526"/>
                <a:ext cx="125413" cy="12382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0" y="29"/>
                  </a:cxn>
                  <a:cxn ang="0">
                    <a:pos x="29" y="58"/>
                  </a:cxn>
                  <a:cxn ang="0">
                    <a:pos x="59" y="29"/>
                  </a:cxn>
                  <a:cxn ang="0">
                    <a:pos x="29" y="0"/>
                  </a:cxn>
                  <a:cxn ang="0">
                    <a:pos x="29" y="49"/>
                  </a:cxn>
                  <a:cxn ang="0">
                    <a:pos x="9" y="29"/>
                  </a:cxn>
                  <a:cxn ang="0">
                    <a:pos x="29" y="9"/>
                  </a:cxn>
                  <a:cxn ang="0">
                    <a:pos x="50" y="29"/>
                  </a:cxn>
                  <a:cxn ang="0">
                    <a:pos x="29" y="49"/>
                  </a:cxn>
                </a:cxnLst>
                <a:rect l="0" t="0" r="r" b="b"/>
                <a:pathLst>
                  <a:path w="59" h="58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ubicBezTo>
                      <a:pt x="46" y="58"/>
                      <a:pt x="59" y="45"/>
                      <a:pt x="59" y="29"/>
                    </a:cubicBezTo>
                    <a:cubicBezTo>
                      <a:pt x="59" y="13"/>
                      <a:pt x="46" y="0"/>
                      <a:pt x="29" y="0"/>
                    </a:cubicBezTo>
                    <a:close/>
                    <a:moveTo>
                      <a:pt x="29" y="49"/>
                    </a:moveTo>
                    <a:cubicBezTo>
                      <a:pt x="18" y="49"/>
                      <a:pt x="9" y="40"/>
                      <a:pt x="9" y="29"/>
                    </a:cubicBezTo>
                    <a:cubicBezTo>
                      <a:pt x="9" y="18"/>
                      <a:pt x="18" y="9"/>
                      <a:pt x="29" y="9"/>
                    </a:cubicBezTo>
                    <a:cubicBezTo>
                      <a:pt x="41" y="9"/>
                      <a:pt x="50" y="18"/>
                      <a:pt x="50" y="29"/>
                    </a:cubicBezTo>
                    <a:cubicBezTo>
                      <a:pt x="50" y="40"/>
                      <a:pt x="41" y="49"/>
                      <a:pt x="29" y="4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Oval 128"/>
              <p:cNvSpPr/>
              <p:nvPr/>
            </p:nvSpPr>
            <p:spPr bwMode="auto">
              <a:xfrm>
                <a:off x="3167063" y="3224213"/>
                <a:ext cx="44450" cy="4286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9" name="千图PPT彼岸天：ID 8661124库_组合 76"/>
          <p:cNvGrpSpPr/>
          <p:nvPr>
            <p:custDataLst>
              <p:tags r:id="rId2"/>
            </p:custDataLst>
          </p:nvPr>
        </p:nvGrpSpPr>
        <p:grpSpPr>
          <a:xfrm>
            <a:off x="8233747" y="2796389"/>
            <a:ext cx="2732266" cy="856637"/>
            <a:chOff x="1415480" y="1651350"/>
            <a:chExt cx="2913191" cy="856637"/>
          </a:xfrm>
        </p:grpSpPr>
        <p:sp>
          <p:nvSpPr>
            <p:cNvPr id="32" name="TextBox 144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Autofit/>
            </a:bodyPr>
            <a:lstStyle/>
            <a:p>
              <a:pPr algn="l" latinLnBrk="0"/>
              <a:r>
                <a:rPr lang="zh-CN" altLang="en-US" sz="2400" b="1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后端</a:t>
              </a:r>
              <a:endParaRPr lang="zh-CN" altLang="en-US" sz="2400" b="1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3" name="TextBox 145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/>
                  </a:solidFill>
                  <a:effectLst/>
                </a:rPr>
                <a:t>翟临威，王鲁峰</a:t>
              </a:r>
              <a:endParaRPr lang="zh-CN" altLang="en-US" sz="1600" b="1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0" name="千图PPT彼岸天：ID 8661124库_组合 146"/>
          <p:cNvGrpSpPr/>
          <p:nvPr>
            <p:custDataLst>
              <p:tags r:id="rId3"/>
            </p:custDataLst>
          </p:nvPr>
        </p:nvGrpSpPr>
        <p:grpSpPr>
          <a:xfrm>
            <a:off x="1379476" y="2796389"/>
            <a:ext cx="2299240" cy="907412"/>
            <a:chOff x="793990" y="1227225"/>
            <a:chExt cx="2299240" cy="907412"/>
          </a:xfrm>
        </p:grpSpPr>
        <p:sp>
          <p:nvSpPr>
            <p:cNvPr id="30" name="TextBox 147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Autofit/>
            </a:bodyPr>
            <a:lstStyle/>
            <a:p>
              <a:pPr algn="r" latinLnBrk="0"/>
              <a:r>
                <a:rPr lang="zh-CN" altLang="en-US" sz="2400" b="1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前端</a:t>
              </a:r>
              <a:endParaRPr lang="zh-CN" altLang="en-US" sz="2400" b="1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1" name="TextBox 148"/>
            <p:cNvSpPr txBox="1"/>
            <p:nvPr/>
          </p:nvSpPr>
          <p:spPr bwMode="auto">
            <a:xfrm>
              <a:off x="793990" y="1578458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/>
                  </a:solidFill>
                  <a:effectLst/>
                </a:rPr>
                <a:t>何楚，万闽军</a:t>
              </a:r>
              <a:endParaRPr lang="zh-CN" altLang="en-US" b="1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2" name="千图PPT彼岸天：ID 8661124库_组合 152"/>
          <p:cNvGrpSpPr/>
          <p:nvPr>
            <p:custDataLst>
              <p:tags r:id="rId4"/>
            </p:custDataLst>
          </p:nvPr>
        </p:nvGrpSpPr>
        <p:grpSpPr>
          <a:xfrm>
            <a:off x="7637072" y="5129496"/>
            <a:ext cx="2732266" cy="856637"/>
            <a:chOff x="1415480" y="1651350"/>
            <a:chExt cx="2913191" cy="856637"/>
          </a:xfrm>
        </p:grpSpPr>
        <p:sp>
          <p:nvSpPr>
            <p:cNvPr id="26" name="TextBox 153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Autofit/>
            </a:bodyPr>
            <a:lstStyle/>
            <a:p>
              <a:pPr algn="l" latinLnBrk="0"/>
              <a:r>
                <a:rPr lang="zh-CN" altLang="en-US" sz="2000" b="1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测试</a:t>
              </a:r>
              <a:endParaRPr lang="zh-CN" altLang="en-US" sz="2000" b="1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7" name="TextBox 154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/>
                  </a:solidFill>
                  <a:effectLst/>
                </a:rPr>
                <a:t>翟临威</a:t>
              </a:r>
              <a:endParaRPr lang="zh-CN" altLang="en-US" b="1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3" name="千图PPT彼岸天：ID 8661124库_组合 155"/>
          <p:cNvGrpSpPr/>
          <p:nvPr>
            <p:custDataLst>
              <p:tags r:id="rId5"/>
            </p:custDataLst>
          </p:nvPr>
        </p:nvGrpSpPr>
        <p:grpSpPr>
          <a:xfrm>
            <a:off x="2019966" y="5119971"/>
            <a:ext cx="2299240" cy="866137"/>
            <a:chOff x="793990" y="1227225"/>
            <a:chExt cx="2299240" cy="866137"/>
          </a:xfrm>
        </p:grpSpPr>
        <p:sp>
          <p:nvSpPr>
            <p:cNvPr id="24" name="TextBox 156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Autofit/>
            </a:bodyPr>
            <a:lstStyle/>
            <a:p>
              <a:pPr algn="r" latinLnBrk="0"/>
              <a:r>
                <a:rPr lang="zh-CN" altLang="en-US" sz="2400" b="1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文档</a:t>
              </a:r>
              <a:endParaRPr lang="zh-CN" altLang="en-US" sz="2400" b="1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5" name="TextBox 157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/>
                  </a:solidFill>
                  <a:effectLst/>
                </a:rPr>
                <a:t>曾国霖，何楚</a:t>
              </a:r>
              <a:endParaRPr lang="zh-CN" altLang="en-US" b="1" dirty="0"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3" name="流程图: 过程 2"/>
          <p:cNvSpPr/>
          <p:nvPr/>
        </p:nvSpPr>
        <p:spPr>
          <a:xfrm>
            <a:off x="3869055" y="109220"/>
            <a:ext cx="4798060" cy="86487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4641850" y="175578"/>
            <a:ext cx="2355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人员安排 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文本框 49"/>
          <p:cNvSpPr txBox="1"/>
          <p:nvPr>
            <p:custDataLst>
              <p:tags r:id="rId1"/>
            </p:custDataLst>
          </p:nvPr>
        </p:nvSpPr>
        <p:spPr>
          <a:xfrm>
            <a:off x="7030720" y="4160573"/>
            <a:ext cx="399288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小组：</a:t>
            </a:r>
            <a:r>
              <a:rPr lang="en-US" altLang="zh-CN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BYS</a:t>
            </a:r>
            <a:r>
              <a:rPr lang="zh-CN" altLang="en-US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     日期</a:t>
            </a:r>
            <a:r>
              <a:rPr lang="en-US" altLang="zh-CN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: 2018/12/10</a:t>
            </a:r>
            <a:endParaRPr lang="zh-CN" altLang="en-US" sz="20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6" name="PA_文本框 50"/>
          <p:cNvSpPr txBox="1"/>
          <p:nvPr>
            <p:custDataLst>
              <p:tags r:id="rId2"/>
            </p:custDataLst>
          </p:nvPr>
        </p:nvSpPr>
        <p:spPr>
          <a:xfrm>
            <a:off x="4748963" y="2083272"/>
            <a:ext cx="6917278" cy="1421928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200" spc="300" dirty="0">
                <a:solidFill>
                  <a:schemeClr val="bg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感谢您的观看！</a:t>
            </a:r>
            <a:endParaRPr lang="zh-CN" altLang="en-US" sz="7200" spc="300" dirty="0">
              <a:solidFill>
                <a:schemeClr val="bg1"/>
              </a:solidFill>
              <a:latin typeface="郑庆科智雅体(非商用)" panose="02000603000000000000" pitchFamily="2" charset="-122"/>
              <a:ea typeface="郑庆科智雅体(非商用)" panose="02000603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173051"/>
            <a:ext cx="1554480" cy="7556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</a:rPr>
              <a:t>GDMS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5000">
        <p14:honeycomb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ags/tag1.xml><?xml version="1.0" encoding="utf-8"?>
<p:tagLst xmlns:p="http://schemas.openxmlformats.org/presentationml/2006/main">
  <p:tag name="PA" val="v4.1.3"/>
</p:tagLst>
</file>

<file path=ppt/tags/tag2.xml><?xml version="1.0" encoding="utf-8"?>
<p:tagLst xmlns:p="http://schemas.openxmlformats.org/presentationml/2006/main">
  <p:tag name="PA" val="v4.1.3"/>
</p:tagLst>
</file>

<file path=ppt/tags/tag3.xml><?xml version="1.0" encoding="utf-8"?>
<p:tagLst xmlns:p="http://schemas.openxmlformats.org/presentationml/2006/main">
  <p:tag name="PA" val="v4.1.3"/>
</p:tagLst>
</file>

<file path=ppt/tags/tag4.xml><?xml version="1.0" encoding="utf-8"?>
<p:tagLst xmlns:p="http://schemas.openxmlformats.org/presentationml/2006/main">
  <p:tag name="PA" val="v4.1.3"/>
</p:tagLst>
</file>

<file path=ppt/tags/tag5.xml><?xml version="1.0" encoding="utf-8"?>
<p:tagLst xmlns:p="http://schemas.openxmlformats.org/presentationml/2006/main">
  <p:tag name="PA" val="v4.1.3"/>
</p:tagLst>
</file>

<file path=ppt/tags/tag6.xml><?xml version="1.0" encoding="utf-8"?>
<p:tagLst xmlns:p="http://schemas.openxmlformats.org/presentationml/2006/main">
  <p:tag name="PA" val="v4.1.3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KSO_WM_SLIDE_MODEL_TYPE" val="timeline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1.3"/>
</p:tagLst>
</file>

<file path=ppt/tags/tag41.xml><?xml version="1.0" encoding="utf-8"?>
<p:tagLst xmlns:p="http://schemas.openxmlformats.org/presentationml/2006/main">
  <p:tag name="PA" val="v4.1.3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8313A"/>
      </a:accent1>
      <a:accent2>
        <a:srgbClr val="B3443D"/>
      </a:accent2>
      <a:accent3>
        <a:srgbClr val="387C6B"/>
      </a:accent3>
      <a:accent4>
        <a:srgbClr val="28313A"/>
      </a:accent4>
      <a:accent5>
        <a:srgbClr val="B3443D"/>
      </a:accent5>
      <a:accent6>
        <a:srgbClr val="387C6B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455</Words>
  <Application>WPS 演示</Application>
  <PresentationFormat>宽屏</PresentationFormat>
  <Paragraphs>149</Paragraphs>
  <Slides>12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6" baseType="lpstr">
      <vt:lpstr>Arial</vt:lpstr>
      <vt:lpstr>宋体</vt:lpstr>
      <vt:lpstr>Wingdings</vt:lpstr>
      <vt:lpstr>方正正黑简体</vt:lpstr>
      <vt:lpstr>郑庆科智雅体(非商用)</vt:lpstr>
      <vt:lpstr>Arial</vt:lpstr>
      <vt:lpstr>微软雅黑</vt:lpstr>
      <vt:lpstr>仿宋_GB2312</vt:lpstr>
      <vt:lpstr>Impact</vt:lpstr>
      <vt:lpstr>黑体</vt:lpstr>
      <vt:lpstr>Arial Unicode MS</vt:lpstr>
      <vt:lpstr>等线</vt:lpstr>
      <vt:lpstr>仿宋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柚子设计</dc:creator>
  <cp:keywords>MC-PPT模板</cp:keywords>
  <cp:category>模板</cp:category>
  <cp:lastModifiedBy>终章后的序言</cp:lastModifiedBy>
  <cp:revision>13</cp:revision>
  <dcterms:created xsi:type="dcterms:W3CDTF">2018-01-03T01:46:00Z</dcterms:created>
  <dcterms:modified xsi:type="dcterms:W3CDTF">2018-12-09T14:02:55Z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2052-10.1.0.7670</vt:lpwstr>
  </property>
</Properties>
</file>