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8" r:id="rId7"/>
    <p:sldId id="293" r:id="rId8"/>
    <p:sldId id="264" r:id="rId9"/>
    <p:sldId id="271" r:id="rId10"/>
    <p:sldId id="294" r:id="rId11"/>
    <p:sldId id="297" r:id="rId12"/>
    <p:sldId id="266" r:id="rId13"/>
    <p:sldId id="273" r:id="rId14"/>
    <p:sldId id="296" r:id="rId15"/>
    <p:sldId id="267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</p:showPr>
  <p:clrMru>
    <a:srgbClr val="F3F3F3"/>
    <a:srgbClr val="F7FCFE"/>
    <a:srgbClr val="FFFFFC"/>
    <a:srgbClr val="FFFFFF"/>
    <a:srgbClr val="E6E6E6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9" autoAdjust="0"/>
    <p:restoredTop sz="94618" autoAdjust="0"/>
  </p:normalViewPr>
  <p:slideViewPr>
    <p:cSldViewPr snapToGrid="0" showGuides="1">
      <p:cViewPr varScale="1">
        <p:scale>
          <a:sx n="113" d="100"/>
          <a:sy n="113" d="100"/>
        </p:scale>
        <p:origin x="510" y="114"/>
      </p:cViewPr>
      <p:guideLst>
        <p:guide orient="horz" pos="171"/>
        <p:guide orient="horz" pos="4192"/>
        <p:guide pos="212"/>
        <p:guide pos="7449"/>
        <p:guide orient="horz" pos="540"/>
        <p:guide orient="horz" pos="699"/>
        <p:guide orient="horz" pos="3952"/>
        <p:guide orient="horz" pos="39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工作量</c:v>
                </c:pt>
              </c:strCache>
            </c:strRef>
          </c:tx>
          <c:spPr/>
          <c:explosion val="0"/>
          <c:dPt>
            <c:idx val="0"/>
            <c:bubble3D val="0"/>
            <c:explosion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800" b="1" i="0" u="none" strike="noStrike" kern="1200" cap="none" spc="0" normalizeH="0" baseline="0">
                    <a:solidFill>
                      <a:schemeClr val="bg1"/>
                    </a:solidFill>
                    <a:uFill>
                      <a:solidFill>
                        <a:schemeClr val="bg1"/>
                      </a:solidFill>
                    </a:u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翟临威</c:v>
                </c:pt>
                <c:pt idx="1">
                  <c:v>何楚</c:v>
                </c:pt>
                <c:pt idx="2">
                  <c:v>曾国霖</c:v>
                </c:pt>
                <c:pt idx="3">
                  <c:v>万闽军</c:v>
                </c:pt>
                <c:pt idx="4">
                  <c:v>王鲁峰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0.21</c:v>
                </c:pt>
                <c:pt idx="1">
                  <c:v>0.21</c:v>
                </c:pt>
                <c:pt idx="2">
                  <c:v>0.2</c:v>
                </c:pt>
                <c:pt idx="3">
                  <c:v>0.2</c:v>
                </c:pt>
                <c:pt idx="4">
                  <c:v>0.18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400" b="0" i="0" u="none" strike="noStrike" kern="1200" cap="none" spc="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tx1">
                      <a:lumMod val="75000"/>
                      <a:lumOff val="25000"/>
                    </a:schemeClr>
                  </a:solidFill>
                </a:u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400" b="0" i="0" u="none" strike="noStrike" kern="1200" cap="none" spc="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tx1">
                      <a:lumMod val="75000"/>
                      <a:lumOff val="25000"/>
                    </a:schemeClr>
                  </a:solidFill>
                </a:u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400" b="0" i="0" u="none" strike="noStrike" kern="1200" cap="none" spc="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tx1">
                      <a:lumMod val="75000"/>
                      <a:lumOff val="25000"/>
                    </a:schemeClr>
                  </a:solidFill>
                </a:u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400" b="0" i="0" u="none" strike="noStrike" kern="1200" cap="none" spc="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tx1">
                      <a:lumMod val="75000"/>
                      <a:lumOff val="25000"/>
                    </a:schemeClr>
                  </a:solidFill>
                </a:u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1400" b="0" i="0" u="none" strike="noStrike" kern="1200" cap="none" spc="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tx1">
                      <a:lumMod val="75000"/>
                      <a:lumOff val="25000"/>
                    </a:schemeClr>
                  </a:solidFill>
                </a:u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8119"/>
          <c:y val="0.259466666666667"/>
          <c:w val="0.1449"/>
          <c:h val="0.535066666666667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cap="none" spc="0" normalizeH="0" baseline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chemeClr val="tx1">
                    <a:lumMod val="75000"/>
                    <a:lumOff val="25000"/>
                  </a:schemeClr>
                </a:solidFill>
              </a:u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4" b="652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63589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306" y="0"/>
            <a:ext cx="4418694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Click="0" advTm="5000">
        <p14:honeycomb/>
      </p:transition>
    </mc:Choice>
    <mc:Fallback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4" b="652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4418694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53653" y="1219653"/>
            <a:ext cx="4418694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Click="0" advTm="5000">
        <p14:honeycomb/>
      </p:transition>
    </mc:Choice>
    <mc:Fallback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4" b="652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28411" y="0"/>
            <a:ext cx="6963589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Click="0" advTm="5000">
        <p14:honeycomb/>
      </p:transition>
    </mc:Choice>
    <mc:Fallback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50"/>
          <p:cNvSpPr txBox="1"/>
          <p:nvPr userDrawn="1">
            <p:custDataLst>
              <p:tags r:id="rId2"/>
            </p:custDataLst>
          </p:nvPr>
        </p:nvSpPr>
        <p:spPr>
          <a:xfrm>
            <a:off x="4115328" y="111897"/>
            <a:ext cx="3685624" cy="757130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3600" spc="300" dirty="0">
                <a:latin typeface="+mj-ea"/>
                <a:ea typeface="+mj-ea"/>
              </a:rPr>
              <a:t>请输入您的标题</a:t>
            </a:r>
            <a:endParaRPr lang="zh-CN" altLang="en-US" sz="3600" spc="300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50"/>
          <p:cNvSpPr txBox="1"/>
          <p:nvPr userDrawn="1">
            <p:custDataLst>
              <p:tags r:id="rId2"/>
            </p:custDataLst>
          </p:nvPr>
        </p:nvSpPr>
        <p:spPr>
          <a:xfrm>
            <a:off x="4115328" y="111897"/>
            <a:ext cx="3685624" cy="757130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3600" spc="300" dirty="0">
                <a:latin typeface="+mj-ea"/>
                <a:ea typeface="+mj-ea"/>
              </a:rPr>
              <a:t>请输入您的标题</a:t>
            </a:r>
            <a:endParaRPr lang="zh-CN" altLang="en-US" sz="3600" spc="300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50"/>
          <p:cNvSpPr txBox="1"/>
          <p:nvPr userDrawn="1">
            <p:custDataLst>
              <p:tags r:id="rId2"/>
            </p:custDataLst>
          </p:nvPr>
        </p:nvSpPr>
        <p:spPr>
          <a:xfrm>
            <a:off x="4115328" y="111897"/>
            <a:ext cx="3685624" cy="757130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3600" spc="300" dirty="0">
                <a:latin typeface="+mj-ea"/>
                <a:ea typeface="+mj-ea"/>
              </a:rPr>
              <a:t>请输入您的标题</a:t>
            </a:r>
            <a:endParaRPr lang="zh-CN" altLang="en-US" sz="3600" spc="300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50"/>
          <p:cNvSpPr txBox="1"/>
          <p:nvPr userDrawn="1">
            <p:custDataLst>
              <p:tags r:id="rId2"/>
            </p:custDataLst>
          </p:nvPr>
        </p:nvSpPr>
        <p:spPr>
          <a:xfrm>
            <a:off x="4115328" y="111897"/>
            <a:ext cx="3685624" cy="757130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3600" spc="300" dirty="0">
                <a:latin typeface="+mj-ea"/>
                <a:ea typeface="+mj-ea"/>
              </a:rPr>
              <a:t>请输入您的标题</a:t>
            </a:r>
            <a:endParaRPr lang="zh-CN" altLang="en-US" sz="3600" spc="300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4" b="652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4418694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:blinds dir="vert"/>
      </p:transition>
    </mc:Choice>
    <mc:Fallback>
      <p:transition spd="slow" advClick="0" advTm="5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文本框 49"/>
          <p:cNvSpPr txBox="1"/>
          <p:nvPr>
            <p:custDataLst>
              <p:tags r:id="rId1"/>
            </p:custDataLst>
          </p:nvPr>
        </p:nvSpPr>
        <p:spPr>
          <a:xfrm>
            <a:off x="7284720" y="4160573"/>
            <a:ext cx="3738880" cy="4603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小组：</a:t>
            </a:r>
            <a:r>
              <a:rPr lang="en-US" altLang="zh-CN" sz="20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BYS</a:t>
            </a:r>
            <a:r>
              <a:rPr lang="zh-CN" altLang="en-US" sz="20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     日期</a:t>
            </a:r>
            <a:r>
              <a:rPr lang="en-US" altLang="zh-CN" sz="20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: 2019/1/7</a:t>
            </a:r>
            <a:endParaRPr lang="zh-CN" altLang="en-US" sz="2000" dirty="0">
              <a:solidFill>
                <a:schemeClr val="bg1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  <p:sp>
        <p:nvSpPr>
          <p:cNvPr id="6" name="PA_文本框 50"/>
          <p:cNvSpPr txBox="1"/>
          <p:nvPr>
            <p:custDataLst>
              <p:tags r:id="rId2"/>
            </p:custDataLst>
          </p:nvPr>
        </p:nvSpPr>
        <p:spPr>
          <a:xfrm>
            <a:off x="3327400" y="2527618"/>
            <a:ext cx="8739505" cy="977265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800" b="1" spc="300" dirty="0">
                <a:solidFill>
                  <a:schemeClr val="bg1"/>
                </a:solidFill>
                <a:latin typeface="郑庆科智雅体(非商用)" panose="02000603000000000000" pitchFamily="2" charset="-122"/>
                <a:ea typeface="郑庆科智雅体(非商用)" panose="02000603000000000000" pitchFamily="2" charset="-122"/>
              </a:rPr>
              <a:t>《毕业设计管理系统》报告书</a:t>
            </a:r>
            <a:endParaRPr lang="zh-CN" altLang="en-US" sz="4800" b="1" spc="300" dirty="0">
              <a:solidFill>
                <a:schemeClr val="bg1"/>
              </a:solidFill>
              <a:latin typeface="郑庆科智雅体(非商用)" panose="02000603000000000000" pitchFamily="2" charset="-122"/>
              <a:ea typeface="郑庆科智雅体(非商用)" panose="02000603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173051"/>
            <a:ext cx="1554480" cy="75565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</a:rPr>
              <a:t>GDMS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 advTm="5000">
        <p:zoom dir="in"/>
      </p:transition>
    </mc:Choice>
    <mc:Fallback>
      <p:transition advClick="0" advTm="5000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751405" y="1365250"/>
            <a:ext cx="4517261" cy="988629"/>
            <a:chOff x="3974544" y="1008636"/>
            <a:chExt cx="3387946" cy="741472"/>
          </a:xfrm>
        </p:grpSpPr>
        <p:grpSp>
          <p:nvGrpSpPr>
            <p:cNvPr id="3" name="组合 2"/>
            <p:cNvGrpSpPr/>
            <p:nvPr/>
          </p:nvGrpSpPr>
          <p:grpSpPr>
            <a:xfrm>
              <a:off x="3974544" y="1008636"/>
              <a:ext cx="741472" cy="741472"/>
              <a:chOff x="3059832" y="3339719"/>
              <a:chExt cx="3607562" cy="3607562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0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" name="Group 5"/>
            <p:cNvGrpSpPr/>
            <p:nvPr/>
          </p:nvGrpSpPr>
          <p:grpSpPr>
            <a:xfrm>
              <a:off x="4039521" y="1170991"/>
              <a:ext cx="3322969" cy="530915"/>
              <a:chOff x="1598315" y="1418185"/>
              <a:chExt cx="4430626" cy="707886"/>
            </a:xfrm>
          </p:grpSpPr>
          <p:sp>
            <p:nvSpPr>
              <p:cNvPr id="5" name="TextBox 6"/>
              <p:cNvSpPr txBox="1"/>
              <p:nvPr/>
            </p:nvSpPr>
            <p:spPr>
              <a:xfrm>
                <a:off x="1598315" y="1418185"/>
                <a:ext cx="655949" cy="707886"/>
              </a:xfrm>
              <a:prstGeom prst="rect">
                <a:avLst/>
              </a:prstGeom>
              <a:noFill/>
            </p:spPr>
            <p:txBody>
              <a:bodyPr wrap="none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4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rPr>
                  <a:t>01</a:t>
                </a:r>
                <a:endParaRPr kumimoji="0" lang="en-US" altLang="zh-CN" sz="4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7" name="TextBox 8"/>
              <p:cNvSpPr txBox="1"/>
              <p:nvPr/>
            </p:nvSpPr>
            <p:spPr>
              <a:xfrm>
                <a:off x="2066367" y="1775644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480000" tIns="0" rIns="0" bIns="0" anchor="b" anchorCtr="0">
                <a:noAutofit/>
              </a:bodyPr>
              <a:lstStyle/>
              <a:p>
                <a:pPr lvl="0">
                  <a:defRPr/>
                </a:pPr>
                <a:r>
                  <a:rPr lang="zh-CN" altLang="en-US" sz="3200" b="1" kern="0" dirty="0">
                    <a:solidFill>
                      <a:schemeClr val="bg1"/>
                    </a:solidFill>
                    <a:cs typeface="+mn-ea"/>
                    <a:sym typeface="+mn-lt"/>
                  </a:rPr>
                  <a:t>需求报告</a:t>
                </a:r>
                <a:endParaRPr lang="zh-CN" altLang="en-US" sz="3200" b="1" kern="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4751405" y="2719908"/>
            <a:ext cx="4517261" cy="988629"/>
            <a:chOff x="3974544" y="1846512"/>
            <a:chExt cx="3387946" cy="741472"/>
          </a:xfrm>
        </p:grpSpPr>
        <p:grpSp>
          <p:nvGrpSpPr>
            <p:cNvPr id="12" name="组合 11"/>
            <p:cNvGrpSpPr/>
            <p:nvPr/>
          </p:nvGrpSpPr>
          <p:grpSpPr>
            <a:xfrm>
              <a:off x="3974544" y="1846512"/>
              <a:ext cx="741472" cy="741472"/>
              <a:chOff x="3059832" y="3339719"/>
              <a:chExt cx="3607562" cy="3607562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9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Group 10"/>
            <p:cNvGrpSpPr/>
            <p:nvPr/>
          </p:nvGrpSpPr>
          <p:grpSpPr>
            <a:xfrm>
              <a:off x="4039521" y="2008868"/>
              <a:ext cx="3322969" cy="530915"/>
              <a:chOff x="1598315" y="2786337"/>
              <a:chExt cx="4430626" cy="707886"/>
            </a:xfrm>
          </p:grpSpPr>
          <p:sp>
            <p:nvSpPr>
              <p:cNvPr id="14" name="TextBox 11"/>
              <p:cNvSpPr txBox="1"/>
              <p:nvPr/>
            </p:nvSpPr>
            <p:spPr>
              <a:xfrm>
                <a:off x="1598315" y="2786337"/>
                <a:ext cx="718466" cy="707886"/>
              </a:xfrm>
              <a:prstGeom prst="rect">
                <a:avLst/>
              </a:prstGeom>
              <a:noFill/>
            </p:spPr>
            <p:txBody>
              <a:bodyPr wrap="none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48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rPr>
                  <a:t>02</a:t>
                </a:r>
                <a:endParaRPr kumimoji="0" lang="en-US" altLang="zh-CN" sz="4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6" name="TextBox 13"/>
              <p:cNvSpPr txBox="1"/>
              <p:nvPr/>
            </p:nvSpPr>
            <p:spPr>
              <a:xfrm>
                <a:off x="2066367" y="3167926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480000" tIns="0" rIns="0" bIns="0" anchor="b" anchorCtr="0">
                <a:noAutofit/>
              </a:bodyPr>
              <a:lstStyle/>
              <a:p>
                <a:pPr lvl="0">
                  <a:defRPr/>
                </a:pPr>
                <a:r>
                  <a:rPr lang="zh-CN" altLang="en-US" sz="3200" b="1" kern="0" dirty="0">
                    <a:solidFill>
                      <a:schemeClr val="bg1"/>
                    </a:solidFill>
                    <a:cs typeface="+mn-ea"/>
                    <a:sym typeface="+mn-lt"/>
                  </a:rPr>
                  <a:t>设计文档</a:t>
                </a:r>
                <a:endParaRPr lang="zh-CN" altLang="en-US" sz="3200" b="1" kern="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4751405" y="4075201"/>
            <a:ext cx="4517261" cy="988629"/>
            <a:chOff x="3974544" y="2684388"/>
            <a:chExt cx="3387946" cy="741472"/>
          </a:xfrm>
        </p:grpSpPr>
        <p:grpSp>
          <p:nvGrpSpPr>
            <p:cNvPr id="21" name="组合 20"/>
            <p:cNvGrpSpPr/>
            <p:nvPr/>
          </p:nvGrpSpPr>
          <p:grpSpPr>
            <a:xfrm>
              <a:off x="3974544" y="2684388"/>
              <a:ext cx="741472" cy="741472"/>
              <a:chOff x="3059832" y="3339719"/>
              <a:chExt cx="3607562" cy="3607562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8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22" name="Group 15"/>
            <p:cNvGrpSpPr/>
            <p:nvPr/>
          </p:nvGrpSpPr>
          <p:grpSpPr>
            <a:xfrm>
              <a:off x="4039521" y="2846744"/>
              <a:ext cx="3322969" cy="530915"/>
              <a:chOff x="1598315" y="4154489"/>
              <a:chExt cx="4430626" cy="707886"/>
            </a:xfrm>
          </p:grpSpPr>
          <p:sp>
            <p:nvSpPr>
              <p:cNvPr id="23" name="TextBox 16"/>
              <p:cNvSpPr txBox="1"/>
              <p:nvPr/>
            </p:nvSpPr>
            <p:spPr>
              <a:xfrm>
                <a:off x="1598315" y="4154489"/>
                <a:ext cx="732893" cy="707886"/>
              </a:xfrm>
              <a:prstGeom prst="rect">
                <a:avLst/>
              </a:prstGeom>
              <a:noFill/>
            </p:spPr>
            <p:txBody>
              <a:bodyPr wrap="none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4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rPr>
                  <a:t>03</a:t>
                </a:r>
                <a:endParaRPr kumimoji="0" lang="en-US" altLang="zh-CN" sz="4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5" name="TextBox 18"/>
              <p:cNvSpPr txBox="1"/>
              <p:nvPr/>
            </p:nvSpPr>
            <p:spPr>
              <a:xfrm>
                <a:off x="2066367" y="4507503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480000" tIns="0" rIns="0" bIns="0" anchor="b" anchorCtr="0">
                <a:noAutofit/>
              </a:bodyPr>
              <a:lstStyle/>
              <a:p>
                <a:pPr lvl="0">
                  <a:defRPr/>
                </a:pPr>
                <a:r>
                  <a:rPr lang="zh-CN" altLang="en-US" sz="3200" b="1" kern="0" dirty="0">
                    <a:solidFill>
                      <a:schemeClr val="bg1"/>
                    </a:solidFill>
                    <a:cs typeface="+mn-ea"/>
                    <a:sym typeface="+mn-lt"/>
                  </a:rPr>
                  <a:t>人员分工</a:t>
                </a:r>
                <a:endParaRPr lang="zh-CN" altLang="en-US" sz="3200" b="1" kern="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38" name="矩形 37"/>
          <p:cNvSpPr/>
          <p:nvPr/>
        </p:nvSpPr>
        <p:spPr>
          <a:xfrm>
            <a:off x="2211349" y="2278147"/>
            <a:ext cx="2202931" cy="995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45235">
              <a:defRPr/>
            </a:pPr>
            <a:r>
              <a:rPr lang="zh-CN" altLang="en-US" sz="5865" b="1" kern="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目 录</a:t>
            </a:r>
            <a:endParaRPr lang="zh-CN" altLang="en-US" sz="5865" b="1" kern="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9" name="Rectangle 4"/>
          <p:cNvSpPr txBox="1">
            <a:spLocks noChangeArrowheads="1"/>
          </p:cNvSpPr>
          <p:nvPr/>
        </p:nvSpPr>
        <p:spPr bwMode="auto">
          <a:xfrm>
            <a:off x="2181652" y="3189515"/>
            <a:ext cx="1829944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3" rIns="91428" bIns="45713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>
              <a:defRPr/>
            </a:pPr>
            <a:r>
              <a:rPr lang="en-US" altLang="zh-CN" b="0" kern="0" dirty="0"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CATALOG</a:t>
            </a:r>
            <a:endParaRPr lang="zh-CN" altLang="en-US" b="0" kern="0" dirty="0"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 advTm="5000">
        <p:zoom dir="in"/>
      </p:transition>
    </mc:Choice>
    <mc:Fallback>
      <p:transition advClick="0" advTm="5000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4165" y="2775692"/>
            <a:ext cx="4991190" cy="994237"/>
            <a:chOff x="3944664" y="1004430"/>
            <a:chExt cx="3743393" cy="745678"/>
          </a:xfrm>
        </p:grpSpPr>
        <p:grpSp>
          <p:nvGrpSpPr>
            <p:cNvPr id="3" name="组合 2"/>
            <p:cNvGrpSpPr/>
            <p:nvPr/>
          </p:nvGrpSpPr>
          <p:grpSpPr>
            <a:xfrm>
              <a:off x="3974544" y="1008636"/>
              <a:ext cx="741472" cy="741472"/>
              <a:chOff x="3059832" y="3339719"/>
              <a:chExt cx="3607562" cy="3607562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60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0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6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" name="Group 5"/>
            <p:cNvGrpSpPr/>
            <p:nvPr/>
          </p:nvGrpSpPr>
          <p:grpSpPr>
            <a:xfrm>
              <a:off x="3944664" y="1004430"/>
              <a:ext cx="3743393" cy="531037"/>
              <a:chOff x="1471839" y="1196104"/>
              <a:chExt cx="4991191" cy="708049"/>
            </a:xfrm>
          </p:grpSpPr>
          <p:sp>
            <p:nvSpPr>
              <p:cNvPr id="5" name="TextBox 6"/>
              <p:cNvSpPr txBox="1"/>
              <p:nvPr/>
            </p:nvSpPr>
            <p:spPr>
              <a:xfrm>
                <a:off x="1471839" y="1196104"/>
                <a:ext cx="655949" cy="707886"/>
              </a:xfrm>
              <a:prstGeom prst="rect">
                <a:avLst/>
              </a:prstGeom>
              <a:noFill/>
            </p:spPr>
            <p:txBody>
              <a:bodyPr wrap="none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8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rPr>
                  <a:t>01</a:t>
                </a:r>
                <a:endParaRPr kumimoji="0" lang="en-US" altLang="zh-CN" sz="8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7" name="TextBox 8"/>
              <p:cNvSpPr txBox="1"/>
              <p:nvPr/>
            </p:nvSpPr>
            <p:spPr>
              <a:xfrm>
                <a:off x="2500456" y="166128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480000" tIns="0" rIns="0" bIns="0" anchor="b" anchorCtr="0">
                <a:noAutofit/>
              </a:bodyPr>
              <a:lstStyle/>
              <a:p>
                <a:pPr lvl="0">
                  <a:defRPr/>
                </a:pPr>
                <a:r>
                  <a:rPr lang="zh-CN" altLang="en-US" sz="4000" b="1" kern="0" dirty="0">
                    <a:solidFill>
                      <a:schemeClr val="bg1"/>
                    </a:solidFill>
                    <a:cs typeface="+mn-ea"/>
                    <a:sym typeface="+mn-lt"/>
                  </a:rPr>
                  <a:t>需求结果</a:t>
                </a:r>
                <a:endParaRPr lang="zh-CN" altLang="en-US" sz="4000" b="1" kern="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 advTm="5000">
        <p:zoom dir="in"/>
      </p:transition>
    </mc:Choice>
    <mc:Fallback>
      <p:transition advClick="0" advTm="5000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千图PPT彼岸天：ID 8661124库_组合 21"/>
          <p:cNvGrpSpPr/>
          <p:nvPr>
            <p:custDataLst>
              <p:tags r:id="rId1"/>
            </p:custDataLst>
          </p:nvPr>
        </p:nvGrpSpPr>
        <p:grpSpPr>
          <a:xfrm>
            <a:off x="1475105" y="1322070"/>
            <a:ext cx="2301240" cy="780415"/>
            <a:chOff x="7482783" y="1808957"/>
            <a:chExt cx="3093142" cy="834304"/>
          </a:xfrm>
        </p:grpSpPr>
        <p:sp>
          <p:nvSpPr>
            <p:cNvPr id="11" name="Freeform: Shape 48"/>
            <p:cNvSpPr/>
            <p:nvPr/>
          </p:nvSpPr>
          <p:spPr bwMode="auto">
            <a:xfrm>
              <a:off x="8326937" y="1808957"/>
              <a:ext cx="2248988" cy="834231"/>
            </a:xfrm>
            <a:custGeom>
              <a:avLst/>
              <a:gdLst>
                <a:gd name="connsiteX0" fmla="*/ 0 w 2248988"/>
                <a:gd name="connsiteY0" fmla="*/ 0 h 834231"/>
                <a:gd name="connsiteX1" fmla="*/ 725583 w 2248988"/>
                <a:gd name="connsiteY1" fmla="*/ 0 h 834231"/>
                <a:gd name="connsiteX2" fmla="*/ 1098694 w 2248988"/>
                <a:gd name="connsiteY2" fmla="*/ 0 h 834231"/>
                <a:gd name="connsiteX3" fmla="*/ 1268578 w 2248988"/>
                <a:gd name="connsiteY3" fmla="*/ 0 h 834231"/>
                <a:gd name="connsiteX4" fmla="*/ 1505059 w 2248988"/>
                <a:gd name="connsiteY4" fmla="*/ 0 h 834231"/>
                <a:gd name="connsiteX5" fmla="*/ 2194188 w 2248988"/>
                <a:gd name="connsiteY5" fmla="*/ 0 h 834231"/>
                <a:gd name="connsiteX6" fmla="*/ 2193835 w 2248988"/>
                <a:gd name="connsiteY6" fmla="*/ 1584 h 834231"/>
                <a:gd name="connsiteX7" fmla="*/ 2248142 w 2248988"/>
                <a:gd name="connsiteY7" fmla="*/ 99528 h 834231"/>
                <a:gd name="connsiteX8" fmla="*/ 2218097 w 2248988"/>
                <a:gd name="connsiteY8" fmla="*/ 181407 h 834231"/>
                <a:gd name="connsiteX9" fmla="*/ 2111176 w 2248988"/>
                <a:gd name="connsiteY9" fmla="*/ 321488 h 834231"/>
                <a:gd name="connsiteX10" fmla="*/ 2111176 w 2248988"/>
                <a:gd name="connsiteY10" fmla="*/ 323381 h 834231"/>
                <a:gd name="connsiteX11" fmla="*/ 2078522 w 2248988"/>
                <a:gd name="connsiteY11" fmla="*/ 418081 h 834231"/>
                <a:gd name="connsiteX12" fmla="*/ 2111176 w 2248988"/>
                <a:gd name="connsiteY12" fmla="*/ 512859 h 834231"/>
                <a:gd name="connsiteX13" fmla="*/ 2111176 w 2248988"/>
                <a:gd name="connsiteY13" fmla="*/ 514752 h 834231"/>
                <a:gd name="connsiteX14" fmla="*/ 2218097 w 2248988"/>
                <a:gd name="connsiteY14" fmla="*/ 654601 h 834231"/>
                <a:gd name="connsiteX15" fmla="*/ 2248988 w 2248988"/>
                <a:gd name="connsiteY15" fmla="*/ 736248 h 834231"/>
                <a:gd name="connsiteX16" fmla="*/ 2194399 w 2248988"/>
                <a:gd name="connsiteY16" fmla="*/ 833652 h 834231"/>
                <a:gd name="connsiteX17" fmla="*/ 2194188 w 2248988"/>
                <a:gd name="connsiteY17" fmla="*/ 834231 h 834231"/>
                <a:gd name="connsiteX18" fmla="*/ 1505059 w 2248988"/>
                <a:gd name="connsiteY18" fmla="*/ 834231 h 834231"/>
                <a:gd name="connsiteX19" fmla="*/ 1268578 w 2248988"/>
                <a:gd name="connsiteY19" fmla="*/ 834231 h 834231"/>
                <a:gd name="connsiteX20" fmla="*/ 1098694 w 2248988"/>
                <a:gd name="connsiteY20" fmla="*/ 834231 h 834231"/>
                <a:gd name="connsiteX21" fmla="*/ 725583 w 2248988"/>
                <a:gd name="connsiteY21" fmla="*/ 834231 h 834231"/>
                <a:gd name="connsiteX22" fmla="*/ 0 w 2248988"/>
                <a:gd name="connsiteY22" fmla="*/ 834231 h 83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48988" h="834231">
                  <a:moveTo>
                    <a:pt x="0" y="0"/>
                  </a:moveTo>
                  <a:lnTo>
                    <a:pt x="725583" y="0"/>
                  </a:lnTo>
                  <a:lnTo>
                    <a:pt x="1098694" y="0"/>
                  </a:lnTo>
                  <a:lnTo>
                    <a:pt x="1268578" y="0"/>
                  </a:lnTo>
                  <a:lnTo>
                    <a:pt x="1505059" y="0"/>
                  </a:lnTo>
                  <a:lnTo>
                    <a:pt x="2194188" y="0"/>
                  </a:lnTo>
                  <a:lnTo>
                    <a:pt x="2193835" y="1584"/>
                  </a:lnTo>
                  <a:cubicBezTo>
                    <a:pt x="2225009" y="9964"/>
                    <a:pt x="2248142" y="50595"/>
                    <a:pt x="2248142" y="99528"/>
                  </a:cubicBezTo>
                  <a:cubicBezTo>
                    <a:pt x="2248142" y="133477"/>
                    <a:pt x="2235517" y="163448"/>
                    <a:pt x="2218097" y="181407"/>
                  </a:cubicBezTo>
                  <a:lnTo>
                    <a:pt x="2111176" y="321488"/>
                  </a:lnTo>
                  <a:lnTo>
                    <a:pt x="2111176" y="323381"/>
                  </a:lnTo>
                  <a:cubicBezTo>
                    <a:pt x="2096859" y="345395"/>
                    <a:pt x="2079439" y="379537"/>
                    <a:pt x="2078522" y="418081"/>
                  </a:cubicBezTo>
                  <a:cubicBezTo>
                    <a:pt x="2079368" y="456703"/>
                    <a:pt x="2096859" y="490845"/>
                    <a:pt x="2111176" y="512859"/>
                  </a:cubicBezTo>
                  <a:lnTo>
                    <a:pt x="2111176" y="514752"/>
                  </a:lnTo>
                  <a:cubicBezTo>
                    <a:pt x="2111176" y="514752"/>
                    <a:pt x="2218097" y="654601"/>
                    <a:pt x="2218097" y="654601"/>
                  </a:cubicBezTo>
                  <a:cubicBezTo>
                    <a:pt x="2235517" y="672522"/>
                    <a:pt x="2248988" y="702260"/>
                    <a:pt x="2248988" y="736248"/>
                  </a:cubicBezTo>
                  <a:cubicBezTo>
                    <a:pt x="2248988" y="785143"/>
                    <a:pt x="2225573" y="825271"/>
                    <a:pt x="2194399" y="833652"/>
                  </a:cubicBezTo>
                  <a:lnTo>
                    <a:pt x="2194188" y="834231"/>
                  </a:lnTo>
                  <a:lnTo>
                    <a:pt x="1505059" y="834231"/>
                  </a:lnTo>
                  <a:lnTo>
                    <a:pt x="1268578" y="834231"/>
                  </a:lnTo>
                  <a:lnTo>
                    <a:pt x="1098694" y="834231"/>
                  </a:lnTo>
                  <a:lnTo>
                    <a:pt x="725583" y="834231"/>
                  </a:lnTo>
                  <a:lnTo>
                    <a:pt x="0" y="8342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zh-CN" altLang="en-US" b="1" dirty="0">
                  <a:solidFill>
                    <a:srgbClr val="FFFEFE"/>
                  </a:solidFill>
                </a:rPr>
                <a:t>用户</a:t>
              </a:r>
              <a:endParaRPr lang="zh-CN" altLang="en-US" b="1" dirty="0">
                <a:solidFill>
                  <a:srgbClr val="FFFEFE"/>
                </a:solidFill>
              </a:endParaRPr>
            </a:p>
          </p:txBody>
        </p:sp>
        <p:sp>
          <p:nvSpPr>
            <p:cNvPr id="13" name="Freeform: Shape 29"/>
            <p:cNvSpPr/>
            <p:nvPr/>
          </p:nvSpPr>
          <p:spPr bwMode="auto">
            <a:xfrm>
              <a:off x="7482783" y="1809030"/>
              <a:ext cx="843867" cy="834231"/>
            </a:xfrm>
            <a:custGeom>
              <a:avLst/>
              <a:gdLst>
                <a:gd name="T0" fmla="*/ 7427 w 21600"/>
                <a:gd name="T1" fmla="*/ 0 h 21600"/>
                <a:gd name="T2" fmla="*/ 834 w 21600"/>
                <a:gd name="T3" fmla="*/ 8367 h 21600"/>
                <a:gd name="T4" fmla="*/ 834 w 21600"/>
                <a:gd name="T5" fmla="*/ 8373 h 21600"/>
                <a:gd name="T6" fmla="*/ 0 w 21600"/>
                <a:gd name="T7" fmla="*/ 10800 h 21600"/>
                <a:gd name="T8" fmla="*/ 834 w 21600"/>
                <a:gd name="T9" fmla="*/ 13227 h 21600"/>
                <a:gd name="T10" fmla="*/ 834 w 21600"/>
                <a:gd name="T11" fmla="*/ 13233 h 21600"/>
                <a:gd name="T12" fmla="*/ 7427 w 21600"/>
                <a:gd name="T13" fmla="*/ 21600 h 21600"/>
                <a:gd name="T14" fmla="*/ 21600 w 21600"/>
                <a:gd name="T15" fmla="*/ 21600 h 21600"/>
                <a:gd name="T16" fmla="*/ 21600 w 21600"/>
                <a:gd name="T17" fmla="*/ 10800 h 21600"/>
                <a:gd name="T18" fmla="*/ 21600 w 21600"/>
                <a:gd name="T19" fmla="*/ 0 h 21600"/>
                <a:gd name="T20" fmla="*/ 7427 w 21600"/>
                <a:gd name="T21" fmla="*/ 0 h 21600"/>
                <a:gd name="T22" fmla="*/ 7427 w 21600"/>
                <a:gd name="T2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00" h="21600">
                  <a:moveTo>
                    <a:pt x="7427" y="0"/>
                  </a:moveTo>
                  <a:lnTo>
                    <a:pt x="834" y="8367"/>
                  </a:lnTo>
                  <a:lnTo>
                    <a:pt x="834" y="8373"/>
                  </a:lnTo>
                  <a:cubicBezTo>
                    <a:pt x="469" y="8938"/>
                    <a:pt x="29" y="9812"/>
                    <a:pt x="0" y="10800"/>
                  </a:cubicBezTo>
                  <a:cubicBezTo>
                    <a:pt x="29" y="11788"/>
                    <a:pt x="469" y="12662"/>
                    <a:pt x="834" y="13227"/>
                  </a:cubicBezTo>
                  <a:lnTo>
                    <a:pt x="834" y="13233"/>
                  </a:lnTo>
                  <a:lnTo>
                    <a:pt x="7427" y="21600"/>
                  </a:lnTo>
                  <a:lnTo>
                    <a:pt x="21600" y="21600"/>
                  </a:lnTo>
                  <a:lnTo>
                    <a:pt x="21600" y="10800"/>
                  </a:lnTo>
                  <a:lnTo>
                    <a:pt x="21600" y="0"/>
                  </a:lnTo>
                  <a:cubicBezTo>
                    <a:pt x="21600" y="0"/>
                    <a:pt x="7427" y="0"/>
                    <a:pt x="7427" y="0"/>
                  </a:cubicBezTo>
                  <a:close/>
                  <a:moveTo>
                    <a:pt x="7427" y="0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sz="200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en-US" sz="20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1" name="千图PPT彼岸天：ID 8661124库_组合 20"/>
          <p:cNvGrpSpPr/>
          <p:nvPr>
            <p:custDataLst>
              <p:tags r:id="rId2"/>
            </p:custDataLst>
          </p:nvPr>
        </p:nvGrpSpPr>
        <p:grpSpPr>
          <a:xfrm>
            <a:off x="1456055" y="2360295"/>
            <a:ext cx="2320290" cy="757555"/>
            <a:chOff x="7483302" y="3651202"/>
            <a:chExt cx="3094211" cy="834777"/>
          </a:xfrm>
        </p:grpSpPr>
        <p:sp>
          <p:nvSpPr>
            <p:cNvPr id="14" name="Freeform: Shape 47"/>
            <p:cNvSpPr/>
            <p:nvPr/>
          </p:nvSpPr>
          <p:spPr bwMode="auto">
            <a:xfrm>
              <a:off x="8328330" y="3651250"/>
              <a:ext cx="2249183" cy="834729"/>
            </a:xfrm>
            <a:custGeom>
              <a:avLst/>
              <a:gdLst>
                <a:gd name="connsiteX0" fmla="*/ 0 w 2249183"/>
                <a:gd name="connsiteY0" fmla="*/ 0 h 834729"/>
                <a:gd name="connsiteX1" fmla="*/ 725646 w 2249183"/>
                <a:gd name="connsiteY1" fmla="*/ 0 h 834729"/>
                <a:gd name="connsiteX2" fmla="*/ 1098789 w 2249183"/>
                <a:gd name="connsiteY2" fmla="*/ 0 h 834729"/>
                <a:gd name="connsiteX3" fmla="*/ 1268688 w 2249183"/>
                <a:gd name="connsiteY3" fmla="*/ 0 h 834729"/>
                <a:gd name="connsiteX4" fmla="*/ 1505189 w 2249183"/>
                <a:gd name="connsiteY4" fmla="*/ 0 h 834729"/>
                <a:gd name="connsiteX5" fmla="*/ 2194378 w 2249183"/>
                <a:gd name="connsiteY5" fmla="*/ 0 h 834729"/>
                <a:gd name="connsiteX6" fmla="*/ 2194025 w 2249183"/>
                <a:gd name="connsiteY6" fmla="*/ 1585 h 834729"/>
                <a:gd name="connsiteX7" fmla="*/ 2248337 w 2249183"/>
                <a:gd name="connsiteY7" fmla="*/ 99588 h 834729"/>
                <a:gd name="connsiteX8" fmla="*/ 2218289 w 2249183"/>
                <a:gd name="connsiteY8" fmla="*/ 181515 h 834729"/>
                <a:gd name="connsiteX9" fmla="*/ 2111359 w 2249183"/>
                <a:gd name="connsiteY9" fmla="*/ 321680 h 834729"/>
                <a:gd name="connsiteX10" fmla="*/ 2111359 w 2249183"/>
                <a:gd name="connsiteY10" fmla="*/ 323574 h 834729"/>
                <a:gd name="connsiteX11" fmla="*/ 2078702 w 2249183"/>
                <a:gd name="connsiteY11" fmla="*/ 418331 h 834729"/>
                <a:gd name="connsiteX12" fmla="*/ 2111359 w 2249183"/>
                <a:gd name="connsiteY12" fmla="*/ 513165 h 834729"/>
                <a:gd name="connsiteX13" fmla="*/ 2111359 w 2249183"/>
                <a:gd name="connsiteY13" fmla="*/ 515059 h 834729"/>
                <a:gd name="connsiteX14" fmla="*/ 2218289 w 2249183"/>
                <a:gd name="connsiteY14" fmla="*/ 654992 h 834729"/>
                <a:gd name="connsiteX15" fmla="*/ 2249183 w 2249183"/>
                <a:gd name="connsiteY15" fmla="*/ 736687 h 834729"/>
                <a:gd name="connsiteX16" fmla="*/ 2194590 w 2249183"/>
                <a:gd name="connsiteY16" fmla="*/ 834150 h 834729"/>
                <a:gd name="connsiteX17" fmla="*/ 2194378 w 2249183"/>
                <a:gd name="connsiteY17" fmla="*/ 834729 h 834729"/>
                <a:gd name="connsiteX18" fmla="*/ 1505189 w 2249183"/>
                <a:gd name="connsiteY18" fmla="*/ 834729 h 834729"/>
                <a:gd name="connsiteX19" fmla="*/ 1268688 w 2249183"/>
                <a:gd name="connsiteY19" fmla="*/ 834729 h 834729"/>
                <a:gd name="connsiteX20" fmla="*/ 1098789 w 2249183"/>
                <a:gd name="connsiteY20" fmla="*/ 834729 h 834729"/>
                <a:gd name="connsiteX21" fmla="*/ 725646 w 2249183"/>
                <a:gd name="connsiteY21" fmla="*/ 834729 h 834729"/>
                <a:gd name="connsiteX22" fmla="*/ 0 w 2249183"/>
                <a:gd name="connsiteY22" fmla="*/ 834729 h 834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49183" h="834729">
                  <a:moveTo>
                    <a:pt x="0" y="0"/>
                  </a:moveTo>
                  <a:lnTo>
                    <a:pt x="725646" y="0"/>
                  </a:lnTo>
                  <a:lnTo>
                    <a:pt x="1098789" y="0"/>
                  </a:lnTo>
                  <a:lnTo>
                    <a:pt x="1268688" y="0"/>
                  </a:lnTo>
                  <a:lnTo>
                    <a:pt x="1505189" y="0"/>
                  </a:lnTo>
                  <a:lnTo>
                    <a:pt x="2194378" y="0"/>
                  </a:lnTo>
                  <a:lnTo>
                    <a:pt x="2194025" y="1585"/>
                  </a:lnTo>
                  <a:cubicBezTo>
                    <a:pt x="2225201" y="9970"/>
                    <a:pt x="2248337" y="50625"/>
                    <a:pt x="2248337" y="99588"/>
                  </a:cubicBezTo>
                  <a:cubicBezTo>
                    <a:pt x="2248337" y="133557"/>
                    <a:pt x="2235711" y="163545"/>
                    <a:pt x="2218289" y="181515"/>
                  </a:cubicBezTo>
                  <a:lnTo>
                    <a:pt x="2111359" y="321680"/>
                  </a:lnTo>
                  <a:lnTo>
                    <a:pt x="2111359" y="323574"/>
                  </a:lnTo>
                  <a:cubicBezTo>
                    <a:pt x="2097041" y="345601"/>
                    <a:pt x="2079619" y="379763"/>
                    <a:pt x="2078702" y="418331"/>
                  </a:cubicBezTo>
                  <a:cubicBezTo>
                    <a:pt x="2079548" y="456976"/>
                    <a:pt x="2097041" y="491138"/>
                    <a:pt x="2111359" y="513165"/>
                  </a:cubicBezTo>
                  <a:lnTo>
                    <a:pt x="2111359" y="515059"/>
                  </a:lnTo>
                  <a:cubicBezTo>
                    <a:pt x="2111359" y="515059"/>
                    <a:pt x="2218289" y="654992"/>
                    <a:pt x="2218289" y="654992"/>
                  </a:cubicBezTo>
                  <a:cubicBezTo>
                    <a:pt x="2235711" y="672923"/>
                    <a:pt x="2249183" y="702680"/>
                    <a:pt x="2249183" y="736687"/>
                  </a:cubicBezTo>
                  <a:cubicBezTo>
                    <a:pt x="2249183" y="785612"/>
                    <a:pt x="2225766" y="825764"/>
                    <a:pt x="2194590" y="834150"/>
                  </a:cubicBezTo>
                  <a:lnTo>
                    <a:pt x="2194378" y="834729"/>
                  </a:lnTo>
                  <a:lnTo>
                    <a:pt x="1505189" y="834729"/>
                  </a:lnTo>
                  <a:lnTo>
                    <a:pt x="1268688" y="834729"/>
                  </a:lnTo>
                  <a:lnTo>
                    <a:pt x="1098789" y="834729"/>
                  </a:lnTo>
                  <a:lnTo>
                    <a:pt x="725646" y="834729"/>
                  </a:lnTo>
                  <a:lnTo>
                    <a:pt x="0" y="8347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zh-CN" altLang="en-US" b="1" dirty="0">
                  <a:solidFill>
                    <a:srgbClr val="FFFEFE"/>
                  </a:solidFill>
                </a:rPr>
                <a:t>功能</a:t>
              </a:r>
              <a:endParaRPr lang="zh-CN" altLang="en-US" b="1" dirty="0">
                <a:solidFill>
                  <a:srgbClr val="FFFEFE"/>
                </a:solidFill>
              </a:endParaRPr>
            </a:p>
          </p:txBody>
        </p:sp>
        <p:sp>
          <p:nvSpPr>
            <p:cNvPr id="16" name="Freeform: Shape 37"/>
            <p:cNvSpPr/>
            <p:nvPr/>
          </p:nvSpPr>
          <p:spPr bwMode="auto">
            <a:xfrm>
              <a:off x="7483302" y="3651202"/>
              <a:ext cx="843940" cy="834729"/>
            </a:xfrm>
            <a:custGeom>
              <a:avLst/>
              <a:gdLst>
                <a:gd name="T0" fmla="*/ 7427 w 21600"/>
                <a:gd name="T1" fmla="*/ 0 h 21600"/>
                <a:gd name="T2" fmla="*/ 834 w 21600"/>
                <a:gd name="T3" fmla="*/ 8367 h 21600"/>
                <a:gd name="T4" fmla="*/ 834 w 21600"/>
                <a:gd name="T5" fmla="*/ 8373 h 21600"/>
                <a:gd name="T6" fmla="*/ 0 w 21600"/>
                <a:gd name="T7" fmla="*/ 10800 h 21600"/>
                <a:gd name="T8" fmla="*/ 834 w 21600"/>
                <a:gd name="T9" fmla="*/ 13227 h 21600"/>
                <a:gd name="T10" fmla="*/ 834 w 21600"/>
                <a:gd name="T11" fmla="*/ 13233 h 21600"/>
                <a:gd name="T12" fmla="*/ 7427 w 21600"/>
                <a:gd name="T13" fmla="*/ 21600 h 21600"/>
                <a:gd name="T14" fmla="*/ 21600 w 21600"/>
                <a:gd name="T15" fmla="*/ 21600 h 21600"/>
                <a:gd name="T16" fmla="*/ 21600 w 21600"/>
                <a:gd name="T17" fmla="*/ 10800 h 21600"/>
                <a:gd name="T18" fmla="*/ 21600 w 21600"/>
                <a:gd name="T19" fmla="*/ 0 h 21600"/>
                <a:gd name="T20" fmla="*/ 7427 w 21600"/>
                <a:gd name="T21" fmla="*/ 0 h 21600"/>
                <a:gd name="T22" fmla="*/ 7427 w 21600"/>
                <a:gd name="T2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00" h="21600">
                  <a:moveTo>
                    <a:pt x="7427" y="0"/>
                  </a:moveTo>
                  <a:lnTo>
                    <a:pt x="834" y="8367"/>
                  </a:lnTo>
                  <a:lnTo>
                    <a:pt x="834" y="8373"/>
                  </a:lnTo>
                  <a:cubicBezTo>
                    <a:pt x="469" y="8938"/>
                    <a:pt x="29" y="9812"/>
                    <a:pt x="0" y="10800"/>
                  </a:cubicBezTo>
                  <a:cubicBezTo>
                    <a:pt x="29" y="11788"/>
                    <a:pt x="469" y="12662"/>
                    <a:pt x="834" y="13227"/>
                  </a:cubicBezTo>
                  <a:lnTo>
                    <a:pt x="834" y="13233"/>
                  </a:lnTo>
                  <a:lnTo>
                    <a:pt x="7427" y="21600"/>
                  </a:lnTo>
                  <a:lnTo>
                    <a:pt x="21600" y="21600"/>
                  </a:lnTo>
                  <a:lnTo>
                    <a:pt x="21600" y="10800"/>
                  </a:lnTo>
                  <a:lnTo>
                    <a:pt x="21600" y="0"/>
                  </a:lnTo>
                  <a:cubicBezTo>
                    <a:pt x="21600" y="0"/>
                    <a:pt x="7427" y="0"/>
                    <a:pt x="7427" y="0"/>
                  </a:cubicBezTo>
                  <a:close/>
                  <a:moveTo>
                    <a:pt x="7427" y="0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sz="200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en-US" sz="20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3776345" y="137795"/>
            <a:ext cx="4184015" cy="9874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5180965" y="216218"/>
            <a:ext cx="2355850" cy="8299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r>
              <a:rPr lang="zh-CN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需求结果</a:t>
            </a:r>
            <a:r>
              <a:rPr lang="zh-CN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zh-CN" altLang="en-US" sz="4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150360" y="1408113"/>
            <a:ext cx="3917315" cy="60769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1.</a:t>
            </a: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学生，</a:t>
            </a: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2.</a:t>
            </a: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老师，</a:t>
            </a: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3.</a:t>
            </a: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学校</a:t>
            </a:r>
            <a:endParaRPr lang="zh-CN" altLang="en-US" sz="2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150360" y="2359978"/>
            <a:ext cx="4685665" cy="34150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p>
            <a:pPr algn="l"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1.检索和统计功能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</a:t>
            </a:r>
            <a:endParaRPr lang="zh-CN" alt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2.多种权限的管理角色功能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</a:t>
            </a:r>
            <a:endParaRPr lang="zh-CN" alt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3.数据的导入与导出机制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</a:t>
            </a:r>
            <a:endParaRPr lang="zh-CN" alt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4.毕业设计资料上传于下载功能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</a:t>
            </a:r>
            <a:endParaRPr lang="zh-CN" alt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5.毕业设计发题和选题功能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</a:t>
            </a:r>
            <a:endParaRPr lang="zh-CN" alt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6. 毕设撰写指导预约功能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</a:t>
            </a:r>
            <a:endParaRPr lang="zh-CN" alt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7.定稿提交功能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</a:t>
            </a:r>
            <a:endParaRPr lang="en-US" altLang="zh-CN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8.毕业设计各阶段意见登记与评定功能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</a:t>
            </a:r>
            <a:endParaRPr lang="zh-CN" alt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9.电子签名功能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</a:t>
            </a:r>
            <a:endParaRPr lang="zh-CN" alt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0" name="千图PPT彼岸天：ID 8661124库_组合 1"/>
          <p:cNvGrpSpPr/>
          <p:nvPr>
            <p:custDataLst>
              <p:tags r:id="rId3"/>
            </p:custDataLst>
          </p:nvPr>
        </p:nvGrpSpPr>
        <p:grpSpPr>
          <a:xfrm flipH="1">
            <a:off x="1458595" y="5775325"/>
            <a:ext cx="2313305" cy="779780"/>
            <a:chOff x="1617663" y="2320109"/>
            <a:chExt cx="3099089" cy="835049"/>
          </a:xfrm>
        </p:grpSpPr>
        <p:sp>
          <p:nvSpPr>
            <p:cNvPr id="31" name="Freeform: Shape 40"/>
            <p:cNvSpPr/>
            <p:nvPr/>
          </p:nvSpPr>
          <p:spPr bwMode="auto">
            <a:xfrm>
              <a:off x="1617663" y="2320132"/>
              <a:ext cx="2254250" cy="835026"/>
            </a:xfrm>
            <a:custGeom>
              <a:avLst/>
              <a:gdLst>
                <a:gd name="connsiteX0" fmla="*/ 54808 w 2254250"/>
                <a:gd name="connsiteY0" fmla="*/ 0 h 835026"/>
                <a:gd name="connsiteX1" fmla="*/ 743795 w 2254250"/>
                <a:gd name="connsiteY1" fmla="*/ 0 h 835026"/>
                <a:gd name="connsiteX2" fmla="*/ 980261 w 2254250"/>
                <a:gd name="connsiteY2" fmla="*/ 0 h 835026"/>
                <a:gd name="connsiteX3" fmla="*/ 1155700 w 2254250"/>
                <a:gd name="connsiteY3" fmla="*/ 0 h 835026"/>
                <a:gd name="connsiteX4" fmla="*/ 1525588 w 2254250"/>
                <a:gd name="connsiteY4" fmla="*/ 0 h 835026"/>
                <a:gd name="connsiteX5" fmla="*/ 2254250 w 2254250"/>
                <a:gd name="connsiteY5" fmla="*/ 0 h 835026"/>
                <a:gd name="connsiteX6" fmla="*/ 2254250 w 2254250"/>
                <a:gd name="connsiteY6" fmla="*/ 835026 h 835026"/>
                <a:gd name="connsiteX7" fmla="*/ 1525588 w 2254250"/>
                <a:gd name="connsiteY7" fmla="*/ 835026 h 835026"/>
                <a:gd name="connsiteX8" fmla="*/ 1155700 w 2254250"/>
                <a:gd name="connsiteY8" fmla="*/ 835026 h 835026"/>
                <a:gd name="connsiteX9" fmla="*/ 980261 w 2254250"/>
                <a:gd name="connsiteY9" fmla="*/ 835026 h 835026"/>
                <a:gd name="connsiteX10" fmla="*/ 743795 w 2254250"/>
                <a:gd name="connsiteY10" fmla="*/ 835026 h 835026"/>
                <a:gd name="connsiteX11" fmla="*/ 54808 w 2254250"/>
                <a:gd name="connsiteY11" fmla="*/ 835026 h 835026"/>
                <a:gd name="connsiteX12" fmla="*/ 54596 w 2254250"/>
                <a:gd name="connsiteY12" fmla="*/ 834446 h 835026"/>
                <a:gd name="connsiteX13" fmla="*/ 0 w 2254250"/>
                <a:gd name="connsiteY13" fmla="*/ 736949 h 835026"/>
                <a:gd name="connsiteX14" fmla="*/ 32066 w 2254250"/>
                <a:gd name="connsiteY14" fmla="*/ 655225 h 835026"/>
                <a:gd name="connsiteX15" fmla="*/ 140269 w 2254250"/>
                <a:gd name="connsiteY15" fmla="*/ 515242 h 835026"/>
                <a:gd name="connsiteX16" fmla="*/ 140269 w 2254250"/>
                <a:gd name="connsiteY16" fmla="*/ 513348 h 835026"/>
                <a:gd name="connsiteX17" fmla="*/ 172900 w 2254250"/>
                <a:gd name="connsiteY17" fmla="*/ 418480 h 835026"/>
                <a:gd name="connsiteX18" fmla="*/ 140269 w 2254250"/>
                <a:gd name="connsiteY18" fmla="*/ 323689 h 835026"/>
                <a:gd name="connsiteX19" fmla="*/ 140269 w 2254250"/>
                <a:gd name="connsiteY19" fmla="*/ 321794 h 835026"/>
                <a:gd name="connsiteX20" fmla="*/ 32066 w 2254250"/>
                <a:gd name="connsiteY20" fmla="*/ 181580 h 835026"/>
                <a:gd name="connsiteX21" fmla="*/ 1483 w 2254250"/>
                <a:gd name="connsiteY21" fmla="*/ 99623 h 835026"/>
                <a:gd name="connsiteX22" fmla="*/ 55444 w 2254250"/>
                <a:gd name="connsiteY22" fmla="*/ 1585 h 83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4250" h="835026">
                  <a:moveTo>
                    <a:pt x="54808" y="0"/>
                  </a:moveTo>
                  <a:lnTo>
                    <a:pt x="743795" y="0"/>
                  </a:lnTo>
                  <a:lnTo>
                    <a:pt x="980261" y="0"/>
                  </a:lnTo>
                  <a:lnTo>
                    <a:pt x="1155700" y="0"/>
                  </a:lnTo>
                  <a:lnTo>
                    <a:pt x="1525588" y="0"/>
                  </a:lnTo>
                  <a:lnTo>
                    <a:pt x="2254250" y="0"/>
                  </a:lnTo>
                  <a:lnTo>
                    <a:pt x="2254250" y="835026"/>
                  </a:lnTo>
                  <a:lnTo>
                    <a:pt x="1525588" y="835026"/>
                  </a:lnTo>
                  <a:lnTo>
                    <a:pt x="1155700" y="835026"/>
                  </a:lnTo>
                  <a:lnTo>
                    <a:pt x="980261" y="835026"/>
                  </a:lnTo>
                  <a:lnTo>
                    <a:pt x="743795" y="835026"/>
                  </a:lnTo>
                  <a:lnTo>
                    <a:pt x="54808" y="835026"/>
                  </a:lnTo>
                  <a:lnTo>
                    <a:pt x="54596" y="834446"/>
                  </a:lnTo>
                  <a:cubicBezTo>
                    <a:pt x="23378" y="826057"/>
                    <a:pt x="0" y="785891"/>
                    <a:pt x="0" y="736949"/>
                  </a:cubicBezTo>
                  <a:cubicBezTo>
                    <a:pt x="0" y="702930"/>
                    <a:pt x="14691" y="673163"/>
                    <a:pt x="32066" y="655225"/>
                  </a:cubicBezTo>
                  <a:cubicBezTo>
                    <a:pt x="32066" y="655225"/>
                    <a:pt x="140269" y="515242"/>
                    <a:pt x="140269" y="515242"/>
                  </a:cubicBezTo>
                  <a:lnTo>
                    <a:pt x="140269" y="513348"/>
                  </a:lnTo>
                  <a:cubicBezTo>
                    <a:pt x="154607" y="491312"/>
                    <a:pt x="172052" y="457138"/>
                    <a:pt x="172900" y="418480"/>
                  </a:cubicBezTo>
                  <a:cubicBezTo>
                    <a:pt x="171982" y="379860"/>
                    <a:pt x="154607" y="345724"/>
                    <a:pt x="140269" y="323689"/>
                  </a:cubicBezTo>
                  <a:lnTo>
                    <a:pt x="140269" y="321794"/>
                  </a:lnTo>
                  <a:lnTo>
                    <a:pt x="32066" y="181580"/>
                  </a:lnTo>
                  <a:cubicBezTo>
                    <a:pt x="14691" y="163603"/>
                    <a:pt x="1483" y="133604"/>
                    <a:pt x="1483" y="99623"/>
                  </a:cubicBezTo>
                  <a:cubicBezTo>
                    <a:pt x="1483" y="50643"/>
                    <a:pt x="24296" y="9974"/>
                    <a:pt x="55444" y="158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wrap="none" lIns="0" tIns="0" rIns="0" bIns="0" anchor="ctr" anchorCtr="1">
              <a:normAutofit/>
            </a:bodyPr>
            <a:p>
              <a:pPr algn="ctr"/>
              <a:r>
                <a:rPr lang="zh-CN" altLang="en-US" sz="2000" b="1" dirty="0">
                  <a:solidFill>
                    <a:srgbClr val="FFFEFE"/>
                  </a:solidFill>
                </a:rPr>
                <a:t>性能</a:t>
              </a:r>
              <a:endParaRPr lang="zh-CN" altLang="en-US" sz="2000" b="1" dirty="0">
                <a:solidFill>
                  <a:srgbClr val="FFFEFE"/>
                </a:solidFill>
              </a:endParaRPr>
            </a:p>
          </p:txBody>
        </p:sp>
        <p:sp>
          <p:nvSpPr>
            <p:cNvPr id="32" name="Freeform: Shape 11"/>
            <p:cNvSpPr/>
            <p:nvPr/>
          </p:nvSpPr>
          <p:spPr bwMode="auto">
            <a:xfrm>
              <a:off x="3872202" y="2320109"/>
              <a:ext cx="844550" cy="83502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4110" y="0"/>
                  </a:moveTo>
                  <a:lnTo>
                    <a:pt x="20766" y="8367"/>
                  </a:lnTo>
                  <a:lnTo>
                    <a:pt x="20766" y="8373"/>
                  </a:lnTo>
                  <a:cubicBezTo>
                    <a:pt x="21134" y="8938"/>
                    <a:pt x="21571" y="9812"/>
                    <a:pt x="21600" y="10800"/>
                  </a:cubicBezTo>
                  <a:cubicBezTo>
                    <a:pt x="21571" y="11788"/>
                    <a:pt x="21134" y="12662"/>
                    <a:pt x="20766" y="13227"/>
                  </a:cubicBezTo>
                  <a:lnTo>
                    <a:pt x="20766" y="13233"/>
                  </a:lnTo>
                  <a:lnTo>
                    <a:pt x="14110" y="21600"/>
                  </a:lnTo>
                  <a:lnTo>
                    <a:pt x="0" y="21600"/>
                  </a:lnTo>
                  <a:lnTo>
                    <a:pt x="0" y="10800"/>
                  </a:lnTo>
                  <a:lnTo>
                    <a:pt x="0" y="0"/>
                  </a:lnTo>
                  <a:cubicBezTo>
                    <a:pt x="0" y="0"/>
                    <a:pt x="14110" y="0"/>
                    <a:pt x="14110" y="0"/>
                  </a:cubicBezTo>
                  <a:close/>
                  <a:moveTo>
                    <a:pt x="14110" y="0"/>
                  </a:move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wrap="none" lIns="0" tIns="0" rIns="0" bIns="0" anchor="ctr">
              <a:normAutofit/>
            </a:bodyPr>
            <a:p>
              <a:pPr algn="ctr">
                <a:defRPr/>
              </a:pPr>
              <a:r>
                <a:rPr lang="en-US" sz="200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en-US" sz="20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4052570" y="5872163"/>
            <a:ext cx="4881245" cy="8299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l"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1.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用户数量：估计用户数为500人</a:t>
            </a:r>
            <a:endParaRPr lang="zh-CN" alt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2.系统支持的最大并发操作数量为500左右</a:t>
            </a:r>
            <a:endParaRPr lang="en-US" altLang="zh-CN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 advTm="5000">
        <p:zoom dir="in"/>
      </p:transition>
    </mc:Choice>
    <mc:Fallback>
      <p:transition advClick="0" advTm="5000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流程图: 过程 2"/>
          <p:cNvSpPr/>
          <p:nvPr/>
        </p:nvSpPr>
        <p:spPr>
          <a:xfrm>
            <a:off x="3790315" y="125095"/>
            <a:ext cx="4373880" cy="94361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2378075" y="279718"/>
            <a:ext cx="7435850" cy="8299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r>
              <a:rPr lang="zh-CN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最终产物：</a:t>
            </a:r>
            <a:r>
              <a:rPr lang="zh-CN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最终</a:t>
            </a:r>
            <a:r>
              <a:rPr lang="zh-CN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需求规格说明书</a:t>
            </a:r>
            <a:endParaRPr lang="zh-CN" altLang="en-US" sz="4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134735" y="1109663"/>
            <a:ext cx="309880" cy="4235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endParaRPr lang="zh-CN" alt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31440" y="1533525"/>
            <a:ext cx="6264275" cy="521970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9323070" y="6172518"/>
            <a:ext cx="1960880" cy="4603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展示：需求文档</a:t>
            </a:r>
            <a:endParaRPr lang="zh-CN" alt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zoom dir="in"/>
      </p:transition>
    </mc:Choice>
    <mc:Fallback>
      <p:transition>
        <p:zoom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4165" y="2759817"/>
            <a:ext cx="5212805" cy="994237"/>
            <a:chOff x="3944664" y="1004430"/>
            <a:chExt cx="3909604" cy="745678"/>
          </a:xfrm>
        </p:grpSpPr>
        <p:grpSp>
          <p:nvGrpSpPr>
            <p:cNvPr id="3" name="组合 2"/>
            <p:cNvGrpSpPr/>
            <p:nvPr/>
          </p:nvGrpSpPr>
          <p:grpSpPr>
            <a:xfrm>
              <a:off x="3974544" y="1008636"/>
              <a:ext cx="741472" cy="741472"/>
              <a:chOff x="3059832" y="3339719"/>
              <a:chExt cx="3607562" cy="3607562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60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0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6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" name="Group 5"/>
            <p:cNvGrpSpPr/>
            <p:nvPr/>
          </p:nvGrpSpPr>
          <p:grpSpPr>
            <a:xfrm>
              <a:off x="3944664" y="1004430"/>
              <a:ext cx="3909604" cy="530915"/>
              <a:chOff x="1471839" y="1196104"/>
              <a:chExt cx="5212806" cy="707886"/>
            </a:xfrm>
          </p:grpSpPr>
          <p:sp>
            <p:nvSpPr>
              <p:cNvPr id="5" name="TextBox 6"/>
              <p:cNvSpPr txBox="1"/>
              <p:nvPr/>
            </p:nvSpPr>
            <p:spPr>
              <a:xfrm>
                <a:off x="1471839" y="1196104"/>
                <a:ext cx="655949" cy="707886"/>
              </a:xfrm>
              <a:prstGeom prst="rect">
                <a:avLst/>
              </a:prstGeom>
              <a:noFill/>
            </p:spPr>
            <p:txBody>
              <a:bodyPr wrap="none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8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rPr>
                  <a:t>02</a:t>
                </a:r>
                <a:endParaRPr kumimoji="0" lang="en-US" altLang="zh-CN" sz="8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7" name="TextBox 8"/>
              <p:cNvSpPr txBox="1"/>
              <p:nvPr/>
            </p:nvSpPr>
            <p:spPr>
              <a:xfrm>
                <a:off x="2722071" y="1605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480000" tIns="0" rIns="0" bIns="0" anchor="b" anchorCtr="0">
                <a:noAutofit/>
              </a:bodyPr>
              <a:lstStyle/>
              <a:p>
                <a:pPr lvl="0">
                  <a:defRPr/>
                </a:pPr>
                <a:r>
                  <a:rPr lang="zh-CN" altLang="en-US" sz="4000" b="1" kern="0" dirty="0">
                    <a:solidFill>
                      <a:schemeClr val="bg1"/>
                    </a:solidFill>
                    <a:cs typeface="+mn-ea"/>
                    <a:sym typeface="+mn-lt"/>
                  </a:rPr>
                  <a:t>设计结果</a:t>
                </a:r>
                <a:endParaRPr lang="zh-CN" altLang="en-US" sz="4000" b="1" kern="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 advTm="5000">
        <p:zoom dir="in"/>
      </p:transition>
    </mc:Choice>
    <mc:Fallback>
      <p:transition advClick="0" advTm="5000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图片 6" descr="C:\Users\guolinz\Documents\Tencent Files\1021946233\FileRecv\毕业设计管理系统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88590" y="865505"/>
            <a:ext cx="5821045" cy="588391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文本框 24"/>
          <p:cNvSpPr txBox="1"/>
          <p:nvPr/>
        </p:nvSpPr>
        <p:spPr>
          <a:xfrm>
            <a:off x="6134735" y="1109663"/>
            <a:ext cx="309880" cy="4235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endParaRPr lang="zh-CN" alt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4134485" y="147955"/>
            <a:ext cx="3952240" cy="7473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8" name="文本框 87"/>
          <p:cNvSpPr txBox="1"/>
          <p:nvPr/>
        </p:nvSpPr>
        <p:spPr>
          <a:xfrm>
            <a:off x="5431155" y="147955"/>
            <a:ext cx="2214880" cy="68199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产品结构图</a:t>
            </a:r>
            <a:endParaRPr lang="zh-CN" altLang="en-US" sz="3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zoom dir="in"/>
      </p:transition>
    </mc:Choice>
    <mc:Fallback>
      <p:transition>
        <p:zoom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流程图: 过程 2"/>
          <p:cNvSpPr/>
          <p:nvPr/>
        </p:nvSpPr>
        <p:spPr>
          <a:xfrm>
            <a:off x="3790315" y="125095"/>
            <a:ext cx="4373880" cy="94361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4641850" y="175578"/>
            <a:ext cx="323850" cy="8299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r>
              <a:rPr lang="zh-CN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zh-CN" altLang="en-US" sz="4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134735" y="1109663"/>
            <a:ext cx="309880" cy="4235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endParaRPr lang="zh-CN" alt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图片 8" descr="老师端学生列表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55" y="1787525"/>
            <a:ext cx="5961380" cy="424497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2335" y="1810385"/>
            <a:ext cx="6339205" cy="422148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5436235" y="124778"/>
            <a:ext cx="1706880" cy="8299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r>
              <a:rPr lang="en-US" altLang="zh-CN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UI</a:t>
            </a:r>
            <a:r>
              <a:rPr lang="zh-CN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设计</a:t>
            </a:r>
            <a:endParaRPr lang="zh-CN" altLang="en-US" sz="4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zoom dir="in"/>
      </p:transition>
    </mc:Choice>
    <mc:Fallback>
      <p:transition>
        <p:zoom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流程图: 过程 2"/>
          <p:cNvSpPr/>
          <p:nvPr/>
        </p:nvSpPr>
        <p:spPr>
          <a:xfrm>
            <a:off x="3790315" y="125095"/>
            <a:ext cx="4373880" cy="94361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3177540" y="279718"/>
            <a:ext cx="5911850" cy="8299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r>
              <a:rPr lang="zh-CN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最终产物：系统设计文档</a:t>
            </a:r>
            <a:endParaRPr lang="zh-CN" altLang="en-US" sz="4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134735" y="1109663"/>
            <a:ext cx="309880" cy="4235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endParaRPr lang="zh-CN" alt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323070" y="6172518"/>
            <a:ext cx="1960880" cy="4603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展示：设计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文档</a:t>
            </a:r>
            <a:endParaRPr lang="zh-CN" alt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0995" y="1365885"/>
            <a:ext cx="6505575" cy="5267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zoom dir="in"/>
      </p:transition>
    </mc:Choice>
    <mc:Fallback>
      <p:transition>
        <p:zoom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4165" y="2775692"/>
            <a:ext cx="4961345" cy="994237"/>
            <a:chOff x="3944664" y="1004430"/>
            <a:chExt cx="3721009" cy="745678"/>
          </a:xfrm>
        </p:grpSpPr>
        <p:grpSp>
          <p:nvGrpSpPr>
            <p:cNvPr id="3" name="组合 2"/>
            <p:cNvGrpSpPr/>
            <p:nvPr/>
          </p:nvGrpSpPr>
          <p:grpSpPr>
            <a:xfrm>
              <a:off x="3974544" y="1008636"/>
              <a:ext cx="741472" cy="741472"/>
              <a:chOff x="3059832" y="3339719"/>
              <a:chExt cx="3607562" cy="3607562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60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0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6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" name="Group 5"/>
            <p:cNvGrpSpPr/>
            <p:nvPr/>
          </p:nvGrpSpPr>
          <p:grpSpPr>
            <a:xfrm>
              <a:off x="3944664" y="1004430"/>
              <a:ext cx="3721009" cy="530915"/>
              <a:chOff x="1471839" y="1196104"/>
              <a:chExt cx="4961346" cy="707886"/>
            </a:xfrm>
          </p:grpSpPr>
          <p:sp>
            <p:nvSpPr>
              <p:cNvPr id="5" name="TextBox 6"/>
              <p:cNvSpPr txBox="1"/>
              <p:nvPr/>
            </p:nvSpPr>
            <p:spPr>
              <a:xfrm>
                <a:off x="1471839" y="1196104"/>
                <a:ext cx="655949" cy="707886"/>
              </a:xfrm>
              <a:prstGeom prst="rect">
                <a:avLst/>
              </a:prstGeom>
              <a:noFill/>
            </p:spPr>
            <p:txBody>
              <a:bodyPr wrap="none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8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rPr>
                  <a:t>04</a:t>
                </a:r>
                <a:endParaRPr kumimoji="0" lang="en-US" altLang="zh-CN" sz="8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7" name="TextBox 8"/>
              <p:cNvSpPr txBox="1"/>
              <p:nvPr/>
            </p:nvSpPr>
            <p:spPr>
              <a:xfrm>
                <a:off x="2470611" y="156857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480000" tIns="0" rIns="0" bIns="0" anchor="b" anchorCtr="0">
                <a:noAutofit/>
              </a:bodyPr>
              <a:lstStyle/>
              <a:p>
                <a:pPr lvl="0">
                  <a:defRPr/>
                </a:pPr>
                <a:r>
                  <a:rPr lang="zh-CN" altLang="en-US" sz="4000" b="1" kern="0" dirty="0">
                    <a:solidFill>
                      <a:schemeClr val="bg1"/>
                    </a:solidFill>
                    <a:cs typeface="+mn-ea"/>
                    <a:sym typeface="+mn-lt"/>
                  </a:rPr>
                  <a:t>人员分工</a:t>
                </a:r>
                <a:endParaRPr lang="zh-CN" altLang="en-US" sz="4000" b="1" kern="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 advTm="5000">
        <p:zoom dir="in"/>
      </p:transition>
    </mc:Choice>
    <mc:Fallback>
      <p:transition advClick="0" advTm="5000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3678716" y="1440289"/>
            <a:ext cx="4555030" cy="4254548"/>
            <a:chOff x="3678716" y="1440289"/>
            <a:chExt cx="4555030" cy="4254548"/>
          </a:xfrm>
        </p:grpSpPr>
        <p:sp>
          <p:nvSpPr>
            <p:cNvPr id="4" name="Arc 38"/>
            <p:cNvSpPr/>
            <p:nvPr/>
          </p:nvSpPr>
          <p:spPr>
            <a:xfrm flipH="1">
              <a:off x="4238423" y="1966540"/>
              <a:ext cx="3449036" cy="3449038"/>
            </a:xfrm>
            <a:prstGeom prst="arc">
              <a:avLst>
                <a:gd name="adj1" fmla="val 79081"/>
                <a:gd name="adj2" fmla="val 2091694"/>
              </a:avLst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" name="Arc 39"/>
            <p:cNvSpPr/>
            <p:nvPr/>
          </p:nvSpPr>
          <p:spPr>
            <a:xfrm flipH="1">
              <a:off x="4237383" y="1966540"/>
              <a:ext cx="3449036" cy="3449038"/>
            </a:xfrm>
            <a:prstGeom prst="arc">
              <a:avLst>
                <a:gd name="adj1" fmla="val 4290594"/>
                <a:gd name="adj2" fmla="val 6451785"/>
              </a:avLst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Arc 40"/>
            <p:cNvSpPr/>
            <p:nvPr/>
          </p:nvSpPr>
          <p:spPr>
            <a:xfrm flipH="1">
              <a:off x="4237383" y="1969125"/>
              <a:ext cx="3449036" cy="3449038"/>
            </a:xfrm>
            <a:prstGeom prst="arc">
              <a:avLst>
                <a:gd name="adj1" fmla="val 8675550"/>
                <a:gd name="adj2" fmla="val 10772899"/>
              </a:avLst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Arc 41"/>
            <p:cNvSpPr/>
            <p:nvPr/>
          </p:nvSpPr>
          <p:spPr>
            <a:xfrm flipH="1">
              <a:off x="4238423" y="1967107"/>
              <a:ext cx="3449036" cy="3449038"/>
            </a:xfrm>
            <a:prstGeom prst="arc">
              <a:avLst>
                <a:gd name="adj1" fmla="val 12923897"/>
                <a:gd name="adj2" fmla="val 15113116"/>
              </a:avLst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Arc 42"/>
            <p:cNvSpPr/>
            <p:nvPr/>
          </p:nvSpPr>
          <p:spPr>
            <a:xfrm flipH="1">
              <a:off x="4238423" y="1967107"/>
              <a:ext cx="3449036" cy="3449038"/>
            </a:xfrm>
            <a:prstGeom prst="arc">
              <a:avLst>
                <a:gd name="adj1" fmla="val 17348795"/>
                <a:gd name="adj2" fmla="val 19494618"/>
              </a:avLst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Freeform: Shape 77"/>
            <p:cNvSpPr/>
            <p:nvPr/>
          </p:nvSpPr>
          <p:spPr bwMode="auto">
            <a:xfrm>
              <a:off x="5343386" y="1440289"/>
              <a:ext cx="1225692" cy="1227737"/>
            </a:xfrm>
            <a:custGeom>
              <a:avLst/>
              <a:gdLst/>
              <a:ahLst/>
              <a:cxnLst>
                <a:cxn ang="0">
                  <a:pos x="518" y="518"/>
                </a:cxn>
                <a:cxn ang="0">
                  <a:pos x="518" y="112"/>
                </a:cxn>
                <a:cxn ang="0">
                  <a:pos x="112" y="112"/>
                </a:cxn>
                <a:cxn ang="0">
                  <a:pos x="112" y="518"/>
                </a:cxn>
                <a:cxn ang="0">
                  <a:pos x="518" y="518"/>
                </a:cxn>
              </a:cxnLst>
              <a:rect l="0" t="0" r="r" b="b"/>
              <a:pathLst>
                <a:path w="630" h="630">
                  <a:moveTo>
                    <a:pt x="518" y="518"/>
                  </a:moveTo>
                  <a:cubicBezTo>
                    <a:pt x="630" y="406"/>
                    <a:pt x="630" y="224"/>
                    <a:pt x="518" y="112"/>
                  </a:cubicBezTo>
                  <a:cubicBezTo>
                    <a:pt x="406" y="0"/>
                    <a:pt x="224" y="0"/>
                    <a:pt x="112" y="112"/>
                  </a:cubicBezTo>
                  <a:cubicBezTo>
                    <a:pt x="0" y="224"/>
                    <a:pt x="0" y="406"/>
                    <a:pt x="112" y="518"/>
                  </a:cubicBezTo>
                  <a:cubicBezTo>
                    <a:pt x="224" y="630"/>
                    <a:pt x="406" y="630"/>
                    <a:pt x="518" y="518"/>
                  </a:cubicBezTo>
                  <a:close/>
                </a:path>
              </a:pathLst>
            </a:custGeom>
            <a:solidFill>
              <a:schemeClr val="accent2"/>
            </a:solidFill>
            <a:ln w="38100" cap="flat">
              <a:noFill/>
              <a:prstDash val="solid"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Freeform: Shape 78"/>
            <p:cNvSpPr/>
            <p:nvPr/>
          </p:nvSpPr>
          <p:spPr bwMode="auto">
            <a:xfrm>
              <a:off x="7006009" y="2580667"/>
              <a:ext cx="1227737" cy="1225692"/>
            </a:xfrm>
            <a:custGeom>
              <a:avLst/>
              <a:gdLst/>
              <a:ahLst/>
              <a:cxnLst>
                <a:cxn ang="0">
                  <a:pos x="518" y="518"/>
                </a:cxn>
                <a:cxn ang="0">
                  <a:pos x="518" y="112"/>
                </a:cxn>
                <a:cxn ang="0">
                  <a:pos x="112" y="112"/>
                </a:cxn>
                <a:cxn ang="0">
                  <a:pos x="112" y="518"/>
                </a:cxn>
                <a:cxn ang="0">
                  <a:pos x="518" y="518"/>
                </a:cxn>
              </a:cxnLst>
              <a:rect l="0" t="0" r="r" b="b"/>
              <a:pathLst>
                <a:path w="630" h="630">
                  <a:moveTo>
                    <a:pt x="518" y="518"/>
                  </a:moveTo>
                  <a:cubicBezTo>
                    <a:pt x="630" y="406"/>
                    <a:pt x="630" y="224"/>
                    <a:pt x="518" y="112"/>
                  </a:cubicBezTo>
                  <a:cubicBezTo>
                    <a:pt x="406" y="0"/>
                    <a:pt x="224" y="0"/>
                    <a:pt x="112" y="112"/>
                  </a:cubicBezTo>
                  <a:cubicBezTo>
                    <a:pt x="0" y="224"/>
                    <a:pt x="0" y="406"/>
                    <a:pt x="112" y="518"/>
                  </a:cubicBezTo>
                  <a:cubicBezTo>
                    <a:pt x="224" y="630"/>
                    <a:pt x="406" y="630"/>
                    <a:pt x="518" y="518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>
              <a:noFill/>
              <a:prstDash val="solid"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Freeform: Shape 79"/>
            <p:cNvSpPr/>
            <p:nvPr/>
          </p:nvSpPr>
          <p:spPr bwMode="auto">
            <a:xfrm>
              <a:off x="3678716" y="2580667"/>
              <a:ext cx="1227737" cy="1225692"/>
            </a:xfrm>
            <a:custGeom>
              <a:avLst/>
              <a:gdLst/>
              <a:ahLst/>
              <a:cxnLst>
                <a:cxn ang="0">
                  <a:pos x="518" y="518"/>
                </a:cxn>
                <a:cxn ang="0">
                  <a:pos x="518" y="112"/>
                </a:cxn>
                <a:cxn ang="0">
                  <a:pos x="112" y="112"/>
                </a:cxn>
                <a:cxn ang="0">
                  <a:pos x="112" y="518"/>
                </a:cxn>
                <a:cxn ang="0">
                  <a:pos x="518" y="518"/>
                </a:cxn>
              </a:cxnLst>
              <a:rect l="0" t="0" r="r" b="b"/>
              <a:pathLst>
                <a:path w="630" h="630">
                  <a:moveTo>
                    <a:pt x="518" y="518"/>
                  </a:moveTo>
                  <a:cubicBezTo>
                    <a:pt x="630" y="406"/>
                    <a:pt x="630" y="224"/>
                    <a:pt x="518" y="112"/>
                  </a:cubicBezTo>
                  <a:cubicBezTo>
                    <a:pt x="406" y="0"/>
                    <a:pt x="224" y="0"/>
                    <a:pt x="112" y="112"/>
                  </a:cubicBezTo>
                  <a:cubicBezTo>
                    <a:pt x="0" y="224"/>
                    <a:pt x="0" y="406"/>
                    <a:pt x="112" y="518"/>
                  </a:cubicBezTo>
                  <a:cubicBezTo>
                    <a:pt x="224" y="630"/>
                    <a:pt x="406" y="630"/>
                    <a:pt x="518" y="518"/>
                  </a:cubicBezTo>
                  <a:close/>
                </a:path>
              </a:pathLst>
            </a:custGeom>
            <a:solidFill>
              <a:schemeClr val="accent1"/>
            </a:solidFill>
            <a:ln w="38100" cap="flat">
              <a:noFill/>
              <a:prstDash val="solid"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Freeform: Shape 80"/>
            <p:cNvSpPr/>
            <p:nvPr/>
          </p:nvSpPr>
          <p:spPr bwMode="auto">
            <a:xfrm>
              <a:off x="4319206" y="4469145"/>
              <a:ext cx="1227737" cy="1225692"/>
            </a:xfrm>
            <a:custGeom>
              <a:avLst/>
              <a:gdLst/>
              <a:ahLst/>
              <a:cxnLst>
                <a:cxn ang="0">
                  <a:pos x="518" y="518"/>
                </a:cxn>
                <a:cxn ang="0">
                  <a:pos x="518" y="112"/>
                </a:cxn>
                <a:cxn ang="0">
                  <a:pos x="112" y="112"/>
                </a:cxn>
                <a:cxn ang="0">
                  <a:pos x="112" y="518"/>
                </a:cxn>
                <a:cxn ang="0">
                  <a:pos x="518" y="518"/>
                </a:cxn>
              </a:cxnLst>
              <a:rect l="0" t="0" r="r" b="b"/>
              <a:pathLst>
                <a:path w="630" h="630">
                  <a:moveTo>
                    <a:pt x="518" y="518"/>
                  </a:moveTo>
                  <a:cubicBezTo>
                    <a:pt x="630" y="406"/>
                    <a:pt x="630" y="224"/>
                    <a:pt x="518" y="112"/>
                  </a:cubicBezTo>
                  <a:cubicBezTo>
                    <a:pt x="406" y="0"/>
                    <a:pt x="224" y="0"/>
                    <a:pt x="112" y="112"/>
                  </a:cubicBezTo>
                  <a:cubicBezTo>
                    <a:pt x="0" y="224"/>
                    <a:pt x="0" y="406"/>
                    <a:pt x="112" y="518"/>
                  </a:cubicBezTo>
                  <a:cubicBezTo>
                    <a:pt x="224" y="630"/>
                    <a:pt x="406" y="630"/>
                    <a:pt x="518" y="518"/>
                  </a:cubicBezTo>
                  <a:close/>
                </a:path>
              </a:pathLst>
            </a:custGeom>
            <a:solidFill>
              <a:schemeClr val="accent5"/>
            </a:solidFill>
            <a:ln w="38100" cap="flat">
              <a:noFill/>
              <a:prstDash val="solid"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Freeform: Shape 81"/>
            <p:cNvSpPr/>
            <p:nvPr/>
          </p:nvSpPr>
          <p:spPr bwMode="auto">
            <a:xfrm>
              <a:off x="6365520" y="4469145"/>
              <a:ext cx="1227737" cy="1225692"/>
            </a:xfrm>
            <a:custGeom>
              <a:avLst/>
              <a:gdLst/>
              <a:ahLst/>
              <a:cxnLst>
                <a:cxn ang="0">
                  <a:pos x="518" y="518"/>
                </a:cxn>
                <a:cxn ang="0">
                  <a:pos x="518" y="112"/>
                </a:cxn>
                <a:cxn ang="0">
                  <a:pos x="112" y="112"/>
                </a:cxn>
                <a:cxn ang="0">
                  <a:pos x="112" y="518"/>
                </a:cxn>
                <a:cxn ang="0">
                  <a:pos x="518" y="518"/>
                </a:cxn>
              </a:cxnLst>
              <a:rect l="0" t="0" r="r" b="b"/>
              <a:pathLst>
                <a:path w="630" h="630">
                  <a:moveTo>
                    <a:pt x="518" y="518"/>
                  </a:moveTo>
                  <a:cubicBezTo>
                    <a:pt x="630" y="406"/>
                    <a:pt x="630" y="224"/>
                    <a:pt x="518" y="112"/>
                  </a:cubicBezTo>
                  <a:cubicBezTo>
                    <a:pt x="406" y="0"/>
                    <a:pt x="224" y="0"/>
                    <a:pt x="112" y="112"/>
                  </a:cubicBezTo>
                  <a:cubicBezTo>
                    <a:pt x="0" y="224"/>
                    <a:pt x="0" y="406"/>
                    <a:pt x="112" y="518"/>
                  </a:cubicBezTo>
                  <a:cubicBezTo>
                    <a:pt x="224" y="630"/>
                    <a:pt x="406" y="630"/>
                    <a:pt x="518" y="518"/>
                  </a:cubicBezTo>
                  <a:close/>
                </a:path>
              </a:pathLst>
            </a:custGeom>
            <a:solidFill>
              <a:schemeClr val="accent4"/>
            </a:solidFill>
            <a:ln w="38100" cap="flat">
              <a:noFill/>
              <a:prstDash val="solid"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4" name="Group 82"/>
            <p:cNvGrpSpPr/>
            <p:nvPr/>
          </p:nvGrpSpPr>
          <p:grpSpPr>
            <a:xfrm>
              <a:off x="4134786" y="2923996"/>
              <a:ext cx="315596" cy="539025"/>
              <a:chOff x="3097213" y="1074739"/>
              <a:chExt cx="179388" cy="306388"/>
            </a:xfrm>
            <a:solidFill>
              <a:schemeClr val="bg1"/>
            </a:solidFill>
          </p:grpSpPr>
          <p:sp>
            <p:nvSpPr>
              <p:cNvPr id="71" name="Freeform: Shape 83"/>
              <p:cNvSpPr/>
              <p:nvPr/>
            </p:nvSpPr>
            <p:spPr bwMode="auto">
              <a:xfrm>
                <a:off x="3097213" y="1074739"/>
                <a:ext cx="179388" cy="227013"/>
              </a:xfrm>
              <a:custGeom>
                <a:avLst/>
                <a:gdLst/>
                <a:ahLst/>
                <a:cxnLst>
                  <a:cxn ang="0">
                    <a:pos x="20" y="87"/>
                  </a:cxn>
                  <a:cxn ang="0">
                    <a:pos x="19" y="107"/>
                  </a:cxn>
                  <a:cxn ang="0">
                    <a:pos x="23" y="106"/>
                  </a:cxn>
                  <a:cxn ang="0">
                    <a:pos x="64" y="106"/>
                  </a:cxn>
                  <a:cxn ang="0">
                    <a:pos x="67" y="107"/>
                  </a:cxn>
                  <a:cxn ang="0">
                    <a:pos x="66" y="87"/>
                  </a:cxn>
                  <a:cxn ang="0">
                    <a:pos x="85" y="43"/>
                  </a:cxn>
                  <a:cxn ang="0">
                    <a:pos x="43" y="0"/>
                  </a:cxn>
                  <a:cxn ang="0">
                    <a:pos x="0" y="43"/>
                  </a:cxn>
                  <a:cxn ang="0">
                    <a:pos x="20" y="87"/>
                  </a:cxn>
                  <a:cxn ang="0">
                    <a:pos x="43" y="9"/>
                  </a:cxn>
                  <a:cxn ang="0">
                    <a:pos x="76" y="43"/>
                  </a:cxn>
                  <a:cxn ang="0">
                    <a:pos x="60" y="80"/>
                  </a:cxn>
                  <a:cxn ang="0">
                    <a:pos x="57" y="83"/>
                  </a:cxn>
                  <a:cxn ang="0">
                    <a:pos x="58" y="99"/>
                  </a:cxn>
                  <a:cxn ang="0">
                    <a:pos x="28" y="99"/>
                  </a:cxn>
                  <a:cxn ang="0">
                    <a:pos x="29" y="84"/>
                  </a:cxn>
                  <a:cxn ang="0">
                    <a:pos x="26" y="81"/>
                  </a:cxn>
                  <a:cxn ang="0">
                    <a:pos x="9" y="43"/>
                  </a:cxn>
                  <a:cxn ang="0">
                    <a:pos x="43" y="9"/>
                  </a:cxn>
                </a:cxnLst>
                <a:rect l="0" t="0" r="r" b="b"/>
                <a:pathLst>
                  <a:path w="85" h="107">
                    <a:moveTo>
                      <a:pt x="20" y="87"/>
                    </a:moveTo>
                    <a:cubicBezTo>
                      <a:pt x="19" y="107"/>
                      <a:pt x="19" y="107"/>
                      <a:pt x="19" y="107"/>
                    </a:cubicBezTo>
                    <a:cubicBezTo>
                      <a:pt x="20" y="106"/>
                      <a:pt x="21" y="106"/>
                      <a:pt x="23" y="106"/>
                    </a:cubicBezTo>
                    <a:cubicBezTo>
                      <a:pt x="64" y="106"/>
                      <a:pt x="64" y="106"/>
                      <a:pt x="64" y="106"/>
                    </a:cubicBezTo>
                    <a:cubicBezTo>
                      <a:pt x="65" y="106"/>
                      <a:pt x="66" y="106"/>
                      <a:pt x="67" y="107"/>
                    </a:cubicBezTo>
                    <a:cubicBezTo>
                      <a:pt x="66" y="87"/>
                      <a:pt x="66" y="87"/>
                      <a:pt x="66" y="87"/>
                    </a:cubicBezTo>
                    <a:cubicBezTo>
                      <a:pt x="78" y="76"/>
                      <a:pt x="85" y="58"/>
                      <a:pt x="85" y="43"/>
                    </a:cubicBezTo>
                    <a:cubicBezTo>
                      <a:pt x="85" y="19"/>
                      <a:pt x="66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58"/>
                      <a:pt x="8" y="77"/>
                      <a:pt x="20" y="87"/>
                    </a:cubicBezTo>
                    <a:close/>
                    <a:moveTo>
                      <a:pt x="43" y="9"/>
                    </a:moveTo>
                    <a:cubicBezTo>
                      <a:pt x="61" y="9"/>
                      <a:pt x="76" y="24"/>
                      <a:pt x="76" y="43"/>
                    </a:cubicBezTo>
                    <a:cubicBezTo>
                      <a:pt x="76" y="56"/>
                      <a:pt x="70" y="71"/>
                      <a:pt x="60" y="80"/>
                    </a:cubicBezTo>
                    <a:cubicBezTo>
                      <a:pt x="57" y="83"/>
                      <a:pt x="57" y="83"/>
                      <a:pt x="57" y="83"/>
                    </a:cubicBezTo>
                    <a:cubicBezTo>
                      <a:pt x="58" y="99"/>
                      <a:pt x="58" y="99"/>
                      <a:pt x="58" y="99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9" y="84"/>
                      <a:pt x="29" y="84"/>
                      <a:pt x="29" y="84"/>
                    </a:cubicBezTo>
                    <a:cubicBezTo>
                      <a:pt x="26" y="81"/>
                      <a:pt x="26" y="81"/>
                      <a:pt x="26" y="81"/>
                    </a:cubicBezTo>
                    <a:cubicBezTo>
                      <a:pt x="16" y="72"/>
                      <a:pt x="9" y="56"/>
                      <a:pt x="9" y="43"/>
                    </a:cubicBezTo>
                    <a:cubicBezTo>
                      <a:pt x="9" y="24"/>
                      <a:pt x="24" y="9"/>
                      <a:pt x="43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2" name="Freeform: Shape 84"/>
              <p:cNvSpPr/>
              <p:nvPr/>
            </p:nvSpPr>
            <p:spPr bwMode="auto">
              <a:xfrm>
                <a:off x="3132138" y="1304926"/>
                <a:ext cx="112713" cy="22225"/>
              </a:xfrm>
              <a:custGeom>
                <a:avLst/>
                <a:gdLst/>
                <a:ahLst/>
                <a:cxnLst>
                  <a:cxn ang="0">
                    <a:pos x="47" y="0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6" y="11"/>
                  </a:cxn>
                  <a:cxn ang="0">
                    <a:pos x="47" y="11"/>
                  </a:cxn>
                  <a:cxn ang="0">
                    <a:pos x="53" y="6"/>
                  </a:cxn>
                  <a:cxn ang="0">
                    <a:pos x="47" y="0"/>
                  </a:cxn>
                </a:cxnLst>
                <a:rect l="0" t="0" r="r" b="b"/>
                <a:pathLst>
                  <a:path w="53" h="11">
                    <a:moveTo>
                      <a:pt x="47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1"/>
                      <a:pt x="6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50" y="11"/>
                      <a:pt x="53" y="9"/>
                      <a:pt x="53" y="6"/>
                    </a:cubicBezTo>
                    <a:cubicBezTo>
                      <a:pt x="53" y="3"/>
                      <a:pt x="50" y="0"/>
                      <a:pt x="4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3" name="Freeform: Shape 85"/>
              <p:cNvSpPr/>
              <p:nvPr/>
            </p:nvSpPr>
            <p:spPr bwMode="auto">
              <a:xfrm>
                <a:off x="3136901" y="1331914"/>
                <a:ext cx="101600" cy="23813"/>
              </a:xfrm>
              <a:custGeom>
                <a:avLst/>
                <a:gdLst/>
                <a:ahLst/>
                <a:cxnLst>
                  <a:cxn ang="0">
                    <a:pos x="43" y="0"/>
                  </a:cxn>
                  <a:cxn ang="0">
                    <a:pos x="5" y="0"/>
                  </a:cxn>
                  <a:cxn ang="0">
                    <a:pos x="0" y="5"/>
                  </a:cxn>
                  <a:cxn ang="0">
                    <a:pos x="5" y="11"/>
                  </a:cxn>
                  <a:cxn ang="0">
                    <a:pos x="43" y="11"/>
                  </a:cxn>
                  <a:cxn ang="0">
                    <a:pos x="48" y="5"/>
                  </a:cxn>
                  <a:cxn ang="0">
                    <a:pos x="43" y="0"/>
                  </a:cxn>
                </a:cxnLst>
                <a:rect l="0" t="0" r="r" b="b"/>
                <a:pathLst>
                  <a:path w="48" h="11">
                    <a:moveTo>
                      <a:pt x="43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8"/>
                      <a:pt x="2" y="11"/>
                      <a:pt x="5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6" y="11"/>
                      <a:pt x="48" y="8"/>
                      <a:pt x="48" y="5"/>
                    </a:cubicBezTo>
                    <a:cubicBezTo>
                      <a:pt x="48" y="2"/>
                      <a:pt x="46" y="0"/>
                      <a:pt x="4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4" name="Freeform: Shape 86"/>
              <p:cNvSpPr/>
              <p:nvPr/>
            </p:nvSpPr>
            <p:spPr bwMode="auto">
              <a:xfrm>
                <a:off x="3144838" y="1360489"/>
                <a:ext cx="85725" cy="2063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" y="0"/>
                  </a:cxn>
                  <a:cxn ang="0">
                    <a:pos x="0" y="5"/>
                  </a:cxn>
                  <a:cxn ang="0">
                    <a:pos x="5" y="10"/>
                  </a:cxn>
                  <a:cxn ang="0">
                    <a:pos x="36" y="10"/>
                  </a:cxn>
                  <a:cxn ang="0">
                    <a:pos x="40" y="5"/>
                  </a:cxn>
                  <a:cxn ang="0">
                    <a:pos x="36" y="0"/>
                  </a:cxn>
                </a:cxnLst>
                <a:rect l="0" t="0" r="r" b="b"/>
                <a:pathLst>
                  <a:path w="40" h="10">
                    <a:moveTo>
                      <a:pt x="36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8"/>
                      <a:pt x="2" y="10"/>
                      <a:pt x="5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8" y="10"/>
                      <a:pt x="40" y="8"/>
                      <a:pt x="40" y="5"/>
                    </a:cubicBezTo>
                    <a:cubicBezTo>
                      <a:pt x="40" y="2"/>
                      <a:pt x="38" y="0"/>
                      <a:pt x="3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5" name="Freeform: Shape 87"/>
              <p:cNvSpPr/>
              <p:nvPr/>
            </p:nvSpPr>
            <p:spPr bwMode="auto">
              <a:xfrm>
                <a:off x="3144838" y="1116014"/>
                <a:ext cx="98425" cy="90488"/>
              </a:xfrm>
              <a:custGeom>
                <a:avLst/>
                <a:gdLst/>
                <a:ahLst/>
                <a:cxnLst>
                  <a:cxn ang="0">
                    <a:pos x="42" y="28"/>
                  </a:cxn>
                  <a:cxn ang="0">
                    <a:pos x="38" y="43"/>
                  </a:cxn>
                  <a:cxn ang="0">
                    <a:pos x="46" y="24"/>
                  </a:cxn>
                  <a:cxn ang="0">
                    <a:pos x="21" y="0"/>
                  </a:cxn>
                  <a:cxn ang="0">
                    <a:pos x="0" y="10"/>
                  </a:cxn>
                  <a:cxn ang="0">
                    <a:pos x="17" y="3"/>
                  </a:cxn>
                  <a:cxn ang="0">
                    <a:pos x="42" y="28"/>
                  </a:cxn>
                </a:cxnLst>
                <a:rect l="0" t="0" r="r" b="b"/>
                <a:pathLst>
                  <a:path w="46" h="43">
                    <a:moveTo>
                      <a:pt x="42" y="28"/>
                    </a:moveTo>
                    <a:cubicBezTo>
                      <a:pt x="42" y="34"/>
                      <a:pt x="41" y="39"/>
                      <a:pt x="38" y="43"/>
                    </a:cubicBezTo>
                    <a:cubicBezTo>
                      <a:pt x="43" y="38"/>
                      <a:pt x="46" y="32"/>
                      <a:pt x="46" y="24"/>
                    </a:cubicBezTo>
                    <a:cubicBezTo>
                      <a:pt x="46" y="11"/>
                      <a:pt x="35" y="0"/>
                      <a:pt x="21" y="0"/>
                    </a:cubicBezTo>
                    <a:cubicBezTo>
                      <a:pt x="12" y="0"/>
                      <a:pt x="5" y="4"/>
                      <a:pt x="0" y="10"/>
                    </a:cubicBezTo>
                    <a:cubicBezTo>
                      <a:pt x="5" y="6"/>
                      <a:pt x="11" y="3"/>
                      <a:pt x="17" y="3"/>
                    </a:cubicBezTo>
                    <a:cubicBezTo>
                      <a:pt x="31" y="3"/>
                      <a:pt x="42" y="15"/>
                      <a:pt x="42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5" name="Group 88"/>
            <p:cNvGrpSpPr/>
            <p:nvPr/>
          </p:nvGrpSpPr>
          <p:grpSpPr>
            <a:xfrm>
              <a:off x="4682287" y="4876907"/>
              <a:ext cx="501603" cy="410164"/>
              <a:chOff x="4387851" y="2457451"/>
              <a:chExt cx="304800" cy="249238"/>
            </a:xfrm>
            <a:solidFill>
              <a:schemeClr val="bg1"/>
            </a:solidFill>
          </p:grpSpPr>
          <p:sp>
            <p:nvSpPr>
              <p:cNvPr id="67" name="Freeform: Shape 89"/>
              <p:cNvSpPr/>
              <p:nvPr/>
            </p:nvSpPr>
            <p:spPr bwMode="auto">
              <a:xfrm>
                <a:off x="4418013" y="2457451"/>
                <a:ext cx="238125" cy="185738"/>
              </a:xfrm>
              <a:custGeom>
                <a:avLst/>
                <a:gdLst/>
                <a:ahLst/>
                <a:cxnLst>
                  <a:cxn ang="0">
                    <a:pos x="112" y="39"/>
                  </a:cxn>
                  <a:cxn ang="0">
                    <a:pos x="103" y="49"/>
                  </a:cxn>
                  <a:cxn ang="0">
                    <a:pos x="103" y="77"/>
                  </a:cxn>
                  <a:cxn ang="0">
                    <a:pos x="10" y="77"/>
                  </a:cxn>
                  <a:cxn ang="0">
                    <a:pos x="10" y="9"/>
                  </a:cxn>
                  <a:cxn ang="0">
                    <a:pos x="103" y="9"/>
                  </a:cxn>
                  <a:cxn ang="0">
                    <a:pos x="103" y="36"/>
                  </a:cxn>
                  <a:cxn ang="0">
                    <a:pos x="111" y="28"/>
                  </a:cxn>
                  <a:cxn ang="0">
                    <a:pos x="110" y="22"/>
                  </a:cxn>
                  <a:cxn ang="0">
                    <a:pos x="112" y="15"/>
                  </a:cxn>
                  <a:cxn ang="0">
                    <a:pos x="112" y="0"/>
                  </a:cxn>
                  <a:cxn ang="0">
                    <a:pos x="0" y="0"/>
                  </a:cxn>
                  <a:cxn ang="0">
                    <a:pos x="0" y="87"/>
                  </a:cxn>
                  <a:cxn ang="0">
                    <a:pos x="112" y="87"/>
                  </a:cxn>
                  <a:cxn ang="0">
                    <a:pos x="112" y="39"/>
                  </a:cxn>
                </a:cxnLst>
                <a:rect l="0" t="0" r="r" b="b"/>
                <a:pathLst>
                  <a:path w="112" h="87">
                    <a:moveTo>
                      <a:pt x="112" y="39"/>
                    </a:moveTo>
                    <a:cubicBezTo>
                      <a:pt x="103" y="49"/>
                      <a:pt x="103" y="49"/>
                      <a:pt x="103" y="49"/>
                    </a:cubicBezTo>
                    <a:cubicBezTo>
                      <a:pt x="103" y="77"/>
                      <a:pt x="103" y="77"/>
                      <a:pt x="103" y="77"/>
                    </a:cubicBezTo>
                    <a:cubicBezTo>
                      <a:pt x="10" y="77"/>
                      <a:pt x="10" y="77"/>
                      <a:pt x="10" y="77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3" y="9"/>
                      <a:pt x="103" y="9"/>
                      <a:pt x="103" y="9"/>
                    </a:cubicBezTo>
                    <a:cubicBezTo>
                      <a:pt x="103" y="36"/>
                      <a:pt x="103" y="36"/>
                      <a:pt x="103" y="36"/>
                    </a:cubicBezTo>
                    <a:cubicBezTo>
                      <a:pt x="111" y="28"/>
                      <a:pt x="111" y="28"/>
                      <a:pt x="111" y="28"/>
                    </a:cubicBezTo>
                    <a:cubicBezTo>
                      <a:pt x="110" y="26"/>
                      <a:pt x="110" y="24"/>
                      <a:pt x="110" y="22"/>
                    </a:cubicBezTo>
                    <a:cubicBezTo>
                      <a:pt x="110" y="20"/>
                      <a:pt x="111" y="17"/>
                      <a:pt x="112" y="15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112" y="87"/>
                      <a:pt x="112" y="87"/>
                      <a:pt x="112" y="87"/>
                    </a:cubicBezTo>
                    <a:lnTo>
                      <a:pt x="112" y="3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8" name="Freeform: Shape 90"/>
              <p:cNvSpPr/>
              <p:nvPr/>
            </p:nvSpPr>
            <p:spPr bwMode="auto">
              <a:xfrm>
                <a:off x="4456113" y="2487614"/>
                <a:ext cx="236538" cy="119063"/>
              </a:xfrm>
              <a:custGeom>
                <a:avLst/>
                <a:gdLst/>
                <a:ahLst/>
                <a:cxnLst>
                  <a:cxn ang="0">
                    <a:pos x="73" y="37"/>
                  </a:cxn>
                  <a:cxn ang="0">
                    <a:pos x="71" y="37"/>
                  </a:cxn>
                  <a:cxn ang="0">
                    <a:pos x="66" y="38"/>
                  </a:cxn>
                  <a:cxn ang="0">
                    <a:pos x="49" y="18"/>
                  </a:cxn>
                  <a:cxn ang="0">
                    <a:pos x="50" y="14"/>
                  </a:cxn>
                  <a:cxn ang="0">
                    <a:pos x="42" y="5"/>
                  </a:cxn>
                  <a:cxn ang="0">
                    <a:pos x="33" y="14"/>
                  </a:cxn>
                  <a:cxn ang="0">
                    <a:pos x="35" y="18"/>
                  </a:cxn>
                  <a:cxn ang="0">
                    <a:pos x="13" y="40"/>
                  </a:cxn>
                  <a:cxn ang="0">
                    <a:pos x="9" y="39"/>
                  </a:cxn>
                  <a:cxn ang="0">
                    <a:pos x="0" y="47"/>
                  </a:cxn>
                  <a:cxn ang="0">
                    <a:pos x="9" y="56"/>
                  </a:cxn>
                  <a:cxn ang="0">
                    <a:pos x="17" y="47"/>
                  </a:cxn>
                  <a:cxn ang="0">
                    <a:pos x="16" y="42"/>
                  </a:cxn>
                  <a:cxn ang="0">
                    <a:pos x="37" y="21"/>
                  </a:cxn>
                  <a:cxn ang="0">
                    <a:pos x="42" y="22"/>
                  </a:cxn>
                  <a:cxn ang="0">
                    <a:pos x="46" y="21"/>
                  </a:cxn>
                  <a:cxn ang="0">
                    <a:pos x="63" y="41"/>
                  </a:cxn>
                  <a:cxn ang="0">
                    <a:pos x="62" y="45"/>
                  </a:cxn>
                  <a:cxn ang="0">
                    <a:pos x="71" y="53"/>
                  </a:cxn>
                  <a:cxn ang="0">
                    <a:pos x="79" y="45"/>
                  </a:cxn>
                  <a:cxn ang="0">
                    <a:pos x="77" y="39"/>
                  </a:cxn>
                  <a:cxn ang="0">
                    <a:pos x="100" y="16"/>
                  </a:cxn>
                  <a:cxn ang="0">
                    <a:pos x="103" y="17"/>
                  </a:cxn>
                  <a:cxn ang="0">
                    <a:pos x="111" y="8"/>
                  </a:cxn>
                  <a:cxn ang="0">
                    <a:pos x="103" y="0"/>
                  </a:cxn>
                  <a:cxn ang="0">
                    <a:pos x="94" y="8"/>
                  </a:cxn>
                  <a:cxn ang="0">
                    <a:pos x="97" y="14"/>
                  </a:cxn>
                  <a:cxn ang="0">
                    <a:pos x="73" y="37"/>
                  </a:cxn>
                </a:cxnLst>
                <a:rect l="0" t="0" r="r" b="b"/>
                <a:pathLst>
                  <a:path w="111" h="56">
                    <a:moveTo>
                      <a:pt x="73" y="37"/>
                    </a:moveTo>
                    <a:cubicBezTo>
                      <a:pt x="73" y="37"/>
                      <a:pt x="72" y="37"/>
                      <a:pt x="71" y="37"/>
                    </a:cubicBezTo>
                    <a:cubicBezTo>
                      <a:pt x="69" y="37"/>
                      <a:pt x="67" y="37"/>
                      <a:pt x="66" y="38"/>
                    </a:cubicBezTo>
                    <a:cubicBezTo>
                      <a:pt x="49" y="18"/>
                      <a:pt x="49" y="18"/>
                      <a:pt x="49" y="18"/>
                    </a:cubicBezTo>
                    <a:cubicBezTo>
                      <a:pt x="50" y="17"/>
                      <a:pt x="50" y="15"/>
                      <a:pt x="50" y="14"/>
                    </a:cubicBezTo>
                    <a:cubicBezTo>
                      <a:pt x="50" y="9"/>
                      <a:pt x="46" y="5"/>
                      <a:pt x="42" y="5"/>
                    </a:cubicBezTo>
                    <a:cubicBezTo>
                      <a:pt x="37" y="5"/>
                      <a:pt x="33" y="9"/>
                      <a:pt x="33" y="14"/>
                    </a:cubicBezTo>
                    <a:cubicBezTo>
                      <a:pt x="33" y="15"/>
                      <a:pt x="34" y="17"/>
                      <a:pt x="35" y="18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1" y="39"/>
                      <a:pt x="10" y="39"/>
                      <a:pt x="9" y="39"/>
                    </a:cubicBezTo>
                    <a:cubicBezTo>
                      <a:pt x="4" y="39"/>
                      <a:pt x="0" y="43"/>
                      <a:pt x="0" y="47"/>
                    </a:cubicBezTo>
                    <a:cubicBezTo>
                      <a:pt x="0" y="52"/>
                      <a:pt x="4" y="56"/>
                      <a:pt x="9" y="56"/>
                    </a:cubicBezTo>
                    <a:cubicBezTo>
                      <a:pt x="13" y="56"/>
                      <a:pt x="17" y="52"/>
                      <a:pt x="17" y="47"/>
                    </a:cubicBezTo>
                    <a:cubicBezTo>
                      <a:pt x="17" y="46"/>
                      <a:pt x="17" y="44"/>
                      <a:pt x="16" y="42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9" y="22"/>
                      <a:pt x="40" y="22"/>
                      <a:pt x="42" y="22"/>
                    </a:cubicBezTo>
                    <a:cubicBezTo>
                      <a:pt x="43" y="22"/>
                      <a:pt x="45" y="22"/>
                      <a:pt x="46" y="21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3" y="42"/>
                      <a:pt x="62" y="44"/>
                      <a:pt x="62" y="45"/>
                    </a:cubicBezTo>
                    <a:cubicBezTo>
                      <a:pt x="62" y="50"/>
                      <a:pt x="66" y="53"/>
                      <a:pt x="71" y="53"/>
                    </a:cubicBezTo>
                    <a:cubicBezTo>
                      <a:pt x="75" y="53"/>
                      <a:pt x="79" y="50"/>
                      <a:pt x="79" y="45"/>
                    </a:cubicBezTo>
                    <a:cubicBezTo>
                      <a:pt x="79" y="43"/>
                      <a:pt x="78" y="41"/>
                      <a:pt x="77" y="39"/>
                    </a:cubicBezTo>
                    <a:cubicBezTo>
                      <a:pt x="100" y="16"/>
                      <a:pt x="100" y="16"/>
                      <a:pt x="100" y="16"/>
                    </a:cubicBezTo>
                    <a:cubicBezTo>
                      <a:pt x="101" y="17"/>
                      <a:pt x="102" y="17"/>
                      <a:pt x="103" y="17"/>
                    </a:cubicBezTo>
                    <a:cubicBezTo>
                      <a:pt x="107" y="17"/>
                      <a:pt x="111" y="13"/>
                      <a:pt x="111" y="8"/>
                    </a:cubicBezTo>
                    <a:cubicBezTo>
                      <a:pt x="111" y="4"/>
                      <a:pt x="107" y="0"/>
                      <a:pt x="103" y="0"/>
                    </a:cubicBezTo>
                    <a:cubicBezTo>
                      <a:pt x="98" y="0"/>
                      <a:pt x="94" y="4"/>
                      <a:pt x="94" y="8"/>
                    </a:cubicBezTo>
                    <a:cubicBezTo>
                      <a:pt x="94" y="11"/>
                      <a:pt x="95" y="13"/>
                      <a:pt x="97" y="14"/>
                    </a:cubicBezTo>
                    <a:lnTo>
                      <a:pt x="73" y="3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9" name="Freeform: Shape 91"/>
              <p:cNvSpPr/>
              <p:nvPr/>
            </p:nvSpPr>
            <p:spPr bwMode="auto">
              <a:xfrm>
                <a:off x="4387851" y="2651126"/>
                <a:ext cx="300038" cy="22225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0" y="14"/>
                  </a:cxn>
                  <a:cxn ang="0">
                    <a:pos x="189" y="14"/>
                  </a:cxn>
                  <a:cxn ang="0">
                    <a:pos x="170" y="0"/>
                  </a:cxn>
                  <a:cxn ang="0">
                    <a:pos x="19" y="0"/>
                  </a:cxn>
                </a:cxnLst>
                <a:rect l="0" t="0" r="r" b="b"/>
                <a:pathLst>
                  <a:path w="189" h="14">
                    <a:moveTo>
                      <a:pt x="19" y="0"/>
                    </a:moveTo>
                    <a:lnTo>
                      <a:pt x="0" y="14"/>
                    </a:lnTo>
                    <a:lnTo>
                      <a:pt x="189" y="14"/>
                    </a:lnTo>
                    <a:lnTo>
                      <a:pt x="170" y="0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0" name="Freeform: Shape 92"/>
              <p:cNvSpPr/>
              <p:nvPr/>
            </p:nvSpPr>
            <p:spPr bwMode="auto">
              <a:xfrm>
                <a:off x="4387851" y="2681289"/>
                <a:ext cx="300038" cy="254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14" y="12"/>
                  </a:cxn>
                  <a:cxn ang="0">
                    <a:pos x="126" y="12"/>
                  </a:cxn>
                  <a:cxn ang="0">
                    <a:pos x="141" y="1"/>
                  </a:cxn>
                  <a:cxn ang="0">
                    <a:pos x="141" y="0"/>
                  </a:cxn>
                  <a:cxn ang="0">
                    <a:pos x="0" y="0"/>
                  </a:cxn>
                  <a:cxn ang="0">
                    <a:pos x="90" y="9"/>
                  </a:cxn>
                  <a:cxn ang="0">
                    <a:pos x="58" y="9"/>
                  </a:cxn>
                  <a:cxn ang="0">
                    <a:pos x="55" y="6"/>
                  </a:cxn>
                  <a:cxn ang="0">
                    <a:pos x="58" y="4"/>
                  </a:cxn>
                  <a:cxn ang="0">
                    <a:pos x="90" y="4"/>
                  </a:cxn>
                  <a:cxn ang="0">
                    <a:pos x="93" y="6"/>
                  </a:cxn>
                  <a:cxn ang="0">
                    <a:pos x="90" y="9"/>
                  </a:cxn>
                </a:cxnLst>
                <a:rect l="0" t="0" r="r" b="b"/>
                <a:pathLst>
                  <a:path w="141" h="12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7"/>
                      <a:pt x="6" y="12"/>
                      <a:pt x="14" y="12"/>
                    </a:cubicBezTo>
                    <a:cubicBezTo>
                      <a:pt x="126" y="12"/>
                      <a:pt x="126" y="12"/>
                      <a:pt x="126" y="12"/>
                    </a:cubicBezTo>
                    <a:cubicBezTo>
                      <a:pt x="134" y="12"/>
                      <a:pt x="141" y="7"/>
                      <a:pt x="141" y="1"/>
                    </a:cubicBezTo>
                    <a:cubicBezTo>
                      <a:pt x="141" y="1"/>
                      <a:pt x="141" y="0"/>
                      <a:pt x="141" y="0"/>
                    </a:cubicBezTo>
                    <a:lnTo>
                      <a:pt x="0" y="0"/>
                    </a:lnTo>
                    <a:close/>
                    <a:moveTo>
                      <a:pt x="90" y="9"/>
                    </a:moveTo>
                    <a:cubicBezTo>
                      <a:pt x="58" y="9"/>
                      <a:pt x="58" y="9"/>
                      <a:pt x="58" y="9"/>
                    </a:cubicBezTo>
                    <a:cubicBezTo>
                      <a:pt x="56" y="9"/>
                      <a:pt x="55" y="8"/>
                      <a:pt x="55" y="6"/>
                    </a:cubicBezTo>
                    <a:cubicBezTo>
                      <a:pt x="55" y="5"/>
                      <a:pt x="56" y="4"/>
                      <a:pt x="58" y="4"/>
                    </a:cubicBezTo>
                    <a:cubicBezTo>
                      <a:pt x="90" y="4"/>
                      <a:pt x="90" y="4"/>
                      <a:pt x="90" y="4"/>
                    </a:cubicBezTo>
                    <a:cubicBezTo>
                      <a:pt x="92" y="4"/>
                      <a:pt x="93" y="5"/>
                      <a:pt x="93" y="6"/>
                    </a:cubicBezTo>
                    <a:cubicBezTo>
                      <a:pt x="93" y="8"/>
                      <a:pt x="92" y="9"/>
                      <a:pt x="90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6" name="Group 93"/>
            <p:cNvGrpSpPr/>
            <p:nvPr/>
          </p:nvGrpSpPr>
          <p:grpSpPr>
            <a:xfrm>
              <a:off x="5670171" y="1821648"/>
              <a:ext cx="572145" cy="465030"/>
              <a:chOff x="4325938" y="1771651"/>
              <a:chExt cx="347663" cy="282576"/>
            </a:xfrm>
            <a:solidFill>
              <a:schemeClr val="bg1"/>
            </a:solidFill>
          </p:grpSpPr>
          <p:sp>
            <p:nvSpPr>
              <p:cNvPr id="58" name="Freeform: Shape 94"/>
              <p:cNvSpPr/>
              <p:nvPr/>
            </p:nvSpPr>
            <p:spPr bwMode="auto">
              <a:xfrm>
                <a:off x="4325938" y="1985964"/>
                <a:ext cx="223838" cy="682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2"/>
                  </a:cxn>
                  <a:cxn ang="0">
                    <a:pos x="33" y="32"/>
                  </a:cxn>
                  <a:cxn ang="0">
                    <a:pos x="42" y="22"/>
                  </a:cxn>
                  <a:cxn ang="0">
                    <a:pos x="42" y="13"/>
                  </a:cxn>
                  <a:cxn ang="0">
                    <a:pos x="62" y="13"/>
                  </a:cxn>
                  <a:cxn ang="0">
                    <a:pos x="62" y="22"/>
                  </a:cxn>
                  <a:cxn ang="0">
                    <a:pos x="71" y="32"/>
                  </a:cxn>
                  <a:cxn ang="0">
                    <a:pos x="105" y="32"/>
                  </a:cxn>
                  <a:cxn ang="0">
                    <a:pos x="105" y="0"/>
                  </a:cxn>
                  <a:cxn ang="0">
                    <a:pos x="67" y="0"/>
                  </a:cxn>
                  <a:cxn ang="0">
                    <a:pos x="62" y="4"/>
                  </a:cxn>
                  <a:cxn ang="0">
                    <a:pos x="42" y="4"/>
                  </a:cxn>
                  <a:cxn ang="0">
                    <a:pos x="38" y="0"/>
                  </a:cxn>
                  <a:cxn ang="0">
                    <a:pos x="0" y="0"/>
                  </a:cxn>
                  <a:cxn ang="0">
                    <a:pos x="67" y="5"/>
                  </a:cxn>
                  <a:cxn ang="0">
                    <a:pos x="100" y="5"/>
                  </a:cxn>
                  <a:cxn ang="0">
                    <a:pos x="100" y="27"/>
                  </a:cxn>
                  <a:cxn ang="0">
                    <a:pos x="74" y="27"/>
                  </a:cxn>
                  <a:cxn ang="0">
                    <a:pos x="67" y="20"/>
                  </a:cxn>
                  <a:cxn ang="0">
                    <a:pos x="67" y="5"/>
                  </a:cxn>
                  <a:cxn ang="0">
                    <a:pos x="5" y="5"/>
                  </a:cxn>
                  <a:cxn ang="0">
                    <a:pos x="37" y="5"/>
                  </a:cxn>
                  <a:cxn ang="0">
                    <a:pos x="37" y="20"/>
                  </a:cxn>
                  <a:cxn ang="0">
                    <a:pos x="31" y="27"/>
                  </a:cxn>
                  <a:cxn ang="0">
                    <a:pos x="5" y="27"/>
                  </a:cxn>
                  <a:cxn ang="0">
                    <a:pos x="5" y="5"/>
                  </a:cxn>
                </a:cxnLst>
                <a:rect l="0" t="0" r="r" b="b"/>
                <a:pathLst>
                  <a:path w="105" h="32">
                    <a:moveTo>
                      <a:pt x="0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42" y="22"/>
                      <a:pt x="42" y="22"/>
                      <a:pt x="42" y="22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62" y="13"/>
                      <a:pt x="62" y="13"/>
                      <a:pt x="62" y="13"/>
                    </a:cubicBezTo>
                    <a:cubicBezTo>
                      <a:pt x="62" y="22"/>
                      <a:pt x="62" y="22"/>
                      <a:pt x="62" y="22"/>
                    </a:cubicBezTo>
                    <a:cubicBezTo>
                      <a:pt x="71" y="32"/>
                      <a:pt x="71" y="32"/>
                      <a:pt x="71" y="32"/>
                    </a:cubicBezTo>
                    <a:cubicBezTo>
                      <a:pt x="105" y="32"/>
                      <a:pt x="105" y="32"/>
                      <a:pt x="105" y="32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4" y="0"/>
                      <a:pt x="62" y="2"/>
                      <a:pt x="62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2" y="2"/>
                      <a:pt x="40" y="0"/>
                      <a:pt x="38" y="0"/>
                    </a:cubicBezTo>
                    <a:lnTo>
                      <a:pt x="0" y="0"/>
                    </a:lnTo>
                    <a:close/>
                    <a:moveTo>
                      <a:pt x="67" y="5"/>
                    </a:moveTo>
                    <a:cubicBezTo>
                      <a:pt x="100" y="5"/>
                      <a:pt x="100" y="5"/>
                      <a:pt x="100" y="5"/>
                    </a:cubicBezTo>
                    <a:cubicBezTo>
                      <a:pt x="100" y="27"/>
                      <a:pt x="100" y="27"/>
                      <a:pt x="100" y="27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67" y="20"/>
                      <a:pt x="67" y="20"/>
                      <a:pt x="67" y="20"/>
                    </a:cubicBezTo>
                    <a:lnTo>
                      <a:pt x="67" y="5"/>
                    </a:lnTo>
                    <a:close/>
                    <a:moveTo>
                      <a:pt x="5" y="5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5" y="27"/>
                      <a:pt x="5" y="27"/>
                      <a:pt x="5" y="27"/>
                    </a:cubicBez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9" name="Freeform: Shape 95"/>
              <p:cNvSpPr/>
              <p:nvPr/>
            </p:nvSpPr>
            <p:spPr bwMode="auto">
              <a:xfrm>
                <a:off x="4329113" y="1933576"/>
                <a:ext cx="44450" cy="49213"/>
              </a:xfrm>
              <a:custGeom>
                <a:avLst/>
                <a:gdLst/>
                <a:ahLst/>
                <a:cxnLst>
                  <a:cxn ang="0">
                    <a:pos x="0" y="31"/>
                  </a:cxn>
                  <a:cxn ang="0">
                    <a:pos x="20" y="0"/>
                  </a:cxn>
                  <a:cxn ang="0">
                    <a:pos x="28" y="0"/>
                  </a:cxn>
                  <a:cxn ang="0">
                    <a:pos x="17" y="31"/>
                  </a:cxn>
                  <a:cxn ang="0">
                    <a:pos x="0" y="31"/>
                  </a:cxn>
                </a:cxnLst>
                <a:rect l="0" t="0" r="r" b="b"/>
                <a:pathLst>
                  <a:path w="28" h="31">
                    <a:moveTo>
                      <a:pt x="0" y="31"/>
                    </a:moveTo>
                    <a:lnTo>
                      <a:pt x="20" y="0"/>
                    </a:lnTo>
                    <a:lnTo>
                      <a:pt x="28" y="0"/>
                    </a:lnTo>
                    <a:lnTo>
                      <a:pt x="17" y="31"/>
                    </a:lnTo>
                    <a:lnTo>
                      <a:pt x="0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0" name="Freeform: Shape 96"/>
              <p:cNvSpPr/>
              <p:nvPr/>
            </p:nvSpPr>
            <p:spPr bwMode="auto">
              <a:xfrm>
                <a:off x="4518026" y="1771651"/>
                <a:ext cx="106363" cy="49213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50" y="23"/>
                  </a:cxn>
                  <a:cxn ang="0">
                    <a:pos x="50" y="15"/>
                  </a:cxn>
                  <a:cxn ang="0">
                    <a:pos x="42" y="7"/>
                  </a:cxn>
                  <a:cxn ang="0">
                    <a:pos x="40" y="7"/>
                  </a:cxn>
                  <a:cxn ang="0">
                    <a:pos x="40" y="5"/>
                  </a:cxn>
                  <a:cxn ang="0">
                    <a:pos x="35" y="0"/>
                  </a:cxn>
                  <a:cxn ang="0">
                    <a:pos x="15" y="0"/>
                  </a:cxn>
                  <a:cxn ang="0">
                    <a:pos x="10" y="5"/>
                  </a:cxn>
                  <a:cxn ang="0">
                    <a:pos x="10" y="7"/>
                  </a:cxn>
                  <a:cxn ang="0">
                    <a:pos x="8" y="7"/>
                  </a:cxn>
                  <a:cxn ang="0">
                    <a:pos x="0" y="15"/>
                  </a:cxn>
                  <a:cxn ang="0">
                    <a:pos x="0" y="23"/>
                  </a:cxn>
                  <a:cxn ang="0">
                    <a:pos x="21" y="8"/>
                  </a:cxn>
                  <a:cxn ang="0">
                    <a:pos x="25" y="4"/>
                  </a:cxn>
                  <a:cxn ang="0">
                    <a:pos x="29" y="8"/>
                  </a:cxn>
                  <a:cxn ang="0">
                    <a:pos x="25" y="11"/>
                  </a:cxn>
                  <a:cxn ang="0">
                    <a:pos x="21" y="8"/>
                  </a:cxn>
                </a:cxnLst>
                <a:rect l="0" t="0" r="r" b="b"/>
                <a:pathLst>
                  <a:path w="50" h="23">
                    <a:moveTo>
                      <a:pt x="0" y="23"/>
                    </a:move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50" y="11"/>
                      <a:pt x="47" y="7"/>
                      <a:pt x="42" y="7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2"/>
                      <a:pt x="38" y="0"/>
                      <a:pt x="3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2" y="0"/>
                      <a:pt x="10" y="2"/>
                      <a:pt x="10" y="5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4" y="7"/>
                      <a:pt x="0" y="11"/>
                      <a:pt x="0" y="15"/>
                    </a:cubicBezTo>
                    <a:lnTo>
                      <a:pt x="0" y="23"/>
                    </a:lnTo>
                    <a:close/>
                    <a:moveTo>
                      <a:pt x="21" y="8"/>
                    </a:moveTo>
                    <a:cubicBezTo>
                      <a:pt x="21" y="6"/>
                      <a:pt x="23" y="4"/>
                      <a:pt x="25" y="4"/>
                    </a:cubicBezTo>
                    <a:cubicBezTo>
                      <a:pt x="27" y="4"/>
                      <a:pt x="29" y="6"/>
                      <a:pt x="29" y="8"/>
                    </a:cubicBezTo>
                    <a:cubicBezTo>
                      <a:pt x="29" y="10"/>
                      <a:pt x="27" y="11"/>
                      <a:pt x="25" y="11"/>
                    </a:cubicBezTo>
                    <a:cubicBezTo>
                      <a:pt x="23" y="11"/>
                      <a:pt x="21" y="10"/>
                      <a:pt x="21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1" name="Freeform: Shape 97"/>
              <p:cNvSpPr/>
              <p:nvPr/>
            </p:nvSpPr>
            <p:spPr bwMode="auto">
              <a:xfrm>
                <a:off x="4502151" y="1933576"/>
                <a:ext cx="109538" cy="49213"/>
              </a:xfrm>
              <a:custGeom>
                <a:avLst/>
                <a:gdLst/>
                <a:ahLst/>
                <a:cxnLst>
                  <a:cxn ang="0">
                    <a:pos x="18" y="8"/>
                  </a:cxn>
                  <a:cxn ang="0">
                    <a:pos x="69" y="8"/>
                  </a:cxn>
                  <a:cxn ang="0">
                    <a:pos x="69" y="15"/>
                  </a:cxn>
                  <a:cxn ang="0">
                    <a:pos x="18" y="15"/>
                  </a:cxn>
                  <a:cxn ang="0">
                    <a:pos x="29" y="31"/>
                  </a:cxn>
                  <a:cxn ang="0">
                    <a:pos x="10" y="31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18" y="15"/>
                  </a:cxn>
                  <a:cxn ang="0">
                    <a:pos x="18" y="8"/>
                  </a:cxn>
                </a:cxnLst>
                <a:rect l="0" t="0" r="r" b="b"/>
                <a:pathLst>
                  <a:path w="69" h="31">
                    <a:moveTo>
                      <a:pt x="18" y="8"/>
                    </a:moveTo>
                    <a:lnTo>
                      <a:pt x="69" y="8"/>
                    </a:lnTo>
                    <a:lnTo>
                      <a:pt x="69" y="15"/>
                    </a:lnTo>
                    <a:lnTo>
                      <a:pt x="18" y="15"/>
                    </a:lnTo>
                    <a:lnTo>
                      <a:pt x="29" y="31"/>
                    </a:lnTo>
                    <a:lnTo>
                      <a:pt x="10" y="31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18" y="15"/>
                    </a:lnTo>
                    <a:lnTo>
                      <a:pt x="1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2" name="Rectangle 98"/>
              <p:cNvSpPr/>
              <p:nvPr/>
            </p:nvSpPr>
            <p:spPr bwMode="auto">
              <a:xfrm>
                <a:off x="4532313" y="1858964"/>
                <a:ext cx="80963" cy="793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3" name="Rectangle 99"/>
              <p:cNvSpPr/>
              <p:nvPr/>
            </p:nvSpPr>
            <p:spPr bwMode="auto">
              <a:xfrm>
                <a:off x="4530726" y="1916114"/>
                <a:ext cx="80963" cy="11113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4" name="Rectangle 100"/>
              <p:cNvSpPr/>
              <p:nvPr/>
            </p:nvSpPr>
            <p:spPr bwMode="auto">
              <a:xfrm>
                <a:off x="4532313" y="1885951"/>
                <a:ext cx="80963" cy="11113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5" name="Freeform: Shape 101"/>
              <p:cNvSpPr/>
              <p:nvPr/>
            </p:nvSpPr>
            <p:spPr bwMode="auto">
              <a:xfrm>
                <a:off x="4468813" y="1801814"/>
                <a:ext cx="39688" cy="174625"/>
              </a:xfrm>
              <a:custGeom>
                <a:avLst/>
                <a:gdLst/>
                <a:ahLst/>
                <a:cxnLst>
                  <a:cxn ang="0">
                    <a:pos x="19" y="13"/>
                  </a:cxn>
                  <a:cxn ang="0">
                    <a:pos x="13" y="13"/>
                  </a:cxn>
                  <a:cxn ang="0">
                    <a:pos x="13" y="82"/>
                  </a:cxn>
                  <a:cxn ang="0">
                    <a:pos x="0" y="82"/>
                  </a:cxn>
                  <a:cxn ang="0">
                    <a:pos x="0" y="8"/>
                  </a:cxn>
                  <a:cxn ang="0">
                    <a:pos x="8" y="0"/>
                  </a:cxn>
                  <a:cxn ang="0">
                    <a:pos x="19" y="0"/>
                  </a:cxn>
                  <a:cxn ang="0">
                    <a:pos x="19" y="1"/>
                  </a:cxn>
                  <a:cxn ang="0">
                    <a:pos x="19" y="13"/>
                  </a:cxn>
                </a:cxnLst>
                <a:rect l="0" t="0" r="r" b="b"/>
                <a:pathLst>
                  <a:path w="19" h="82">
                    <a:moveTo>
                      <a:pt x="19" y="13"/>
                    </a:move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82"/>
                      <a:pt x="13" y="82"/>
                      <a:pt x="13" y="82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1"/>
                      <a:pt x="19" y="1"/>
                    </a:cubicBezTo>
                    <a:lnTo>
                      <a:pt x="19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6" name="Freeform: Shape 102"/>
              <p:cNvSpPr/>
              <p:nvPr/>
            </p:nvSpPr>
            <p:spPr bwMode="auto">
              <a:xfrm>
                <a:off x="4557713" y="1801814"/>
                <a:ext cx="115888" cy="244475"/>
              </a:xfrm>
              <a:custGeom>
                <a:avLst/>
                <a:gdLst/>
                <a:ahLst/>
                <a:cxnLst>
                  <a:cxn ang="0">
                    <a:pos x="41" y="13"/>
                  </a:cxn>
                  <a:cxn ang="0">
                    <a:pos x="35" y="13"/>
                  </a:cxn>
                  <a:cxn ang="0">
                    <a:pos x="35" y="1"/>
                  </a:cxn>
                  <a:cxn ang="0">
                    <a:pos x="35" y="0"/>
                  </a:cxn>
                  <a:cxn ang="0">
                    <a:pos x="47" y="0"/>
                  </a:cxn>
                  <a:cxn ang="0">
                    <a:pos x="54" y="8"/>
                  </a:cxn>
                  <a:cxn ang="0">
                    <a:pos x="54" y="108"/>
                  </a:cxn>
                  <a:cxn ang="0">
                    <a:pos x="47" y="115"/>
                  </a:cxn>
                  <a:cxn ang="0">
                    <a:pos x="0" y="115"/>
                  </a:cxn>
                  <a:cxn ang="0">
                    <a:pos x="0" y="103"/>
                  </a:cxn>
                  <a:cxn ang="0">
                    <a:pos x="41" y="103"/>
                  </a:cxn>
                  <a:cxn ang="0">
                    <a:pos x="41" y="13"/>
                  </a:cxn>
                </a:cxnLst>
                <a:rect l="0" t="0" r="r" b="b"/>
                <a:pathLst>
                  <a:path w="54" h="115">
                    <a:moveTo>
                      <a:pt x="41" y="13"/>
                    </a:moveTo>
                    <a:cubicBezTo>
                      <a:pt x="35" y="13"/>
                      <a:pt x="35" y="13"/>
                      <a:pt x="35" y="13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4" y="4"/>
                      <a:pt x="54" y="8"/>
                    </a:cubicBezTo>
                    <a:cubicBezTo>
                      <a:pt x="54" y="108"/>
                      <a:pt x="54" y="108"/>
                      <a:pt x="54" y="108"/>
                    </a:cubicBezTo>
                    <a:cubicBezTo>
                      <a:pt x="54" y="112"/>
                      <a:pt x="51" y="115"/>
                      <a:pt x="47" y="1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41" y="103"/>
                      <a:pt x="41" y="103"/>
                      <a:pt x="41" y="103"/>
                    </a:cubicBezTo>
                    <a:lnTo>
                      <a:pt x="41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7" name="Group 103"/>
            <p:cNvGrpSpPr/>
            <p:nvPr/>
          </p:nvGrpSpPr>
          <p:grpSpPr>
            <a:xfrm>
              <a:off x="7406957" y="2964917"/>
              <a:ext cx="425841" cy="457192"/>
              <a:chOff x="6459538" y="3121026"/>
              <a:chExt cx="258763" cy="277813"/>
            </a:xfrm>
            <a:solidFill>
              <a:schemeClr val="bg1"/>
            </a:solidFill>
          </p:grpSpPr>
          <p:sp>
            <p:nvSpPr>
              <p:cNvPr id="37" name="Freeform: Shape 104"/>
              <p:cNvSpPr/>
              <p:nvPr/>
            </p:nvSpPr>
            <p:spPr bwMode="auto">
              <a:xfrm>
                <a:off x="6459538" y="3154364"/>
                <a:ext cx="258763" cy="244475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10" y="0"/>
                  </a:cxn>
                  <a:cxn ang="0">
                    <a:pos x="110" y="11"/>
                  </a:cxn>
                  <a:cxn ang="0">
                    <a:pos x="102" y="19"/>
                  </a:cxn>
                  <a:cxn ang="0">
                    <a:pos x="94" y="11"/>
                  </a:cxn>
                  <a:cxn ang="0">
                    <a:pos x="94" y="0"/>
                  </a:cxn>
                  <a:cxn ang="0">
                    <a:pos x="85" y="0"/>
                  </a:cxn>
                  <a:cxn ang="0">
                    <a:pos x="85" y="11"/>
                  </a:cxn>
                  <a:cxn ang="0">
                    <a:pos x="78" y="19"/>
                  </a:cxn>
                  <a:cxn ang="0">
                    <a:pos x="70" y="11"/>
                  </a:cxn>
                  <a:cxn ang="0">
                    <a:pos x="70" y="0"/>
                  </a:cxn>
                  <a:cxn ang="0">
                    <a:pos x="51" y="0"/>
                  </a:cxn>
                  <a:cxn ang="0">
                    <a:pos x="51" y="11"/>
                  </a:cxn>
                  <a:cxn ang="0">
                    <a:pos x="43" y="19"/>
                  </a:cxn>
                  <a:cxn ang="0">
                    <a:pos x="36" y="11"/>
                  </a:cxn>
                  <a:cxn ang="0">
                    <a:pos x="36" y="0"/>
                  </a:cxn>
                  <a:cxn ang="0">
                    <a:pos x="26" y="0"/>
                  </a:cxn>
                  <a:cxn ang="0">
                    <a:pos x="26" y="11"/>
                  </a:cxn>
                  <a:cxn ang="0">
                    <a:pos x="19" y="19"/>
                  </a:cxn>
                  <a:cxn ang="0">
                    <a:pos x="11" y="11"/>
                  </a:cxn>
                  <a:cxn ang="0">
                    <a:pos x="11" y="0"/>
                  </a:cxn>
                  <a:cxn ang="0">
                    <a:pos x="6" y="0"/>
                  </a:cxn>
                  <a:cxn ang="0">
                    <a:pos x="0" y="7"/>
                  </a:cxn>
                  <a:cxn ang="0">
                    <a:pos x="0" y="108"/>
                  </a:cxn>
                  <a:cxn ang="0">
                    <a:pos x="6" y="115"/>
                  </a:cxn>
                  <a:cxn ang="0">
                    <a:pos x="116" y="115"/>
                  </a:cxn>
                  <a:cxn ang="0">
                    <a:pos x="122" y="108"/>
                  </a:cxn>
                  <a:cxn ang="0">
                    <a:pos x="122" y="7"/>
                  </a:cxn>
                  <a:cxn ang="0">
                    <a:pos x="116" y="0"/>
                  </a:cxn>
                  <a:cxn ang="0">
                    <a:pos x="115" y="107"/>
                  </a:cxn>
                  <a:cxn ang="0">
                    <a:pos x="7" y="107"/>
                  </a:cxn>
                  <a:cxn ang="0">
                    <a:pos x="7" y="28"/>
                  </a:cxn>
                  <a:cxn ang="0">
                    <a:pos x="115" y="28"/>
                  </a:cxn>
                  <a:cxn ang="0">
                    <a:pos x="115" y="107"/>
                  </a:cxn>
                </a:cxnLst>
                <a:rect l="0" t="0" r="r" b="b"/>
                <a:pathLst>
                  <a:path w="122" h="115">
                    <a:moveTo>
                      <a:pt x="116" y="0"/>
                    </a:moveTo>
                    <a:cubicBezTo>
                      <a:pt x="110" y="0"/>
                      <a:pt x="110" y="0"/>
                      <a:pt x="110" y="0"/>
                    </a:cubicBezTo>
                    <a:cubicBezTo>
                      <a:pt x="110" y="11"/>
                      <a:pt x="110" y="11"/>
                      <a:pt x="110" y="11"/>
                    </a:cubicBezTo>
                    <a:cubicBezTo>
                      <a:pt x="110" y="15"/>
                      <a:pt x="106" y="19"/>
                      <a:pt x="102" y="19"/>
                    </a:cubicBezTo>
                    <a:cubicBezTo>
                      <a:pt x="98" y="19"/>
                      <a:pt x="94" y="15"/>
                      <a:pt x="94" y="11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85" y="11"/>
                      <a:pt x="85" y="11"/>
                      <a:pt x="85" y="11"/>
                    </a:cubicBezTo>
                    <a:cubicBezTo>
                      <a:pt x="85" y="15"/>
                      <a:pt x="82" y="19"/>
                      <a:pt x="78" y="19"/>
                    </a:cubicBezTo>
                    <a:cubicBezTo>
                      <a:pt x="74" y="19"/>
                      <a:pt x="70" y="15"/>
                      <a:pt x="70" y="11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51" y="15"/>
                      <a:pt x="47" y="19"/>
                      <a:pt x="43" y="19"/>
                    </a:cubicBezTo>
                    <a:cubicBezTo>
                      <a:pt x="39" y="19"/>
                      <a:pt x="36" y="15"/>
                      <a:pt x="36" y="11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6" y="15"/>
                      <a:pt x="23" y="19"/>
                      <a:pt x="19" y="19"/>
                    </a:cubicBezTo>
                    <a:cubicBezTo>
                      <a:pt x="15" y="19"/>
                      <a:pt x="11" y="15"/>
                      <a:pt x="11" y="11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12"/>
                      <a:pt x="3" y="115"/>
                      <a:pt x="6" y="115"/>
                    </a:cubicBezTo>
                    <a:cubicBezTo>
                      <a:pt x="116" y="115"/>
                      <a:pt x="116" y="115"/>
                      <a:pt x="116" y="115"/>
                    </a:cubicBezTo>
                    <a:cubicBezTo>
                      <a:pt x="119" y="115"/>
                      <a:pt x="122" y="112"/>
                      <a:pt x="122" y="108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3"/>
                      <a:pt x="119" y="0"/>
                      <a:pt x="116" y="0"/>
                    </a:cubicBezTo>
                    <a:close/>
                    <a:moveTo>
                      <a:pt x="115" y="107"/>
                    </a:moveTo>
                    <a:cubicBezTo>
                      <a:pt x="7" y="107"/>
                      <a:pt x="7" y="107"/>
                      <a:pt x="7" y="10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115" y="28"/>
                      <a:pt x="115" y="28"/>
                      <a:pt x="115" y="28"/>
                    </a:cubicBezTo>
                    <a:lnTo>
                      <a:pt x="115" y="10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105"/>
              <p:cNvSpPr/>
              <p:nvPr/>
            </p:nvSpPr>
            <p:spPr bwMode="auto">
              <a:xfrm>
                <a:off x="6486526" y="3121026"/>
                <a:ext cx="25400" cy="69850"/>
              </a:xfrm>
              <a:custGeom>
                <a:avLst/>
                <a:gdLst/>
                <a:ahLst/>
                <a:cxnLst>
                  <a:cxn ang="0">
                    <a:pos x="6" y="33"/>
                  </a:cxn>
                  <a:cxn ang="0">
                    <a:pos x="12" y="27"/>
                  </a:cxn>
                  <a:cxn ang="0">
                    <a:pos x="12" y="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27"/>
                  </a:cxn>
                  <a:cxn ang="0">
                    <a:pos x="6" y="33"/>
                  </a:cxn>
                  <a:cxn ang="0">
                    <a:pos x="6" y="23"/>
                  </a:cxn>
                  <a:cxn ang="0">
                    <a:pos x="9" y="26"/>
                  </a:cxn>
                  <a:cxn ang="0">
                    <a:pos x="6" y="29"/>
                  </a:cxn>
                  <a:cxn ang="0">
                    <a:pos x="3" y="26"/>
                  </a:cxn>
                  <a:cxn ang="0">
                    <a:pos x="6" y="23"/>
                  </a:cxn>
                </a:cxnLst>
                <a:rect l="0" t="0" r="r" b="b"/>
                <a:pathLst>
                  <a:path w="12" h="33">
                    <a:moveTo>
                      <a:pt x="6" y="33"/>
                    </a:moveTo>
                    <a:cubicBezTo>
                      <a:pt x="9" y="33"/>
                      <a:pt x="12" y="30"/>
                      <a:pt x="12" y="27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2"/>
                      <a:pt x="9" y="0"/>
                      <a:pt x="6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0"/>
                      <a:pt x="3" y="33"/>
                      <a:pt x="6" y="33"/>
                    </a:cubicBezTo>
                    <a:close/>
                    <a:moveTo>
                      <a:pt x="6" y="23"/>
                    </a:moveTo>
                    <a:cubicBezTo>
                      <a:pt x="8" y="23"/>
                      <a:pt x="9" y="25"/>
                      <a:pt x="9" y="26"/>
                    </a:cubicBezTo>
                    <a:cubicBezTo>
                      <a:pt x="9" y="28"/>
                      <a:pt x="8" y="29"/>
                      <a:pt x="6" y="29"/>
                    </a:cubicBezTo>
                    <a:cubicBezTo>
                      <a:pt x="4" y="29"/>
                      <a:pt x="3" y="28"/>
                      <a:pt x="3" y="26"/>
                    </a:cubicBezTo>
                    <a:cubicBezTo>
                      <a:pt x="3" y="25"/>
                      <a:pt x="4" y="23"/>
                      <a:pt x="6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Freeform: Shape 106"/>
              <p:cNvSpPr/>
              <p:nvPr/>
            </p:nvSpPr>
            <p:spPr bwMode="auto">
              <a:xfrm>
                <a:off x="6537326" y="3121026"/>
                <a:ext cx="25400" cy="69850"/>
              </a:xfrm>
              <a:custGeom>
                <a:avLst/>
                <a:gdLst/>
                <a:ahLst/>
                <a:cxnLst>
                  <a:cxn ang="0">
                    <a:pos x="6" y="33"/>
                  </a:cxn>
                  <a:cxn ang="0">
                    <a:pos x="12" y="27"/>
                  </a:cxn>
                  <a:cxn ang="0">
                    <a:pos x="12" y="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27"/>
                  </a:cxn>
                  <a:cxn ang="0">
                    <a:pos x="6" y="33"/>
                  </a:cxn>
                  <a:cxn ang="0">
                    <a:pos x="6" y="23"/>
                  </a:cxn>
                  <a:cxn ang="0">
                    <a:pos x="9" y="26"/>
                  </a:cxn>
                  <a:cxn ang="0">
                    <a:pos x="6" y="29"/>
                  </a:cxn>
                  <a:cxn ang="0">
                    <a:pos x="3" y="26"/>
                  </a:cxn>
                  <a:cxn ang="0">
                    <a:pos x="6" y="23"/>
                  </a:cxn>
                </a:cxnLst>
                <a:rect l="0" t="0" r="r" b="b"/>
                <a:pathLst>
                  <a:path w="12" h="33">
                    <a:moveTo>
                      <a:pt x="6" y="33"/>
                    </a:moveTo>
                    <a:cubicBezTo>
                      <a:pt x="9" y="33"/>
                      <a:pt x="12" y="30"/>
                      <a:pt x="12" y="27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2"/>
                      <a:pt x="9" y="0"/>
                      <a:pt x="6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0"/>
                      <a:pt x="3" y="33"/>
                      <a:pt x="6" y="33"/>
                    </a:cubicBezTo>
                    <a:close/>
                    <a:moveTo>
                      <a:pt x="6" y="23"/>
                    </a:moveTo>
                    <a:cubicBezTo>
                      <a:pt x="8" y="23"/>
                      <a:pt x="9" y="25"/>
                      <a:pt x="9" y="26"/>
                    </a:cubicBezTo>
                    <a:cubicBezTo>
                      <a:pt x="9" y="28"/>
                      <a:pt x="8" y="29"/>
                      <a:pt x="6" y="29"/>
                    </a:cubicBezTo>
                    <a:cubicBezTo>
                      <a:pt x="4" y="29"/>
                      <a:pt x="3" y="28"/>
                      <a:pt x="3" y="26"/>
                    </a:cubicBezTo>
                    <a:cubicBezTo>
                      <a:pt x="3" y="25"/>
                      <a:pt x="4" y="23"/>
                      <a:pt x="6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Freeform: Shape 107"/>
              <p:cNvSpPr/>
              <p:nvPr/>
            </p:nvSpPr>
            <p:spPr bwMode="auto">
              <a:xfrm>
                <a:off x="6611938" y="3121026"/>
                <a:ext cx="25400" cy="69850"/>
              </a:xfrm>
              <a:custGeom>
                <a:avLst/>
                <a:gdLst/>
                <a:ahLst/>
                <a:cxnLst>
                  <a:cxn ang="0">
                    <a:pos x="6" y="33"/>
                  </a:cxn>
                  <a:cxn ang="0">
                    <a:pos x="12" y="27"/>
                  </a:cxn>
                  <a:cxn ang="0">
                    <a:pos x="12" y="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27"/>
                  </a:cxn>
                  <a:cxn ang="0">
                    <a:pos x="6" y="33"/>
                  </a:cxn>
                  <a:cxn ang="0">
                    <a:pos x="6" y="23"/>
                  </a:cxn>
                  <a:cxn ang="0">
                    <a:pos x="9" y="26"/>
                  </a:cxn>
                  <a:cxn ang="0">
                    <a:pos x="6" y="29"/>
                  </a:cxn>
                  <a:cxn ang="0">
                    <a:pos x="3" y="26"/>
                  </a:cxn>
                  <a:cxn ang="0">
                    <a:pos x="6" y="23"/>
                  </a:cxn>
                </a:cxnLst>
                <a:rect l="0" t="0" r="r" b="b"/>
                <a:pathLst>
                  <a:path w="12" h="33">
                    <a:moveTo>
                      <a:pt x="6" y="33"/>
                    </a:moveTo>
                    <a:cubicBezTo>
                      <a:pt x="9" y="33"/>
                      <a:pt x="12" y="30"/>
                      <a:pt x="12" y="27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3"/>
                      <a:pt x="9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0"/>
                      <a:pt x="3" y="33"/>
                      <a:pt x="6" y="33"/>
                    </a:cubicBezTo>
                    <a:close/>
                    <a:moveTo>
                      <a:pt x="6" y="23"/>
                    </a:moveTo>
                    <a:cubicBezTo>
                      <a:pt x="7" y="23"/>
                      <a:pt x="9" y="25"/>
                      <a:pt x="9" y="26"/>
                    </a:cubicBezTo>
                    <a:cubicBezTo>
                      <a:pt x="9" y="28"/>
                      <a:pt x="7" y="29"/>
                      <a:pt x="6" y="29"/>
                    </a:cubicBezTo>
                    <a:cubicBezTo>
                      <a:pt x="4" y="29"/>
                      <a:pt x="3" y="28"/>
                      <a:pt x="3" y="26"/>
                    </a:cubicBezTo>
                    <a:cubicBezTo>
                      <a:pt x="3" y="25"/>
                      <a:pt x="4" y="23"/>
                      <a:pt x="6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Freeform: Shape 108"/>
              <p:cNvSpPr/>
              <p:nvPr/>
            </p:nvSpPr>
            <p:spPr bwMode="auto">
              <a:xfrm>
                <a:off x="6662738" y="3121026"/>
                <a:ext cx="25400" cy="69850"/>
              </a:xfrm>
              <a:custGeom>
                <a:avLst/>
                <a:gdLst/>
                <a:ahLst/>
                <a:cxnLst>
                  <a:cxn ang="0">
                    <a:pos x="6" y="33"/>
                  </a:cxn>
                  <a:cxn ang="0">
                    <a:pos x="12" y="27"/>
                  </a:cxn>
                  <a:cxn ang="0">
                    <a:pos x="12" y="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27"/>
                  </a:cxn>
                  <a:cxn ang="0">
                    <a:pos x="6" y="33"/>
                  </a:cxn>
                  <a:cxn ang="0">
                    <a:pos x="6" y="23"/>
                  </a:cxn>
                  <a:cxn ang="0">
                    <a:pos x="9" y="26"/>
                  </a:cxn>
                  <a:cxn ang="0">
                    <a:pos x="6" y="29"/>
                  </a:cxn>
                  <a:cxn ang="0">
                    <a:pos x="3" y="26"/>
                  </a:cxn>
                  <a:cxn ang="0">
                    <a:pos x="6" y="23"/>
                  </a:cxn>
                </a:cxnLst>
                <a:rect l="0" t="0" r="r" b="b"/>
                <a:pathLst>
                  <a:path w="12" h="33">
                    <a:moveTo>
                      <a:pt x="6" y="33"/>
                    </a:moveTo>
                    <a:cubicBezTo>
                      <a:pt x="9" y="33"/>
                      <a:pt x="12" y="30"/>
                      <a:pt x="12" y="27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3"/>
                      <a:pt x="9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0"/>
                      <a:pt x="3" y="33"/>
                      <a:pt x="6" y="33"/>
                    </a:cubicBezTo>
                    <a:close/>
                    <a:moveTo>
                      <a:pt x="6" y="23"/>
                    </a:moveTo>
                    <a:cubicBezTo>
                      <a:pt x="8" y="23"/>
                      <a:pt x="9" y="25"/>
                      <a:pt x="9" y="26"/>
                    </a:cubicBezTo>
                    <a:cubicBezTo>
                      <a:pt x="9" y="28"/>
                      <a:pt x="8" y="29"/>
                      <a:pt x="6" y="29"/>
                    </a:cubicBezTo>
                    <a:cubicBezTo>
                      <a:pt x="4" y="29"/>
                      <a:pt x="3" y="28"/>
                      <a:pt x="3" y="26"/>
                    </a:cubicBezTo>
                    <a:cubicBezTo>
                      <a:pt x="3" y="25"/>
                      <a:pt x="4" y="23"/>
                      <a:pt x="6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Rectangle 109"/>
              <p:cNvSpPr/>
              <p:nvPr/>
            </p:nvSpPr>
            <p:spPr bwMode="auto">
              <a:xfrm>
                <a:off x="6511926" y="3232151"/>
                <a:ext cx="25400" cy="254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Rectangle 110"/>
              <p:cNvSpPr/>
              <p:nvPr/>
            </p:nvSpPr>
            <p:spPr bwMode="auto">
              <a:xfrm>
                <a:off x="6554788" y="3232151"/>
                <a:ext cx="26988" cy="254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Rectangle 111"/>
              <p:cNvSpPr/>
              <p:nvPr/>
            </p:nvSpPr>
            <p:spPr bwMode="auto">
              <a:xfrm>
                <a:off x="6599238" y="3232151"/>
                <a:ext cx="28575" cy="254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Rectangle 112"/>
              <p:cNvSpPr/>
              <p:nvPr/>
            </p:nvSpPr>
            <p:spPr bwMode="auto">
              <a:xfrm>
                <a:off x="6643688" y="3232151"/>
                <a:ext cx="28575" cy="254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Rectangle 113"/>
              <p:cNvSpPr/>
              <p:nvPr/>
            </p:nvSpPr>
            <p:spPr bwMode="auto">
              <a:xfrm>
                <a:off x="6511926" y="3267076"/>
                <a:ext cx="25400" cy="285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Rectangle 114"/>
              <p:cNvSpPr/>
              <p:nvPr/>
            </p:nvSpPr>
            <p:spPr bwMode="auto">
              <a:xfrm>
                <a:off x="6554788" y="3267076"/>
                <a:ext cx="26988" cy="285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Rectangle 115"/>
              <p:cNvSpPr/>
              <p:nvPr/>
            </p:nvSpPr>
            <p:spPr bwMode="auto">
              <a:xfrm>
                <a:off x="6599238" y="3267076"/>
                <a:ext cx="28575" cy="285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Rectangle 116"/>
              <p:cNvSpPr/>
              <p:nvPr/>
            </p:nvSpPr>
            <p:spPr bwMode="auto">
              <a:xfrm>
                <a:off x="6643688" y="3267076"/>
                <a:ext cx="28575" cy="285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0" name="Rectangle 117"/>
              <p:cNvSpPr/>
              <p:nvPr/>
            </p:nvSpPr>
            <p:spPr bwMode="auto">
              <a:xfrm>
                <a:off x="6511926" y="3305176"/>
                <a:ext cx="25400" cy="254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1" name="Rectangle 118"/>
              <p:cNvSpPr/>
              <p:nvPr/>
            </p:nvSpPr>
            <p:spPr bwMode="auto">
              <a:xfrm>
                <a:off x="6554788" y="3305176"/>
                <a:ext cx="26988" cy="254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Rectangle 119"/>
              <p:cNvSpPr/>
              <p:nvPr/>
            </p:nvSpPr>
            <p:spPr bwMode="auto">
              <a:xfrm>
                <a:off x="6599238" y="3305176"/>
                <a:ext cx="28575" cy="254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3" name="Rectangle 120"/>
              <p:cNvSpPr/>
              <p:nvPr/>
            </p:nvSpPr>
            <p:spPr bwMode="auto">
              <a:xfrm>
                <a:off x="6643688" y="3305176"/>
                <a:ext cx="28575" cy="254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4" name="Rectangle 121"/>
              <p:cNvSpPr/>
              <p:nvPr/>
            </p:nvSpPr>
            <p:spPr bwMode="auto">
              <a:xfrm>
                <a:off x="6511926" y="3341689"/>
                <a:ext cx="25400" cy="269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5" name="Rectangle 122"/>
              <p:cNvSpPr/>
              <p:nvPr/>
            </p:nvSpPr>
            <p:spPr bwMode="auto">
              <a:xfrm>
                <a:off x="6554788" y="3341689"/>
                <a:ext cx="26988" cy="269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6" name="Rectangle 123"/>
              <p:cNvSpPr/>
              <p:nvPr/>
            </p:nvSpPr>
            <p:spPr bwMode="auto">
              <a:xfrm>
                <a:off x="6599238" y="3341689"/>
                <a:ext cx="28575" cy="269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7" name="Rectangle 124"/>
              <p:cNvSpPr/>
              <p:nvPr/>
            </p:nvSpPr>
            <p:spPr bwMode="auto">
              <a:xfrm>
                <a:off x="6643688" y="3341689"/>
                <a:ext cx="28575" cy="269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8" name="Group 125"/>
            <p:cNvGrpSpPr/>
            <p:nvPr/>
          </p:nvGrpSpPr>
          <p:grpSpPr>
            <a:xfrm>
              <a:off x="6718079" y="4828276"/>
              <a:ext cx="522619" cy="507430"/>
              <a:chOff x="3052763" y="3114676"/>
              <a:chExt cx="273050" cy="265113"/>
            </a:xfrm>
            <a:solidFill>
              <a:schemeClr val="bg1"/>
            </a:solidFill>
          </p:grpSpPr>
          <p:sp>
            <p:nvSpPr>
              <p:cNvPr id="34" name="Freeform: Shape 126"/>
              <p:cNvSpPr/>
              <p:nvPr/>
            </p:nvSpPr>
            <p:spPr bwMode="auto">
              <a:xfrm>
                <a:off x="3052763" y="3114676"/>
                <a:ext cx="273050" cy="265113"/>
              </a:xfrm>
              <a:custGeom>
                <a:avLst/>
                <a:gdLst/>
                <a:ahLst/>
                <a:cxnLst>
                  <a:cxn ang="0">
                    <a:pos x="119" y="51"/>
                  </a:cxn>
                  <a:cxn ang="0">
                    <a:pos x="111" y="32"/>
                  </a:cxn>
                  <a:cxn ang="0">
                    <a:pos x="118" y="25"/>
                  </a:cxn>
                  <a:cxn ang="0">
                    <a:pos x="102" y="9"/>
                  </a:cxn>
                  <a:cxn ang="0">
                    <a:pos x="95" y="16"/>
                  </a:cxn>
                  <a:cxn ang="0">
                    <a:pos x="76" y="8"/>
                  </a:cxn>
                  <a:cxn ang="0">
                    <a:pos x="76" y="0"/>
                  </a:cxn>
                  <a:cxn ang="0">
                    <a:pos x="53" y="0"/>
                  </a:cxn>
                  <a:cxn ang="0">
                    <a:pos x="53" y="8"/>
                  </a:cxn>
                  <a:cxn ang="0">
                    <a:pos x="35" y="16"/>
                  </a:cxn>
                  <a:cxn ang="0">
                    <a:pos x="27" y="8"/>
                  </a:cxn>
                  <a:cxn ang="0">
                    <a:pos x="11" y="25"/>
                  </a:cxn>
                  <a:cxn ang="0">
                    <a:pos x="18" y="32"/>
                  </a:cxn>
                  <a:cxn ang="0">
                    <a:pos x="11" y="51"/>
                  </a:cxn>
                  <a:cxn ang="0">
                    <a:pos x="0" y="51"/>
                  </a:cxn>
                  <a:cxn ang="0">
                    <a:pos x="0" y="74"/>
                  </a:cxn>
                  <a:cxn ang="0">
                    <a:pos x="11" y="74"/>
                  </a:cxn>
                  <a:cxn ang="0">
                    <a:pos x="19" y="92"/>
                  </a:cxn>
                  <a:cxn ang="0">
                    <a:pos x="11" y="99"/>
                  </a:cxn>
                  <a:cxn ang="0">
                    <a:pos x="28" y="115"/>
                  </a:cxn>
                  <a:cxn ang="0">
                    <a:pos x="35" y="108"/>
                  </a:cxn>
                  <a:cxn ang="0">
                    <a:pos x="53" y="116"/>
                  </a:cxn>
                  <a:cxn ang="0">
                    <a:pos x="53" y="125"/>
                  </a:cxn>
                  <a:cxn ang="0">
                    <a:pos x="76" y="125"/>
                  </a:cxn>
                  <a:cxn ang="0">
                    <a:pos x="76" y="116"/>
                  </a:cxn>
                  <a:cxn ang="0">
                    <a:pos x="94" y="108"/>
                  </a:cxn>
                  <a:cxn ang="0">
                    <a:pos x="101" y="115"/>
                  </a:cxn>
                  <a:cxn ang="0">
                    <a:pos x="118" y="99"/>
                  </a:cxn>
                  <a:cxn ang="0">
                    <a:pos x="111" y="92"/>
                  </a:cxn>
                  <a:cxn ang="0">
                    <a:pos x="119" y="74"/>
                  </a:cxn>
                  <a:cxn ang="0">
                    <a:pos x="129" y="74"/>
                  </a:cxn>
                  <a:cxn ang="0">
                    <a:pos x="129" y="51"/>
                  </a:cxn>
                  <a:cxn ang="0">
                    <a:pos x="119" y="51"/>
                  </a:cxn>
                  <a:cxn ang="0">
                    <a:pos x="65" y="101"/>
                  </a:cxn>
                  <a:cxn ang="0">
                    <a:pos x="26" y="62"/>
                  </a:cxn>
                  <a:cxn ang="0">
                    <a:pos x="65" y="23"/>
                  </a:cxn>
                  <a:cxn ang="0">
                    <a:pos x="104" y="62"/>
                  </a:cxn>
                  <a:cxn ang="0">
                    <a:pos x="65" y="101"/>
                  </a:cxn>
                </a:cxnLst>
                <a:rect l="0" t="0" r="r" b="b"/>
                <a:pathLst>
                  <a:path w="129" h="125">
                    <a:moveTo>
                      <a:pt x="119" y="51"/>
                    </a:moveTo>
                    <a:cubicBezTo>
                      <a:pt x="117" y="44"/>
                      <a:pt x="115" y="38"/>
                      <a:pt x="111" y="32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02" y="9"/>
                      <a:pt x="102" y="9"/>
                      <a:pt x="102" y="9"/>
                    </a:cubicBezTo>
                    <a:cubicBezTo>
                      <a:pt x="95" y="16"/>
                      <a:pt x="95" y="16"/>
                      <a:pt x="95" y="16"/>
                    </a:cubicBezTo>
                    <a:cubicBezTo>
                      <a:pt x="89" y="12"/>
                      <a:pt x="82" y="10"/>
                      <a:pt x="76" y="8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46" y="10"/>
                      <a:pt x="40" y="13"/>
                      <a:pt x="35" y="16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5" y="38"/>
                      <a:pt x="12" y="44"/>
                      <a:pt x="11" y="51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11" y="74"/>
                      <a:pt x="11" y="74"/>
                      <a:pt x="11" y="74"/>
                    </a:cubicBezTo>
                    <a:cubicBezTo>
                      <a:pt x="12" y="80"/>
                      <a:pt x="15" y="87"/>
                      <a:pt x="19" y="92"/>
                    </a:cubicBezTo>
                    <a:cubicBezTo>
                      <a:pt x="11" y="99"/>
                      <a:pt x="11" y="99"/>
                      <a:pt x="11" y="99"/>
                    </a:cubicBezTo>
                    <a:cubicBezTo>
                      <a:pt x="28" y="115"/>
                      <a:pt x="28" y="115"/>
                      <a:pt x="28" y="115"/>
                    </a:cubicBezTo>
                    <a:cubicBezTo>
                      <a:pt x="35" y="108"/>
                      <a:pt x="35" y="108"/>
                      <a:pt x="35" y="108"/>
                    </a:cubicBezTo>
                    <a:cubicBezTo>
                      <a:pt x="40" y="112"/>
                      <a:pt x="46" y="114"/>
                      <a:pt x="53" y="116"/>
                    </a:cubicBezTo>
                    <a:cubicBezTo>
                      <a:pt x="53" y="125"/>
                      <a:pt x="53" y="125"/>
                      <a:pt x="53" y="125"/>
                    </a:cubicBezTo>
                    <a:cubicBezTo>
                      <a:pt x="76" y="125"/>
                      <a:pt x="76" y="125"/>
                      <a:pt x="76" y="125"/>
                    </a:cubicBezTo>
                    <a:cubicBezTo>
                      <a:pt x="76" y="116"/>
                      <a:pt x="76" y="116"/>
                      <a:pt x="76" y="116"/>
                    </a:cubicBezTo>
                    <a:cubicBezTo>
                      <a:pt x="82" y="114"/>
                      <a:pt x="89" y="112"/>
                      <a:pt x="94" y="108"/>
                    </a:cubicBezTo>
                    <a:cubicBezTo>
                      <a:pt x="101" y="115"/>
                      <a:pt x="101" y="115"/>
                      <a:pt x="101" y="115"/>
                    </a:cubicBezTo>
                    <a:cubicBezTo>
                      <a:pt x="118" y="99"/>
                      <a:pt x="118" y="99"/>
                      <a:pt x="118" y="99"/>
                    </a:cubicBezTo>
                    <a:cubicBezTo>
                      <a:pt x="111" y="92"/>
                      <a:pt x="111" y="92"/>
                      <a:pt x="111" y="92"/>
                    </a:cubicBezTo>
                    <a:cubicBezTo>
                      <a:pt x="114" y="87"/>
                      <a:pt x="117" y="81"/>
                      <a:pt x="119" y="74"/>
                    </a:cubicBezTo>
                    <a:cubicBezTo>
                      <a:pt x="129" y="74"/>
                      <a:pt x="129" y="74"/>
                      <a:pt x="129" y="74"/>
                    </a:cubicBezTo>
                    <a:cubicBezTo>
                      <a:pt x="129" y="51"/>
                      <a:pt x="129" y="51"/>
                      <a:pt x="129" y="51"/>
                    </a:cubicBezTo>
                    <a:lnTo>
                      <a:pt x="119" y="51"/>
                    </a:lnTo>
                    <a:close/>
                    <a:moveTo>
                      <a:pt x="65" y="101"/>
                    </a:moveTo>
                    <a:cubicBezTo>
                      <a:pt x="43" y="101"/>
                      <a:pt x="26" y="84"/>
                      <a:pt x="26" y="62"/>
                    </a:cubicBezTo>
                    <a:cubicBezTo>
                      <a:pt x="26" y="41"/>
                      <a:pt x="43" y="23"/>
                      <a:pt x="65" y="23"/>
                    </a:cubicBezTo>
                    <a:cubicBezTo>
                      <a:pt x="86" y="23"/>
                      <a:pt x="104" y="41"/>
                      <a:pt x="104" y="62"/>
                    </a:cubicBezTo>
                    <a:cubicBezTo>
                      <a:pt x="104" y="84"/>
                      <a:pt x="86" y="101"/>
                      <a:pt x="65" y="10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127"/>
              <p:cNvSpPr/>
              <p:nvPr/>
            </p:nvSpPr>
            <p:spPr bwMode="auto">
              <a:xfrm>
                <a:off x="3125788" y="3184526"/>
                <a:ext cx="125413" cy="123825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0" y="29"/>
                  </a:cxn>
                  <a:cxn ang="0">
                    <a:pos x="29" y="58"/>
                  </a:cxn>
                  <a:cxn ang="0">
                    <a:pos x="59" y="29"/>
                  </a:cxn>
                  <a:cxn ang="0">
                    <a:pos x="29" y="0"/>
                  </a:cxn>
                  <a:cxn ang="0">
                    <a:pos x="29" y="49"/>
                  </a:cxn>
                  <a:cxn ang="0">
                    <a:pos x="9" y="29"/>
                  </a:cxn>
                  <a:cxn ang="0">
                    <a:pos x="29" y="9"/>
                  </a:cxn>
                  <a:cxn ang="0">
                    <a:pos x="50" y="29"/>
                  </a:cxn>
                  <a:cxn ang="0">
                    <a:pos x="29" y="49"/>
                  </a:cxn>
                </a:cxnLst>
                <a:rect l="0" t="0" r="r" b="b"/>
                <a:pathLst>
                  <a:path w="59" h="58">
                    <a:moveTo>
                      <a:pt x="29" y="0"/>
                    </a:moveTo>
                    <a:cubicBezTo>
                      <a:pt x="13" y="0"/>
                      <a:pt x="0" y="13"/>
                      <a:pt x="0" y="29"/>
                    </a:cubicBezTo>
                    <a:cubicBezTo>
                      <a:pt x="0" y="45"/>
                      <a:pt x="13" y="58"/>
                      <a:pt x="29" y="58"/>
                    </a:cubicBezTo>
                    <a:cubicBezTo>
                      <a:pt x="46" y="58"/>
                      <a:pt x="59" y="45"/>
                      <a:pt x="59" y="29"/>
                    </a:cubicBezTo>
                    <a:cubicBezTo>
                      <a:pt x="59" y="13"/>
                      <a:pt x="46" y="0"/>
                      <a:pt x="29" y="0"/>
                    </a:cubicBezTo>
                    <a:close/>
                    <a:moveTo>
                      <a:pt x="29" y="49"/>
                    </a:moveTo>
                    <a:cubicBezTo>
                      <a:pt x="18" y="49"/>
                      <a:pt x="9" y="40"/>
                      <a:pt x="9" y="29"/>
                    </a:cubicBezTo>
                    <a:cubicBezTo>
                      <a:pt x="9" y="18"/>
                      <a:pt x="18" y="9"/>
                      <a:pt x="29" y="9"/>
                    </a:cubicBezTo>
                    <a:cubicBezTo>
                      <a:pt x="41" y="9"/>
                      <a:pt x="50" y="18"/>
                      <a:pt x="50" y="29"/>
                    </a:cubicBezTo>
                    <a:cubicBezTo>
                      <a:pt x="50" y="40"/>
                      <a:pt x="41" y="49"/>
                      <a:pt x="29" y="4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Oval 128"/>
              <p:cNvSpPr/>
              <p:nvPr/>
            </p:nvSpPr>
            <p:spPr bwMode="auto">
              <a:xfrm>
                <a:off x="3167063" y="3224213"/>
                <a:ext cx="44450" cy="42863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19" name="千图PPT彼岸天：ID 8661124库_组合 76"/>
          <p:cNvGrpSpPr/>
          <p:nvPr>
            <p:custDataLst>
              <p:tags r:id="rId2"/>
            </p:custDataLst>
          </p:nvPr>
        </p:nvGrpSpPr>
        <p:grpSpPr>
          <a:xfrm>
            <a:off x="8233747" y="2796389"/>
            <a:ext cx="2732266" cy="856637"/>
            <a:chOff x="1415480" y="1651350"/>
            <a:chExt cx="2913191" cy="856637"/>
          </a:xfrm>
        </p:grpSpPr>
        <p:sp>
          <p:nvSpPr>
            <p:cNvPr id="32" name="TextBox 144"/>
            <p:cNvSpPr txBox="1"/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Autofit/>
            </a:bodyPr>
            <a:lstStyle/>
            <a:p>
              <a:pPr algn="l" latinLnBrk="0"/>
              <a:r>
                <a:rPr lang="zh-CN" altLang="en-US" sz="2400" b="1" dirty="0">
                  <a:solidFill>
                    <a:schemeClr val="accent3">
                      <a:lumMod val="100000"/>
                    </a:schemeClr>
                  </a:solidFill>
                  <a:effectLst/>
                </a:rPr>
                <a:t>后端</a:t>
              </a:r>
              <a:endParaRPr lang="zh-CN" altLang="en-US" sz="2400" b="1" dirty="0">
                <a:solidFill>
                  <a:schemeClr val="accent3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33" name="TextBox 145"/>
            <p:cNvSpPr txBox="1"/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/>
                  </a:solidFill>
                  <a:effectLst/>
                </a:rPr>
                <a:t>翟临威，王鲁峰</a:t>
              </a:r>
              <a:endParaRPr lang="zh-CN" altLang="en-US" sz="1600" b="1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20" name="千图PPT彼岸天：ID 8661124库_组合 146"/>
          <p:cNvGrpSpPr/>
          <p:nvPr>
            <p:custDataLst>
              <p:tags r:id="rId3"/>
            </p:custDataLst>
          </p:nvPr>
        </p:nvGrpSpPr>
        <p:grpSpPr>
          <a:xfrm>
            <a:off x="1379476" y="2796389"/>
            <a:ext cx="2299240" cy="907412"/>
            <a:chOff x="793990" y="1227225"/>
            <a:chExt cx="2299240" cy="907412"/>
          </a:xfrm>
        </p:grpSpPr>
        <p:sp>
          <p:nvSpPr>
            <p:cNvPr id="30" name="TextBox 147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432000" bIns="0" anchor="ctr" anchorCtr="0">
              <a:noAutofit/>
            </a:bodyPr>
            <a:lstStyle/>
            <a:p>
              <a:pPr algn="r" latinLnBrk="0"/>
              <a:r>
                <a:rPr lang="zh-CN" altLang="en-US" sz="2400" b="1" dirty="0">
                  <a:solidFill>
                    <a:schemeClr val="accent1">
                      <a:lumMod val="100000"/>
                    </a:schemeClr>
                  </a:solidFill>
                  <a:effectLst/>
                </a:rPr>
                <a:t>前端</a:t>
              </a:r>
              <a:endParaRPr lang="zh-CN" altLang="en-US" sz="2400" b="1" dirty="0">
                <a:solidFill>
                  <a:schemeClr val="accent1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31" name="TextBox 148"/>
            <p:cNvSpPr txBox="1"/>
            <p:nvPr/>
          </p:nvSpPr>
          <p:spPr bwMode="auto">
            <a:xfrm>
              <a:off x="793990" y="1578458"/>
              <a:ext cx="2299240" cy="556179"/>
            </a:xfrm>
            <a:prstGeom prst="rect">
              <a:avLst/>
            </a:prstGeom>
            <a:noFill/>
          </p:spPr>
          <p:txBody>
            <a:bodyPr wrap="square" lIns="0" tIns="0" rIns="432000" bIns="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/>
                  </a:solidFill>
                  <a:effectLst/>
                </a:rPr>
                <a:t>何楚，万闽军</a:t>
              </a:r>
              <a:endParaRPr lang="zh-CN" altLang="en-US" b="1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22" name="千图PPT彼岸天：ID 8661124库_组合 152"/>
          <p:cNvGrpSpPr/>
          <p:nvPr>
            <p:custDataLst>
              <p:tags r:id="rId4"/>
            </p:custDataLst>
          </p:nvPr>
        </p:nvGrpSpPr>
        <p:grpSpPr>
          <a:xfrm>
            <a:off x="7637072" y="5129496"/>
            <a:ext cx="2732266" cy="856637"/>
            <a:chOff x="1415480" y="1651350"/>
            <a:chExt cx="2913191" cy="856637"/>
          </a:xfrm>
        </p:grpSpPr>
        <p:sp>
          <p:nvSpPr>
            <p:cNvPr id="26" name="TextBox 153"/>
            <p:cNvSpPr txBox="1"/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Autofit/>
            </a:bodyPr>
            <a:lstStyle/>
            <a:p>
              <a:pPr algn="l" latinLnBrk="0"/>
              <a:r>
                <a:rPr lang="zh-CN" altLang="en-US" sz="2000" b="1" dirty="0">
                  <a:solidFill>
                    <a:schemeClr val="accent4">
                      <a:lumMod val="100000"/>
                    </a:schemeClr>
                  </a:solidFill>
                  <a:effectLst/>
                </a:rPr>
                <a:t>测试</a:t>
              </a:r>
              <a:endParaRPr lang="zh-CN" altLang="en-US" sz="2000" b="1" dirty="0">
                <a:solidFill>
                  <a:schemeClr val="accent4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7" name="TextBox 154"/>
            <p:cNvSpPr txBox="1"/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/>
                  </a:solidFill>
                  <a:effectLst/>
                </a:rPr>
                <a:t>翟临威</a:t>
              </a:r>
              <a:endParaRPr lang="zh-CN" altLang="en-US" b="1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23" name="千图PPT彼岸天：ID 8661124库_组合 155"/>
          <p:cNvGrpSpPr/>
          <p:nvPr>
            <p:custDataLst>
              <p:tags r:id="rId5"/>
            </p:custDataLst>
          </p:nvPr>
        </p:nvGrpSpPr>
        <p:grpSpPr>
          <a:xfrm>
            <a:off x="2019966" y="5119971"/>
            <a:ext cx="2299240" cy="866137"/>
            <a:chOff x="793990" y="1227225"/>
            <a:chExt cx="2299240" cy="866137"/>
          </a:xfrm>
        </p:grpSpPr>
        <p:sp>
          <p:nvSpPr>
            <p:cNvPr id="24" name="TextBox 156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432000" bIns="0" anchor="ctr" anchorCtr="0">
              <a:noAutofit/>
            </a:bodyPr>
            <a:lstStyle/>
            <a:p>
              <a:pPr algn="r" latinLnBrk="0"/>
              <a:r>
                <a:rPr lang="zh-CN" altLang="en-US" sz="2400" b="1" dirty="0">
                  <a:solidFill>
                    <a:schemeClr val="accent5">
                      <a:lumMod val="100000"/>
                    </a:schemeClr>
                  </a:solidFill>
                  <a:effectLst/>
                </a:rPr>
                <a:t>文档</a:t>
              </a:r>
              <a:endParaRPr lang="zh-CN" altLang="en-US" sz="2400" b="1" dirty="0">
                <a:solidFill>
                  <a:schemeClr val="accent5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5" name="TextBox 157"/>
            <p:cNvSpPr txBox="1"/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</p:spPr>
          <p:txBody>
            <a:bodyPr wrap="square" lIns="0" tIns="0" rIns="432000" bIns="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/>
                  </a:solidFill>
                  <a:effectLst/>
                </a:rPr>
                <a:t>曾国霖，何楚</a:t>
              </a:r>
              <a:endParaRPr lang="zh-CN" altLang="en-US" b="1" dirty="0">
                <a:solidFill>
                  <a:schemeClr val="tx1"/>
                </a:solidFill>
                <a:effectLst/>
              </a:endParaRPr>
            </a:p>
          </p:txBody>
        </p:sp>
      </p:grpSp>
      <p:sp>
        <p:nvSpPr>
          <p:cNvPr id="3" name="流程图: 过程 2"/>
          <p:cNvSpPr/>
          <p:nvPr/>
        </p:nvSpPr>
        <p:spPr>
          <a:xfrm>
            <a:off x="3869055" y="109220"/>
            <a:ext cx="4798060" cy="86487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6" name="文本框 75"/>
          <p:cNvSpPr txBox="1"/>
          <p:nvPr/>
        </p:nvSpPr>
        <p:spPr>
          <a:xfrm>
            <a:off x="4872355" y="143828"/>
            <a:ext cx="2355850" cy="8299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r>
              <a:rPr lang="zh-CN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人员分工</a:t>
            </a:r>
            <a:r>
              <a:rPr lang="zh-CN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zh-CN" altLang="en-US" sz="4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 advTm="5000">
        <p:zoom dir="in"/>
      </p:transition>
    </mc:Choice>
    <mc:Fallback>
      <p:transition advClick="0" advTm="5000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流程图: 过程 2"/>
          <p:cNvSpPr/>
          <p:nvPr/>
        </p:nvSpPr>
        <p:spPr>
          <a:xfrm>
            <a:off x="3790315" y="125095"/>
            <a:ext cx="4373880" cy="94361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4641850" y="175578"/>
            <a:ext cx="323850" cy="8299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r>
              <a:rPr lang="zh-CN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zh-CN" altLang="en-US" sz="4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134735" y="1109663"/>
            <a:ext cx="309880" cy="4235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endParaRPr lang="zh-CN" alt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82160" y="175895"/>
            <a:ext cx="3027680" cy="68199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>
              <a:lnSpc>
                <a:spcPct val="120000"/>
              </a:lnSpc>
            </a:pP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目前工作量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分布</a:t>
            </a:r>
            <a:endParaRPr lang="zh-CN" altLang="en-US" sz="3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5" name="图表 4"/>
          <p:cNvGraphicFramePr/>
          <p:nvPr/>
        </p:nvGraphicFramePr>
        <p:xfrm>
          <a:off x="2657475" y="1006475"/>
          <a:ext cx="7142480" cy="52470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zoom dir="in"/>
      </p:transition>
    </mc:Choice>
    <mc:Fallback>
      <p:transition>
        <p:zoom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文本框 49"/>
          <p:cNvSpPr txBox="1"/>
          <p:nvPr>
            <p:custDataLst>
              <p:tags r:id="rId1"/>
            </p:custDataLst>
          </p:nvPr>
        </p:nvSpPr>
        <p:spPr>
          <a:xfrm>
            <a:off x="7284720" y="4160573"/>
            <a:ext cx="3738880" cy="4603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小组：</a:t>
            </a:r>
            <a:r>
              <a:rPr lang="en-US" altLang="zh-CN" sz="20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BYS</a:t>
            </a:r>
            <a:r>
              <a:rPr lang="zh-CN" altLang="en-US" sz="20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     日期</a:t>
            </a:r>
            <a:r>
              <a:rPr lang="en-US" altLang="zh-CN" sz="20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: 2019/1/7</a:t>
            </a:r>
            <a:endParaRPr lang="zh-CN" altLang="en-US" sz="2000" dirty="0">
              <a:solidFill>
                <a:schemeClr val="bg1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  <p:sp>
        <p:nvSpPr>
          <p:cNvPr id="6" name="PA_文本框 50"/>
          <p:cNvSpPr txBox="1"/>
          <p:nvPr>
            <p:custDataLst>
              <p:tags r:id="rId2"/>
            </p:custDataLst>
          </p:nvPr>
        </p:nvSpPr>
        <p:spPr>
          <a:xfrm>
            <a:off x="4748963" y="2083272"/>
            <a:ext cx="6917278" cy="1421928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7200" spc="300" dirty="0">
                <a:solidFill>
                  <a:schemeClr val="bg1"/>
                </a:solidFill>
                <a:latin typeface="郑庆科智雅体(非商用)" panose="02000603000000000000" pitchFamily="2" charset="-122"/>
                <a:ea typeface="郑庆科智雅体(非商用)" panose="02000603000000000000" pitchFamily="2" charset="-122"/>
              </a:rPr>
              <a:t>感谢您的观看！</a:t>
            </a:r>
            <a:endParaRPr lang="zh-CN" altLang="en-US" sz="7200" spc="300" dirty="0">
              <a:solidFill>
                <a:schemeClr val="bg1"/>
              </a:solidFill>
              <a:latin typeface="郑庆科智雅体(非商用)" panose="02000603000000000000" pitchFamily="2" charset="-122"/>
              <a:ea typeface="郑庆科智雅体(非商用)" panose="02000603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173051"/>
            <a:ext cx="1554480" cy="75565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</a:rPr>
              <a:t>GDMS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Click="0" advTm="5000">
        <p14:honeycomb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tags/tag1.xml><?xml version="1.0" encoding="utf-8"?>
<p:tagLst xmlns:p="http://schemas.openxmlformats.org/presentationml/2006/main">
  <p:tag name="PA" val="v4.1.3"/>
</p:tagLst>
</file>

<file path=ppt/tags/tag2.xml><?xml version="1.0" encoding="utf-8"?>
<p:tagLst xmlns:p="http://schemas.openxmlformats.org/presentationml/2006/main">
  <p:tag name="PA" val="v4.1.3"/>
</p:tagLst>
</file>

<file path=ppt/tags/tag3.xml><?xml version="1.0" encoding="utf-8"?>
<p:tagLst xmlns:p="http://schemas.openxmlformats.org/presentationml/2006/main">
  <p:tag name="PA" val="v4.1.3"/>
</p:tagLst>
</file>

<file path=ppt/tags/tag4.xml><?xml version="1.0" encoding="utf-8"?>
<p:tagLst xmlns:p="http://schemas.openxmlformats.org/presentationml/2006/main">
  <p:tag name="PA" val="v4.1.3"/>
</p:tagLst>
</file>

<file path=ppt/tags/tag5.xml><?xml version="1.0" encoding="utf-8"?>
<p:tagLst xmlns:p="http://schemas.openxmlformats.org/presentationml/2006/main">
  <p:tag name="PA" val="v4.1.3"/>
</p:tagLst>
</file>

<file path=ppt/tags/tag6.xml><?xml version="1.0" encoding="utf-8"?>
<p:tagLst xmlns:p="http://schemas.openxmlformats.org/presentationml/2006/main">
  <p:tag name="PA" val="v4.1.3"/>
</p:tagLst>
</file>

<file path=ppt/tags/tag7.xml><?xml version="1.0" encoding="utf-8"?>
<p:tagLst xmlns:p="http://schemas.openxmlformats.org/presentationml/2006/main">
  <p:tag name="PA" val="v4.0.0"/>
</p:tagLst>
</file>

<file path=ppt/tags/tag8.xml><?xml version="1.0" encoding="utf-8"?>
<p:tagLst xmlns:p="http://schemas.openxmlformats.org/presentationml/2006/main">
  <p:tag name="PA" val="v4.0.0"/>
</p:tagLst>
</file>

<file path=ppt/tags/tag9.xml><?xml version="1.0" encoding="utf-8"?>
<p:tagLst xmlns:p="http://schemas.openxmlformats.org/presentationml/2006/main">
  <p:tag name="PA" val="v4.0.0"/>
</p:tagLst>
</file>

<file path=ppt/tags/tag10.xml><?xml version="1.0" encoding="utf-8"?>
<p:tagLst xmlns:p="http://schemas.openxmlformats.org/presentationml/2006/main">
  <p:tag name="PA" val="v4.0.0"/>
</p:tagLst>
</file>

<file path=ppt/tags/tag11.xml><?xml version="1.0" encoding="utf-8"?>
<p:tagLst xmlns:p="http://schemas.openxmlformats.org/presentationml/2006/main">
  <p:tag name="PA" val="v4.0.0"/>
</p:tagLst>
</file>

<file path=ppt/tags/tag12.xml><?xml version="1.0" encoding="utf-8"?>
<p:tagLst xmlns:p="http://schemas.openxmlformats.org/presentationml/2006/main">
  <p:tag name="PA" val="v4.0.0"/>
</p:tagLst>
</file>

<file path=ppt/tags/tag13.xml><?xml version="1.0" encoding="utf-8"?>
<p:tagLst xmlns:p="http://schemas.openxmlformats.org/presentationml/2006/main">
  <p:tag name="PA" val="v4.0.0"/>
</p:tagLst>
</file>

<file path=ppt/tags/tag14.xml><?xml version="1.0" encoding="utf-8"?>
<p:tagLst xmlns:p="http://schemas.openxmlformats.org/presentationml/2006/main">
  <p:tag name="PA" val="v4.0.0"/>
</p:tagLst>
</file>

<file path=ppt/tags/tag15.xml><?xml version="1.0" encoding="utf-8"?>
<p:tagLst xmlns:p="http://schemas.openxmlformats.org/presentationml/2006/main">
  <p:tag name="PA" val="v4.1.3"/>
</p:tagLst>
</file>

<file path=ppt/tags/tag16.xml><?xml version="1.0" encoding="utf-8"?>
<p:tagLst xmlns:p="http://schemas.openxmlformats.org/presentationml/2006/main">
  <p:tag name="PA" val="v4.1.3"/>
</p:tagLst>
</file>

<file path=ppt/theme/theme1.xml><?xml version="1.0" encoding="utf-8"?>
<a:theme xmlns:a="http://schemas.openxmlformats.org/drawingml/2006/main" name="PPT定制1801380800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8313A"/>
      </a:accent1>
      <a:accent2>
        <a:srgbClr val="B3443D"/>
      </a:accent2>
      <a:accent3>
        <a:srgbClr val="387C6B"/>
      </a:accent3>
      <a:accent4>
        <a:srgbClr val="28313A"/>
      </a:accent4>
      <a:accent5>
        <a:srgbClr val="B3443D"/>
      </a:accent5>
      <a:accent6>
        <a:srgbClr val="387C6B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千图</Template>
  <TotalTime>0</TotalTime>
  <Words>401</Words>
  <Application>WPS 演示</Application>
  <PresentationFormat>宽屏</PresentationFormat>
  <Paragraphs>105</Paragraphs>
  <Slides>13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8" baseType="lpstr">
      <vt:lpstr>Arial</vt:lpstr>
      <vt:lpstr>宋体</vt:lpstr>
      <vt:lpstr>Wingdings</vt:lpstr>
      <vt:lpstr>方正正黑简体</vt:lpstr>
      <vt:lpstr>郑庆科智雅体(非商用)</vt:lpstr>
      <vt:lpstr>Arial</vt:lpstr>
      <vt:lpstr>微软雅黑</vt:lpstr>
      <vt:lpstr>仿宋_GB2312</vt:lpstr>
      <vt:lpstr>Impact</vt:lpstr>
      <vt:lpstr>黑体</vt:lpstr>
      <vt:lpstr>Arial Unicode MS</vt:lpstr>
      <vt:lpstr>等线</vt:lpstr>
      <vt:lpstr>仿宋</vt:lpstr>
      <vt:lpstr>Times New Roman</vt:lpstr>
      <vt:lpstr>PPT定制1801380800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柚子设计</dc:creator>
  <cp:keywords>MC-PPT模板</cp:keywords>
  <cp:category>模板</cp:category>
  <cp:lastModifiedBy>终章后的序言</cp:lastModifiedBy>
  <cp:revision>15</cp:revision>
  <dcterms:created xsi:type="dcterms:W3CDTF">2018-01-03T01:46:00Z</dcterms:created>
  <dcterms:modified xsi:type="dcterms:W3CDTF">2019-01-06T15:56:34Z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2052-11.1.0.8214</vt:lpwstr>
  </property>
</Properties>
</file>