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9" r:id="rId3"/>
  </p:sldMasterIdLst>
  <p:notesMasterIdLst>
    <p:notesMasterId r:id="rId5"/>
  </p:notesMasterIdLst>
  <p:handoutMasterIdLst>
    <p:handoutMasterId r:id="rId14"/>
  </p:handoutMasterIdLst>
  <p:sldIdLst>
    <p:sldId id="256" r:id="rId4"/>
    <p:sldId id="261" r:id="rId6"/>
    <p:sldId id="265" r:id="rId7"/>
    <p:sldId id="258" r:id="rId8"/>
    <p:sldId id="298" r:id="rId9"/>
    <p:sldId id="299" r:id="rId10"/>
    <p:sldId id="266" r:id="rId11"/>
    <p:sldId id="300" r:id="rId12"/>
    <p:sldId id="296" r:id="rId13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B2B2"/>
    <a:srgbClr val="202020"/>
    <a:srgbClr val="323232"/>
    <a:srgbClr val="CC3300"/>
    <a:srgbClr val="CC0000"/>
    <a:srgbClr val="FF3300"/>
    <a:srgbClr val="990000"/>
    <a:srgbClr val="FF8D4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8" autoAdjust="0"/>
    <p:restoredTop sz="94660"/>
  </p:normalViewPr>
  <p:slideViewPr>
    <p:cSldViewPr snapToGrid="0" showGuides="1">
      <p:cViewPr varScale="1">
        <p:scale>
          <a:sx n="110" d="100"/>
          <a:sy n="110" d="100"/>
        </p:scale>
        <p:origin x="168" y="96"/>
      </p:cViewPr>
      <p:guideLst>
        <p:guide orient="horz" pos="2159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handoutMaster" Target="handoutMasters/handoutMaster1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247" y="1279525"/>
            <a:ext cx="6141156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charset="0"/>
                <a:ea typeface="微软雅黑" panose="020B0503020204020204" charset="-122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charset="0"/>
              <a:ea typeface="微软雅黑" panose="020B0503020204020204" charset="-122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charset="0"/>
                <a:ea typeface="微软雅黑" panose="020B0503020204020204" charset="-122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charset="0"/>
              <a:ea typeface="微软雅黑" panose="020B0503020204020204" charset="-122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charset="0"/>
                <a:ea typeface="微软雅黑" panose="020B0503020204020204" charset="-122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charset="0"/>
              <a:ea typeface="微软雅黑" panose="020B0503020204020204" charset="-122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charset="0"/>
                <a:ea typeface="微软雅黑" panose="020B0503020204020204" charset="-122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charset="0"/>
              <a:ea typeface="微软雅黑" panose="020B0503020204020204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24000" y="1322962"/>
            <a:ext cx="9144000" cy="2187001"/>
          </a:xfrm>
        </p:spPr>
        <p:txBody>
          <a:bodyPr anchor="b">
            <a:normAutofit/>
          </a:bodyPr>
          <a:lstStyle>
            <a:lvl1pPr algn="ctr">
              <a:defRPr sz="6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j-lt"/>
                <a:ea typeface="+mj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47700" y="1825625"/>
            <a:ext cx="10515600" cy="4351338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3751117"/>
            <a:ext cx="7321550" cy="811357"/>
          </a:xfrm>
        </p:spPr>
        <p:txBody>
          <a:bodyPr anchor="b">
            <a:normAutofit/>
          </a:bodyPr>
          <a:lstStyle>
            <a:lvl1pPr>
              <a:defRPr sz="4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610028"/>
            <a:ext cx="7321550" cy="647555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>
            <a:normAutofit/>
          </a:bodyPr>
          <a:lstStyle>
            <a:lvl1pPr>
              <a:defRPr sz="2400" b="1" i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47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981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4800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46747" y="127000"/>
            <a:ext cx="4165200" cy="1600200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184000" y="766354"/>
            <a:ext cx="5817375" cy="50944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51827" y="2057400"/>
            <a:ext cx="4165200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cxnSp>
        <p:nvCxnSpPr>
          <p:cNvPr id="8" name="直接连接符 7" hidden="1"/>
          <p:cNvCxnSpPr/>
          <p:nvPr userDrawn="1"/>
        </p:nvCxnSpPr>
        <p:spPr>
          <a:xfrm>
            <a:off x="742950" y="434340"/>
            <a:ext cx="0" cy="13912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直角三角形 6"/>
          <p:cNvSpPr/>
          <p:nvPr/>
        </p:nvSpPr>
        <p:spPr>
          <a:xfrm flipV="1">
            <a:off x="-1" y="-1"/>
            <a:ext cx="4332849" cy="6858000"/>
          </a:xfrm>
          <a:prstGeom prst="rtTriangle">
            <a:avLst/>
          </a:prstGeom>
          <a:solidFill>
            <a:srgbClr val="E905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直角三角形 5"/>
          <p:cNvSpPr/>
          <p:nvPr/>
        </p:nvSpPr>
        <p:spPr>
          <a:xfrm rot="3889513" flipH="1" flipV="1">
            <a:off x="6561705" y="-3562451"/>
            <a:ext cx="3358335" cy="7128454"/>
          </a:xfrm>
          <a:custGeom>
            <a:avLst/>
            <a:gdLst>
              <a:gd name="connsiteX0" fmla="*/ 0 w 4290810"/>
              <a:gd name="connsiteY0" fmla="*/ 6993157 h 6993157"/>
              <a:gd name="connsiteX1" fmla="*/ 0 w 4290810"/>
              <a:gd name="connsiteY1" fmla="*/ 0 h 6993157"/>
              <a:gd name="connsiteX2" fmla="*/ 4290810 w 4290810"/>
              <a:gd name="connsiteY2" fmla="*/ 6993157 h 6993157"/>
              <a:gd name="connsiteX3" fmla="*/ 0 w 4290810"/>
              <a:gd name="connsiteY3" fmla="*/ 6993157 h 6993157"/>
              <a:gd name="connsiteX0-1" fmla="*/ 0 w 4356635"/>
              <a:gd name="connsiteY0-2" fmla="*/ 6993157 h 6993157"/>
              <a:gd name="connsiteX1-3" fmla="*/ 0 w 4356635"/>
              <a:gd name="connsiteY1-4" fmla="*/ 0 h 6993157"/>
              <a:gd name="connsiteX2-5" fmla="*/ 4356635 w 4356635"/>
              <a:gd name="connsiteY2-6" fmla="*/ 6853111 h 6993157"/>
              <a:gd name="connsiteX3-7" fmla="*/ 0 w 4356635"/>
              <a:gd name="connsiteY3-8" fmla="*/ 6993157 h 6993157"/>
              <a:gd name="connsiteX0-9" fmla="*/ 0 w 4667167"/>
              <a:gd name="connsiteY0-10" fmla="*/ 7422333 h 7422333"/>
              <a:gd name="connsiteX1-11" fmla="*/ 310532 w 4667167"/>
              <a:gd name="connsiteY1-12" fmla="*/ 0 h 7422333"/>
              <a:gd name="connsiteX2-13" fmla="*/ 4667167 w 4667167"/>
              <a:gd name="connsiteY2-14" fmla="*/ 6853111 h 7422333"/>
              <a:gd name="connsiteX3-15" fmla="*/ 0 w 4667167"/>
              <a:gd name="connsiteY3-16" fmla="*/ 7422333 h 7422333"/>
              <a:gd name="connsiteX0-17" fmla="*/ 0 w 4667167"/>
              <a:gd name="connsiteY0-18" fmla="*/ 2631627 h 2631627"/>
              <a:gd name="connsiteX1-19" fmla="*/ 3095081 w 4667167"/>
              <a:gd name="connsiteY1-20" fmla="*/ 0 h 2631627"/>
              <a:gd name="connsiteX2-21" fmla="*/ 4667167 w 4667167"/>
              <a:gd name="connsiteY2-22" fmla="*/ 2062405 h 2631627"/>
              <a:gd name="connsiteX3-23" fmla="*/ 0 w 4667167"/>
              <a:gd name="connsiteY3-24" fmla="*/ 2631627 h 2631627"/>
              <a:gd name="connsiteX0-25" fmla="*/ 263254 w 3358335"/>
              <a:gd name="connsiteY0-26" fmla="*/ 2631627 h 7128454"/>
              <a:gd name="connsiteX1-27" fmla="*/ 3358335 w 3358335"/>
              <a:gd name="connsiteY1-28" fmla="*/ 0 h 7128454"/>
              <a:gd name="connsiteX2-29" fmla="*/ 0 w 3358335"/>
              <a:gd name="connsiteY2-30" fmla="*/ 7128454 h 7128454"/>
              <a:gd name="connsiteX3-31" fmla="*/ 263254 w 3358335"/>
              <a:gd name="connsiteY3-32" fmla="*/ 2631627 h 712845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358335" h="7128454">
                <a:moveTo>
                  <a:pt x="263254" y="2631627"/>
                </a:moveTo>
                <a:lnTo>
                  <a:pt x="3358335" y="0"/>
                </a:lnTo>
                <a:lnTo>
                  <a:pt x="0" y="7128454"/>
                </a:lnTo>
                <a:lnTo>
                  <a:pt x="263254" y="2631627"/>
                </a:lnTo>
                <a:close/>
              </a:path>
            </a:pathLst>
          </a:custGeom>
          <a:gradFill>
            <a:gsLst>
              <a:gs pos="0">
                <a:srgbClr val="0F2437"/>
              </a:gs>
              <a:gs pos="100000">
                <a:srgbClr val="284D7A"/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直角三角形 8"/>
          <p:cNvSpPr/>
          <p:nvPr/>
        </p:nvSpPr>
        <p:spPr>
          <a:xfrm flipV="1">
            <a:off x="-17871" y="-14068"/>
            <a:ext cx="4332849" cy="6858000"/>
          </a:xfrm>
          <a:prstGeom prst="rtTriangle">
            <a:avLst/>
          </a:prstGeom>
          <a:gradFill>
            <a:gsLst>
              <a:gs pos="0">
                <a:srgbClr val="0F2437"/>
              </a:gs>
              <a:gs pos="100000">
                <a:srgbClr val="284D7A"/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/>
        </p:nvSpPr>
        <p:spPr>
          <a:xfrm rot="3889513" flipH="1" flipV="1">
            <a:off x="143291" y="-282765"/>
            <a:ext cx="4649292" cy="7422333"/>
          </a:xfrm>
          <a:custGeom>
            <a:avLst/>
            <a:gdLst>
              <a:gd name="connsiteX0" fmla="*/ 4649292 w 4649292"/>
              <a:gd name="connsiteY0" fmla="*/ 6824994 h 7422333"/>
              <a:gd name="connsiteX1" fmla="*/ 4634186 w 4649292"/>
              <a:gd name="connsiteY1" fmla="*/ 6857133 h 7422333"/>
              <a:gd name="connsiteX2" fmla="*/ 0 w 4649292"/>
              <a:gd name="connsiteY2" fmla="*/ 7422333 h 7422333"/>
              <a:gd name="connsiteX3" fmla="*/ 310532 w 4649292"/>
              <a:gd name="connsiteY3" fmla="*/ 0 h 7422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49292" h="7422333">
                <a:moveTo>
                  <a:pt x="4649292" y="6824994"/>
                </a:moveTo>
                <a:lnTo>
                  <a:pt x="4634186" y="6857133"/>
                </a:lnTo>
                <a:lnTo>
                  <a:pt x="0" y="7422333"/>
                </a:lnTo>
                <a:lnTo>
                  <a:pt x="310532" y="0"/>
                </a:lnTo>
                <a:close/>
              </a:path>
            </a:pathLst>
          </a:custGeom>
          <a:gradFill>
            <a:gsLst>
              <a:gs pos="0">
                <a:srgbClr val="0F2437"/>
              </a:gs>
              <a:gs pos="100000">
                <a:srgbClr val="284D7A"/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直角三角形 5"/>
          <p:cNvSpPr/>
          <p:nvPr/>
        </p:nvSpPr>
        <p:spPr>
          <a:xfrm rot="3889513">
            <a:off x="4150818" y="209083"/>
            <a:ext cx="4667167" cy="2631627"/>
          </a:xfrm>
          <a:custGeom>
            <a:avLst/>
            <a:gdLst>
              <a:gd name="connsiteX0" fmla="*/ 0 w 4290810"/>
              <a:gd name="connsiteY0" fmla="*/ 6993157 h 6993157"/>
              <a:gd name="connsiteX1" fmla="*/ 0 w 4290810"/>
              <a:gd name="connsiteY1" fmla="*/ 0 h 6993157"/>
              <a:gd name="connsiteX2" fmla="*/ 4290810 w 4290810"/>
              <a:gd name="connsiteY2" fmla="*/ 6993157 h 6993157"/>
              <a:gd name="connsiteX3" fmla="*/ 0 w 4290810"/>
              <a:gd name="connsiteY3" fmla="*/ 6993157 h 6993157"/>
              <a:gd name="connsiteX0-1" fmla="*/ 0 w 4356635"/>
              <a:gd name="connsiteY0-2" fmla="*/ 6993157 h 6993157"/>
              <a:gd name="connsiteX1-3" fmla="*/ 0 w 4356635"/>
              <a:gd name="connsiteY1-4" fmla="*/ 0 h 6993157"/>
              <a:gd name="connsiteX2-5" fmla="*/ 4356635 w 4356635"/>
              <a:gd name="connsiteY2-6" fmla="*/ 6853111 h 6993157"/>
              <a:gd name="connsiteX3-7" fmla="*/ 0 w 4356635"/>
              <a:gd name="connsiteY3-8" fmla="*/ 6993157 h 6993157"/>
              <a:gd name="connsiteX0-9" fmla="*/ 0 w 4667167"/>
              <a:gd name="connsiteY0-10" fmla="*/ 7422333 h 7422333"/>
              <a:gd name="connsiteX1-11" fmla="*/ 310532 w 4667167"/>
              <a:gd name="connsiteY1-12" fmla="*/ 0 h 7422333"/>
              <a:gd name="connsiteX2-13" fmla="*/ 4667167 w 4667167"/>
              <a:gd name="connsiteY2-14" fmla="*/ 6853111 h 7422333"/>
              <a:gd name="connsiteX3-15" fmla="*/ 0 w 4667167"/>
              <a:gd name="connsiteY3-16" fmla="*/ 7422333 h 7422333"/>
              <a:gd name="connsiteX0-17" fmla="*/ 0 w 4667167"/>
              <a:gd name="connsiteY0-18" fmla="*/ 2631627 h 2631627"/>
              <a:gd name="connsiteX1-19" fmla="*/ 3095081 w 4667167"/>
              <a:gd name="connsiteY1-20" fmla="*/ 0 h 2631627"/>
              <a:gd name="connsiteX2-21" fmla="*/ 4667167 w 4667167"/>
              <a:gd name="connsiteY2-22" fmla="*/ 2062405 h 2631627"/>
              <a:gd name="connsiteX3-23" fmla="*/ 0 w 4667167"/>
              <a:gd name="connsiteY3-24" fmla="*/ 2631627 h 263162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4667167" h="2631627">
                <a:moveTo>
                  <a:pt x="0" y="2631627"/>
                </a:moveTo>
                <a:lnTo>
                  <a:pt x="3095081" y="0"/>
                </a:lnTo>
                <a:lnTo>
                  <a:pt x="4667167" y="2062405"/>
                </a:lnTo>
                <a:lnTo>
                  <a:pt x="0" y="2631627"/>
                </a:lnTo>
                <a:close/>
              </a:path>
            </a:pathLst>
          </a:custGeom>
          <a:gradFill>
            <a:gsLst>
              <a:gs pos="0">
                <a:srgbClr val="0F2437"/>
              </a:gs>
              <a:gs pos="100000">
                <a:srgbClr val="284D7A"/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5252556" y="4737433"/>
            <a:ext cx="6716087" cy="919945"/>
          </a:xfrm>
        </p:spPr>
        <p:txBody>
          <a:bodyPr anchor="ctr">
            <a:normAutofit/>
          </a:bodyPr>
          <a:lstStyle>
            <a:lvl1pPr algn="ctr">
              <a:defRPr sz="4400"/>
            </a:lvl1pPr>
          </a:lstStyle>
          <a:p>
            <a:r>
              <a:rPr lang="zh-CN" altLang="en-US" dirty="0" smtClean="0"/>
              <a:t>编辑标题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700F1-3B3F-46A2-95F2-4A3EC646683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5320C-EE8D-4A48-AEB9-94443C137EC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多边形 6"/>
          <p:cNvSpPr/>
          <p:nvPr/>
        </p:nvSpPr>
        <p:spPr>
          <a:xfrm>
            <a:off x="4039835" y="-3498"/>
            <a:ext cx="3991106" cy="787747"/>
          </a:xfrm>
          <a:custGeom>
            <a:avLst/>
            <a:gdLst>
              <a:gd name="connsiteX0" fmla="*/ 0 w 6165821"/>
              <a:gd name="connsiteY0" fmla="*/ 0 h 1216983"/>
              <a:gd name="connsiteX1" fmla="*/ 6165821 w 6165821"/>
              <a:gd name="connsiteY1" fmla="*/ 0 h 1216983"/>
              <a:gd name="connsiteX2" fmla="*/ 5459970 w 6165821"/>
              <a:gd name="connsiteY2" fmla="*/ 1216983 h 1216983"/>
              <a:gd name="connsiteX3" fmla="*/ 0 w 6165821"/>
              <a:gd name="connsiteY3" fmla="*/ 1216983 h 12169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65821" h="1216983">
                <a:moveTo>
                  <a:pt x="0" y="0"/>
                </a:moveTo>
                <a:lnTo>
                  <a:pt x="6165821" y="0"/>
                </a:lnTo>
                <a:lnTo>
                  <a:pt x="5459970" y="1216983"/>
                </a:lnTo>
                <a:lnTo>
                  <a:pt x="0" y="1216983"/>
                </a:lnTo>
                <a:close/>
              </a:path>
            </a:pathLst>
          </a:custGeom>
          <a:gradFill>
            <a:gsLst>
              <a:gs pos="0">
                <a:srgbClr val="0F2437"/>
              </a:gs>
              <a:gs pos="100000">
                <a:srgbClr val="284D7A"/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等腰三角形 7"/>
          <p:cNvSpPr/>
          <p:nvPr/>
        </p:nvSpPr>
        <p:spPr>
          <a:xfrm>
            <a:off x="3686192" y="-14068"/>
            <a:ext cx="926048" cy="798318"/>
          </a:xfrm>
          <a:prstGeom prst="triangle">
            <a:avLst/>
          </a:prstGeom>
          <a:gradFill>
            <a:gsLst>
              <a:gs pos="0">
                <a:srgbClr val="0F2437"/>
              </a:gs>
              <a:gs pos="100000">
                <a:srgbClr val="284D7A"/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等腰三角形 8"/>
          <p:cNvSpPr/>
          <p:nvPr/>
        </p:nvSpPr>
        <p:spPr>
          <a:xfrm flipV="1">
            <a:off x="3223168" y="-3498"/>
            <a:ext cx="926048" cy="798318"/>
          </a:xfrm>
          <a:prstGeom prst="triangle">
            <a:avLst/>
          </a:prstGeom>
          <a:gradFill>
            <a:gsLst>
              <a:gs pos="0">
                <a:srgbClr val="0F2437"/>
              </a:gs>
              <a:gs pos="100000">
                <a:srgbClr val="284D7A"/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等腰三角形 9"/>
          <p:cNvSpPr/>
          <p:nvPr/>
        </p:nvSpPr>
        <p:spPr>
          <a:xfrm flipV="1">
            <a:off x="8035070" y="-3498"/>
            <a:ext cx="926048" cy="798318"/>
          </a:xfrm>
          <a:prstGeom prst="triangle">
            <a:avLst/>
          </a:prstGeom>
          <a:gradFill>
            <a:gsLst>
              <a:gs pos="0">
                <a:srgbClr val="0F2437"/>
              </a:gs>
              <a:gs pos="100000">
                <a:srgbClr val="284D7A"/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4333876" y="68580"/>
            <a:ext cx="3238170" cy="625175"/>
          </a:xfrm>
        </p:spPr>
        <p:txBody>
          <a:bodyPr>
            <a:normAutofit/>
          </a:bodyPr>
          <a:lstStyle>
            <a:lvl1pPr algn="ctr">
              <a:defRPr sz="2200">
                <a:solidFill>
                  <a:schemeClr val="bg1"/>
                </a:solidFill>
              </a:defRPr>
            </a:lvl1pPr>
          </a:lstStyle>
          <a:p>
            <a:r>
              <a:rPr lang="zh-CN" altLang="en-US" dirty="0" smtClean="0"/>
              <a:t>编辑标题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390650"/>
            <a:ext cx="10515600" cy="478631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700F1-3B3F-46A2-95F2-4A3EC646683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5320C-EE8D-4A48-AEB9-94443C137EC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直角三角形 6"/>
          <p:cNvSpPr/>
          <p:nvPr/>
        </p:nvSpPr>
        <p:spPr>
          <a:xfrm rot="10800000" flipH="1" flipV="1">
            <a:off x="0" y="1955409"/>
            <a:ext cx="4009286" cy="4916659"/>
          </a:xfrm>
          <a:prstGeom prst="rtTriangle">
            <a:avLst/>
          </a:prstGeom>
          <a:gradFill>
            <a:gsLst>
              <a:gs pos="0">
                <a:srgbClr val="0F2437"/>
              </a:gs>
              <a:gs pos="100000">
                <a:srgbClr val="284D7A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等腰三角形 1"/>
          <p:cNvSpPr/>
          <p:nvPr/>
        </p:nvSpPr>
        <p:spPr>
          <a:xfrm rot="20282389" flipV="1">
            <a:off x="341455" y="458837"/>
            <a:ext cx="5570361" cy="3869928"/>
          </a:xfrm>
          <a:custGeom>
            <a:avLst/>
            <a:gdLst>
              <a:gd name="connsiteX0" fmla="*/ 0 w 8257735"/>
              <a:gd name="connsiteY0" fmla="*/ 2700996 h 2700996"/>
              <a:gd name="connsiteX1" fmla="*/ 4300381 w 8257735"/>
              <a:gd name="connsiteY1" fmla="*/ 0 h 2700996"/>
              <a:gd name="connsiteX2" fmla="*/ 8257735 w 8257735"/>
              <a:gd name="connsiteY2" fmla="*/ 2700996 h 2700996"/>
              <a:gd name="connsiteX3" fmla="*/ 0 w 8257735"/>
              <a:gd name="connsiteY3" fmla="*/ 2700996 h 2700996"/>
              <a:gd name="connsiteX0-1" fmla="*/ 0 w 8257735"/>
              <a:gd name="connsiteY0-2" fmla="*/ 3488224 h 3488224"/>
              <a:gd name="connsiteX1-3" fmla="*/ 5575622 w 8257735"/>
              <a:gd name="connsiteY1-4" fmla="*/ 0 h 3488224"/>
              <a:gd name="connsiteX2-5" fmla="*/ 8257735 w 8257735"/>
              <a:gd name="connsiteY2-6" fmla="*/ 3488224 h 3488224"/>
              <a:gd name="connsiteX3-7" fmla="*/ 0 w 8257735"/>
              <a:gd name="connsiteY3-8" fmla="*/ 3488224 h 3488224"/>
              <a:gd name="connsiteX0-9" fmla="*/ 0 w 5575622"/>
              <a:gd name="connsiteY0-10" fmla="*/ 3488224 h 3867403"/>
              <a:gd name="connsiteX1-11" fmla="*/ 5575622 w 5575622"/>
              <a:gd name="connsiteY1-12" fmla="*/ 0 h 3867403"/>
              <a:gd name="connsiteX2-13" fmla="*/ 4345538 w 5575622"/>
              <a:gd name="connsiteY2-14" fmla="*/ 3867403 h 3867403"/>
              <a:gd name="connsiteX3-15" fmla="*/ 0 w 5575622"/>
              <a:gd name="connsiteY3-16" fmla="*/ 3488224 h 3867403"/>
              <a:gd name="connsiteX0-17" fmla="*/ 0 w 5575622"/>
              <a:gd name="connsiteY0-18" fmla="*/ 3488224 h 3867403"/>
              <a:gd name="connsiteX1-19" fmla="*/ 5575622 w 5575622"/>
              <a:gd name="connsiteY1-20" fmla="*/ 0 h 3867403"/>
              <a:gd name="connsiteX2-21" fmla="*/ 4345538 w 5575622"/>
              <a:gd name="connsiteY2-22" fmla="*/ 3867403 h 3867403"/>
              <a:gd name="connsiteX3-23" fmla="*/ 0 w 5575622"/>
              <a:gd name="connsiteY3-24" fmla="*/ 3488224 h 3867403"/>
              <a:gd name="connsiteX0-25" fmla="*/ 0 w 5575622"/>
              <a:gd name="connsiteY0-26" fmla="*/ 3488224 h 3867403"/>
              <a:gd name="connsiteX1-27" fmla="*/ 5575622 w 5575622"/>
              <a:gd name="connsiteY1-28" fmla="*/ 0 h 3867403"/>
              <a:gd name="connsiteX2-29" fmla="*/ 4345538 w 5575622"/>
              <a:gd name="connsiteY2-30" fmla="*/ 3867403 h 3867403"/>
              <a:gd name="connsiteX3-31" fmla="*/ 0 w 5575622"/>
              <a:gd name="connsiteY3-32" fmla="*/ 3488224 h 3867403"/>
              <a:gd name="connsiteX0-33" fmla="*/ 0 w 5531220"/>
              <a:gd name="connsiteY0-34" fmla="*/ 3485488 h 3864667"/>
              <a:gd name="connsiteX1-35" fmla="*/ 5531220 w 5531220"/>
              <a:gd name="connsiteY1-36" fmla="*/ 0 h 3864667"/>
              <a:gd name="connsiteX2-37" fmla="*/ 4345538 w 5531220"/>
              <a:gd name="connsiteY2-38" fmla="*/ 3864667 h 3864667"/>
              <a:gd name="connsiteX3-39" fmla="*/ 0 w 5531220"/>
              <a:gd name="connsiteY3-40" fmla="*/ 3485488 h 3864667"/>
              <a:gd name="connsiteX0-41" fmla="*/ 0 w 5544267"/>
              <a:gd name="connsiteY0-42" fmla="*/ 3490749 h 3869928"/>
              <a:gd name="connsiteX1-43" fmla="*/ 5544267 w 5544267"/>
              <a:gd name="connsiteY1-44" fmla="*/ 0 h 3869928"/>
              <a:gd name="connsiteX2-45" fmla="*/ 4345538 w 5544267"/>
              <a:gd name="connsiteY2-46" fmla="*/ 3869928 h 3869928"/>
              <a:gd name="connsiteX3-47" fmla="*/ 0 w 5544267"/>
              <a:gd name="connsiteY3-48" fmla="*/ 3490749 h 3869928"/>
              <a:gd name="connsiteX0-49" fmla="*/ 0 w 5570361"/>
              <a:gd name="connsiteY0-50" fmla="*/ 3501271 h 3869928"/>
              <a:gd name="connsiteX1-51" fmla="*/ 5570361 w 5570361"/>
              <a:gd name="connsiteY1-52" fmla="*/ 0 h 3869928"/>
              <a:gd name="connsiteX2-53" fmla="*/ 4371632 w 5570361"/>
              <a:gd name="connsiteY2-54" fmla="*/ 3869928 h 3869928"/>
              <a:gd name="connsiteX3-55" fmla="*/ 0 w 5570361"/>
              <a:gd name="connsiteY3-56" fmla="*/ 3501271 h 386992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5570361" h="3869928">
                <a:moveTo>
                  <a:pt x="0" y="3501271"/>
                </a:moveTo>
                <a:lnTo>
                  <a:pt x="5570361" y="0"/>
                </a:lnTo>
                <a:lnTo>
                  <a:pt x="4371632" y="3869928"/>
                </a:lnTo>
                <a:lnTo>
                  <a:pt x="0" y="3501271"/>
                </a:lnTo>
                <a:close/>
              </a:path>
            </a:pathLst>
          </a:custGeom>
          <a:gradFill>
            <a:gsLst>
              <a:gs pos="0">
                <a:srgbClr val="0F2437"/>
              </a:gs>
              <a:gs pos="100000">
                <a:srgbClr val="284D7A"/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等腰三角形 5"/>
          <p:cNvSpPr/>
          <p:nvPr/>
        </p:nvSpPr>
        <p:spPr>
          <a:xfrm rot="6838803" flipV="1">
            <a:off x="436654" y="690738"/>
            <a:ext cx="4414336" cy="6343020"/>
          </a:xfrm>
          <a:custGeom>
            <a:avLst/>
            <a:gdLst>
              <a:gd name="connsiteX0" fmla="*/ 0 w 9741512"/>
              <a:gd name="connsiteY0" fmla="*/ 2284174 h 2284174"/>
              <a:gd name="connsiteX1" fmla="*/ 5073087 w 9741512"/>
              <a:gd name="connsiteY1" fmla="*/ 0 h 2284174"/>
              <a:gd name="connsiteX2" fmla="*/ 9741512 w 9741512"/>
              <a:gd name="connsiteY2" fmla="*/ 2284174 h 2284174"/>
              <a:gd name="connsiteX3" fmla="*/ 0 w 9741512"/>
              <a:gd name="connsiteY3" fmla="*/ 2284174 h 2284174"/>
              <a:gd name="connsiteX0-1" fmla="*/ 0 w 9741512"/>
              <a:gd name="connsiteY0-2" fmla="*/ 2398464 h 2398464"/>
              <a:gd name="connsiteX1-3" fmla="*/ 5383852 w 9741512"/>
              <a:gd name="connsiteY1-4" fmla="*/ 0 h 2398464"/>
              <a:gd name="connsiteX2-5" fmla="*/ 9741512 w 9741512"/>
              <a:gd name="connsiteY2-6" fmla="*/ 2398464 h 2398464"/>
              <a:gd name="connsiteX3-7" fmla="*/ 0 w 9741512"/>
              <a:gd name="connsiteY3-8" fmla="*/ 2398464 h 2398464"/>
              <a:gd name="connsiteX0-9" fmla="*/ 0 w 9724276"/>
              <a:gd name="connsiteY0-10" fmla="*/ 2398464 h 2398464"/>
              <a:gd name="connsiteX1-11" fmla="*/ 5383852 w 9724276"/>
              <a:gd name="connsiteY1-12" fmla="*/ 0 h 2398464"/>
              <a:gd name="connsiteX2-13" fmla="*/ 9724276 w 9724276"/>
              <a:gd name="connsiteY2-14" fmla="*/ 2292723 h 2398464"/>
              <a:gd name="connsiteX3-15" fmla="*/ 0 w 9724276"/>
              <a:gd name="connsiteY3-16" fmla="*/ 2398464 h 2398464"/>
              <a:gd name="connsiteX0-17" fmla="*/ 0 w 9673565"/>
              <a:gd name="connsiteY0-18" fmla="*/ 2398464 h 2398464"/>
              <a:gd name="connsiteX1-19" fmla="*/ 5383852 w 9673565"/>
              <a:gd name="connsiteY1-20" fmla="*/ 0 h 2398464"/>
              <a:gd name="connsiteX2-21" fmla="*/ 9673565 w 9673565"/>
              <a:gd name="connsiteY2-22" fmla="*/ 2291631 h 2398464"/>
              <a:gd name="connsiteX3-23" fmla="*/ 0 w 9673565"/>
              <a:gd name="connsiteY3-24" fmla="*/ 2398464 h 2398464"/>
              <a:gd name="connsiteX0-25" fmla="*/ 0 w 9649825"/>
              <a:gd name="connsiteY0-26" fmla="*/ 2398464 h 2398464"/>
              <a:gd name="connsiteX1-27" fmla="*/ 5383852 w 9649825"/>
              <a:gd name="connsiteY1-28" fmla="*/ 0 h 2398464"/>
              <a:gd name="connsiteX2-29" fmla="*/ 9649825 w 9649825"/>
              <a:gd name="connsiteY2-30" fmla="*/ 2306731 h 2398464"/>
              <a:gd name="connsiteX3-31" fmla="*/ 0 w 9649825"/>
              <a:gd name="connsiteY3-32" fmla="*/ 2398464 h 2398464"/>
              <a:gd name="connsiteX0-33" fmla="*/ 0 w 9657375"/>
              <a:gd name="connsiteY0-34" fmla="*/ 2386594 h 2386594"/>
              <a:gd name="connsiteX1-35" fmla="*/ 5391402 w 9657375"/>
              <a:gd name="connsiteY1-36" fmla="*/ 0 h 2386594"/>
              <a:gd name="connsiteX2-37" fmla="*/ 9657375 w 9657375"/>
              <a:gd name="connsiteY2-38" fmla="*/ 2306731 h 2386594"/>
              <a:gd name="connsiteX3-39" fmla="*/ 0 w 9657375"/>
              <a:gd name="connsiteY3-40" fmla="*/ 2386594 h 2386594"/>
              <a:gd name="connsiteX0-41" fmla="*/ 0 w 9657375"/>
              <a:gd name="connsiteY0-42" fmla="*/ 2366082 h 2366082"/>
              <a:gd name="connsiteX1-43" fmla="*/ 5437791 w 9657375"/>
              <a:gd name="connsiteY1-44" fmla="*/ 0 h 2366082"/>
              <a:gd name="connsiteX2-45" fmla="*/ 9657375 w 9657375"/>
              <a:gd name="connsiteY2-46" fmla="*/ 2286219 h 2366082"/>
              <a:gd name="connsiteX3-47" fmla="*/ 0 w 9657375"/>
              <a:gd name="connsiteY3-48" fmla="*/ 2366082 h 2366082"/>
              <a:gd name="connsiteX0-49" fmla="*/ 0 w 9657375"/>
              <a:gd name="connsiteY0-50" fmla="*/ 5892252 h 5892252"/>
              <a:gd name="connsiteX1-51" fmla="*/ 5285955 w 9657375"/>
              <a:gd name="connsiteY1-52" fmla="*/ 0 h 5892252"/>
              <a:gd name="connsiteX2-53" fmla="*/ 9657375 w 9657375"/>
              <a:gd name="connsiteY2-54" fmla="*/ 5812389 h 5892252"/>
              <a:gd name="connsiteX3-55" fmla="*/ 0 w 9657375"/>
              <a:gd name="connsiteY3-56" fmla="*/ 5892252 h 5892252"/>
              <a:gd name="connsiteX0-57" fmla="*/ 0 w 9596882"/>
              <a:gd name="connsiteY0-58" fmla="*/ 5892252 h 5892252"/>
              <a:gd name="connsiteX1-59" fmla="*/ 5285955 w 9596882"/>
              <a:gd name="connsiteY1-60" fmla="*/ 0 h 5892252"/>
              <a:gd name="connsiteX2-61" fmla="*/ 9596882 w 9596882"/>
              <a:gd name="connsiteY2-62" fmla="*/ 5763141 h 5892252"/>
              <a:gd name="connsiteX3-63" fmla="*/ 0 w 9596882"/>
              <a:gd name="connsiteY3-64" fmla="*/ 5892252 h 5892252"/>
              <a:gd name="connsiteX0-65" fmla="*/ 0 w 9532095"/>
              <a:gd name="connsiteY0-66" fmla="*/ 6005217 h 6005217"/>
              <a:gd name="connsiteX1-67" fmla="*/ 5221168 w 9532095"/>
              <a:gd name="connsiteY1-68" fmla="*/ 0 h 6005217"/>
              <a:gd name="connsiteX2-69" fmla="*/ 9532095 w 9532095"/>
              <a:gd name="connsiteY2-70" fmla="*/ 5763141 h 6005217"/>
              <a:gd name="connsiteX3-71" fmla="*/ 0 w 9532095"/>
              <a:gd name="connsiteY3-72" fmla="*/ 6005217 h 6005217"/>
              <a:gd name="connsiteX0-73" fmla="*/ 0 w 9538598"/>
              <a:gd name="connsiteY0-74" fmla="*/ 6005217 h 6005217"/>
              <a:gd name="connsiteX1-75" fmla="*/ 5221168 w 9538598"/>
              <a:gd name="connsiteY1-76" fmla="*/ 0 h 6005217"/>
              <a:gd name="connsiteX2-77" fmla="*/ 9538599 w 9538598"/>
              <a:gd name="connsiteY2-78" fmla="*/ 5718252 h 6005217"/>
              <a:gd name="connsiteX3-79" fmla="*/ 0 w 9538598"/>
              <a:gd name="connsiteY3-80" fmla="*/ 6005217 h 6005217"/>
              <a:gd name="connsiteX0-81" fmla="*/ 0 w 6679425"/>
              <a:gd name="connsiteY0-82" fmla="*/ 6435892 h 6435892"/>
              <a:gd name="connsiteX1-83" fmla="*/ 2361994 w 6679425"/>
              <a:gd name="connsiteY1-84" fmla="*/ 0 h 6435892"/>
              <a:gd name="connsiteX2-85" fmla="*/ 6679425 w 6679425"/>
              <a:gd name="connsiteY2-86" fmla="*/ 5718252 h 6435892"/>
              <a:gd name="connsiteX3-87" fmla="*/ 0 w 6679425"/>
              <a:gd name="connsiteY3-88" fmla="*/ 6435892 h 643589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6679425" h="6435892">
                <a:moveTo>
                  <a:pt x="0" y="6435892"/>
                </a:moveTo>
                <a:lnTo>
                  <a:pt x="2361994" y="0"/>
                </a:lnTo>
                <a:lnTo>
                  <a:pt x="6679425" y="5718252"/>
                </a:lnTo>
                <a:lnTo>
                  <a:pt x="0" y="6435892"/>
                </a:lnTo>
                <a:close/>
              </a:path>
            </a:pathLst>
          </a:custGeom>
          <a:gradFill>
            <a:gsLst>
              <a:gs pos="0">
                <a:srgbClr val="0F2437"/>
              </a:gs>
              <a:gs pos="100000">
                <a:srgbClr val="284D7A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直角三角形 9"/>
          <p:cNvSpPr/>
          <p:nvPr/>
        </p:nvSpPr>
        <p:spPr>
          <a:xfrm rot="10800000" flipH="1">
            <a:off x="-18188" y="-2"/>
            <a:ext cx="3914939" cy="1983541"/>
          </a:xfrm>
          <a:prstGeom prst="rtTriangle">
            <a:avLst/>
          </a:prstGeom>
          <a:gradFill>
            <a:gsLst>
              <a:gs pos="0">
                <a:srgbClr val="0F2437"/>
              </a:gs>
              <a:gs pos="100000">
                <a:srgbClr val="284D7A"/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等腰三角形 12"/>
          <p:cNvSpPr/>
          <p:nvPr/>
        </p:nvSpPr>
        <p:spPr>
          <a:xfrm flipV="1">
            <a:off x="3868614" y="1"/>
            <a:ext cx="8323386" cy="3151162"/>
          </a:xfrm>
          <a:custGeom>
            <a:avLst/>
            <a:gdLst>
              <a:gd name="connsiteX0" fmla="*/ 0 w 8323386"/>
              <a:gd name="connsiteY0" fmla="*/ 2700996 h 2700996"/>
              <a:gd name="connsiteX1" fmla="*/ 2203117 w 8323386"/>
              <a:gd name="connsiteY1" fmla="*/ 0 h 2700996"/>
              <a:gd name="connsiteX2" fmla="*/ 8323386 w 8323386"/>
              <a:gd name="connsiteY2" fmla="*/ 2700996 h 2700996"/>
              <a:gd name="connsiteX3" fmla="*/ 0 w 8323386"/>
              <a:gd name="connsiteY3" fmla="*/ 2700996 h 2700996"/>
              <a:gd name="connsiteX0-1" fmla="*/ 0 w 8323386"/>
              <a:gd name="connsiteY0-2" fmla="*/ 3123027 h 3123027"/>
              <a:gd name="connsiteX1-3" fmla="*/ 2554809 w 8323386"/>
              <a:gd name="connsiteY1-4" fmla="*/ 0 h 3123027"/>
              <a:gd name="connsiteX2-5" fmla="*/ 8323386 w 8323386"/>
              <a:gd name="connsiteY2-6" fmla="*/ 3123027 h 3123027"/>
              <a:gd name="connsiteX3-7" fmla="*/ 0 w 8323386"/>
              <a:gd name="connsiteY3-8" fmla="*/ 3123027 h 3123027"/>
              <a:gd name="connsiteX0-9" fmla="*/ 0 w 8323386"/>
              <a:gd name="connsiteY0-10" fmla="*/ 3123027 h 3123027"/>
              <a:gd name="connsiteX1-11" fmla="*/ 2526674 w 8323386"/>
              <a:gd name="connsiteY1-12" fmla="*/ 0 h 3123027"/>
              <a:gd name="connsiteX2-13" fmla="*/ 8323386 w 8323386"/>
              <a:gd name="connsiteY2-14" fmla="*/ 3123027 h 3123027"/>
              <a:gd name="connsiteX3-15" fmla="*/ 0 w 8323386"/>
              <a:gd name="connsiteY3-16" fmla="*/ 3123027 h 3123027"/>
              <a:gd name="connsiteX0-17" fmla="*/ 0 w 8323386"/>
              <a:gd name="connsiteY0-18" fmla="*/ 3165230 h 3165230"/>
              <a:gd name="connsiteX1-19" fmla="*/ 2512606 w 8323386"/>
              <a:gd name="connsiteY1-20" fmla="*/ 0 h 3165230"/>
              <a:gd name="connsiteX2-21" fmla="*/ 8323386 w 8323386"/>
              <a:gd name="connsiteY2-22" fmla="*/ 3165230 h 3165230"/>
              <a:gd name="connsiteX3-23" fmla="*/ 0 w 8323386"/>
              <a:gd name="connsiteY3-24" fmla="*/ 3165230 h 3165230"/>
              <a:gd name="connsiteX0-25" fmla="*/ 0 w 8323386"/>
              <a:gd name="connsiteY0-26" fmla="*/ 3151162 h 3151162"/>
              <a:gd name="connsiteX1-27" fmla="*/ 2498538 w 8323386"/>
              <a:gd name="connsiteY1-28" fmla="*/ 0 h 3151162"/>
              <a:gd name="connsiteX2-29" fmla="*/ 8323386 w 8323386"/>
              <a:gd name="connsiteY2-30" fmla="*/ 3151162 h 3151162"/>
              <a:gd name="connsiteX3-31" fmla="*/ 0 w 8323386"/>
              <a:gd name="connsiteY3-32" fmla="*/ 3151162 h 3151162"/>
              <a:gd name="connsiteX0-33" fmla="*/ 0 w 8323386"/>
              <a:gd name="connsiteY0-34" fmla="*/ 3151162 h 3151162"/>
              <a:gd name="connsiteX1-35" fmla="*/ 2526673 w 8323386"/>
              <a:gd name="connsiteY1-36" fmla="*/ 0 h 3151162"/>
              <a:gd name="connsiteX2-37" fmla="*/ 8323386 w 8323386"/>
              <a:gd name="connsiteY2-38" fmla="*/ 3151162 h 3151162"/>
              <a:gd name="connsiteX3-39" fmla="*/ 0 w 8323386"/>
              <a:gd name="connsiteY3-40" fmla="*/ 3151162 h 315116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8323386" h="3151162">
                <a:moveTo>
                  <a:pt x="0" y="3151162"/>
                </a:moveTo>
                <a:lnTo>
                  <a:pt x="2526673" y="0"/>
                </a:lnTo>
                <a:lnTo>
                  <a:pt x="8323386" y="3151162"/>
                </a:lnTo>
                <a:lnTo>
                  <a:pt x="0" y="3151162"/>
                </a:lnTo>
                <a:close/>
              </a:path>
            </a:pathLst>
          </a:custGeom>
          <a:gradFill>
            <a:gsLst>
              <a:gs pos="0">
                <a:srgbClr val="0F2437"/>
              </a:gs>
              <a:gs pos="100000">
                <a:srgbClr val="284D7A"/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2" name="直接连接符 11"/>
          <p:cNvCxnSpPr/>
          <p:nvPr/>
        </p:nvCxnSpPr>
        <p:spPr>
          <a:xfrm rot="5400000">
            <a:off x="8588375" y="2488471"/>
            <a:ext cx="0" cy="4680000"/>
          </a:xfrm>
          <a:prstGeom prst="line">
            <a:avLst/>
          </a:prstGeom>
          <a:ln w="12700">
            <a:solidFill>
              <a:srgbClr val="24477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248375" y="3898288"/>
            <a:ext cx="4680000" cy="854687"/>
          </a:xfrm>
        </p:spPr>
        <p:txBody>
          <a:bodyPr anchor="b">
            <a:normAutofit/>
          </a:bodyPr>
          <a:lstStyle>
            <a:lvl1pPr algn="ctr">
              <a:defRPr sz="3200"/>
            </a:lvl1pPr>
          </a:lstStyle>
          <a:p>
            <a:r>
              <a:rPr lang="zh-CN" altLang="en-US" dirty="0" smtClean="0"/>
              <a:t>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48375" y="4881538"/>
            <a:ext cx="4680000" cy="1144612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700F1-3B3F-46A2-95F2-4A3EC646683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5320C-EE8D-4A48-AEB9-94443C137EC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 7"/>
          <p:cNvSpPr/>
          <p:nvPr/>
        </p:nvSpPr>
        <p:spPr>
          <a:xfrm>
            <a:off x="4039835" y="-3498"/>
            <a:ext cx="3991106" cy="787747"/>
          </a:xfrm>
          <a:custGeom>
            <a:avLst/>
            <a:gdLst>
              <a:gd name="connsiteX0" fmla="*/ 0 w 6165821"/>
              <a:gd name="connsiteY0" fmla="*/ 0 h 1216983"/>
              <a:gd name="connsiteX1" fmla="*/ 6165821 w 6165821"/>
              <a:gd name="connsiteY1" fmla="*/ 0 h 1216983"/>
              <a:gd name="connsiteX2" fmla="*/ 5459970 w 6165821"/>
              <a:gd name="connsiteY2" fmla="*/ 1216983 h 1216983"/>
              <a:gd name="connsiteX3" fmla="*/ 0 w 6165821"/>
              <a:gd name="connsiteY3" fmla="*/ 1216983 h 12169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65821" h="1216983">
                <a:moveTo>
                  <a:pt x="0" y="0"/>
                </a:moveTo>
                <a:lnTo>
                  <a:pt x="6165821" y="0"/>
                </a:lnTo>
                <a:lnTo>
                  <a:pt x="5459970" y="1216983"/>
                </a:lnTo>
                <a:lnTo>
                  <a:pt x="0" y="1216983"/>
                </a:lnTo>
                <a:close/>
              </a:path>
            </a:pathLst>
          </a:custGeom>
          <a:gradFill>
            <a:gsLst>
              <a:gs pos="0">
                <a:srgbClr val="0F2437"/>
              </a:gs>
              <a:gs pos="100000">
                <a:srgbClr val="284D7A"/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等腰三角形 8"/>
          <p:cNvSpPr/>
          <p:nvPr/>
        </p:nvSpPr>
        <p:spPr>
          <a:xfrm>
            <a:off x="3686192" y="-14068"/>
            <a:ext cx="926048" cy="798318"/>
          </a:xfrm>
          <a:prstGeom prst="triangle">
            <a:avLst/>
          </a:prstGeom>
          <a:gradFill>
            <a:gsLst>
              <a:gs pos="0">
                <a:srgbClr val="0F2437"/>
              </a:gs>
              <a:gs pos="100000">
                <a:srgbClr val="284D7A"/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等腰三角形 9"/>
          <p:cNvSpPr/>
          <p:nvPr/>
        </p:nvSpPr>
        <p:spPr>
          <a:xfrm flipV="1">
            <a:off x="3223168" y="-3498"/>
            <a:ext cx="926048" cy="798318"/>
          </a:xfrm>
          <a:prstGeom prst="triangle">
            <a:avLst/>
          </a:prstGeom>
          <a:gradFill>
            <a:gsLst>
              <a:gs pos="0">
                <a:srgbClr val="0F2437"/>
              </a:gs>
              <a:gs pos="100000">
                <a:srgbClr val="284D7A"/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等腰三角形 10"/>
          <p:cNvSpPr/>
          <p:nvPr/>
        </p:nvSpPr>
        <p:spPr>
          <a:xfrm flipV="1">
            <a:off x="8035070" y="-3498"/>
            <a:ext cx="926048" cy="798318"/>
          </a:xfrm>
          <a:prstGeom prst="triangle">
            <a:avLst/>
          </a:prstGeom>
          <a:gradFill>
            <a:gsLst>
              <a:gs pos="0">
                <a:srgbClr val="0F2437"/>
              </a:gs>
              <a:gs pos="100000">
                <a:srgbClr val="284D7A"/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4333876" y="85725"/>
            <a:ext cx="3238170" cy="598511"/>
          </a:xfrm>
        </p:spPr>
        <p:txBody>
          <a:bodyPr>
            <a:normAutofit/>
          </a:bodyPr>
          <a:lstStyle>
            <a:lvl1pPr algn="ctr">
              <a:defRPr sz="2200">
                <a:solidFill>
                  <a:schemeClr val="bg1"/>
                </a:solidFill>
              </a:defRPr>
            </a:lvl1pPr>
          </a:lstStyle>
          <a:p>
            <a:r>
              <a:rPr lang="zh-CN" altLang="en-US" dirty="0" smtClean="0"/>
              <a:t>编辑标题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244600"/>
            <a:ext cx="5181600" cy="4932363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244600"/>
            <a:ext cx="5181600" cy="4932363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700F1-3B3F-46A2-95F2-4A3EC646683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5320C-EE8D-4A48-AEB9-94443C137EC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700F1-3B3F-46A2-95F2-4A3EC646683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5320C-EE8D-4A48-AEB9-94443C137EC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 flipH="1" flipV="1">
            <a:off x="352925" y="14068"/>
            <a:ext cx="13062398" cy="8521324"/>
            <a:chOff x="-1243230" y="-1677392"/>
            <a:chExt cx="13062398" cy="8521324"/>
          </a:xfrm>
        </p:grpSpPr>
        <p:sp>
          <p:nvSpPr>
            <p:cNvPr id="7" name="直角三角形 5"/>
            <p:cNvSpPr/>
            <p:nvPr/>
          </p:nvSpPr>
          <p:spPr>
            <a:xfrm rot="3889513" flipH="1" flipV="1">
              <a:off x="6575773" y="-3562451"/>
              <a:ext cx="3358335" cy="7128454"/>
            </a:xfrm>
            <a:custGeom>
              <a:avLst/>
              <a:gdLst>
                <a:gd name="connsiteX0" fmla="*/ 0 w 4290810"/>
                <a:gd name="connsiteY0" fmla="*/ 6993157 h 6993157"/>
                <a:gd name="connsiteX1" fmla="*/ 0 w 4290810"/>
                <a:gd name="connsiteY1" fmla="*/ 0 h 6993157"/>
                <a:gd name="connsiteX2" fmla="*/ 4290810 w 4290810"/>
                <a:gd name="connsiteY2" fmla="*/ 6993157 h 6993157"/>
                <a:gd name="connsiteX3" fmla="*/ 0 w 4290810"/>
                <a:gd name="connsiteY3" fmla="*/ 6993157 h 6993157"/>
                <a:gd name="connsiteX0-1" fmla="*/ 0 w 4356635"/>
                <a:gd name="connsiteY0-2" fmla="*/ 6993157 h 6993157"/>
                <a:gd name="connsiteX1-3" fmla="*/ 0 w 4356635"/>
                <a:gd name="connsiteY1-4" fmla="*/ 0 h 6993157"/>
                <a:gd name="connsiteX2-5" fmla="*/ 4356635 w 4356635"/>
                <a:gd name="connsiteY2-6" fmla="*/ 6853111 h 6993157"/>
                <a:gd name="connsiteX3-7" fmla="*/ 0 w 4356635"/>
                <a:gd name="connsiteY3-8" fmla="*/ 6993157 h 6993157"/>
                <a:gd name="connsiteX0-9" fmla="*/ 0 w 4667167"/>
                <a:gd name="connsiteY0-10" fmla="*/ 7422333 h 7422333"/>
                <a:gd name="connsiteX1-11" fmla="*/ 310532 w 4667167"/>
                <a:gd name="connsiteY1-12" fmla="*/ 0 h 7422333"/>
                <a:gd name="connsiteX2-13" fmla="*/ 4667167 w 4667167"/>
                <a:gd name="connsiteY2-14" fmla="*/ 6853111 h 7422333"/>
                <a:gd name="connsiteX3-15" fmla="*/ 0 w 4667167"/>
                <a:gd name="connsiteY3-16" fmla="*/ 7422333 h 7422333"/>
                <a:gd name="connsiteX0-17" fmla="*/ 0 w 4667167"/>
                <a:gd name="connsiteY0-18" fmla="*/ 2631627 h 2631627"/>
                <a:gd name="connsiteX1-19" fmla="*/ 3095081 w 4667167"/>
                <a:gd name="connsiteY1-20" fmla="*/ 0 h 2631627"/>
                <a:gd name="connsiteX2-21" fmla="*/ 4667167 w 4667167"/>
                <a:gd name="connsiteY2-22" fmla="*/ 2062405 h 2631627"/>
                <a:gd name="connsiteX3-23" fmla="*/ 0 w 4667167"/>
                <a:gd name="connsiteY3-24" fmla="*/ 2631627 h 2631627"/>
                <a:gd name="connsiteX0-25" fmla="*/ 263254 w 3358335"/>
                <a:gd name="connsiteY0-26" fmla="*/ 2631627 h 7128454"/>
                <a:gd name="connsiteX1-27" fmla="*/ 3358335 w 3358335"/>
                <a:gd name="connsiteY1-28" fmla="*/ 0 h 7128454"/>
                <a:gd name="connsiteX2-29" fmla="*/ 0 w 3358335"/>
                <a:gd name="connsiteY2-30" fmla="*/ 7128454 h 7128454"/>
                <a:gd name="connsiteX3-31" fmla="*/ 263254 w 3358335"/>
                <a:gd name="connsiteY3-32" fmla="*/ 2631627 h 712845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3358335" h="7128454">
                  <a:moveTo>
                    <a:pt x="263254" y="2631627"/>
                  </a:moveTo>
                  <a:lnTo>
                    <a:pt x="3358335" y="0"/>
                  </a:lnTo>
                  <a:lnTo>
                    <a:pt x="0" y="7128454"/>
                  </a:lnTo>
                  <a:lnTo>
                    <a:pt x="263254" y="2631627"/>
                  </a:lnTo>
                  <a:close/>
                </a:path>
              </a:pathLst>
            </a:custGeom>
            <a:gradFill>
              <a:gsLst>
                <a:gs pos="0">
                  <a:srgbClr val="0F2437"/>
                </a:gs>
                <a:gs pos="100000">
                  <a:srgbClr val="284D7A"/>
                </a:gs>
              </a:gsLst>
              <a:lin ang="6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直角三角形 7"/>
            <p:cNvSpPr/>
            <p:nvPr/>
          </p:nvSpPr>
          <p:spPr>
            <a:xfrm flipV="1">
              <a:off x="-17871" y="-14068"/>
              <a:ext cx="4332849" cy="6858000"/>
            </a:xfrm>
            <a:prstGeom prst="rtTriangle">
              <a:avLst/>
            </a:prstGeom>
            <a:gradFill>
              <a:gsLst>
                <a:gs pos="0">
                  <a:srgbClr val="0F2437"/>
                </a:gs>
                <a:gs pos="100000">
                  <a:srgbClr val="284D7A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任意多边形 8"/>
            <p:cNvSpPr/>
            <p:nvPr/>
          </p:nvSpPr>
          <p:spPr>
            <a:xfrm rot="3889513" flipH="1" flipV="1">
              <a:off x="143291" y="-282765"/>
              <a:ext cx="4649292" cy="7422333"/>
            </a:xfrm>
            <a:custGeom>
              <a:avLst/>
              <a:gdLst>
                <a:gd name="connsiteX0" fmla="*/ 4649292 w 4649292"/>
                <a:gd name="connsiteY0" fmla="*/ 6824994 h 7422333"/>
                <a:gd name="connsiteX1" fmla="*/ 4634186 w 4649292"/>
                <a:gd name="connsiteY1" fmla="*/ 6857133 h 7422333"/>
                <a:gd name="connsiteX2" fmla="*/ 0 w 4649292"/>
                <a:gd name="connsiteY2" fmla="*/ 7422333 h 7422333"/>
                <a:gd name="connsiteX3" fmla="*/ 310532 w 4649292"/>
                <a:gd name="connsiteY3" fmla="*/ 0 h 7422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649292" h="7422333">
                  <a:moveTo>
                    <a:pt x="4649292" y="6824994"/>
                  </a:moveTo>
                  <a:lnTo>
                    <a:pt x="4634186" y="6857133"/>
                  </a:lnTo>
                  <a:lnTo>
                    <a:pt x="0" y="7422333"/>
                  </a:lnTo>
                  <a:lnTo>
                    <a:pt x="310532" y="0"/>
                  </a:lnTo>
                  <a:close/>
                </a:path>
              </a:pathLst>
            </a:custGeom>
            <a:gradFill>
              <a:gsLst>
                <a:gs pos="0">
                  <a:srgbClr val="0F2437"/>
                </a:gs>
                <a:gs pos="100000">
                  <a:srgbClr val="284D7A"/>
                </a:gs>
              </a:gsLst>
              <a:lin ang="13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直角三角形 5"/>
            <p:cNvSpPr/>
            <p:nvPr/>
          </p:nvSpPr>
          <p:spPr>
            <a:xfrm rot="3889513">
              <a:off x="4164886" y="209083"/>
              <a:ext cx="4667167" cy="2631627"/>
            </a:xfrm>
            <a:custGeom>
              <a:avLst/>
              <a:gdLst>
                <a:gd name="connsiteX0" fmla="*/ 0 w 4290810"/>
                <a:gd name="connsiteY0" fmla="*/ 6993157 h 6993157"/>
                <a:gd name="connsiteX1" fmla="*/ 0 w 4290810"/>
                <a:gd name="connsiteY1" fmla="*/ 0 h 6993157"/>
                <a:gd name="connsiteX2" fmla="*/ 4290810 w 4290810"/>
                <a:gd name="connsiteY2" fmla="*/ 6993157 h 6993157"/>
                <a:gd name="connsiteX3" fmla="*/ 0 w 4290810"/>
                <a:gd name="connsiteY3" fmla="*/ 6993157 h 6993157"/>
                <a:gd name="connsiteX0-1" fmla="*/ 0 w 4356635"/>
                <a:gd name="connsiteY0-2" fmla="*/ 6993157 h 6993157"/>
                <a:gd name="connsiteX1-3" fmla="*/ 0 w 4356635"/>
                <a:gd name="connsiteY1-4" fmla="*/ 0 h 6993157"/>
                <a:gd name="connsiteX2-5" fmla="*/ 4356635 w 4356635"/>
                <a:gd name="connsiteY2-6" fmla="*/ 6853111 h 6993157"/>
                <a:gd name="connsiteX3-7" fmla="*/ 0 w 4356635"/>
                <a:gd name="connsiteY3-8" fmla="*/ 6993157 h 6993157"/>
                <a:gd name="connsiteX0-9" fmla="*/ 0 w 4667167"/>
                <a:gd name="connsiteY0-10" fmla="*/ 7422333 h 7422333"/>
                <a:gd name="connsiteX1-11" fmla="*/ 310532 w 4667167"/>
                <a:gd name="connsiteY1-12" fmla="*/ 0 h 7422333"/>
                <a:gd name="connsiteX2-13" fmla="*/ 4667167 w 4667167"/>
                <a:gd name="connsiteY2-14" fmla="*/ 6853111 h 7422333"/>
                <a:gd name="connsiteX3-15" fmla="*/ 0 w 4667167"/>
                <a:gd name="connsiteY3-16" fmla="*/ 7422333 h 7422333"/>
                <a:gd name="connsiteX0-17" fmla="*/ 0 w 4667167"/>
                <a:gd name="connsiteY0-18" fmla="*/ 2631627 h 2631627"/>
                <a:gd name="connsiteX1-19" fmla="*/ 3095081 w 4667167"/>
                <a:gd name="connsiteY1-20" fmla="*/ 0 h 2631627"/>
                <a:gd name="connsiteX2-21" fmla="*/ 4667167 w 4667167"/>
                <a:gd name="connsiteY2-22" fmla="*/ 2062405 h 2631627"/>
                <a:gd name="connsiteX3-23" fmla="*/ 0 w 4667167"/>
                <a:gd name="connsiteY3-24" fmla="*/ 2631627 h 263162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4667167" h="2631627">
                  <a:moveTo>
                    <a:pt x="0" y="2631627"/>
                  </a:moveTo>
                  <a:lnTo>
                    <a:pt x="3095081" y="0"/>
                  </a:lnTo>
                  <a:lnTo>
                    <a:pt x="4667167" y="2062405"/>
                  </a:lnTo>
                  <a:lnTo>
                    <a:pt x="0" y="2631627"/>
                  </a:lnTo>
                  <a:close/>
                </a:path>
              </a:pathLst>
            </a:custGeom>
            <a:gradFill>
              <a:gsLst>
                <a:gs pos="0">
                  <a:srgbClr val="0F2437"/>
                </a:gs>
                <a:gs pos="100000">
                  <a:srgbClr val="284D7A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749300" y="1106016"/>
            <a:ext cx="5949950" cy="1325563"/>
          </a:xfrm>
        </p:spPr>
        <p:txBody>
          <a:bodyPr>
            <a:normAutofit/>
          </a:bodyPr>
          <a:lstStyle>
            <a:lvl1pPr algn="ctr">
              <a:defRPr sz="6600"/>
            </a:lvl1pPr>
          </a:lstStyle>
          <a:p>
            <a:r>
              <a:rPr lang="zh-CN" altLang="en-US" dirty="0" smtClean="0"/>
              <a:t>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700F1-3B3F-46A2-95F2-4A3EC646683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5320C-EE8D-4A48-AEB9-94443C137EC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 4"/>
          <p:cNvSpPr/>
          <p:nvPr/>
        </p:nvSpPr>
        <p:spPr>
          <a:xfrm>
            <a:off x="4039835" y="-3498"/>
            <a:ext cx="3991106" cy="787747"/>
          </a:xfrm>
          <a:custGeom>
            <a:avLst/>
            <a:gdLst>
              <a:gd name="connsiteX0" fmla="*/ 0 w 6165821"/>
              <a:gd name="connsiteY0" fmla="*/ 0 h 1216983"/>
              <a:gd name="connsiteX1" fmla="*/ 6165821 w 6165821"/>
              <a:gd name="connsiteY1" fmla="*/ 0 h 1216983"/>
              <a:gd name="connsiteX2" fmla="*/ 5459970 w 6165821"/>
              <a:gd name="connsiteY2" fmla="*/ 1216983 h 1216983"/>
              <a:gd name="connsiteX3" fmla="*/ 0 w 6165821"/>
              <a:gd name="connsiteY3" fmla="*/ 1216983 h 12169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65821" h="1216983">
                <a:moveTo>
                  <a:pt x="0" y="0"/>
                </a:moveTo>
                <a:lnTo>
                  <a:pt x="6165821" y="0"/>
                </a:lnTo>
                <a:lnTo>
                  <a:pt x="5459970" y="1216983"/>
                </a:lnTo>
                <a:lnTo>
                  <a:pt x="0" y="1216983"/>
                </a:lnTo>
                <a:close/>
              </a:path>
            </a:pathLst>
          </a:custGeom>
          <a:gradFill>
            <a:gsLst>
              <a:gs pos="0">
                <a:srgbClr val="0F2437"/>
              </a:gs>
              <a:gs pos="100000">
                <a:srgbClr val="284D7A"/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等腰三角形 5"/>
          <p:cNvSpPr/>
          <p:nvPr/>
        </p:nvSpPr>
        <p:spPr>
          <a:xfrm>
            <a:off x="3686192" y="-14068"/>
            <a:ext cx="926048" cy="798318"/>
          </a:xfrm>
          <a:prstGeom prst="triangle">
            <a:avLst/>
          </a:prstGeom>
          <a:gradFill>
            <a:gsLst>
              <a:gs pos="0">
                <a:srgbClr val="0F2437"/>
              </a:gs>
              <a:gs pos="100000">
                <a:srgbClr val="284D7A"/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等腰三角形 6"/>
          <p:cNvSpPr/>
          <p:nvPr/>
        </p:nvSpPr>
        <p:spPr>
          <a:xfrm flipV="1">
            <a:off x="3223168" y="-3498"/>
            <a:ext cx="926048" cy="798318"/>
          </a:xfrm>
          <a:prstGeom prst="triangle">
            <a:avLst/>
          </a:prstGeom>
          <a:gradFill>
            <a:gsLst>
              <a:gs pos="0">
                <a:srgbClr val="0F2437"/>
              </a:gs>
              <a:gs pos="100000">
                <a:srgbClr val="284D7A"/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等腰三角形 7"/>
          <p:cNvSpPr/>
          <p:nvPr/>
        </p:nvSpPr>
        <p:spPr>
          <a:xfrm flipV="1">
            <a:off x="8035070" y="-3498"/>
            <a:ext cx="926048" cy="798318"/>
          </a:xfrm>
          <a:prstGeom prst="triangle">
            <a:avLst/>
          </a:prstGeom>
          <a:gradFill>
            <a:gsLst>
              <a:gs pos="0">
                <a:srgbClr val="0F2437"/>
              </a:gs>
              <a:gs pos="100000">
                <a:srgbClr val="284D7A"/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700F1-3B3F-46A2-95F2-4A3EC646683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5320C-EE8D-4A48-AEB9-94443C137EC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700F1-3B3F-46A2-95F2-4A3EC646683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5320C-EE8D-4A48-AEB9-94443C137EC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753600" y="365125"/>
            <a:ext cx="16002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199" y="365125"/>
            <a:ext cx="8727831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700F1-3B3F-46A2-95F2-4A3EC646683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5320C-EE8D-4A48-AEB9-94443C137EC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700F1-3B3F-46A2-95F2-4A3EC646683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5320C-EE8D-4A48-AEB9-94443C137EC7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71500"/>
            <a:ext cx="10382250" cy="554355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tags" Target="../tags/tag3.xml"/><Relationship Id="rId12" Type="http://schemas.openxmlformats.org/officeDocument/2006/relationships/tags" Target="../tags/tag2.xml"/><Relationship Id="rId11" Type="http://schemas.openxmlformats.org/officeDocument/2006/relationships/tags" Target="../tags/tag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9.xml"/><Relationship Id="rId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4" Type="http://schemas.openxmlformats.org/officeDocument/2006/relationships/theme" Target="../theme/theme2.xml"/><Relationship Id="rId13" Type="http://schemas.openxmlformats.org/officeDocument/2006/relationships/tags" Target="../tags/tag6.xml"/><Relationship Id="rId12" Type="http://schemas.openxmlformats.org/officeDocument/2006/relationships/tags" Target="../tags/tag5.xml"/><Relationship Id="rId11" Type="http://schemas.openxmlformats.org/officeDocument/2006/relationships/tags" Target="../tags/tag4.xml"/><Relationship Id="rId1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chemeClr val="bg1">
                <a:lumMod val="95000"/>
              </a:schemeClr>
            </a:gs>
            <a:gs pos="100000">
              <a:schemeClr val="tx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2"/>
            </p:custDataLst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KSO_TEMPLATE" hidden="1"/>
          <p:cNvSpPr/>
          <p:nvPr userDrawn="1">
            <p:custDataLst>
              <p:tags r:id="rId13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962">
              <a:srgbClr val="E3E7E5"/>
            </a:gs>
            <a:gs pos="56000">
              <a:srgbClr val="F7F7F7"/>
            </a:gs>
            <a:gs pos="100000">
              <a:srgbClr val="E3E7E5"/>
            </a:gs>
          </a:gsLst>
          <a:lin ang="10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2"/>
            </p:custDataLst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6700F1-3B3F-46A2-95F2-4A3EC646683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55320C-EE8D-4A48-AEB9-94443C137EC7}" type="slidenum">
              <a:rPr lang="zh-CN" altLang="en-US" smtClean="0"/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13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1.xml"/><Relationship Id="rId2" Type="http://schemas.openxmlformats.org/officeDocument/2006/relationships/tags" Target="../tags/tag8.xml"/><Relationship Id="rId1" Type="http://schemas.openxmlformats.org/officeDocument/2006/relationships/tags" Target="../tags/tag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7.xml"/><Relationship Id="rId1" Type="http://schemas.openxmlformats.org/officeDocument/2006/relationships/tags" Target="../tags/tag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7.xml"/><Relationship Id="rId1" Type="http://schemas.openxmlformats.org/officeDocument/2006/relationships/tags" Target="../tags/tag10.xml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14.xml"/><Relationship Id="rId3" Type="http://schemas.openxmlformats.org/officeDocument/2006/relationships/tags" Target="../tags/tag11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12.xml"/><Relationship Id="rId2" Type="http://schemas.openxmlformats.org/officeDocument/2006/relationships/tags" Target="../tags/tag12.xml"/><Relationship Id="rId1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12.xml"/><Relationship Id="rId2" Type="http://schemas.openxmlformats.org/officeDocument/2006/relationships/tags" Target="../tags/tag13.xml"/><Relationship Id="rId1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7.xml"/><Relationship Id="rId1" Type="http://schemas.openxmlformats.org/officeDocument/2006/relationships/tags" Target="../tags/tag14.xml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12.xml"/><Relationship Id="rId3" Type="http://schemas.openxmlformats.org/officeDocument/2006/relationships/tags" Target="../tags/tag15.xml"/><Relationship Id="rId2" Type="http://schemas.openxmlformats.org/officeDocument/2006/relationships/image" Target="../media/image5.png"/><Relationship Id="rId1" Type="http://schemas.openxmlformats.org/officeDocument/2006/relationships/chart" Target="../charts/char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6.xml"/><Relationship Id="rId1" Type="http://schemas.openxmlformats.org/officeDocument/2006/relationships/tags" Target="../tags/tag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30000"/>
              </a:lnSpc>
            </a:pPr>
            <a:r>
              <a:rPr lang="en-US" altLang="zh-CN" dirty="0"/>
              <a:t>“</a:t>
            </a:r>
            <a:r>
              <a:rPr lang="zh-CN" altLang="en-US" dirty="0"/>
              <a:t>真香</a:t>
            </a:r>
            <a:r>
              <a:rPr lang="en-US" altLang="zh-CN" dirty="0"/>
              <a:t>”</a:t>
            </a:r>
            <a:r>
              <a:rPr lang="zh-CN" altLang="en-US" dirty="0"/>
              <a:t>图书管理系统</a:t>
            </a:r>
            <a:endParaRPr lang="zh-CN" altLang="en-US" dirty="0"/>
          </a:p>
        </p:txBody>
      </p:sp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直角三角形 8"/>
          <p:cNvSpPr/>
          <p:nvPr/>
        </p:nvSpPr>
        <p:spPr>
          <a:xfrm rot="10800000" flipV="1">
            <a:off x="4009286" y="1758461"/>
            <a:ext cx="8182707" cy="5099539"/>
          </a:xfrm>
          <a:prstGeom prst="rtTriangle">
            <a:avLst/>
          </a:prstGeom>
          <a:gradFill>
            <a:gsLst>
              <a:gs pos="0">
                <a:srgbClr val="0F2437"/>
              </a:gs>
              <a:gs pos="100000">
                <a:srgbClr val="284D7A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等腰三角形 9"/>
          <p:cNvSpPr/>
          <p:nvPr/>
        </p:nvSpPr>
        <p:spPr>
          <a:xfrm flipV="1">
            <a:off x="0" y="0"/>
            <a:ext cx="12192000" cy="2700996"/>
          </a:xfrm>
          <a:prstGeom prst="triangle">
            <a:avLst>
              <a:gd name="adj" fmla="val 52077"/>
            </a:avLst>
          </a:prstGeom>
          <a:gradFill>
            <a:gsLst>
              <a:gs pos="0">
                <a:srgbClr val="0F2437"/>
              </a:gs>
              <a:gs pos="100000">
                <a:srgbClr val="284D7A"/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直角三角形 4"/>
          <p:cNvSpPr/>
          <p:nvPr/>
        </p:nvSpPr>
        <p:spPr>
          <a:xfrm rot="10800000" flipV="1">
            <a:off x="6316394" y="0"/>
            <a:ext cx="5875606" cy="2708030"/>
          </a:xfrm>
          <a:custGeom>
            <a:avLst/>
            <a:gdLst>
              <a:gd name="connsiteX0" fmla="*/ 0 w 8182707"/>
              <a:gd name="connsiteY0" fmla="*/ 5057335 h 5057335"/>
              <a:gd name="connsiteX1" fmla="*/ 0 w 8182707"/>
              <a:gd name="connsiteY1" fmla="*/ 0 h 5057335"/>
              <a:gd name="connsiteX2" fmla="*/ 8182707 w 8182707"/>
              <a:gd name="connsiteY2" fmla="*/ 5057335 h 5057335"/>
              <a:gd name="connsiteX3" fmla="*/ 0 w 8182707"/>
              <a:gd name="connsiteY3" fmla="*/ 5057335 h 5057335"/>
              <a:gd name="connsiteX0-1" fmla="*/ 0 w 5819335"/>
              <a:gd name="connsiteY0-2" fmla="*/ 5057335 h 5057335"/>
              <a:gd name="connsiteX1-3" fmla="*/ 0 w 5819335"/>
              <a:gd name="connsiteY1-4" fmla="*/ 0 h 5057335"/>
              <a:gd name="connsiteX2-5" fmla="*/ 5819335 w 5819335"/>
              <a:gd name="connsiteY2-6" fmla="*/ 2708030 h 5057335"/>
              <a:gd name="connsiteX3-7" fmla="*/ 0 w 5819335"/>
              <a:gd name="connsiteY3-8" fmla="*/ 5057335 h 5057335"/>
              <a:gd name="connsiteX0-9" fmla="*/ 0 w 5819335"/>
              <a:gd name="connsiteY0-10" fmla="*/ 2356339 h 2708030"/>
              <a:gd name="connsiteX1-11" fmla="*/ 0 w 5819335"/>
              <a:gd name="connsiteY1-12" fmla="*/ 0 h 2708030"/>
              <a:gd name="connsiteX2-13" fmla="*/ 5819335 w 5819335"/>
              <a:gd name="connsiteY2-14" fmla="*/ 2708030 h 2708030"/>
              <a:gd name="connsiteX3-15" fmla="*/ 0 w 5819335"/>
              <a:gd name="connsiteY3-16" fmla="*/ 2356339 h 2708030"/>
              <a:gd name="connsiteX0-17" fmla="*/ 14067 w 5819335"/>
              <a:gd name="connsiteY0-18" fmla="*/ 1765496 h 2708030"/>
              <a:gd name="connsiteX1-19" fmla="*/ 0 w 5819335"/>
              <a:gd name="connsiteY1-20" fmla="*/ 0 h 2708030"/>
              <a:gd name="connsiteX2-21" fmla="*/ 5819335 w 5819335"/>
              <a:gd name="connsiteY2-22" fmla="*/ 2708030 h 2708030"/>
              <a:gd name="connsiteX3-23" fmla="*/ 14067 w 5819335"/>
              <a:gd name="connsiteY3-24" fmla="*/ 1765496 h 2708030"/>
              <a:gd name="connsiteX0-25" fmla="*/ 0 w 5819335"/>
              <a:gd name="connsiteY0-26" fmla="*/ 1779564 h 2708030"/>
              <a:gd name="connsiteX1-27" fmla="*/ 0 w 5819335"/>
              <a:gd name="connsiteY1-28" fmla="*/ 0 h 2708030"/>
              <a:gd name="connsiteX2-29" fmla="*/ 5819335 w 5819335"/>
              <a:gd name="connsiteY2-30" fmla="*/ 2708030 h 2708030"/>
              <a:gd name="connsiteX3-31" fmla="*/ 0 w 5819335"/>
              <a:gd name="connsiteY3-32" fmla="*/ 1779564 h 270803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5819335" h="2708030">
                <a:moveTo>
                  <a:pt x="0" y="1779564"/>
                </a:moveTo>
                <a:lnTo>
                  <a:pt x="0" y="0"/>
                </a:lnTo>
                <a:lnTo>
                  <a:pt x="5819335" y="2708030"/>
                </a:lnTo>
                <a:lnTo>
                  <a:pt x="0" y="1779564"/>
                </a:lnTo>
                <a:close/>
              </a:path>
            </a:pathLst>
          </a:custGeom>
          <a:gradFill>
            <a:gsLst>
              <a:gs pos="0">
                <a:srgbClr val="0F2437"/>
              </a:gs>
              <a:gs pos="100000">
                <a:srgbClr val="284D7A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等腰三角形 5"/>
          <p:cNvSpPr/>
          <p:nvPr/>
        </p:nvSpPr>
        <p:spPr>
          <a:xfrm rot="8852587" flipV="1">
            <a:off x="2653986" y="2168562"/>
            <a:ext cx="9657375" cy="2366082"/>
          </a:xfrm>
          <a:custGeom>
            <a:avLst/>
            <a:gdLst>
              <a:gd name="connsiteX0" fmla="*/ 0 w 9741512"/>
              <a:gd name="connsiteY0" fmla="*/ 2284174 h 2284174"/>
              <a:gd name="connsiteX1" fmla="*/ 5073087 w 9741512"/>
              <a:gd name="connsiteY1" fmla="*/ 0 h 2284174"/>
              <a:gd name="connsiteX2" fmla="*/ 9741512 w 9741512"/>
              <a:gd name="connsiteY2" fmla="*/ 2284174 h 2284174"/>
              <a:gd name="connsiteX3" fmla="*/ 0 w 9741512"/>
              <a:gd name="connsiteY3" fmla="*/ 2284174 h 2284174"/>
              <a:gd name="connsiteX0-1" fmla="*/ 0 w 9741512"/>
              <a:gd name="connsiteY0-2" fmla="*/ 2398464 h 2398464"/>
              <a:gd name="connsiteX1-3" fmla="*/ 5383852 w 9741512"/>
              <a:gd name="connsiteY1-4" fmla="*/ 0 h 2398464"/>
              <a:gd name="connsiteX2-5" fmla="*/ 9741512 w 9741512"/>
              <a:gd name="connsiteY2-6" fmla="*/ 2398464 h 2398464"/>
              <a:gd name="connsiteX3-7" fmla="*/ 0 w 9741512"/>
              <a:gd name="connsiteY3-8" fmla="*/ 2398464 h 2398464"/>
              <a:gd name="connsiteX0-9" fmla="*/ 0 w 9724276"/>
              <a:gd name="connsiteY0-10" fmla="*/ 2398464 h 2398464"/>
              <a:gd name="connsiteX1-11" fmla="*/ 5383852 w 9724276"/>
              <a:gd name="connsiteY1-12" fmla="*/ 0 h 2398464"/>
              <a:gd name="connsiteX2-13" fmla="*/ 9724276 w 9724276"/>
              <a:gd name="connsiteY2-14" fmla="*/ 2292723 h 2398464"/>
              <a:gd name="connsiteX3-15" fmla="*/ 0 w 9724276"/>
              <a:gd name="connsiteY3-16" fmla="*/ 2398464 h 2398464"/>
              <a:gd name="connsiteX0-17" fmla="*/ 0 w 9673565"/>
              <a:gd name="connsiteY0-18" fmla="*/ 2398464 h 2398464"/>
              <a:gd name="connsiteX1-19" fmla="*/ 5383852 w 9673565"/>
              <a:gd name="connsiteY1-20" fmla="*/ 0 h 2398464"/>
              <a:gd name="connsiteX2-21" fmla="*/ 9673565 w 9673565"/>
              <a:gd name="connsiteY2-22" fmla="*/ 2291631 h 2398464"/>
              <a:gd name="connsiteX3-23" fmla="*/ 0 w 9673565"/>
              <a:gd name="connsiteY3-24" fmla="*/ 2398464 h 2398464"/>
              <a:gd name="connsiteX0-25" fmla="*/ 0 w 9649825"/>
              <a:gd name="connsiteY0-26" fmla="*/ 2398464 h 2398464"/>
              <a:gd name="connsiteX1-27" fmla="*/ 5383852 w 9649825"/>
              <a:gd name="connsiteY1-28" fmla="*/ 0 h 2398464"/>
              <a:gd name="connsiteX2-29" fmla="*/ 9649825 w 9649825"/>
              <a:gd name="connsiteY2-30" fmla="*/ 2306731 h 2398464"/>
              <a:gd name="connsiteX3-31" fmla="*/ 0 w 9649825"/>
              <a:gd name="connsiteY3-32" fmla="*/ 2398464 h 2398464"/>
              <a:gd name="connsiteX0-33" fmla="*/ 0 w 9657375"/>
              <a:gd name="connsiteY0-34" fmla="*/ 2386594 h 2386594"/>
              <a:gd name="connsiteX1-35" fmla="*/ 5391402 w 9657375"/>
              <a:gd name="connsiteY1-36" fmla="*/ 0 h 2386594"/>
              <a:gd name="connsiteX2-37" fmla="*/ 9657375 w 9657375"/>
              <a:gd name="connsiteY2-38" fmla="*/ 2306731 h 2386594"/>
              <a:gd name="connsiteX3-39" fmla="*/ 0 w 9657375"/>
              <a:gd name="connsiteY3-40" fmla="*/ 2386594 h 2386594"/>
              <a:gd name="connsiteX0-41" fmla="*/ 0 w 9657375"/>
              <a:gd name="connsiteY0-42" fmla="*/ 2366082 h 2366082"/>
              <a:gd name="connsiteX1-43" fmla="*/ 5437791 w 9657375"/>
              <a:gd name="connsiteY1-44" fmla="*/ 0 h 2366082"/>
              <a:gd name="connsiteX2-45" fmla="*/ 9657375 w 9657375"/>
              <a:gd name="connsiteY2-46" fmla="*/ 2286219 h 2366082"/>
              <a:gd name="connsiteX3-47" fmla="*/ 0 w 9657375"/>
              <a:gd name="connsiteY3-48" fmla="*/ 2366082 h 236608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9657375" h="2366082">
                <a:moveTo>
                  <a:pt x="0" y="2366082"/>
                </a:moveTo>
                <a:lnTo>
                  <a:pt x="5437791" y="0"/>
                </a:lnTo>
                <a:lnTo>
                  <a:pt x="9657375" y="2286219"/>
                </a:lnTo>
                <a:lnTo>
                  <a:pt x="0" y="2366082"/>
                </a:lnTo>
                <a:close/>
              </a:path>
            </a:pathLst>
          </a:custGeom>
          <a:gradFill>
            <a:gsLst>
              <a:gs pos="0">
                <a:srgbClr val="0F2437"/>
              </a:gs>
              <a:gs pos="100000">
                <a:srgbClr val="284D7A"/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533700" y="3450469"/>
            <a:ext cx="1407160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Kartika" panose="02020503030404060203" pitchFamily="18" charset="0"/>
                <a:ea typeface="方正姚体" panose="02010601030101010101" pitchFamily="2" charset="-122"/>
                <a:cs typeface="Kartika" panose="02020503030404060203" pitchFamily="18" charset="0"/>
              </a:rPr>
              <a:t>目录</a:t>
            </a:r>
            <a:endParaRPr lang="zh-CN" altLang="en-US" sz="4800" b="1" dirty="0" smtClean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Kartika" panose="02020503030404060203" pitchFamily="18" charset="0"/>
              <a:ea typeface="方正姚体" panose="02010601030101010101" pitchFamily="2" charset="-122"/>
              <a:cs typeface="Kartika" panose="02020503030404060203" pitchFamily="18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8897505" y="3792524"/>
            <a:ext cx="171450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solidFill>
                  <a:schemeClr val="bg1"/>
                </a:solidFill>
                <a:latin typeface="Kartika" panose="02020503030404060203" pitchFamily="18" charset="0"/>
                <a:ea typeface="方正姚体" panose="02010601030101010101" pitchFamily="2" charset="-122"/>
                <a:cs typeface="Kartika" panose="02020503030404060203" pitchFamily="18" charset="0"/>
              </a:rPr>
              <a:t>需求分析结果</a:t>
            </a:r>
            <a:endParaRPr lang="zh-CN" altLang="en-US" sz="2000" b="1" dirty="0" smtClean="0">
              <a:solidFill>
                <a:schemeClr val="bg1"/>
              </a:solidFill>
              <a:latin typeface="Kartika" panose="02020503030404060203" pitchFamily="18" charset="0"/>
              <a:ea typeface="方正姚体" panose="02010601030101010101" pitchFamily="2" charset="-122"/>
              <a:cs typeface="Kartika" panose="02020503030404060203" pitchFamily="18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8897505" y="5484432"/>
            <a:ext cx="120396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solidFill>
                  <a:schemeClr val="bg1"/>
                </a:solidFill>
                <a:latin typeface="Kartika" panose="02020503030404060203" pitchFamily="18" charset="0"/>
                <a:ea typeface="方正姚体" panose="02010601030101010101" pitchFamily="2" charset="-122"/>
                <a:cs typeface="Kartika" panose="02020503030404060203" pitchFamily="18" charset="0"/>
              </a:rPr>
              <a:t>任务分工</a:t>
            </a:r>
            <a:endParaRPr lang="zh-CN" altLang="en-US" sz="2000" b="1" dirty="0" smtClean="0">
              <a:solidFill>
                <a:schemeClr val="bg1"/>
              </a:solidFill>
              <a:latin typeface="Kartika" panose="02020503030404060203" pitchFamily="18" charset="0"/>
              <a:ea typeface="方正姚体" panose="02010601030101010101" pitchFamily="2" charset="-122"/>
              <a:cs typeface="Kartika" panose="02020503030404060203" pitchFamily="18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8897505" y="4651994"/>
            <a:ext cx="171450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solidFill>
                  <a:schemeClr val="bg1"/>
                </a:solidFill>
                <a:latin typeface="Kartika" panose="02020503030404060203" pitchFamily="18" charset="0"/>
                <a:ea typeface="方正姚体" panose="02010601030101010101" pitchFamily="2" charset="-122"/>
                <a:cs typeface="Kartika" panose="02020503030404060203" pitchFamily="18" charset="0"/>
              </a:rPr>
              <a:t>设计分析结果</a:t>
            </a:r>
            <a:endParaRPr lang="zh-CN" altLang="en-US" sz="2000" b="1" dirty="0" smtClean="0">
              <a:solidFill>
                <a:schemeClr val="bg1"/>
              </a:solidFill>
              <a:latin typeface="Kartika" panose="02020503030404060203" pitchFamily="18" charset="0"/>
              <a:ea typeface="方正姚体" panose="02010601030101010101" pitchFamily="2" charset="-122"/>
              <a:cs typeface="Kartika" panose="02020503030404060203" pitchFamily="18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8897505" y="6300761"/>
            <a:ext cx="145923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solidFill>
                  <a:schemeClr val="bg1"/>
                </a:solidFill>
                <a:latin typeface="Kartika" panose="02020503030404060203" pitchFamily="18" charset="0"/>
                <a:ea typeface="方正姚体" panose="02010601030101010101" pitchFamily="2" charset="-122"/>
                <a:cs typeface="Kartika" panose="02020503030404060203" pitchFamily="18" charset="0"/>
              </a:rPr>
              <a:t>各自工作量</a:t>
            </a:r>
            <a:endParaRPr lang="zh-CN" altLang="en-US" sz="2000" b="1" dirty="0" smtClean="0">
              <a:solidFill>
                <a:schemeClr val="bg1"/>
              </a:solidFill>
              <a:latin typeface="Kartika" panose="02020503030404060203" pitchFamily="18" charset="0"/>
              <a:ea typeface="方正姚体" panose="02010601030101010101" pitchFamily="2" charset="-122"/>
              <a:cs typeface="Kartika" panose="02020503030404060203" pitchFamily="18" charset="0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文本框 56"/>
          <p:cNvSpPr txBox="1"/>
          <p:nvPr/>
        </p:nvSpPr>
        <p:spPr>
          <a:xfrm>
            <a:off x="4410584" y="92703"/>
            <a:ext cx="2092960" cy="58356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3200" b="1" dirty="0" smtClean="0"/>
              <a:t>  </a:t>
            </a:r>
            <a:r>
              <a:rPr lang="zh-CN" altLang="en-US" sz="2200" b="1" dirty="0" smtClean="0">
                <a:solidFill>
                  <a:schemeClr val="bg1"/>
                </a:solidFill>
                <a:latin typeface="方正姚体" panose="02010601030101010101" pitchFamily="2" charset="-122"/>
              </a:rPr>
              <a:t>需求分析结果</a:t>
            </a:r>
            <a:endParaRPr lang="zh-CN" altLang="en-US" sz="2200" b="1" dirty="0" smtClean="0">
              <a:solidFill>
                <a:schemeClr val="bg1"/>
              </a:solidFill>
              <a:latin typeface="方正姚体" panose="02010601030101010101" pitchFamily="2" charset="-122"/>
            </a:endParaRPr>
          </a:p>
        </p:txBody>
      </p:sp>
      <p:sp>
        <p:nvSpPr>
          <p:cNvPr id="51" name="五边形 50"/>
          <p:cNvSpPr/>
          <p:nvPr/>
        </p:nvSpPr>
        <p:spPr>
          <a:xfrm flipH="1">
            <a:off x="1057865" y="5211330"/>
            <a:ext cx="2290245" cy="894172"/>
          </a:xfrm>
          <a:prstGeom prst="homePlate">
            <a:avLst>
              <a:gd name="adj" fmla="val 29032"/>
            </a:avLst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五边形 51"/>
          <p:cNvSpPr/>
          <p:nvPr/>
        </p:nvSpPr>
        <p:spPr>
          <a:xfrm flipH="1">
            <a:off x="1587049" y="4307094"/>
            <a:ext cx="2408176" cy="894172"/>
          </a:xfrm>
          <a:prstGeom prst="homePlate">
            <a:avLst>
              <a:gd name="adj" fmla="val 29032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五边形 57"/>
          <p:cNvSpPr/>
          <p:nvPr/>
        </p:nvSpPr>
        <p:spPr>
          <a:xfrm flipH="1">
            <a:off x="2123005" y="3384783"/>
            <a:ext cx="2294250" cy="922310"/>
          </a:xfrm>
          <a:prstGeom prst="homePlate">
            <a:avLst>
              <a:gd name="adj" fmla="val 29032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任意多边形 58"/>
          <p:cNvSpPr/>
          <p:nvPr/>
        </p:nvSpPr>
        <p:spPr>
          <a:xfrm flipH="1">
            <a:off x="2652187" y="2480548"/>
            <a:ext cx="1849474" cy="904235"/>
          </a:xfrm>
          <a:custGeom>
            <a:avLst/>
            <a:gdLst>
              <a:gd name="connsiteX0" fmla="*/ 1586956 w 1849474"/>
              <a:gd name="connsiteY0" fmla="*/ 0 h 904235"/>
              <a:gd name="connsiteX1" fmla="*/ 0 w 1849474"/>
              <a:gd name="connsiteY1" fmla="*/ 0 h 904235"/>
              <a:gd name="connsiteX2" fmla="*/ 0 w 1849474"/>
              <a:gd name="connsiteY2" fmla="*/ 904235 h 904235"/>
              <a:gd name="connsiteX3" fmla="*/ 1586956 w 1849474"/>
              <a:gd name="connsiteY3" fmla="*/ 904235 h 904235"/>
              <a:gd name="connsiteX4" fmla="*/ 1849474 w 1849474"/>
              <a:gd name="connsiteY4" fmla="*/ 452118 h 904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49474" h="904235">
                <a:moveTo>
                  <a:pt x="1586956" y="0"/>
                </a:moveTo>
                <a:lnTo>
                  <a:pt x="0" y="0"/>
                </a:lnTo>
                <a:lnTo>
                  <a:pt x="0" y="904235"/>
                </a:lnTo>
                <a:lnTo>
                  <a:pt x="1586956" y="904235"/>
                </a:lnTo>
                <a:lnTo>
                  <a:pt x="1849474" y="452118"/>
                </a:lnTo>
                <a:close/>
              </a:path>
            </a:pathLst>
          </a:custGeom>
          <a:solidFill>
            <a:srgbClr val="FEFEFE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等腰三角形 59"/>
          <p:cNvSpPr>
            <a:spLocks noChangeAspect="1"/>
          </p:cNvSpPr>
          <p:nvPr/>
        </p:nvSpPr>
        <p:spPr>
          <a:xfrm>
            <a:off x="2356914" y="2443432"/>
            <a:ext cx="4248000" cy="3662071"/>
          </a:xfrm>
          <a:prstGeom prst="triangle">
            <a:avLst/>
          </a:prstGeom>
          <a:gradFill>
            <a:gsLst>
              <a:gs pos="0">
                <a:srgbClr val="0F2437"/>
              </a:gs>
              <a:gs pos="100000">
                <a:srgbClr val="284D7A"/>
              </a:gs>
            </a:gsLst>
            <a:lin ang="96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等腰三角形 60"/>
          <p:cNvSpPr/>
          <p:nvPr/>
        </p:nvSpPr>
        <p:spPr>
          <a:xfrm>
            <a:off x="2356914" y="3298524"/>
            <a:ext cx="3256095" cy="2806980"/>
          </a:xfrm>
          <a:prstGeom prst="triangle">
            <a:avLst/>
          </a:prstGeom>
          <a:gradFill>
            <a:gsLst>
              <a:gs pos="0">
                <a:srgbClr val="0F2437"/>
              </a:gs>
              <a:gs pos="100000">
                <a:srgbClr val="284D7A"/>
              </a:gs>
            </a:gsLst>
            <a:lin ang="96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等腰三角形 61"/>
          <p:cNvSpPr/>
          <p:nvPr/>
        </p:nvSpPr>
        <p:spPr>
          <a:xfrm>
            <a:off x="2356914" y="4232328"/>
            <a:ext cx="2172883" cy="1873176"/>
          </a:xfrm>
          <a:prstGeom prst="triangle">
            <a:avLst/>
          </a:prstGeom>
          <a:gradFill>
            <a:gsLst>
              <a:gs pos="0">
                <a:srgbClr val="0F2437"/>
              </a:gs>
              <a:gs pos="100000">
                <a:srgbClr val="284D7A"/>
              </a:gs>
            </a:gsLst>
            <a:lin ang="96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等腰三角形 62"/>
          <p:cNvSpPr/>
          <p:nvPr/>
        </p:nvSpPr>
        <p:spPr>
          <a:xfrm>
            <a:off x="2367523" y="5163150"/>
            <a:ext cx="1093129" cy="942353"/>
          </a:xfrm>
          <a:prstGeom prst="triangle">
            <a:avLst/>
          </a:prstGeom>
          <a:gradFill>
            <a:gsLst>
              <a:gs pos="0">
                <a:srgbClr val="0F2437"/>
              </a:gs>
              <a:gs pos="100000">
                <a:srgbClr val="284D7A"/>
              </a:gs>
            </a:gsLst>
            <a:lin ang="96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4" name="组合 63"/>
          <p:cNvGrpSpPr>
            <a:grpSpLocks noChangeAspect="1"/>
          </p:cNvGrpSpPr>
          <p:nvPr/>
        </p:nvGrpSpPr>
        <p:grpSpPr>
          <a:xfrm>
            <a:off x="2298652" y="4534315"/>
            <a:ext cx="352612" cy="369651"/>
            <a:chOff x="7002627" y="828237"/>
            <a:chExt cx="444697" cy="466185"/>
          </a:xfrm>
          <a:solidFill>
            <a:srgbClr val="4C4B50"/>
          </a:solidFill>
          <a:effectLst/>
        </p:grpSpPr>
        <p:sp>
          <p:nvSpPr>
            <p:cNvPr id="65" name="Freeform 11"/>
            <p:cNvSpPr/>
            <p:nvPr/>
          </p:nvSpPr>
          <p:spPr bwMode="auto">
            <a:xfrm>
              <a:off x="7133420" y="1073942"/>
              <a:ext cx="88753" cy="87818"/>
            </a:xfrm>
            <a:custGeom>
              <a:avLst/>
              <a:gdLst>
                <a:gd name="T0" fmla="*/ 24 w 40"/>
                <a:gd name="T1" fmla="*/ 1 h 40"/>
                <a:gd name="T2" fmla="*/ 20 w 40"/>
                <a:gd name="T3" fmla="*/ 0 h 40"/>
                <a:gd name="T4" fmla="*/ 0 w 40"/>
                <a:gd name="T5" fmla="*/ 20 h 40"/>
                <a:gd name="T6" fmla="*/ 20 w 40"/>
                <a:gd name="T7" fmla="*/ 40 h 40"/>
                <a:gd name="T8" fmla="*/ 40 w 40"/>
                <a:gd name="T9" fmla="*/ 20 h 40"/>
                <a:gd name="T10" fmla="*/ 39 w 40"/>
                <a:gd name="T11" fmla="*/ 15 h 40"/>
                <a:gd name="T12" fmla="*/ 15 w 40"/>
                <a:gd name="T13" fmla="*/ 26 h 40"/>
                <a:gd name="T14" fmla="*/ 24 w 40"/>
                <a:gd name="T15" fmla="*/ 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0" h="40">
                  <a:moveTo>
                    <a:pt x="24" y="1"/>
                  </a:moveTo>
                  <a:cubicBezTo>
                    <a:pt x="23" y="1"/>
                    <a:pt x="21" y="0"/>
                    <a:pt x="20" y="0"/>
                  </a:cubicBezTo>
                  <a:cubicBezTo>
                    <a:pt x="9" y="0"/>
                    <a:pt x="0" y="9"/>
                    <a:pt x="0" y="20"/>
                  </a:cubicBezTo>
                  <a:cubicBezTo>
                    <a:pt x="0" y="31"/>
                    <a:pt x="9" y="40"/>
                    <a:pt x="20" y="40"/>
                  </a:cubicBezTo>
                  <a:cubicBezTo>
                    <a:pt x="31" y="40"/>
                    <a:pt x="40" y="31"/>
                    <a:pt x="40" y="20"/>
                  </a:cubicBezTo>
                  <a:cubicBezTo>
                    <a:pt x="40" y="18"/>
                    <a:pt x="40" y="17"/>
                    <a:pt x="39" y="15"/>
                  </a:cubicBezTo>
                  <a:cubicBezTo>
                    <a:pt x="15" y="26"/>
                    <a:pt x="15" y="26"/>
                    <a:pt x="15" y="26"/>
                  </a:cubicBezTo>
                  <a:lnTo>
                    <a:pt x="24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6" name="Freeform 12"/>
            <p:cNvSpPr/>
            <p:nvPr/>
          </p:nvSpPr>
          <p:spPr bwMode="auto">
            <a:xfrm>
              <a:off x="7002627" y="943149"/>
              <a:ext cx="351273" cy="351273"/>
            </a:xfrm>
            <a:custGeom>
              <a:avLst/>
              <a:gdLst>
                <a:gd name="T0" fmla="*/ 131 w 159"/>
                <a:gd name="T1" fmla="*/ 41 h 159"/>
                <a:gd name="T2" fmla="*/ 144 w 159"/>
                <a:gd name="T3" fmla="*/ 79 h 159"/>
                <a:gd name="T4" fmla="*/ 79 w 159"/>
                <a:gd name="T5" fmla="*/ 144 h 159"/>
                <a:gd name="T6" fmla="*/ 15 w 159"/>
                <a:gd name="T7" fmla="*/ 79 h 159"/>
                <a:gd name="T8" fmla="*/ 79 w 159"/>
                <a:gd name="T9" fmla="*/ 15 h 159"/>
                <a:gd name="T10" fmla="*/ 112 w 159"/>
                <a:gd name="T11" fmla="*/ 24 h 159"/>
                <a:gd name="T12" fmla="*/ 122 w 159"/>
                <a:gd name="T13" fmla="*/ 13 h 159"/>
                <a:gd name="T14" fmla="*/ 79 w 159"/>
                <a:gd name="T15" fmla="*/ 0 h 159"/>
                <a:gd name="T16" fmla="*/ 0 w 159"/>
                <a:gd name="T17" fmla="*/ 79 h 159"/>
                <a:gd name="T18" fmla="*/ 79 w 159"/>
                <a:gd name="T19" fmla="*/ 159 h 159"/>
                <a:gd name="T20" fmla="*/ 159 w 159"/>
                <a:gd name="T21" fmla="*/ 79 h 159"/>
                <a:gd name="T22" fmla="*/ 141 w 159"/>
                <a:gd name="T23" fmla="*/ 30 h 159"/>
                <a:gd name="T24" fmla="*/ 131 w 159"/>
                <a:gd name="T25" fmla="*/ 41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9" h="159">
                  <a:moveTo>
                    <a:pt x="131" y="41"/>
                  </a:moveTo>
                  <a:cubicBezTo>
                    <a:pt x="139" y="52"/>
                    <a:pt x="144" y="65"/>
                    <a:pt x="144" y="79"/>
                  </a:cubicBezTo>
                  <a:cubicBezTo>
                    <a:pt x="144" y="115"/>
                    <a:pt x="115" y="144"/>
                    <a:pt x="79" y="144"/>
                  </a:cubicBezTo>
                  <a:cubicBezTo>
                    <a:pt x="44" y="144"/>
                    <a:pt x="15" y="115"/>
                    <a:pt x="15" y="79"/>
                  </a:cubicBezTo>
                  <a:cubicBezTo>
                    <a:pt x="15" y="44"/>
                    <a:pt x="44" y="15"/>
                    <a:pt x="79" y="15"/>
                  </a:cubicBezTo>
                  <a:cubicBezTo>
                    <a:pt x="91" y="15"/>
                    <a:pt x="103" y="18"/>
                    <a:pt x="112" y="24"/>
                  </a:cubicBezTo>
                  <a:cubicBezTo>
                    <a:pt x="122" y="13"/>
                    <a:pt x="122" y="13"/>
                    <a:pt x="122" y="13"/>
                  </a:cubicBezTo>
                  <a:cubicBezTo>
                    <a:pt x="110" y="5"/>
                    <a:pt x="95" y="0"/>
                    <a:pt x="79" y="0"/>
                  </a:cubicBezTo>
                  <a:cubicBezTo>
                    <a:pt x="35" y="0"/>
                    <a:pt x="0" y="35"/>
                    <a:pt x="0" y="79"/>
                  </a:cubicBezTo>
                  <a:cubicBezTo>
                    <a:pt x="0" y="123"/>
                    <a:pt x="35" y="159"/>
                    <a:pt x="79" y="159"/>
                  </a:cubicBezTo>
                  <a:cubicBezTo>
                    <a:pt x="123" y="159"/>
                    <a:pt x="159" y="123"/>
                    <a:pt x="159" y="79"/>
                  </a:cubicBezTo>
                  <a:cubicBezTo>
                    <a:pt x="159" y="61"/>
                    <a:pt x="152" y="43"/>
                    <a:pt x="141" y="30"/>
                  </a:cubicBezTo>
                  <a:lnTo>
                    <a:pt x="131" y="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7" name="Freeform 13"/>
            <p:cNvSpPr/>
            <p:nvPr/>
          </p:nvSpPr>
          <p:spPr bwMode="auto">
            <a:xfrm>
              <a:off x="7177329" y="1049652"/>
              <a:ext cx="66331" cy="68199"/>
            </a:xfrm>
            <a:custGeom>
              <a:avLst/>
              <a:gdLst>
                <a:gd name="T0" fmla="*/ 71 w 71"/>
                <a:gd name="T1" fmla="*/ 30 h 73"/>
                <a:gd name="T2" fmla="*/ 38 w 71"/>
                <a:gd name="T3" fmla="*/ 0 h 73"/>
                <a:gd name="T4" fmla="*/ 19 w 71"/>
                <a:gd name="T5" fmla="*/ 19 h 73"/>
                <a:gd name="T6" fmla="*/ 0 w 71"/>
                <a:gd name="T7" fmla="*/ 73 h 73"/>
                <a:gd name="T8" fmla="*/ 55 w 71"/>
                <a:gd name="T9" fmla="*/ 49 h 73"/>
                <a:gd name="T10" fmla="*/ 71 w 71"/>
                <a:gd name="T11" fmla="*/ 3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1" h="73">
                  <a:moveTo>
                    <a:pt x="71" y="30"/>
                  </a:moveTo>
                  <a:lnTo>
                    <a:pt x="38" y="0"/>
                  </a:lnTo>
                  <a:lnTo>
                    <a:pt x="19" y="19"/>
                  </a:lnTo>
                  <a:lnTo>
                    <a:pt x="0" y="73"/>
                  </a:lnTo>
                  <a:lnTo>
                    <a:pt x="55" y="49"/>
                  </a:lnTo>
                  <a:lnTo>
                    <a:pt x="71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8" name="Freeform 14"/>
            <p:cNvSpPr/>
            <p:nvPr/>
          </p:nvSpPr>
          <p:spPr bwMode="auto">
            <a:xfrm>
              <a:off x="7219370" y="916990"/>
              <a:ext cx="143873" cy="152281"/>
            </a:xfrm>
            <a:custGeom>
              <a:avLst/>
              <a:gdLst>
                <a:gd name="T0" fmla="*/ 121 w 154"/>
                <a:gd name="T1" fmla="*/ 0 h 163"/>
                <a:gd name="T2" fmla="*/ 0 w 154"/>
                <a:gd name="T3" fmla="*/ 132 h 163"/>
                <a:gd name="T4" fmla="*/ 33 w 154"/>
                <a:gd name="T5" fmla="*/ 163 h 163"/>
                <a:gd name="T6" fmla="*/ 154 w 154"/>
                <a:gd name="T7" fmla="*/ 31 h 163"/>
                <a:gd name="T8" fmla="*/ 121 w 154"/>
                <a:gd name="T9" fmla="*/ 35 h 163"/>
                <a:gd name="T10" fmla="*/ 121 w 154"/>
                <a:gd name="T11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4" h="163">
                  <a:moveTo>
                    <a:pt x="121" y="0"/>
                  </a:moveTo>
                  <a:lnTo>
                    <a:pt x="0" y="132"/>
                  </a:lnTo>
                  <a:lnTo>
                    <a:pt x="33" y="163"/>
                  </a:lnTo>
                  <a:lnTo>
                    <a:pt x="154" y="31"/>
                  </a:lnTo>
                  <a:lnTo>
                    <a:pt x="121" y="35"/>
                  </a:lnTo>
                  <a:lnTo>
                    <a:pt x="12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9" name="Freeform 15"/>
            <p:cNvSpPr/>
            <p:nvPr/>
          </p:nvSpPr>
          <p:spPr bwMode="auto">
            <a:xfrm>
              <a:off x="7338952" y="883357"/>
              <a:ext cx="56988" cy="59791"/>
            </a:xfrm>
            <a:custGeom>
              <a:avLst/>
              <a:gdLst>
                <a:gd name="T0" fmla="*/ 14 w 61"/>
                <a:gd name="T1" fmla="*/ 48 h 64"/>
                <a:gd name="T2" fmla="*/ 14 w 61"/>
                <a:gd name="T3" fmla="*/ 12 h 64"/>
                <a:gd name="T4" fmla="*/ 0 w 61"/>
                <a:gd name="T5" fmla="*/ 0 h 64"/>
                <a:gd name="T6" fmla="*/ 0 w 61"/>
                <a:gd name="T7" fmla="*/ 0 h 64"/>
                <a:gd name="T8" fmla="*/ 0 w 61"/>
                <a:gd name="T9" fmla="*/ 64 h 64"/>
                <a:gd name="T10" fmla="*/ 61 w 61"/>
                <a:gd name="T11" fmla="*/ 55 h 64"/>
                <a:gd name="T12" fmla="*/ 61 w 61"/>
                <a:gd name="T13" fmla="*/ 55 h 64"/>
                <a:gd name="T14" fmla="*/ 50 w 61"/>
                <a:gd name="T15" fmla="*/ 43 h 64"/>
                <a:gd name="T16" fmla="*/ 14 w 61"/>
                <a:gd name="T17" fmla="*/ 48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1" h="64">
                  <a:moveTo>
                    <a:pt x="14" y="48"/>
                  </a:moveTo>
                  <a:lnTo>
                    <a:pt x="14" y="1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64"/>
                  </a:lnTo>
                  <a:lnTo>
                    <a:pt x="61" y="55"/>
                  </a:lnTo>
                  <a:lnTo>
                    <a:pt x="61" y="55"/>
                  </a:lnTo>
                  <a:lnTo>
                    <a:pt x="50" y="43"/>
                  </a:lnTo>
                  <a:lnTo>
                    <a:pt x="14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0" name="Freeform 16"/>
            <p:cNvSpPr/>
            <p:nvPr/>
          </p:nvSpPr>
          <p:spPr bwMode="auto">
            <a:xfrm>
              <a:off x="7363242" y="855330"/>
              <a:ext cx="59791" cy="61660"/>
            </a:xfrm>
            <a:custGeom>
              <a:avLst/>
              <a:gdLst>
                <a:gd name="T0" fmla="*/ 14 w 64"/>
                <a:gd name="T1" fmla="*/ 49 h 66"/>
                <a:gd name="T2" fmla="*/ 14 w 64"/>
                <a:gd name="T3" fmla="*/ 11 h 66"/>
                <a:gd name="T4" fmla="*/ 2 w 64"/>
                <a:gd name="T5" fmla="*/ 0 h 66"/>
                <a:gd name="T6" fmla="*/ 2 w 64"/>
                <a:gd name="T7" fmla="*/ 0 h 66"/>
                <a:gd name="T8" fmla="*/ 0 w 64"/>
                <a:gd name="T9" fmla="*/ 66 h 66"/>
                <a:gd name="T10" fmla="*/ 64 w 64"/>
                <a:gd name="T11" fmla="*/ 56 h 66"/>
                <a:gd name="T12" fmla="*/ 64 w 64"/>
                <a:gd name="T13" fmla="*/ 56 h 66"/>
                <a:gd name="T14" fmla="*/ 50 w 64"/>
                <a:gd name="T15" fmla="*/ 44 h 66"/>
                <a:gd name="T16" fmla="*/ 14 w 64"/>
                <a:gd name="T17" fmla="*/ 49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4" h="66">
                  <a:moveTo>
                    <a:pt x="14" y="49"/>
                  </a:moveTo>
                  <a:lnTo>
                    <a:pt x="14" y="11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66"/>
                  </a:lnTo>
                  <a:lnTo>
                    <a:pt x="64" y="56"/>
                  </a:lnTo>
                  <a:lnTo>
                    <a:pt x="64" y="56"/>
                  </a:lnTo>
                  <a:lnTo>
                    <a:pt x="50" y="44"/>
                  </a:lnTo>
                  <a:lnTo>
                    <a:pt x="14" y="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1" name="Freeform 17"/>
            <p:cNvSpPr/>
            <p:nvPr/>
          </p:nvSpPr>
          <p:spPr bwMode="auto">
            <a:xfrm>
              <a:off x="7067089" y="1009479"/>
              <a:ext cx="220480" cy="218612"/>
            </a:xfrm>
            <a:custGeom>
              <a:avLst/>
              <a:gdLst>
                <a:gd name="T0" fmla="*/ 50 w 100"/>
                <a:gd name="T1" fmla="*/ 0 h 99"/>
                <a:gd name="T2" fmla="*/ 0 w 100"/>
                <a:gd name="T3" fmla="*/ 49 h 99"/>
                <a:gd name="T4" fmla="*/ 50 w 100"/>
                <a:gd name="T5" fmla="*/ 99 h 99"/>
                <a:gd name="T6" fmla="*/ 100 w 100"/>
                <a:gd name="T7" fmla="*/ 49 h 99"/>
                <a:gd name="T8" fmla="*/ 92 w 100"/>
                <a:gd name="T9" fmla="*/ 22 h 99"/>
                <a:gd name="T10" fmla="*/ 83 w 100"/>
                <a:gd name="T11" fmla="*/ 32 h 99"/>
                <a:gd name="T12" fmla="*/ 81 w 100"/>
                <a:gd name="T13" fmla="*/ 34 h 99"/>
                <a:gd name="T14" fmla="*/ 85 w 100"/>
                <a:gd name="T15" fmla="*/ 49 h 99"/>
                <a:gd name="T16" fmla="*/ 50 w 100"/>
                <a:gd name="T17" fmla="*/ 84 h 99"/>
                <a:gd name="T18" fmla="*/ 15 w 100"/>
                <a:gd name="T19" fmla="*/ 49 h 99"/>
                <a:gd name="T20" fmla="*/ 50 w 100"/>
                <a:gd name="T21" fmla="*/ 15 h 99"/>
                <a:gd name="T22" fmla="*/ 62 w 100"/>
                <a:gd name="T23" fmla="*/ 17 h 99"/>
                <a:gd name="T24" fmla="*/ 64 w 100"/>
                <a:gd name="T25" fmla="*/ 14 h 99"/>
                <a:gd name="T26" fmla="*/ 73 w 100"/>
                <a:gd name="T27" fmla="*/ 5 h 99"/>
                <a:gd name="T28" fmla="*/ 50 w 100"/>
                <a:gd name="T29" fmla="*/ 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0" h="99">
                  <a:moveTo>
                    <a:pt x="50" y="0"/>
                  </a:moveTo>
                  <a:cubicBezTo>
                    <a:pt x="23" y="0"/>
                    <a:pt x="0" y="22"/>
                    <a:pt x="0" y="49"/>
                  </a:cubicBezTo>
                  <a:cubicBezTo>
                    <a:pt x="0" y="77"/>
                    <a:pt x="23" y="99"/>
                    <a:pt x="50" y="99"/>
                  </a:cubicBezTo>
                  <a:cubicBezTo>
                    <a:pt x="78" y="99"/>
                    <a:pt x="100" y="77"/>
                    <a:pt x="100" y="49"/>
                  </a:cubicBezTo>
                  <a:cubicBezTo>
                    <a:pt x="100" y="39"/>
                    <a:pt x="97" y="30"/>
                    <a:pt x="92" y="22"/>
                  </a:cubicBezTo>
                  <a:cubicBezTo>
                    <a:pt x="83" y="32"/>
                    <a:pt x="83" y="32"/>
                    <a:pt x="83" y="32"/>
                  </a:cubicBezTo>
                  <a:cubicBezTo>
                    <a:pt x="81" y="34"/>
                    <a:pt x="81" y="34"/>
                    <a:pt x="81" y="34"/>
                  </a:cubicBezTo>
                  <a:cubicBezTo>
                    <a:pt x="84" y="39"/>
                    <a:pt x="85" y="44"/>
                    <a:pt x="85" y="49"/>
                  </a:cubicBezTo>
                  <a:cubicBezTo>
                    <a:pt x="85" y="69"/>
                    <a:pt x="69" y="84"/>
                    <a:pt x="50" y="84"/>
                  </a:cubicBezTo>
                  <a:cubicBezTo>
                    <a:pt x="31" y="84"/>
                    <a:pt x="15" y="69"/>
                    <a:pt x="15" y="49"/>
                  </a:cubicBezTo>
                  <a:cubicBezTo>
                    <a:pt x="15" y="30"/>
                    <a:pt x="31" y="15"/>
                    <a:pt x="50" y="15"/>
                  </a:cubicBezTo>
                  <a:cubicBezTo>
                    <a:pt x="54" y="15"/>
                    <a:pt x="59" y="15"/>
                    <a:pt x="62" y="17"/>
                  </a:cubicBezTo>
                  <a:cubicBezTo>
                    <a:pt x="64" y="14"/>
                    <a:pt x="64" y="14"/>
                    <a:pt x="64" y="14"/>
                  </a:cubicBezTo>
                  <a:cubicBezTo>
                    <a:pt x="73" y="5"/>
                    <a:pt x="73" y="5"/>
                    <a:pt x="73" y="5"/>
                  </a:cubicBezTo>
                  <a:cubicBezTo>
                    <a:pt x="66" y="2"/>
                    <a:pt x="58" y="0"/>
                    <a:pt x="5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2" name="Freeform 18"/>
            <p:cNvSpPr/>
            <p:nvPr/>
          </p:nvSpPr>
          <p:spPr bwMode="auto">
            <a:xfrm>
              <a:off x="7389401" y="828237"/>
              <a:ext cx="57923" cy="59791"/>
            </a:xfrm>
            <a:custGeom>
              <a:avLst/>
              <a:gdLst>
                <a:gd name="T0" fmla="*/ 50 w 62"/>
                <a:gd name="T1" fmla="*/ 43 h 64"/>
                <a:gd name="T2" fmla="*/ 15 w 62"/>
                <a:gd name="T3" fmla="*/ 47 h 64"/>
                <a:gd name="T4" fmla="*/ 15 w 62"/>
                <a:gd name="T5" fmla="*/ 12 h 64"/>
                <a:gd name="T6" fmla="*/ 0 w 62"/>
                <a:gd name="T7" fmla="*/ 0 h 64"/>
                <a:gd name="T8" fmla="*/ 0 w 62"/>
                <a:gd name="T9" fmla="*/ 0 h 64"/>
                <a:gd name="T10" fmla="*/ 0 w 62"/>
                <a:gd name="T11" fmla="*/ 64 h 64"/>
                <a:gd name="T12" fmla="*/ 62 w 62"/>
                <a:gd name="T13" fmla="*/ 55 h 64"/>
                <a:gd name="T14" fmla="*/ 62 w 62"/>
                <a:gd name="T15" fmla="*/ 55 h 64"/>
                <a:gd name="T16" fmla="*/ 50 w 62"/>
                <a:gd name="T17" fmla="*/ 4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2" h="64">
                  <a:moveTo>
                    <a:pt x="50" y="43"/>
                  </a:moveTo>
                  <a:lnTo>
                    <a:pt x="15" y="47"/>
                  </a:lnTo>
                  <a:lnTo>
                    <a:pt x="15" y="1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64"/>
                  </a:lnTo>
                  <a:lnTo>
                    <a:pt x="62" y="55"/>
                  </a:lnTo>
                  <a:lnTo>
                    <a:pt x="62" y="55"/>
                  </a:lnTo>
                  <a:lnTo>
                    <a:pt x="50" y="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2828173" y="3656437"/>
            <a:ext cx="315400" cy="339420"/>
            <a:chOff x="7005429" y="4859473"/>
            <a:chExt cx="466184" cy="501686"/>
          </a:xfrm>
          <a:solidFill>
            <a:srgbClr val="4C4B50"/>
          </a:solidFill>
          <a:effectLst/>
        </p:grpSpPr>
        <p:sp>
          <p:nvSpPr>
            <p:cNvPr id="74" name="Freeform 154"/>
            <p:cNvSpPr/>
            <p:nvPr/>
          </p:nvSpPr>
          <p:spPr bwMode="auto">
            <a:xfrm>
              <a:off x="7146499" y="5285485"/>
              <a:ext cx="50449" cy="46712"/>
            </a:xfrm>
            <a:custGeom>
              <a:avLst/>
              <a:gdLst>
                <a:gd name="T0" fmla="*/ 16 w 23"/>
                <a:gd name="T1" fmla="*/ 0 h 21"/>
                <a:gd name="T2" fmla="*/ 16 w 23"/>
                <a:gd name="T3" fmla="*/ 4 h 21"/>
                <a:gd name="T4" fmla="*/ 19 w 23"/>
                <a:gd name="T5" fmla="*/ 11 h 21"/>
                <a:gd name="T6" fmla="*/ 10 w 23"/>
                <a:gd name="T7" fmla="*/ 17 h 21"/>
                <a:gd name="T8" fmla="*/ 4 w 23"/>
                <a:gd name="T9" fmla="*/ 9 h 21"/>
                <a:gd name="T10" fmla="*/ 6 w 23"/>
                <a:gd name="T11" fmla="*/ 5 h 21"/>
                <a:gd name="T12" fmla="*/ 6 w 23"/>
                <a:gd name="T13" fmla="*/ 0 h 21"/>
                <a:gd name="T14" fmla="*/ 0 w 23"/>
                <a:gd name="T15" fmla="*/ 10 h 21"/>
                <a:gd name="T16" fmla="*/ 11 w 23"/>
                <a:gd name="T17" fmla="*/ 21 h 21"/>
                <a:gd name="T18" fmla="*/ 23 w 23"/>
                <a:gd name="T19" fmla="*/ 10 h 21"/>
                <a:gd name="T20" fmla="*/ 16 w 23"/>
                <a:gd name="T2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" h="21">
                  <a:moveTo>
                    <a:pt x="16" y="0"/>
                  </a:moveTo>
                  <a:cubicBezTo>
                    <a:pt x="16" y="4"/>
                    <a:pt x="16" y="4"/>
                    <a:pt x="16" y="4"/>
                  </a:cubicBezTo>
                  <a:cubicBezTo>
                    <a:pt x="18" y="5"/>
                    <a:pt x="19" y="8"/>
                    <a:pt x="19" y="11"/>
                  </a:cubicBezTo>
                  <a:cubicBezTo>
                    <a:pt x="18" y="15"/>
                    <a:pt x="15" y="18"/>
                    <a:pt x="10" y="17"/>
                  </a:cubicBezTo>
                  <a:cubicBezTo>
                    <a:pt x="6" y="17"/>
                    <a:pt x="3" y="13"/>
                    <a:pt x="4" y="9"/>
                  </a:cubicBezTo>
                  <a:cubicBezTo>
                    <a:pt x="4" y="7"/>
                    <a:pt x="5" y="6"/>
                    <a:pt x="6" y="5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2"/>
                    <a:pt x="0" y="6"/>
                    <a:pt x="0" y="10"/>
                  </a:cubicBezTo>
                  <a:cubicBezTo>
                    <a:pt x="0" y="16"/>
                    <a:pt x="5" y="21"/>
                    <a:pt x="11" y="21"/>
                  </a:cubicBezTo>
                  <a:cubicBezTo>
                    <a:pt x="18" y="21"/>
                    <a:pt x="23" y="16"/>
                    <a:pt x="23" y="10"/>
                  </a:cubicBezTo>
                  <a:cubicBezTo>
                    <a:pt x="23" y="5"/>
                    <a:pt x="20" y="1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5" name="Rectangle 155"/>
            <p:cNvSpPr>
              <a:spLocks noChangeArrowheads="1"/>
            </p:cNvSpPr>
            <p:nvPr/>
          </p:nvSpPr>
          <p:spPr bwMode="auto">
            <a:xfrm>
              <a:off x="7166118" y="5278945"/>
              <a:ext cx="9342" cy="3269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6" name="Freeform 156"/>
            <p:cNvSpPr>
              <a:spLocks noEditPoints="1"/>
            </p:cNvSpPr>
            <p:nvPr/>
          </p:nvSpPr>
          <p:spPr bwMode="auto">
            <a:xfrm>
              <a:off x="7044667" y="4940751"/>
              <a:ext cx="260652" cy="260652"/>
            </a:xfrm>
            <a:custGeom>
              <a:avLst/>
              <a:gdLst>
                <a:gd name="T0" fmla="*/ 24 w 118"/>
                <a:gd name="T1" fmla="*/ 19 h 118"/>
                <a:gd name="T2" fmla="*/ 19 w 118"/>
                <a:gd name="T3" fmla="*/ 94 h 118"/>
                <a:gd name="T4" fmla="*/ 94 w 118"/>
                <a:gd name="T5" fmla="*/ 99 h 118"/>
                <a:gd name="T6" fmla="*/ 99 w 118"/>
                <a:gd name="T7" fmla="*/ 24 h 118"/>
                <a:gd name="T8" fmla="*/ 24 w 118"/>
                <a:gd name="T9" fmla="*/ 19 h 118"/>
                <a:gd name="T10" fmla="*/ 64 w 118"/>
                <a:gd name="T11" fmla="*/ 84 h 118"/>
                <a:gd name="T12" fmla="*/ 64 w 118"/>
                <a:gd name="T13" fmla="*/ 93 h 118"/>
                <a:gd name="T14" fmla="*/ 56 w 118"/>
                <a:gd name="T15" fmla="*/ 93 h 118"/>
                <a:gd name="T16" fmla="*/ 56 w 118"/>
                <a:gd name="T17" fmla="*/ 85 h 118"/>
                <a:gd name="T18" fmla="*/ 41 w 118"/>
                <a:gd name="T19" fmla="*/ 81 h 118"/>
                <a:gd name="T20" fmla="*/ 43 w 118"/>
                <a:gd name="T21" fmla="*/ 71 h 118"/>
                <a:gd name="T22" fmla="*/ 58 w 118"/>
                <a:gd name="T23" fmla="*/ 75 h 118"/>
                <a:gd name="T24" fmla="*/ 66 w 118"/>
                <a:gd name="T25" fmla="*/ 70 h 118"/>
                <a:gd name="T26" fmla="*/ 57 w 118"/>
                <a:gd name="T27" fmla="*/ 62 h 118"/>
                <a:gd name="T28" fmla="*/ 41 w 118"/>
                <a:gd name="T29" fmla="*/ 46 h 118"/>
                <a:gd name="T30" fmla="*/ 56 w 118"/>
                <a:gd name="T31" fmla="*/ 31 h 118"/>
                <a:gd name="T32" fmla="*/ 56 w 118"/>
                <a:gd name="T33" fmla="*/ 23 h 118"/>
                <a:gd name="T34" fmla="*/ 64 w 118"/>
                <a:gd name="T35" fmla="*/ 23 h 118"/>
                <a:gd name="T36" fmla="*/ 64 w 118"/>
                <a:gd name="T37" fmla="*/ 30 h 118"/>
                <a:gd name="T38" fmla="*/ 77 w 118"/>
                <a:gd name="T39" fmla="*/ 33 h 118"/>
                <a:gd name="T40" fmla="*/ 74 w 118"/>
                <a:gd name="T41" fmla="*/ 43 h 118"/>
                <a:gd name="T42" fmla="*/ 62 w 118"/>
                <a:gd name="T43" fmla="*/ 40 h 118"/>
                <a:gd name="T44" fmla="*/ 55 w 118"/>
                <a:gd name="T45" fmla="*/ 45 h 118"/>
                <a:gd name="T46" fmla="*/ 65 w 118"/>
                <a:gd name="T47" fmla="*/ 52 h 118"/>
                <a:gd name="T48" fmla="*/ 79 w 118"/>
                <a:gd name="T49" fmla="*/ 69 h 118"/>
                <a:gd name="T50" fmla="*/ 64 w 118"/>
                <a:gd name="T51" fmla="*/ 84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18" h="118">
                  <a:moveTo>
                    <a:pt x="24" y="19"/>
                  </a:moveTo>
                  <a:cubicBezTo>
                    <a:pt x="2" y="39"/>
                    <a:pt x="0" y="72"/>
                    <a:pt x="19" y="94"/>
                  </a:cubicBezTo>
                  <a:cubicBezTo>
                    <a:pt x="38" y="116"/>
                    <a:pt x="72" y="118"/>
                    <a:pt x="94" y="99"/>
                  </a:cubicBezTo>
                  <a:cubicBezTo>
                    <a:pt x="115" y="79"/>
                    <a:pt x="118" y="46"/>
                    <a:pt x="99" y="24"/>
                  </a:cubicBezTo>
                  <a:cubicBezTo>
                    <a:pt x="79" y="2"/>
                    <a:pt x="46" y="0"/>
                    <a:pt x="24" y="19"/>
                  </a:cubicBezTo>
                  <a:close/>
                  <a:moveTo>
                    <a:pt x="64" y="84"/>
                  </a:moveTo>
                  <a:cubicBezTo>
                    <a:pt x="64" y="93"/>
                    <a:pt x="64" y="93"/>
                    <a:pt x="64" y="9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56" y="85"/>
                    <a:pt x="56" y="85"/>
                    <a:pt x="56" y="85"/>
                  </a:cubicBezTo>
                  <a:cubicBezTo>
                    <a:pt x="50" y="85"/>
                    <a:pt x="44" y="83"/>
                    <a:pt x="41" y="8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7" y="73"/>
                    <a:pt x="52" y="75"/>
                    <a:pt x="58" y="75"/>
                  </a:cubicBezTo>
                  <a:cubicBezTo>
                    <a:pt x="63" y="75"/>
                    <a:pt x="66" y="73"/>
                    <a:pt x="66" y="70"/>
                  </a:cubicBezTo>
                  <a:cubicBezTo>
                    <a:pt x="66" y="66"/>
                    <a:pt x="63" y="64"/>
                    <a:pt x="57" y="62"/>
                  </a:cubicBezTo>
                  <a:cubicBezTo>
                    <a:pt x="48" y="59"/>
                    <a:pt x="41" y="55"/>
                    <a:pt x="41" y="46"/>
                  </a:cubicBezTo>
                  <a:cubicBezTo>
                    <a:pt x="41" y="39"/>
                    <a:pt x="47" y="33"/>
                    <a:pt x="56" y="31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64" y="23"/>
                    <a:pt x="64" y="23"/>
                    <a:pt x="64" y="23"/>
                  </a:cubicBezTo>
                  <a:cubicBezTo>
                    <a:pt x="64" y="30"/>
                    <a:pt x="64" y="30"/>
                    <a:pt x="64" y="30"/>
                  </a:cubicBezTo>
                  <a:cubicBezTo>
                    <a:pt x="70" y="30"/>
                    <a:pt x="74" y="32"/>
                    <a:pt x="77" y="33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2" y="42"/>
                    <a:pt x="68" y="40"/>
                    <a:pt x="62" y="40"/>
                  </a:cubicBezTo>
                  <a:cubicBezTo>
                    <a:pt x="56" y="40"/>
                    <a:pt x="55" y="42"/>
                    <a:pt x="55" y="45"/>
                  </a:cubicBezTo>
                  <a:cubicBezTo>
                    <a:pt x="55" y="48"/>
                    <a:pt x="58" y="50"/>
                    <a:pt x="65" y="52"/>
                  </a:cubicBezTo>
                  <a:cubicBezTo>
                    <a:pt x="75" y="56"/>
                    <a:pt x="79" y="61"/>
                    <a:pt x="79" y="69"/>
                  </a:cubicBezTo>
                  <a:cubicBezTo>
                    <a:pt x="79" y="76"/>
                    <a:pt x="74" y="83"/>
                    <a:pt x="64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7" name="Freeform 157"/>
            <p:cNvSpPr>
              <a:spLocks noEditPoints="1"/>
            </p:cNvSpPr>
            <p:nvPr/>
          </p:nvSpPr>
          <p:spPr bwMode="auto">
            <a:xfrm>
              <a:off x="7005429" y="4859473"/>
              <a:ext cx="338194" cy="501686"/>
            </a:xfrm>
            <a:custGeom>
              <a:avLst/>
              <a:gdLst>
                <a:gd name="T0" fmla="*/ 138 w 153"/>
                <a:gd name="T1" fmla="*/ 177 h 227"/>
                <a:gd name="T2" fmla="*/ 16 w 153"/>
                <a:gd name="T3" fmla="*/ 177 h 227"/>
                <a:gd name="T4" fmla="*/ 16 w 153"/>
                <a:gd name="T5" fmla="*/ 16 h 227"/>
                <a:gd name="T6" fmla="*/ 138 w 153"/>
                <a:gd name="T7" fmla="*/ 16 h 227"/>
                <a:gd name="T8" fmla="*/ 138 w 153"/>
                <a:gd name="T9" fmla="*/ 103 h 227"/>
                <a:gd name="T10" fmla="*/ 139 w 153"/>
                <a:gd name="T11" fmla="*/ 102 h 227"/>
                <a:gd name="T12" fmla="*/ 153 w 153"/>
                <a:gd name="T13" fmla="*/ 94 h 227"/>
                <a:gd name="T14" fmla="*/ 153 w 153"/>
                <a:gd name="T15" fmla="*/ 13 h 227"/>
                <a:gd name="T16" fmla="*/ 141 w 153"/>
                <a:gd name="T17" fmla="*/ 0 h 227"/>
                <a:gd name="T18" fmla="*/ 12 w 153"/>
                <a:gd name="T19" fmla="*/ 0 h 227"/>
                <a:gd name="T20" fmla="*/ 0 w 153"/>
                <a:gd name="T21" fmla="*/ 13 h 227"/>
                <a:gd name="T22" fmla="*/ 0 w 153"/>
                <a:gd name="T23" fmla="*/ 215 h 227"/>
                <a:gd name="T24" fmla="*/ 12 w 153"/>
                <a:gd name="T25" fmla="*/ 227 h 227"/>
                <a:gd name="T26" fmla="*/ 141 w 153"/>
                <a:gd name="T27" fmla="*/ 227 h 227"/>
                <a:gd name="T28" fmla="*/ 153 w 153"/>
                <a:gd name="T29" fmla="*/ 215 h 227"/>
                <a:gd name="T30" fmla="*/ 153 w 153"/>
                <a:gd name="T31" fmla="*/ 176 h 227"/>
                <a:gd name="T32" fmla="*/ 138 w 153"/>
                <a:gd name="T33" fmla="*/ 166 h 227"/>
                <a:gd name="T34" fmla="*/ 138 w 153"/>
                <a:gd name="T35" fmla="*/ 177 h 227"/>
                <a:gd name="T36" fmla="*/ 75 w 153"/>
                <a:gd name="T37" fmla="*/ 221 h 227"/>
                <a:gd name="T38" fmla="*/ 56 w 153"/>
                <a:gd name="T39" fmla="*/ 201 h 227"/>
                <a:gd name="T40" fmla="*/ 75 w 153"/>
                <a:gd name="T41" fmla="*/ 182 h 227"/>
                <a:gd name="T42" fmla="*/ 95 w 153"/>
                <a:gd name="T43" fmla="*/ 201 h 227"/>
                <a:gd name="T44" fmla="*/ 75 w 153"/>
                <a:gd name="T45" fmla="*/ 221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53" h="227">
                  <a:moveTo>
                    <a:pt x="138" y="177"/>
                  </a:moveTo>
                  <a:cubicBezTo>
                    <a:pt x="16" y="177"/>
                    <a:pt x="16" y="177"/>
                    <a:pt x="16" y="17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38" y="16"/>
                    <a:pt x="138" y="16"/>
                    <a:pt x="138" y="16"/>
                  </a:cubicBezTo>
                  <a:cubicBezTo>
                    <a:pt x="138" y="103"/>
                    <a:pt x="138" y="103"/>
                    <a:pt x="138" y="103"/>
                  </a:cubicBezTo>
                  <a:cubicBezTo>
                    <a:pt x="138" y="103"/>
                    <a:pt x="139" y="102"/>
                    <a:pt x="139" y="102"/>
                  </a:cubicBezTo>
                  <a:cubicBezTo>
                    <a:pt x="144" y="98"/>
                    <a:pt x="148" y="95"/>
                    <a:pt x="153" y="94"/>
                  </a:cubicBezTo>
                  <a:cubicBezTo>
                    <a:pt x="153" y="13"/>
                    <a:pt x="153" y="13"/>
                    <a:pt x="153" y="13"/>
                  </a:cubicBezTo>
                  <a:cubicBezTo>
                    <a:pt x="153" y="6"/>
                    <a:pt x="148" y="0"/>
                    <a:pt x="141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6" y="0"/>
                    <a:pt x="0" y="6"/>
                    <a:pt x="0" y="13"/>
                  </a:cubicBezTo>
                  <a:cubicBezTo>
                    <a:pt x="0" y="215"/>
                    <a:pt x="0" y="215"/>
                    <a:pt x="0" y="215"/>
                  </a:cubicBezTo>
                  <a:cubicBezTo>
                    <a:pt x="0" y="222"/>
                    <a:pt x="6" y="227"/>
                    <a:pt x="12" y="227"/>
                  </a:cubicBezTo>
                  <a:cubicBezTo>
                    <a:pt x="141" y="227"/>
                    <a:pt x="141" y="227"/>
                    <a:pt x="141" y="227"/>
                  </a:cubicBezTo>
                  <a:cubicBezTo>
                    <a:pt x="148" y="227"/>
                    <a:pt x="153" y="222"/>
                    <a:pt x="153" y="215"/>
                  </a:cubicBezTo>
                  <a:cubicBezTo>
                    <a:pt x="153" y="176"/>
                    <a:pt x="153" y="176"/>
                    <a:pt x="153" y="176"/>
                  </a:cubicBezTo>
                  <a:cubicBezTo>
                    <a:pt x="148" y="174"/>
                    <a:pt x="142" y="170"/>
                    <a:pt x="138" y="166"/>
                  </a:cubicBezTo>
                  <a:lnTo>
                    <a:pt x="138" y="177"/>
                  </a:lnTo>
                  <a:close/>
                  <a:moveTo>
                    <a:pt x="75" y="221"/>
                  </a:moveTo>
                  <a:cubicBezTo>
                    <a:pt x="65" y="221"/>
                    <a:pt x="56" y="212"/>
                    <a:pt x="56" y="201"/>
                  </a:cubicBezTo>
                  <a:cubicBezTo>
                    <a:pt x="56" y="191"/>
                    <a:pt x="65" y="182"/>
                    <a:pt x="75" y="182"/>
                  </a:cubicBezTo>
                  <a:cubicBezTo>
                    <a:pt x="86" y="182"/>
                    <a:pt x="95" y="191"/>
                    <a:pt x="95" y="201"/>
                  </a:cubicBezTo>
                  <a:cubicBezTo>
                    <a:pt x="95" y="212"/>
                    <a:pt x="86" y="221"/>
                    <a:pt x="75" y="2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8" name="Freeform 158"/>
            <p:cNvSpPr>
              <a:spLocks noEditPoints="1"/>
            </p:cNvSpPr>
            <p:nvPr/>
          </p:nvSpPr>
          <p:spPr bwMode="auto">
            <a:xfrm>
              <a:off x="7281029" y="5062202"/>
              <a:ext cx="190584" cy="190584"/>
            </a:xfrm>
            <a:custGeom>
              <a:avLst/>
              <a:gdLst>
                <a:gd name="T0" fmla="*/ 72 w 86"/>
                <a:gd name="T1" fmla="*/ 17 h 86"/>
                <a:gd name="T2" fmla="*/ 18 w 86"/>
                <a:gd name="T3" fmla="*/ 14 h 86"/>
                <a:gd name="T4" fmla="*/ 14 w 86"/>
                <a:gd name="T5" fmla="*/ 68 h 86"/>
                <a:gd name="T6" fmla="*/ 69 w 86"/>
                <a:gd name="T7" fmla="*/ 72 h 86"/>
                <a:gd name="T8" fmla="*/ 72 w 86"/>
                <a:gd name="T9" fmla="*/ 17 h 86"/>
                <a:gd name="T10" fmla="*/ 46 w 86"/>
                <a:gd name="T11" fmla="*/ 63 h 86"/>
                <a:gd name="T12" fmla="*/ 46 w 86"/>
                <a:gd name="T13" fmla="*/ 70 h 86"/>
                <a:gd name="T14" fmla="*/ 40 w 86"/>
                <a:gd name="T15" fmla="*/ 70 h 86"/>
                <a:gd name="T16" fmla="*/ 40 w 86"/>
                <a:gd name="T17" fmla="*/ 64 h 86"/>
                <a:gd name="T18" fmla="*/ 28 w 86"/>
                <a:gd name="T19" fmla="*/ 61 h 86"/>
                <a:gd name="T20" fmla="*/ 30 w 86"/>
                <a:gd name="T21" fmla="*/ 53 h 86"/>
                <a:gd name="T22" fmla="*/ 41 w 86"/>
                <a:gd name="T23" fmla="*/ 56 h 86"/>
                <a:gd name="T24" fmla="*/ 48 w 86"/>
                <a:gd name="T25" fmla="*/ 52 h 86"/>
                <a:gd name="T26" fmla="*/ 41 w 86"/>
                <a:gd name="T27" fmla="*/ 46 h 86"/>
                <a:gd name="T28" fmla="*/ 29 w 86"/>
                <a:gd name="T29" fmla="*/ 34 h 86"/>
                <a:gd name="T30" fmla="*/ 40 w 86"/>
                <a:gd name="T31" fmla="*/ 22 h 86"/>
                <a:gd name="T32" fmla="*/ 40 w 86"/>
                <a:gd name="T33" fmla="*/ 15 h 86"/>
                <a:gd name="T34" fmla="*/ 47 w 86"/>
                <a:gd name="T35" fmla="*/ 15 h 86"/>
                <a:gd name="T36" fmla="*/ 47 w 86"/>
                <a:gd name="T37" fmla="*/ 21 h 86"/>
                <a:gd name="T38" fmla="*/ 56 w 86"/>
                <a:gd name="T39" fmla="*/ 23 h 86"/>
                <a:gd name="T40" fmla="*/ 54 w 86"/>
                <a:gd name="T41" fmla="*/ 31 h 86"/>
                <a:gd name="T42" fmla="*/ 45 w 86"/>
                <a:gd name="T43" fmla="*/ 29 h 86"/>
                <a:gd name="T44" fmla="*/ 39 w 86"/>
                <a:gd name="T45" fmla="*/ 32 h 86"/>
                <a:gd name="T46" fmla="*/ 47 w 86"/>
                <a:gd name="T47" fmla="*/ 38 h 86"/>
                <a:gd name="T48" fmla="*/ 58 w 86"/>
                <a:gd name="T49" fmla="*/ 51 h 86"/>
                <a:gd name="T50" fmla="*/ 46 w 86"/>
                <a:gd name="T51" fmla="*/ 63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6" h="86">
                  <a:moveTo>
                    <a:pt x="72" y="17"/>
                  </a:moveTo>
                  <a:cubicBezTo>
                    <a:pt x="58" y="1"/>
                    <a:pt x="34" y="0"/>
                    <a:pt x="18" y="14"/>
                  </a:cubicBezTo>
                  <a:cubicBezTo>
                    <a:pt x="2" y="28"/>
                    <a:pt x="0" y="52"/>
                    <a:pt x="14" y="68"/>
                  </a:cubicBezTo>
                  <a:cubicBezTo>
                    <a:pt x="28" y="84"/>
                    <a:pt x="53" y="86"/>
                    <a:pt x="69" y="72"/>
                  </a:cubicBezTo>
                  <a:cubicBezTo>
                    <a:pt x="85" y="58"/>
                    <a:pt x="86" y="33"/>
                    <a:pt x="72" y="17"/>
                  </a:cubicBezTo>
                  <a:close/>
                  <a:moveTo>
                    <a:pt x="46" y="63"/>
                  </a:moveTo>
                  <a:cubicBezTo>
                    <a:pt x="46" y="70"/>
                    <a:pt x="46" y="70"/>
                    <a:pt x="46" y="70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35" y="64"/>
                    <a:pt x="31" y="62"/>
                    <a:pt x="28" y="61"/>
                  </a:cubicBezTo>
                  <a:cubicBezTo>
                    <a:pt x="30" y="53"/>
                    <a:pt x="30" y="53"/>
                    <a:pt x="30" y="53"/>
                  </a:cubicBezTo>
                  <a:cubicBezTo>
                    <a:pt x="33" y="55"/>
                    <a:pt x="37" y="56"/>
                    <a:pt x="41" y="56"/>
                  </a:cubicBezTo>
                  <a:cubicBezTo>
                    <a:pt x="45" y="56"/>
                    <a:pt x="48" y="54"/>
                    <a:pt x="48" y="52"/>
                  </a:cubicBezTo>
                  <a:cubicBezTo>
                    <a:pt x="48" y="49"/>
                    <a:pt x="46" y="48"/>
                    <a:pt x="41" y="46"/>
                  </a:cubicBezTo>
                  <a:cubicBezTo>
                    <a:pt x="34" y="44"/>
                    <a:pt x="29" y="40"/>
                    <a:pt x="29" y="34"/>
                  </a:cubicBezTo>
                  <a:cubicBezTo>
                    <a:pt x="29" y="28"/>
                    <a:pt x="33" y="23"/>
                    <a:pt x="40" y="22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7" y="15"/>
                    <a:pt x="47" y="15"/>
                    <a:pt x="47" y="15"/>
                  </a:cubicBezTo>
                  <a:cubicBezTo>
                    <a:pt x="47" y="21"/>
                    <a:pt x="47" y="21"/>
                    <a:pt x="47" y="21"/>
                  </a:cubicBezTo>
                  <a:cubicBezTo>
                    <a:pt x="51" y="21"/>
                    <a:pt x="54" y="22"/>
                    <a:pt x="56" y="23"/>
                  </a:cubicBezTo>
                  <a:cubicBezTo>
                    <a:pt x="54" y="31"/>
                    <a:pt x="54" y="31"/>
                    <a:pt x="54" y="31"/>
                  </a:cubicBezTo>
                  <a:cubicBezTo>
                    <a:pt x="53" y="30"/>
                    <a:pt x="50" y="29"/>
                    <a:pt x="45" y="29"/>
                  </a:cubicBezTo>
                  <a:cubicBezTo>
                    <a:pt x="40" y="29"/>
                    <a:pt x="39" y="31"/>
                    <a:pt x="39" y="32"/>
                  </a:cubicBezTo>
                  <a:cubicBezTo>
                    <a:pt x="39" y="35"/>
                    <a:pt x="41" y="36"/>
                    <a:pt x="47" y="38"/>
                  </a:cubicBezTo>
                  <a:cubicBezTo>
                    <a:pt x="55" y="41"/>
                    <a:pt x="58" y="45"/>
                    <a:pt x="58" y="51"/>
                  </a:cubicBezTo>
                  <a:cubicBezTo>
                    <a:pt x="58" y="57"/>
                    <a:pt x="54" y="62"/>
                    <a:pt x="46" y="6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79" name="组合 78"/>
          <p:cNvGrpSpPr/>
          <p:nvPr/>
        </p:nvGrpSpPr>
        <p:grpSpPr>
          <a:xfrm>
            <a:off x="1634302" y="5473863"/>
            <a:ext cx="447715" cy="340175"/>
            <a:chOff x="4268086" y="4221191"/>
            <a:chExt cx="509646" cy="387231"/>
          </a:xfrm>
          <a:solidFill>
            <a:srgbClr val="4C4B50"/>
          </a:solidFill>
          <a:effectLst/>
        </p:grpSpPr>
        <p:sp>
          <p:nvSpPr>
            <p:cNvPr id="80" name="Freeform 20"/>
            <p:cNvSpPr>
              <a:spLocks noEditPoints="1"/>
            </p:cNvSpPr>
            <p:nvPr/>
          </p:nvSpPr>
          <p:spPr bwMode="auto">
            <a:xfrm>
              <a:off x="4268086" y="4273030"/>
              <a:ext cx="337890" cy="335392"/>
            </a:xfrm>
            <a:custGeom>
              <a:avLst/>
              <a:gdLst>
                <a:gd name="T0" fmla="*/ 229 w 229"/>
                <a:gd name="T1" fmla="*/ 128 h 227"/>
                <a:gd name="T2" fmla="*/ 229 w 229"/>
                <a:gd name="T3" fmla="*/ 98 h 227"/>
                <a:gd name="T4" fmla="*/ 206 w 229"/>
                <a:gd name="T5" fmla="*/ 93 h 227"/>
                <a:gd name="T6" fmla="*/ 200 w 229"/>
                <a:gd name="T7" fmla="*/ 76 h 227"/>
                <a:gd name="T8" fmla="*/ 216 w 229"/>
                <a:gd name="T9" fmla="*/ 58 h 227"/>
                <a:gd name="T10" fmla="*/ 198 w 229"/>
                <a:gd name="T11" fmla="*/ 34 h 227"/>
                <a:gd name="T12" fmla="*/ 176 w 229"/>
                <a:gd name="T13" fmla="*/ 44 h 227"/>
                <a:gd name="T14" fmla="*/ 161 w 229"/>
                <a:gd name="T15" fmla="*/ 33 h 227"/>
                <a:gd name="T16" fmla="*/ 164 w 229"/>
                <a:gd name="T17" fmla="*/ 9 h 227"/>
                <a:gd name="T18" fmla="*/ 135 w 229"/>
                <a:gd name="T19" fmla="*/ 0 h 227"/>
                <a:gd name="T20" fmla="*/ 123 w 229"/>
                <a:gd name="T21" fmla="*/ 20 h 227"/>
                <a:gd name="T22" fmla="*/ 114 w 229"/>
                <a:gd name="T23" fmla="*/ 20 h 227"/>
                <a:gd name="T24" fmla="*/ 105 w 229"/>
                <a:gd name="T25" fmla="*/ 20 h 227"/>
                <a:gd name="T26" fmla="*/ 93 w 229"/>
                <a:gd name="T27" fmla="*/ 0 h 227"/>
                <a:gd name="T28" fmla="*/ 65 w 229"/>
                <a:gd name="T29" fmla="*/ 9 h 227"/>
                <a:gd name="T30" fmla="*/ 67 w 229"/>
                <a:gd name="T31" fmla="*/ 33 h 227"/>
                <a:gd name="T32" fmla="*/ 52 w 229"/>
                <a:gd name="T33" fmla="*/ 44 h 227"/>
                <a:gd name="T34" fmla="*/ 30 w 229"/>
                <a:gd name="T35" fmla="*/ 34 h 227"/>
                <a:gd name="T36" fmla="*/ 13 w 229"/>
                <a:gd name="T37" fmla="*/ 58 h 227"/>
                <a:gd name="T38" fmla="*/ 29 w 229"/>
                <a:gd name="T39" fmla="*/ 76 h 227"/>
                <a:gd name="T40" fmla="*/ 23 w 229"/>
                <a:gd name="T41" fmla="*/ 94 h 227"/>
                <a:gd name="T42" fmla="*/ 0 w 229"/>
                <a:gd name="T43" fmla="*/ 98 h 227"/>
                <a:gd name="T44" fmla="*/ 0 w 229"/>
                <a:gd name="T45" fmla="*/ 128 h 227"/>
                <a:gd name="T46" fmla="*/ 23 w 229"/>
                <a:gd name="T47" fmla="*/ 133 h 227"/>
                <a:gd name="T48" fmla="*/ 29 w 229"/>
                <a:gd name="T49" fmla="*/ 151 h 227"/>
                <a:gd name="T50" fmla="*/ 13 w 229"/>
                <a:gd name="T51" fmla="*/ 169 h 227"/>
                <a:gd name="T52" fmla="*/ 31 w 229"/>
                <a:gd name="T53" fmla="*/ 193 h 227"/>
                <a:gd name="T54" fmla="*/ 52 w 229"/>
                <a:gd name="T55" fmla="*/ 183 h 227"/>
                <a:gd name="T56" fmla="*/ 67 w 229"/>
                <a:gd name="T57" fmla="*/ 194 h 227"/>
                <a:gd name="T58" fmla="*/ 65 w 229"/>
                <a:gd name="T59" fmla="*/ 218 h 227"/>
                <a:gd name="T60" fmla="*/ 93 w 229"/>
                <a:gd name="T61" fmla="*/ 227 h 227"/>
                <a:gd name="T62" fmla="*/ 105 w 229"/>
                <a:gd name="T63" fmla="*/ 206 h 227"/>
                <a:gd name="T64" fmla="*/ 114 w 229"/>
                <a:gd name="T65" fmla="*/ 207 h 227"/>
                <a:gd name="T66" fmla="*/ 124 w 229"/>
                <a:gd name="T67" fmla="*/ 206 h 227"/>
                <a:gd name="T68" fmla="*/ 135 w 229"/>
                <a:gd name="T69" fmla="*/ 227 h 227"/>
                <a:gd name="T70" fmla="*/ 164 w 229"/>
                <a:gd name="T71" fmla="*/ 217 h 227"/>
                <a:gd name="T72" fmla="*/ 161 w 229"/>
                <a:gd name="T73" fmla="*/ 194 h 227"/>
                <a:gd name="T74" fmla="*/ 176 w 229"/>
                <a:gd name="T75" fmla="*/ 183 h 227"/>
                <a:gd name="T76" fmla="*/ 198 w 229"/>
                <a:gd name="T77" fmla="*/ 193 h 227"/>
                <a:gd name="T78" fmla="*/ 216 w 229"/>
                <a:gd name="T79" fmla="*/ 168 h 227"/>
                <a:gd name="T80" fmla="*/ 200 w 229"/>
                <a:gd name="T81" fmla="*/ 151 h 227"/>
                <a:gd name="T82" fmla="*/ 206 w 229"/>
                <a:gd name="T83" fmla="*/ 133 h 227"/>
                <a:gd name="T84" fmla="*/ 229 w 229"/>
                <a:gd name="T85" fmla="*/ 128 h 227"/>
                <a:gd name="T86" fmla="*/ 114 w 229"/>
                <a:gd name="T87" fmla="*/ 180 h 227"/>
                <a:gd name="T88" fmla="*/ 47 w 229"/>
                <a:gd name="T89" fmla="*/ 113 h 227"/>
                <a:gd name="T90" fmla="*/ 114 w 229"/>
                <a:gd name="T91" fmla="*/ 46 h 227"/>
                <a:gd name="T92" fmla="*/ 181 w 229"/>
                <a:gd name="T93" fmla="*/ 113 h 227"/>
                <a:gd name="T94" fmla="*/ 114 w 229"/>
                <a:gd name="T95" fmla="*/ 180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29" h="227">
                  <a:moveTo>
                    <a:pt x="229" y="128"/>
                  </a:moveTo>
                  <a:cubicBezTo>
                    <a:pt x="229" y="98"/>
                    <a:pt x="229" y="98"/>
                    <a:pt x="229" y="98"/>
                  </a:cubicBezTo>
                  <a:cubicBezTo>
                    <a:pt x="206" y="93"/>
                    <a:pt x="206" y="93"/>
                    <a:pt x="206" y="93"/>
                  </a:cubicBezTo>
                  <a:cubicBezTo>
                    <a:pt x="204" y="87"/>
                    <a:pt x="202" y="81"/>
                    <a:pt x="200" y="76"/>
                  </a:cubicBezTo>
                  <a:cubicBezTo>
                    <a:pt x="216" y="58"/>
                    <a:pt x="216" y="58"/>
                    <a:pt x="216" y="58"/>
                  </a:cubicBezTo>
                  <a:cubicBezTo>
                    <a:pt x="198" y="34"/>
                    <a:pt x="198" y="34"/>
                    <a:pt x="198" y="34"/>
                  </a:cubicBezTo>
                  <a:cubicBezTo>
                    <a:pt x="176" y="44"/>
                    <a:pt x="176" y="44"/>
                    <a:pt x="176" y="44"/>
                  </a:cubicBezTo>
                  <a:cubicBezTo>
                    <a:pt x="172" y="39"/>
                    <a:pt x="167" y="36"/>
                    <a:pt x="161" y="33"/>
                  </a:cubicBezTo>
                  <a:cubicBezTo>
                    <a:pt x="164" y="9"/>
                    <a:pt x="164" y="9"/>
                    <a:pt x="164" y="9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23" y="20"/>
                    <a:pt x="123" y="20"/>
                    <a:pt x="123" y="20"/>
                  </a:cubicBezTo>
                  <a:cubicBezTo>
                    <a:pt x="120" y="20"/>
                    <a:pt x="117" y="20"/>
                    <a:pt x="114" y="20"/>
                  </a:cubicBezTo>
                  <a:cubicBezTo>
                    <a:pt x="111" y="20"/>
                    <a:pt x="108" y="20"/>
                    <a:pt x="105" y="2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65" y="9"/>
                    <a:pt x="65" y="9"/>
                    <a:pt x="65" y="9"/>
                  </a:cubicBezTo>
                  <a:cubicBezTo>
                    <a:pt x="67" y="33"/>
                    <a:pt x="67" y="33"/>
                    <a:pt x="67" y="33"/>
                  </a:cubicBezTo>
                  <a:cubicBezTo>
                    <a:pt x="62" y="36"/>
                    <a:pt x="57" y="39"/>
                    <a:pt x="52" y="44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29" y="76"/>
                    <a:pt x="29" y="76"/>
                    <a:pt x="29" y="76"/>
                  </a:cubicBezTo>
                  <a:cubicBezTo>
                    <a:pt x="26" y="81"/>
                    <a:pt x="24" y="87"/>
                    <a:pt x="23" y="94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23" y="133"/>
                    <a:pt x="23" y="133"/>
                    <a:pt x="23" y="133"/>
                  </a:cubicBezTo>
                  <a:cubicBezTo>
                    <a:pt x="24" y="139"/>
                    <a:pt x="26" y="145"/>
                    <a:pt x="29" y="151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31" y="193"/>
                    <a:pt x="31" y="193"/>
                    <a:pt x="31" y="193"/>
                  </a:cubicBezTo>
                  <a:cubicBezTo>
                    <a:pt x="52" y="183"/>
                    <a:pt x="52" y="183"/>
                    <a:pt x="52" y="183"/>
                  </a:cubicBezTo>
                  <a:cubicBezTo>
                    <a:pt x="57" y="187"/>
                    <a:pt x="62" y="191"/>
                    <a:pt x="67" y="194"/>
                  </a:cubicBezTo>
                  <a:cubicBezTo>
                    <a:pt x="65" y="218"/>
                    <a:pt x="65" y="218"/>
                    <a:pt x="65" y="218"/>
                  </a:cubicBezTo>
                  <a:cubicBezTo>
                    <a:pt x="93" y="227"/>
                    <a:pt x="93" y="227"/>
                    <a:pt x="93" y="227"/>
                  </a:cubicBezTo>
                  <a:cubicBezTo>
                    <a:pt x="105" y="206"/>
                    <a:pt x="105" y="206"/>
                    <a:pt x="105" y="206"/>
                  </a:cubicBezTo>
                  <a:cubicBezTo>
                    <a:pt x="108" y="207"/>
                    <a:pt x="111" y="207"/>
                    <a:pt x="114" y="207"/>
                  </a:cubicBezTo>
                  <a:cubicBezTo>
                    <a:pt x="117" y="207"/>
                    <a:pt x="121" y="207"/>
                    <a:pt x="124" y="206"/>
                  </a:cubicBezTo>
                  <a:cubicBezTo>
                    <a:pt x="135" y="227"/>
                    <a:pt x="135" y="227"/>
                    <a:pt x="135" y="227"/>
                  </a:cubicBezTo>
                  <a:cubicBezTo>
                    <a:pt x="164" y="217"/>
                    <a:pt x="164" y="217"/>
                    <a:pt x="164" y="217"/>
                  </a:cubicBezTo>
                  <a:cubicBezTo>
                    <a:pt x="161" y="194"/>
                    <a:pt x="161" y="194"/>
                    <a:pt x="161" y="194"/>
                  </a:cubicBezTo>
                  <a:cubicBezTo>
                    <a:pt x="167" y="191"/>
                    <a:pt x="172" y="187"/>
                    <a:pt x="176" y="183"/>
                  </a:cubicBezTo>
                  <a:cubicBezTo>
                    <a:pt x="198" y="193"/>
                    <a:pt x="198" y="193"/>
                    <a:pt x="198" y="193"/>
                  </a:cubicBezTo>
                  <a:cubicBezTo>
                    <a:pt x="216" y="168"/>
                    <a:pt x="216" y="168"/>
                    <a:pt x="216" y="168"/>
                  </a:cubicBezTo>
                  <a:cubicBezTo>
                    <a:pt x="200" y="151"/>
                    <a:pt x="200" y="151"/>
                    <a:pt x="200" y="151"/>
                  </a:cubicBezTo>
                  <a:cubicBezTo>
                    <a:pt x="202" y="145"/>
                    <a:pt x="204" y="139"/>
                    <a:pt x="206" y="133"/>
                  </a:cubicBezTo>
                  <a:lnTo>
                    <a:pt x="229" y="128"/>
                  </a:lnTo>
                  <a:close/>
                  <a:moveTo>
                    <a:pt x="114" y="180"/>
                  </a:moveTo>
                  <a:cubicBezTo>
                    <a:pt x="77" y="180"/>
                    <a:pt x="47" y="150"/>
                    <a:pt x="47" y="113"/>
                  </a:cubicBezTo>
                  <a:cubicBezTo>
                    <a:pt x="47" y="76"/>
                    <a:pt x="77" y="46"/>
                    <a:pt x="114" y="46"/>
                  </a:cubicBezTo>
                  <a:cubicBezTo>
                    <a:pt x="151" y="46"/>
                    <a:pt x="181" y="76"/>
                    <a:pt x="181" y="113"/>
                  </a:cubicBezTo>
                  <a:cubicBezTo>
                    <a:pt x="181" y="150"/>
                    <a:pt x="151" y="180"/>
                    <a:pt x="114" y="1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1" name="Freeform 21"/>
            <p:cNvSpPr>
              <a:spLocks noEditPoints="1"/>
            </p:cNvSpPr>
            <p:nvPr/>
          </p:nvSpPr>
          <p:spPr bwMode="auto">
            <a:xfrm>
              <a:off x="4577871" y="4221191"/>
              <a:ext cx="199861" cy="199861"/>
            </a:xfrm>
            <a:custGeom>
              <a:avLst/>
              <a:gdLst>
                <a:gd name="T0" fmla="*/ 135 w 135"/>
                <a:gd name="T1" fmla="*/ 76 h 135"/>
                <a:gd name="T2" fmla="*/ 135 w 135"/>
                <a:gd name="T3" fmla="*/ 58 h 135"/>
                <a:gd name="T4" fmla="*/ 122 w 135"/>
                <a:gd name="T5" fmla="*/ 55 h 135"/>
                <a:gd name="T6" fmla="*/ 118 w 135"/>
                <a:gd name="T7" fmla="*/ 45 h 135"/>
                <a:gd name="T8" fmla="*/ 128 w 135"/>
                <a:gd name="T9" fmla="*/ 34 h 135"/>
                <a:gd name="T10" fmla="*/ 117 w 135"/>
                <a:gd name="T11" fmla="*/ 20 h 135"/>
                <a:gd name="T12" fmla="*/ 104 w 135"/>
                <a:gd name="T13" fmla="*/ 26 h 135"/>
                <a:gd name="T14" fmla="*/ 96 w 135"/>
                <a:gd name="T15" fmla="*/ 19 h 135"/>
                <a:gd name="T16" fmla="*/ 97 w 135"/>
                <a:gd name="T17" fmla="*/ 5 h 135"/>
                <a:gd name="T18" fmla="*/ 80 w 135"/>
                <a:gd name="T19" fmla="*/ 0 h 135"/>
                <a:gd name="T20" fmla="*/ 73 w 135"/>
                <a:gd name="T21" fmla="*/ 12 h 135"/>
                <a:gd name="T22" fmla="*/ 67 w 135"/>
                <a:gd name="T23" fmla="*/ 12 h 135"/>
                <a:gd name="T24" fmla="*/ 62 w 135"/>
                <a:gd name="T25" fmla="*/ 12 h 135"/>
                <a:gd name="T26" fmla="*/ 55 w 135"/>
                <a:gd name="T27" fmla="*/ 0 h 135"/>
                <a:gd name="T28" fmla="*/ 38 w 135"/>
                <a:gd name="T29" fmla="*/ 5 h 135"/>
                <a:gd name="T30" fmla="*/ 39 w 135"/>
                <a:gd name="T31" fmla="*/ 19 h 135"/>
                <a:gd name="T32" fmla="*/ 30 w 135"/>
                <a:gd name="T33" fmla="*/ 26 h 135"/>
                <a:gd name="T34" fmla="*/ 18 w 135"/>
                <a:gd name="T35" fmla="*/ 20 h 135"/>
                <a:gd name="T36" fmla="*/ 7 w 135"/>
                <a:gd name="T37" fmla="*/ 34 h 135"/>
                <a:gd name="T38" fmla="*/ 17 w 135"/>
                <a:gd name="T39" fmla="*/ 45 h 135"/>
                <a:gd name="T40" fmla="*/ 13 w 135"/>
                <a:gd name="T41" fmla="*/ 55 h 135"/>
                <a:gd name="T42" fmla="*/ 0 w 135"/>
                <a:gd name="T43" fmla="*/ 58 h 135"/>
                <a:gd name="T44" fmla="*/ 0 w 135"/>
                <a:gd name="T45" fmla="*/ 76 h 135"/>
                <a:gd name="T46" fmla="*/ 13 w 135"/>
                <a:gd name="T47" fmla="*/ 79 h 135"/>
                <a:gd name="T48" fmla="*/ 17 w 135"/>
                <a:gd name="T49" fmla="*/ 90 h 135"/>
                <a:gd name="T50" fmla="*/ 7 w 135"/>
                <a:gd name="T51" fmla="*/ 100 h 135"/>
                <a:gd name="T52" fmla="*/ 18 w 135"/>
                <a:gd name="T53" fmla="*/ 114 h 135"/>
                <a:gd name="T54" fmla="*/ 31 w 135"/>
                <a:gd name="T55" fmla="*/ 109 h 135"/>
                <a:gd name="T56" fmla="*/ 39 w 135"/>
                <a:gd name="T57" fmla="*/ 115 h 135"/>
                <a:gd name="T58" fmla="*/ 38 w 135"/>
                <a:gd name="T59" fmla="*/ 129 h 135"/>
                <a:gd name="T60" fmla="*/ 55 w 135"/>
                <a:gd name="T61" fmla="*/ 135 h 135"/>
                <a:gd name="T62" fmla="*/ 62 w 135"/>
                <a:gd name="T63" fmla="*/ 122 h 135"/>
                <a:gd name="T64" fmla="*/ 68 w 135"/>
                <a:gd name="T65" fmla="*/ 123 h 135"/>
                <a:gd name="T66" fmla="*/ 73 w 135"/>
                <a:gd name="T67" fmla="*/ 122 h 135"/>
                <a:gd name="T68" fmla="*/ 80 w 135"/>
                <a:gd name="T69" fmla="*/ 135 h 135"/>
                <a:gd name="T70" fmla="*/ 97 w 135"/>
                <a:gd name="T71" fmla="*/ 129 h 135"/>
                <a:gd name="T72" fmla="*/ 96 w 135"/>
                <a:gd name="T73" fmla="*/ 115 h 135"/>
                <a:gd name="T74" fmla="*/ 104 w 135"/>
                <a:gd name="T75" fmla="*/ 109 h 135"/>
                <a:gd name="T76" fmla="*/ 117 w 135"/>
                <a:gd name="T77" fmla="*/ 114 h 135"/>
                <a:gd name="T78" fmla="*/ 128 w 135"/>
                <a:gd name="T79" fmla="*/ 100 h 135"/>
                <a:gd name="T80" fmla="*/ 118 w 135"/>
                <a:gd name="T81" fmla="*/ 89 h 135"/>
                <a:gd name="T82" fmla="*/ 122 w 135"/>
                <a:gd name="T83" fmla="*/ 79 h 135"/>
                <a:gd name="T84" fmla="*/ 135 w 135"/>
                <a:gd name="T85" fmla="*/ 76 h 135"/>
                <a:gd name="T86" fmla="*/ 67 w 135"/>
                <a:gd name="T87" fmla="*/ 107 h 135"/>
                <a:gd name="T88" fmla="*/ 28 w 135"/>
                <a:gd name="T89" fmla="*/ 67 h 135"/>
                <a:gd name="T90" fmla="*/ 67 w 135"/>
                <a:gd name="T91" fmla="*/ 27 h 135"/>
                <a:gd name="T92" fmla="*/ 107 w 135"/>
                <a:gd name="T93" fmla="*/ 67 h 135"/>
                <a:gd name="T94" fmla="*/ 67 w 135"/>
                <a:gd name="T95" fmla="*/ 107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35" h="135">
                  <a:moveTo>
                    <a:pt x="135" y="76"/>
                  </a:moveTo>
                  <a:cubicBezTo>
                    <a:pt x="135" y="58"/>
                    <a:pt x="135" y="58"/>
                    <a:pt x="135" y="58"/>
                  </a:cubicBezTo>
                  <a:cubicBezTo>
                    <a:pt x="122" y="55"/>
                    <a:pt x="122" y="55"/>
                    <a:pt x="122" y="55"/>
                  </a:cubicBezTo>
                  <a:cubicBezTo>
                    <a:pt x="121" y="52"/>
                    <a:pt x="120" y="48"/>
                    <a:pt x="118" y="45"/>
                  </a:cubicBezTo>
                  <a:cubicBezTo>
                    <a:pt x="128" y="34"/>
                    <a:pt x="128" y="34"/>
                    <a:pt x="128" y="34"/>
                  </a:cubicBezTo>
                  <a:cubicBezTo>
                    <a:pt x="117" y="20"/>
                    <a:pt x="117" y="20"/>
                    <a:pt x="117" y="20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2" y="23"/>
                    <a:pt x="99" y="21"/>
                    <a:pt x="96" y="19"/>
                  </a:cubicBezTo>
                  <a:cubicBezTo>
                    <a:pt x="97" y="5"/>
                    <a:pt x="97" y="5"/>
                    <a:pt x="97" y="5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73" y="12"/>
                    <a:pt x="73" y="12"/>
                    <a:pt x="73" y="12"/>
                  </a:cubicBezTo>
                  <a:cubicBezTo>
                    <a:pt x="71" y="12"/>
                    <a:pt x="69" y="12"/>
                    <a:pt x="67" y="12"/>
                  </a:cubicBezTo>
                  <a:cubicBezTo>
                    <a:pt x="66" y="12"/>
                    <a:pt x="64" y="12"/>
                    <a:pt x="62" y="12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6" y="21"/>
                    <a:pt x="33" y="23"/>
                    <a:pt x="30" y="26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17" y="45"/>
                    <a:pt x="17" y="45"/>
                    <a:pt x="17" y="45"/>
                  </a:cubicBezTo>
                  <a:cubicBezTo>
                    <a:pt x="15" y="48"/>
                    <a:pt x="14" y="52"/>
                    <a:pt x="13" y="55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3" y="79"/>
                    <a:pt x="13" y="79"/>
                    <a:pt x="13" y="79"/>
                  </a:cubicBezTo>
                  <a:cubicBezTo>
                    <a:pt x="14" y="83"/>
                    <a:pt x="15" y="86"/>
                    <a:pt x="17" y="90"/>
                  </a:cubicBezTo>
                  <a:cubicBezTo>
                    <a:pt x="7" y="100"/>
                    <a:pt x="7" y="100"/>
                    <a:pt x="7" y="100"/>
                  </a:cubicBezTo>
                  <a:cubicBezTo>
                    <a:pt x="18" y="114"/>
                    <a:pt x="18" y="114"/>
                    <a:pt x="18" y="114"/>
                  </a:cubicBezTo>
                  <a:cubicBezTo>
                    <a:pt x="31" y="109"/>
                    <a:pt x="31" y="109"/>
                    <a:pt x="31" y="109"/>
                  </a:cubicBezTo>
                  <a:cubicBezTo>
                    <a:pt x="33" y="111"/>
                    <a:pt x="36" y="113"/>
                    <a:pt x="39" y="115"/>
                  </a:cubicBezTo>
                  <a:cubicBezTo>
                    <a:pt x="38" y="129"/>
                    <a:pt x="38" y="129"/>
                    <a:pt x="38" y="129"/>
                  </a:cubicBezTo>
                  <a:cubicBezTo>
                    <a:pt x="55" y="135"/>
                    <a:pt x="55" y="135"/>
                    <a:pt x="55" y="135"/>
                  </a:cubicBezTo>
                  <a:cubicBezTo>
                    <a:pt x="62" y="122"/>
                    <a:pt x="62" y="122"/>
                    <a:pt x="62" y="122"/>
                  </a:cubicBezTo>
                  <a:cubicBezTo>
                    <a:pt x="64" y="123"/>
                    <a:pt x="66" y="123"/>
                    <a:pt x="68" y="123"/>
                  </a:cubicBezTo>
                  <a:cubicBezTo>
                    <a:pt x="69" y="123"/>
                    <a:pt x="71" y="123"/>
                    <a:pt x="73" y="122"/>
                  </a:cubicBezTo>
                  <a:cubicBezTo>
                    <a:pt x="80" y="135"/>
                    <a:pt x="80" y="135"/>
                    <a:pt x="80" y="135"/>
                  </a:cubicBezTo>
                  <a:cubicBezTo>
                    <a:pt x="97" y="129"/>
                    <a:pt x="97" y="129"/>
                    <a:pt x="97" y="129"/>
                  </a:cubicBezTo>
                  <a:cubicBezTo>
                    <a:pt x="96" y="115"/>
                    <a:pt x="96" y="115"/>
                    <a:pt x="96" y="115"/>
                  </a:cubicBezTo>
                  <a:cubicBezTo>
                    <a:pt x="99" y="113"/>
                    <a:pt x="102" y="111"/>
                    <a:pt x="104" y="109"/>
                  </a:cubicBezTo>
                  <a:cubicBezTo>
                    <a:pt x="117" y="114"/>
                    <a:pt x="117" y="114"/>
                    <a:pt x="117" y="114"/>
                  </a:cubicBezTo>
                  <a:cubicBezTo>
                    <a:pt x="128" y="100"/>
                    <a:pt x="128" y="100"/>
                    <a:pt x="128" y="100"/>
                  </a:cubicBezTo>
                  <a:cubicBezTo>
                    <a:pt x="118" y="89"/>
                    <a:pt x="118" y="89"/>
                    <a:pt x="118" y="89"/>
                  </a:cubicBezTo>
                  <a:cubicBezTo>
                    <a:pt x="120" y="86"/>
                    <a:pt x="121" y="83"/>
                    <a:pt x="122" y="79"/>
                  </a:cubicBezTo>
                  <a:lnTo>
                    <a:pt x="135" y="76"/>
                  </a:lnTo>
                  <a:close/>
                  <a:moveTo>
                    <a:pt x="67" y="107"/>
                  </a:moveTo>
                  <a:cubicBezTo>
                    <a:pt x="46" y="107"/>
                    <a:pt x="28" y="89"/>
                    <a:pt x="28" y="67"/>
                  </a:cubicBezTo>
                  <a:cubicBezTo>
                    <a:pt x="28" y="45"/>
                    <a:pt x="46" y="27"/>
                    <a:pt x="67" y="27"/>
                  </a:cubicBezTo>
                  <a:cubicBezTo>
                    <a:pt x="89" y="27"/>
                    <a:pt x="107" y="45"/>
                    <a:pt x="107" y="67"/>
                  </a:cubicBezTo>
                  <a:cubicBezTo>
                    <a:pt x="107" y="89"/>
                    <a:pt x="89" y="107"/>
                    <a:pt x="67" y="10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82" name="组合 81"/>
          <p:cNvGrpSpPr/>
          <p:nvPr/>
        </p:nvGrpSpPr>
        <p:grpSpPr>
          <a:xfrm>
            <a:off x="3348110" y="2725961"/>
            <a:ext cx="447715" cy="377338"/>
            <a:chOff x="3526102" y="915987"/>
            <a:chExt cx="560236" cy="472172"/>
          </a:xfrm>
          <a:solidFill>
            <a:srgbClr val="4C4B50"/>
          </a:solidFill>
          <a:effectLst/>
        </p:grpSpPr>
        <p:sp>
          <p:nvSpPr>
            <p:cNvPr id="83" name="Freeform 5"/>
            <p:cNvSpPr/>
            <p:nvPr/>
          </p:nvSpPr>
          <p:spPr bwMode="auto">
            <a:xfrm>
              <a:off x="3526102" y="992809"/>
              <a:ext cx="370992" cy="249202"/>
            </a:xfrm>
            <a:custGeom>
              <a:avLst/>
              <a:gdLst>
                <a:gd name="T0" fmla="*/ 594 w 594"/>
                <a:gd name="T1" fmla="*/ 0 h 399"/>
                <a:gd name="T2" fmla="*/ 0 w 594"/>
                <a:gd name="T3" fmla="*/ 82 h 399"/>
                <a:gd name="T4" fmla="*/ 59 w 594"/>
                <a:gd name="T5" fmla="*/ 399 h 399"/>
                <a:gd name="T6" fmla="*/ 454 w 594"/>
                <a:gd name="T7" fmla="*/ 399 h 399"/>
                <a:gd name="T8" fmla="*/ 594 w 594"/>
                <a:gd name="T9" fmla="*/ 0 h 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4" h="399">
                  <a:moveTo>
                    <a:pt x="594" y="0"/>
                  </a:moveTo>
                  <a:lnTo>
                    <a:pt x="0" y="82"/>
                  </a:lnTo>
                  <a:lnTo>
                    <a:pt x="59" y="399"/>
                  </a:lnTo>
                  <a:lnTo>
                    <a:pt x="454" y="399"/>
                  </a:lnTo>
                  <a:lnTo>
                    <a:pt x="59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4" name="Freeform 6"/>
            <p:cNvSpPr/>
            <p:nvPr/>
          </p:nvSpPr>
          <p:spPr bwMode="auto">
            <a:xfrm>
              <a:off x="3569197" y="915987"/>
              <a:ext cx="517141" cy="382234"/>
            </a:xfrm>
            <a:custGeom>
              <a:avLst/>
              <a:gdLst>
                <a:gd name="T0" fmla="*/ 339 w 350"/>
                <a:gd name="T1" fmla="*/ 0 h 259"/>
                <a:gd name="T2" fmla="*/ 271 w 350"/>
                <a:gd name="T3" fmla="*/ 0 h 259"/>
                <a:gd name="T4" fmla="*/ 271 w 350"/>
                <a:gd name="T5" fmla="*/ 0 h 259"/>
                <a:gd name="T6" fmla="*/ 269 w 350"/>
                <a:gd name="T7" fmla="*/ 1 h 259"/>
                <a:gd name="T8" fmla="*/ 267 w 350"/>
                <a:gd name="T9" fmla="*/ 1 h 259"/>
                <a:gd name="T10" fmla="*/ 265 w 350"/>
                <a:gd name="T11" fmla="*/ 2 h 259"/>
                <a:gd name="T12" fmla="*/ 264 w 350"/>
                <a:gd name="T13" fmla="*/ 3 h 259"/>
                <a:gd name="T14" fmla="*/ 263 w 350"/>
                <a:gd name="T15" fmla="*/ 5 h 259"/>
                <a:gd name="T16" fmla="*/ 261 w 350"/>
                <a:gd name="T17" fmla="*/ 7 h 259"/>
                <a:gd name="T18" fmla="*/ 261 w 350"/>
                <a:gd name="T19" fmla="*/ 7 h 259"/>
                <a:gd name="T20" fmla="*/ 176 w 350"/>
                <a:gd name="T21" fmla="*/ 238 h 259"/>
                <a:gd name="T22" fmla="*/ 10 w 350"/>
                <a:gd name="T23" fmla="*/ 238 h 259"/>
                <a:gd name="T24" fmla="*/ 0 w 350"/>
                <a:gd name="T25" fmla="*/ 248 h 259"/>
                <a:gd name="T26" fmla="*/ 10 w 350"/>
                <a:gd name="T27" fmla="*/ 259 h 259"/>
                <a:gd name="T28" fmla="*/ 184 w 350"/>
                <a:gd name="T29" fmla="*/ 259 h 259"/>
                <a:gd name="T30" fmla="*/ 187 w 350"/>
                <a:gd name="T31" fmla="*/ 258 h 259"/>
                <a:gd name="T32" fmla="*/ 188 w 350"/>
                <a:gd name="T33" fmla="*/ 258 h 259"/>
                <a:gd name="T34" fmla="*/ 191 w 350"/>
                <a:gd name="T35" fmla="*/ 256 h 259"/>
                <a:gd name="T36" fmla="*/ 191 w 350"/>
                <a:gd name="T37" fmla="*/ 255 h 259"/>
                <a:gd name="T38" fmla="*/ 193 w 350"/>
                <a:gd name="T39" fmla="*/ 253 h 259"/>
                <a:gd name="T40" fmla="*/ 194 w 350"/>
                <a:gd name="T41" fmla="*/ 252 h 259"/>
                <a:gd name="T42" fmla="*/ 194 w 350"/>
                <a:gd name="T43" fmla="*/ 252 h 259"/>
                <a:gd name="T44" fmla="*/ 279 w 350"/>
                <a:gd name="T45" fmla="*/ 21 h 259"/>
                <a:gd name="T46" fmla="*/ 339 w 350"/>
                <a:gd name="T47" fmla="*/ 21 h 259"/>
                <a:gd name="T48" fmla="*/ 350 w 350"/>
                <a:gd name="T49" fmla="*/ 11 h 259"/>
                <a:gd name="T50" fmla="*/ 339 w 350"/>
                <a:gd name="T51" fmla="*/ 0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50" h="259">
                  <a:moveTo>
                    <a:pt x="339" y="0"/>
                  </a:moveTo>
                  <a:cubicBezTo>
                    <a:pt x="271" y="0"/>
                    <a:pt x="271" y="0"/>
                    <a:pt x="271" y="0"/>
                  </a:cubicBezTo>
                  <a:cubicBezTo>
                    <a:pt x="271" y="0"/>
                    <a:pt x="271" y="0"/>
                    <a:pt x="271" y="0"/>
                  </a:cubicBezTo>
                  <a:cubicBezTo>
                    <a:pt x="270" y="0"/>
                    <a:pt x="269" y="1"/>
                    <a:pt x="269" y="1"/>
                  </a:cubicBezTo>
                  <a:cubicBezTo>
                    <a:pt x="268" y="1"/>
                    <a:pt x="267" y="1"/>
                    <a:pt x="267" y="1"/>
                  </a:cubicBezTo>
                  <a:cubicBezTo>
                    <a:pt x="266" y="1"/>
                    <a:pt x="266" y="2"/>
                    <a:pt x="265" y="2"/>
                  </a:cubicBezTo>
                  <a:cubicBezTo>
                    <a:pt x="265" y="3"/>
                    <a:pt x="264" y="3"/>
                    <a:pt x="264" y="3"/>
                  </a:cubicBezTo>
                  <a:cubicBezTo>
                    <a:pt x="263" y="4"/>
                    <a:pt x="263" y="4"/>
                    <a:pt x="263" y="5"/>
                  </a:cubicBezTo>
                  <a:cubicBezTo>
                    <a:pt x="262" y="6"/>
                    <a:pt x="262" y="6"/>
                    <a:pt x="261" y="7"/>
                  </a:cubicBezTo>
                  <a:cubicBezTo>
                    <a:pt x="261" y="7"/>
                    <a:pt x="261" y="7"/>
                    <a:pt x="261" y="7"/>
                  </a:cubicBezTo>
                  <a:cubicBezTo>
                    <a:pt x="176" y="238"/>
                    <a:pt x="176" y="238"/>
                    <a:pt x="176" y="238"/>
                  </a:cubicBezTo>
                  <a:cubicBezTo>
                    <a:pt x="10" y="238"/>
                    <a:pt x="10" y="238"/>
                    <a:pt x="10" y="238"/>
                  </a:cubicBezTo>
                  <a:cubicBezTo>
                    <a:pt x="4" y="238"/>
                    <a:pt x="0" y="243"/>
                    <a:pt x="0" y="248"/>
                  </a:cubicBezTo>
                  <a:cubicBezTo>
                    <a:pt x="0" y="254"/>
                    <a:pt x="4" y="259"/>
                    <a:pt x="10" y="259"/>
                  </a:cubicBezTo>
                  <a:cubicBezTo>
                    <a:pt x="184" y="259"/>
                    <a:pt x="184" y="259"/>
                    <a:pt x="184" y="259"/>
                  </a:cubicBezTo>
                  <a:cubicBezTo>
                    <a:pt x="185" y="259"/>
                    <a:pt x="186" y="259"/>
                    <a:pt x="187" y="258"/>
                  </a:cubicBezTo>
                  <a:cubicBezTo>
                    <a:pt x="188" y="258"/>
                    <a:pt x="188" y="258"/>
                    <a:pt x="188" y="258"/>
                  </a:cubicBezTo>
                  <a:cubicBezTo>
                    <a:pt x="189" y="257"/>
                    <a:pt x="190" y="257"/>
                    <a:pt x="191" y="256"/>
                  </a:cubicBezTo>
                  <a:cubicBezTo>
                    <a:pt x="191" y="256"/>
                    <a:pt x="191" y="256"/>
                    <a:pt x="191" y="255"/>
                  </a:cubicBezTo>
                  <a:cubicBezTo>
                    <a:pt x="192" y="255"/>
                    <a:pt x="193" y="254"/>
                    <a:pt x="193" y="253"/>
                  </a:cubicBezTo>
                  <a:cubicBezTo>
                    <a:pt x="193" y="253"/>
                    <a:pt x="193" y="253"/>
                    <a:pt x="194" y="252"/>
                  </a:cubicBezTo>
                  <a:cubicBezTo>
                    <a:pt x="194" y="252"/>
                    <a:pt x="194" y="252"/>
                    <a:pt x="194" y="252"/>
                  </a:cubicBezTo>
                  <a:cubicBezTo>
                    <a:pt x="279" y="21"/>
                    <a:pt x="279" y="21"/>
                    <a:pt x="279" y="21"/>
                  </a:cubicBezTo>
                  <a:cubicBezTo>
                    <a:pt x="339" y="21"/>
                    <a:pt x="339" y="21"/>
                    <a:pt x="339" y="21"/>
                  </a:cubicBezTo>
                  <a:cubicBezTo>
                    <a:pt x="345" y="21"/>
                    <a:pt x="350" y="17"/>
                    <a:pt x="350" y="11"/>
                  </a:cubicBezTo>
                  <a:cubicBezTo>
                    <a:pt x="350" y="5"/>
                    <a:pt x="345" y="0"/>
                    <a:pt x="33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5" name="Oval 7"/>
            <p:cNvSpPr>
              <a:spLocks noChangeArrowheads="1"/>
            </p:cNvSpPr>
            <p:nvPr/>
          </p:nvSpPr>
          <p:spPr bwMode="auto">
            <a:xfrm>
              <a:off x="3586685" y="1317583"/>
              <a:ext cx="71201" cy="7057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6" name="Oval 8"/>
            <p:cNvSpPr>
              <a:spLocks noChangeArrowheads="1"/>
            </p:cNvSpPr>
            <p:nvPr/>
          </p:nvSpPr>
          <p:spPr bwMode="auto">
            <a:xfrm>
              <a:off x="3772805" y="1317583"/>
              <a:ext cx="71201" cy="7057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87" name="文本框 86"/>
          <p:cNvSpPr txBox="1"/>
          <p:nvPr/>
        </p:nvSpPr>
        <p:spPr>
          <a:xfrm>
            <a:off x="4071671" y="2901823"/>
            <a:ext cx="688340" cy="52197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chemeClr val="bg1"/>
                </a:solidFill>
              </a:rPr>
              <a:t>  </a:t>
            </a:r>
            <a:r>
              <a:rPr lang="en-US" altLang="zh-CN" sz="2400" b="1" dirty="0" smtClean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04</a:t>
            </a:r>
            <a:endParaRPr lang="en-US" altLang="zh-CN" b="1" dirty="0" smtClean="0">
              <a:solidFill>
                <a:schemeClr val="bg1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88" name="文本框 87"/>
          <p:cNvSpPr txBox="1"/>
          <p:nvPr/>
        </p:nvSpPr>
        <p:spPr>
          <a:xfrm>
            <a:off x="3532824" y="3883303"/>
            <a:ext cx="688340" cy="52197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chemeClr val="bg1"/>
                </a:solidFill>
              </a:rPr>
              <a:t>  </a:t>
            </a:r>
            <a:r>
              <a:rPr lang="en-US" altLang="zh-CN" sz="2400" b="1" dirty="0" smtClean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03</a:t>
            </a:r>
            <a:endParaRPr lang="en-US" altLang="zh-CN" b="1" dirty="0" smtClean="0">
              <a:solidFill>
                <a:schemeClr val="bg1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89" name="文本框 88"/>
          <p:cNvSpPr txBox="1"/>
          <p:nvPr/>
        </p:nvSpPr>
        <p:spPr>
          <a:xfrm>
            <a:off x="2970986" y="4794886"/>
            <a:ext cx="716280" cy="58356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</a:rPr>
              <a:t>  </a:t>
            </a:r>
            <a:r>
              <a:rPr lang="en-US" altLang="zh-CN" sz="2400" b="1" dirty="0" smtClean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02</a:t>
            </a:r>
            <a:endParaRPr lang="en-US" altLang="zh-CN" b="1" dirty="0" smtClean="0">
              <a:solidFill>
                <a:schemeClr val="bg1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90" name="文本框 89"/>
          <p:cNvSpPr txBox="1"/>
          <p:nvPr/>
        </p:nvSpPr>
        <p:spPr>
          <a:xfrm>
            <a:off x="2487309" y="5552309"/>
            <a:ext cx="688340" cy="52197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chemeClr val="bg1"/>
                </a:solidFill>
              </a:rPr>
              <a:t>  </a:t>
            </a:r>
            <a:r>
              <a:rPr lang="en-US" altLang="zh-CN" sz="2400" b="1" dirty="0" smtClean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01</a:t>
            </a:r>
            <a:endParaRPr lang="en-US" altLang="zh-CN" b="1" dirty="0" smtClean="0">
              <a:solidFill>
                <a:schemeClr val="bg1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91" name="文本框 90"/>
          <p:cNvSpPr txBox="1"/>
          <p:nvPr/>
        </p:nvSpPr>
        <p:spPr>
          <a:xfrm>
            <a:off x="7224799" y="2283166"/>
            <a:ext cx="4773930" cy="46037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2400" b="1" dirty="0" smtClean="0">
                <a:solidFill>
                  <a:srgbClr val="4C4B5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·</a:t>
            </a:r>
            <a:r>
              <a:rPr lang="zh-CN" altLang="en-US" sz="2400" b="1" dirty="0" smtClean="0">
                <a:solidFill>
                  <a:srgbClr val="4C4B5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用户可通过本系统进行书籍查找</a:t>
            </a:r>
            <a:endParaRPr lang="zh-CN" altLang="en-US" sz="2400" b="1" dirty="0" smtClean="0">
              <a:solidFill>
                <a:srgbClr val="4C4B50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92" name="文本框 91"/>
          <p:cNvSpPr txBox="1"/>
          <p:nvPr/>
        </p:nvSpPr>
        <p:spPr>
          <a:xfrm>
            <a:off x="7226704" y="3380526"/>
            <a:ext cx="4773930" cy="82994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2400" b="1" dirty="0" smtClean="0">
                <a:solidFill>
                  <a:srgbClr val="4C4B5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·</a:t>
            </a:r>
            <a:r>
              <a:rPr lang="zh-CN" altLang="en-US" sz="2400" b="1" dirty="0" smtClean="0">
                <a:solidFill>
                  <a:srgbClr val="4C4B5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用户可通过本系统进行现场借阅</a:t>
            </a:r>
            <a:endParaRPr lang="zh-CN" altLang="en-US" sz="2400" b="1" dirty="0" smtClean="0">
              <a:solidFill>
                <a:srgbClr val="4C4B50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  <a:p>
            <a:r>
              <a:rPr lang="zh-CN" altLang="en-US" sz="2400" b="1" dirty="0" smtClean="0">
                <a:solidFill>
                  <a:srgbClr val="4C4B5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和远程借阅</a:t>
            </a:r>
            <a:endParaRPr lang="zh-CN" altLang="en-US" sz="2400" b="1" dirty="0" smtClean="0">
              <a:solidFill>
                <a:srgbClr val="4C4B50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93" name="文本框 92"/>
          <p:cNvSpPr txBox="1"/>
          <p:nvPr/>
        </p:nvSpPr>
        <p:spPr>
          <a:xfrm>
            <a:off x="7226961" y="4396533"/>
            <a:ext cx="3855720" cy="46037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2400" b="1" dirty="0" smtClean="0">
                <a:solidFill>
                  <a:srgbClr val="4C4B5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·</a:t>
            </a:r>
            <a:r>
              <a:rPr lang="zh-CN" altLang="en-US" sz="2400" b="1" dirty="0" smtClean="0">
                <a:solidFill>
                  <a:srgbClr val="4C4B5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本系统可为用户推荐书籍</a:t>
            </a:r>
            <a:endParaRPr lang="zh-CN" altLang="en-US" sz="2400" b="1" dirty="0" smtClean="0">
              <a:solidFill>
                <a:srgbClr val="4C4B50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94" name="文本框 93"/>
          <p:cNvSpPr txBox="1"/>
          <p:nvPr/>
        </p:nvSpPr>
        <p:spPr>
          <a:xfrm>
            <a:off x="7226704" y="5213699"/>
            <a:ext cx="4773930" cy="119888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2400" b="1" dirty="0" smtClean="0">
                <a:solidFill>
                  <a:srgbClr val="4C4B5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·</a:t>
            </a:r>
            <a:r>
              <a:rPr lang="zh-CN" altLang="en-US" sz="2400" b="1" dirty="0" smtClean="0">
                <a:solidFill>
                  <a:srgbClr val="4C4B5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本系统可为用户即时推送图书馆</a:t>
            </a:r>
            <a:endParaRPr lang="zh-CN" altLang="en-US" sz="2400" b="1" dirty="0" smtClean="0">
              <a:solidFill>
                <a:srgbClr val="4C4B50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  <a:p>
            <a:r>
              <a:rPr lang="zh-CN" altLang="en-US" sz="2400" b="1" dirty="0" smtClean="0">
                <a:solidFill>
                  <a:srgbClr val="4C4B5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最新开放通知</a:t>
            </a:r>
            <a:endParaRPr lang="en-US" altLang="zh-CN" sz="2400" dirty="0" smtClean="0">
              <a:solidFill>
                <a:srgbClr val="4C4B50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  <a:p>
            <a:endParaRPr lang="en-US" altLang="zh-CN" sz="2400" dirty="0" smtClean="0">
              <a:solidFill>
                <a:srgbClr val="4C4B50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n-US" altLang="zh-CN" sz="3200" b="1" dirty="0"/>
              <a:t> </a:t>
            </a:r>
            <a:r>
              <a:rPr lang="zh-CN" altLang="en-US" b="1" dirty="0">
                <a:latin typeface="方正姚体" panose="02010601030101010101" pitchFamily="2" charset="-122"/>
              </a:rPr>
              <a:t>设计分析结果</a:t>
            </a:r>
            <a:endParaRPr lang="zh-CN" altLang="en-US" b="1" dirty="0">
              <a:latin typeface="方正姚体" panose="02010601030101010101" pitchFamily="2" charset="-122"/>
            </a:endParaRPr>
          </a:p>
        </p:txBody>
      </p:sp>
      <p:pic>
        <p:nvPicPr>
          <p:cNvPr id="5" name="内容占位符 4" descr="{S}F[XYR_61UGFHPGT[GNL8"/>
          <p:cNvPicPr>
            <a:picLocks noChangeAspect="1"/>
          </p:cNvPicPr>
          <p:nvPr>
            <p:ph sz="half" idx="1"/>
          </p:nvPr>
        </p:nvPicPr>
        <p:blipFill>
          <a:blip r:embed="rId1"/>
          <a:stretch>
            <a:fillRect/>
          </a:stretch>
        </p:blipFill>
        <p:spPr>
          <a:xfrm>
            <a:off x="1059180" y="1244600"/>
            <a:ext cx="4738370" cy="4932680"/>
          </a:xfrm>
          <a:prstGeom prst="rect">
            <a:avLst/>
          </a:prstGeom>
        </p:spPr>
      </p:pic>
      <p:pic>
        <p:nvPicPr>
          <p:cNvPr id="6" name="内容占位符 5" descr="Y`R9HJ(_Z_7U4}CCFL{~1ZX"/>
          <p:cNvPicPr>
            <a:picLocks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271260" y="1244600"/>
            <a:ext cx="4982845" cy="493268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zh-CN" altLang="en-US" sz="3200" b="1" dirty="0"/>
              <a:t>设计分析结果</a:t>
            </a:r>
            <a:endParaRPr lang="zh-CN" altLang="en-US" sz="3200" b="1" dirty="0"/>
          </a:p>
        </p:txBody>
      </p:sp>
      <p:pic>
        <p:nvPicPr>
          <p:cNvPr id="4" name="内容占位符 3" descr="1~4M)PT~%}TT_~5RV4@1NEH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944245" y="1649095"/>
            <a:ext cx="10302875" cy="418846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zh-CN" altLang="en-US" sz="3200" b="1" dirty="0"/>
              <a:t>设计分析结果</a:t>
            </a:r>
            <a:endParaRPr lang="zh-CN" altLang="en-US" sz="3200" b="1" dirty="0"/>
          </a:p>
        </p:txBody>
      </p:sp>
      <p:pic>
        <p:nvPicPr>
          <p:cNvPr id="4" name="内容占位符 3" descr="K51}19`%0(S9CPVV@Q$EPC4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810385" y="1122680"/>
            <a:ext cx="8284845" cy="529717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文本框 56"/>
          <p:cNvSpPr txBox="1"/>
          <p:nvPr/>
        </p:nvSpPr>
        <p:spPr>
          <a:xfrm>
            <a:off x="4909694" y="92703"/>
            <a:ext cx="1929130" cy="58356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b="1" dirty="0" smtClean="0"/>
              <a:t> </a:t>
            </a:r>
            <a:r>
              <a:rPr lang="zh-CN" altLang="en-US" sz="3200" b="1" dirty="0" smtClean="0">
                <a:solidFill>
                  <a:schemeClr val="bg1"/>
                </a:solidFill>
              </a:rPr>
              <a:t>任务分工</a:t>
            </a:r>
            <a:endParaRPr lang="zh-CN" altLang="en-US" sz="3200" b="1" dirty="0" smtClean="0">
              <a:solidFill>
                <a:schemeClr val="bg1"/>
              </a:solidFill>
            </a:endParaRPr>
          </a:p>
        </p:txBody>
      </p:sp>
      <p:sp>
        <p:nvSpPr>
          <p:cNvPr id="9" name="任意多边形 8"/>
          <p:cNvSpPr/>
          <p:nvPr/>
        </p:nvSpPr>
        <p:spPr>
          <a:xfrm>
            <a:off x="561926" y="1956336"/>
            <a:ext cx="1800665" cy="1336430"/>
          </a:xfrm>
          <a:custGeom>
            <a:avLst/>
            <a:gdLst>
              <a:gd name="connsiteX0" fmla="*/ 250686 w 1800665"/>
              <a:gd name="connsiteY0" fmla="*/ 0 h 1336430"/>
              <a:gd name="connsiteX1" fmla="*/ 1549979 w 1800665"/>
              <a:gd name="connsiteY1" fmla="*/ 0 h 1336430"/>
              <a:gd name="connsiteX2" fmla="*/ 1800665 w 1800665"/>
              <a:gd name="connsiteY2" fmla="*/ 250686 h 1336430"/>
              <a:gd name="connsiteX3" fmla="*/ 1800665 w 1800665"/>
              <a:gd name="connsiteY3" fmla="*/ 888797 h 1336430"/>
              <a:gd name="connsiteX4" fmla="*/ 1549979 w 1800665"/>
              <a:gd name="connsiteY4" fmla="*/ 1139483 h 1336430"/>
              <a:gd name="connsiteX5" fmla="*/ 1014561 w 1800665"/>
              <a:gd name="connsiteY5" fmla="*/ 1139483 h 1336430"/>
              <a:gd name="connsiteX6" fmla="*/ 900332 w 1800665"/>
              <a:gd name="connsiteY6" fmla="*/ 1336430 h 1336430"/>
              <a:gd name="connsiteX7" fmla="*/ 786103 w 1800665"/>
              <a:gd name="connsiteY7" fmla="*/ 1139483 h 1336430"/>
              <a:gd name="connsiteX8" fmla="*/ 250686 w 1800665"/>
              <a:gd name="connsiteY8" fmla="*/ 1139483 h 1336430"/>
              <a:gd name="connsiteX9" fmla="*/ 0 w 1800665"/>
              <a:gd name="connsiteY9" fmla="*/ 888797 h 1336430"/>
              <a:gd name="connsiteX10" fmla="*/ 0 w 1800665"/>
              <a:gd name="connsiteY10" fmla="*/ 250686 h 1336430"/>
              <a:gd name="connsiteX11" fmla="*/ 250686 w 1800665"/>
              <a:gd name="connsiteY11" fmla="*/ 0 h 1336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800665" h="1336430">
                <a:moveTo>
                  <a:pt x="250686" y="0"/>
                </a:moveTo>
                <a:lnTo>
                  <a:pt x="1549979" y="0"/>
                </a:lnTo>
                <a:cubicBezTo>
                  <a:pt x="1688429" y="0"/>
                  <a:pt x="1800665" y="112236"/>
                  <a:pt x="1800665" y="250686"/>
                </a:cubicBezTo>
                <a:lnTo>
                  <a:pt x="1800665" y="888797"/>
                </a:lnTo>
                <a:cubicBezTo>
                  <a:pt x="1800665" y="1027247"/>
                  <a:pt x="1688429" y="1139483"/>
                  <a:pt x="1549979" y="1139483"/>
                </a:cubicBezTo>
                <a:lnTo>
                  <a:pt x="1014561" y="1139483"/>
                </a:lnTo>
                <a:lnTo>
                  <a:pt x="900332" y="1336430"/>
                </a:lnTo>
                <a:lnTo>
                  <a:pt x="786103" y="1139483"/>
                </a:lnTo>
                <a:lnTo>
                  <a:pt x="250686" y="1139483"/>
                </a:lnTo>
                <a:cubicBezTo>
                  <a:pt x="112236" y="1139483"/>
                  <a:pt x="0" y="1027247"/>
                  <a:pt x="0" y="888797"/>
                </a:cubicBezTo>
                <a:lnTo>
                  <a:pt x="0" y="250686"/>
                </a:lnTo>
                <a:cubicBezTo>
                  <a:pt x="0" y="112236"/>
                  <a:pt x="112236" y="0"/>
                  <a:pt x="250686" y="0"/>
                </a:cubicBezTo>
                <a:close/>
              </a:path>
            </a:pathLst>
          </a:custGeom>
          <a:gradFill>
            <a:gsLst>
              <a:gs pos="0">
                <a:srgbClr val="0F2437"/>
              </a:gs>
              <a:gs pos="100000">
                <a:srgbClr val="284D7A"/>
              </a:gs>
            </a:gsLst>
            <a:lin ang="1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latin typeface="仿宋" panose="02010609060101010101" charset="-122"/>
                <a:ea typeface="仿宋" panose="02010609060101010101" charset="-122"/>
              </a:rPr>
              <a:t>张晓钰</a:t>
            </a:r>
            <a:endParaRPr lang="zh-CN" altLang="en-US" sz="2400" b="1"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561926" y="3445528"/>
            <a:ext cx="1800665" cy="2842730"/>
          </a:xfrm>
          <a:prstGeom prst="roundRect">
            <a:avLst>
              <a:gd name="adj" fmla="val 18094"/>
            </a:avLst>
          </a:prstGeom>
          <a:gradFill>
            <a:gsLst>
              <a:gs pos="0">
                <a:srgbClr val="0F2437"/>
              </a:gs>
              <a:gs pos="100000">
                <a:srgbClr val="284D7A"/>
              </a:gs>
            </a:gsLst>
            <a:lin ang="1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/>
              <a:t>测试</a:t>
            </a:r>
            <a:endParaRPr lang="zh-CN" altLang="en-US" sz="2800"/>
          </a:p>
        </p:txBody>
      </p:sp>
      <p:sp>
        <p:nvSpPr>
          <p:cNvPr id="11" name="任意多边形 10"/>
          <p:cNvSpPr/>
          <p:nvPr/>
        </p:nvSpPr>
        <p:spPr>
          <a:xfrm>
            <a:off x="2809410" y="1956336"/>
            <a:ext cx="1800665" cy="1336430"/>
          </a:xfrm>
          <a:custGeom>
            <a:avLst/>
            <a:gdLst>
              <a:gd name="connsiteX0" fmla="*/ 250686 w 1800665"/>
              <a:gd name="connsiteY0" fmla="*/ 0 h 1336430"/>
              <a:gd name="connsiteX1" fmla="*/ 1549979 w 1800665"/>
              <a:gd name="connsiteY1" fmla="*/ 0 h 1336430"/>
              <a:gd name="connsiteX2" fmla="*/ 1800665 w 1800665"/>
              <a:gd name="connsiteY2" fmla="*/ 250686 h 1336430"/>
              <a:gd name="connsiteX3" fmla="*/ 1800665 w 1800665"/>
              <a:gd name="connsiteY3" fmla="*/ 888797 h 1336430"/>
              <a:gd name="connsiteX4" fmla="*/ 1549979 w 1800665"/>
              <a:gd name="connsiteY4" fmla="*/ 1139483 h 1336430"/>
              <a:gd name="connsiteX5" fmla="*/ 1014561 w 1800665"/>
              <a:gd name="connsiteY5" fmla="*/ 1139483 h 1336430"/>
              <a:gd name="connsiteX6" fmla="*/ 900332 w 1800665"/>
              <a:gd name="connsiteY6" fmla="*/ 1336430 h 1336430"/>
              <a:gd name="connsiteX7" fmla="*/ 786103 w 1800665"/>
              <a:gd name="connsiteY7" fmla="*/ 1139483 h 1336430"/>
              <a:gd name="connsiteX8" fmla="*/ 250686 w 1800665"/>
              <a:gd name="connsiteY8" fmla="*/ 1139483 h 1336430"/>
              <a:gd name="connsiteX9" fmla="*/ 0 w 1800665"/>
              <a:gd name="connsiteY9" fmla="*/ 888797 h 1336430"/>
              <a:gd name="connsiteX10" fmla="*/ 0 w 1800665"/>
              <a:gd name="connsiteY10" fmla="*/ 250686 h 1336430"/>
              <a:gd name="connsiteX11" fmla="*/ 250686 w 1800665"/>
              <a:gd name="connsiteY11" fmla="*/ 0 h 1336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800665" h="1336430">
                <a:moveTo>
                  <a:pt x="250686" y="0"/>
                </a:moveTo>
                <a:lnTo>
                  <a:pt x="1549979" y="0"/>
                </a:lnTo>
                <a:cubicBezTo>
                  <a:pt x="1688429" y="0"/>
                  <a:pt x="1800665" y="112236"/>
                  <a:pt x="1800665" y="250686"/>
                </a:cubicBezTo>
                <a:lnTo>
                  <a:pt x="1800665" y="888797"/>
                </a:lnTo>
                <a:cubicBezTo>
                  <a:pt x="1800665" y="1027247"/>
                  <a:pt x="1688429" y="1139483"/>
                  <a:pt x="1549979" y="1139483"/>
                </a:cubicBezTo>
                <a:lnTo>
                  <a:pt x="1014561" y="1139483"/>
                </a:lnTo>
                <a:lnTo>
                  <a:pt x="900332" y="1336430"/>
                </a:lnTo>
                <a:lnTo>
                  <a:pt x="786103" y="1139483"/>
                </a:lnTo>
                <a:lnTo>
                  <a:pt x="250686" y="1139483"/>
                </a:lnTo>
                <a:cubicBezTo>
                  <a:pt x="112236" y="1139483"/>
                  <a:pt x="0" y="1027247"/>
                  <a:pt x="0" y="888797"/>
                </a:cubicBezTo>
                <a:lnTo>
                  <a:pt x="0" y="250686"/>
                </a:lnTo>
                <a:cubicBezTo>
                  <a:pt x="0" y="112236"/>
                  <a:pt x="112236" y="0"/>
                  <a:pt x="250686" y="0"/>
                </a:cubicBezTo>
                <a:close/>
              </a:path>
            </a:pathLst>
          </a:custGeom>
          <a:gradFill>
            <a:gsLst>
              <a:gs pos="0">
                <a:srgbClr val="0F2437"/>
              </a:gs>
              <a:gs pos="100000">
                <a:srgbClr val="284D7A"/>
              </a:gs>
            </a:gsLst>
            <a:lin ang="1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latin typeface="仿宋" panose="02010609060101010101" charset="-122"/>
                <a:ea typeface="仿宋" panose="02010609060101010101" charset="-122"/>
              </a:rPr>
              <a:t>朱杰煌</a:t>
            </a:r>
            <a:endParaRPr lang="zh-CN" altLang="en-US" sz="2400" b="1"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2809410" y="3445528"/>
            <a:ext cx="1800665" cy="2842730"/>
          </a:xfrm>
          <a:prstGeom prst="roundRect">
            <a:avLst>
              <a:gd name="adj" fmla="val 18094"/>
            </a:avLst>
          </a:prstGeom>
          <a:gradFill>
            <a:gsLst>
              <a:gs pos="0">
                <a:srgbClr val="0F2437"/>
              </a:gs>
              <a:gs pos="100000">
                <a:srgbClr val="284D7A"/>
              </a:gs>
            </a:gsLst>
            <a:lin ang="1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/>
        </p:nvSpPr>
        <p:spPr>
          <a:xfrm>
            <a:off x="5056894" y="1956336"/>
            <a:ext cx="1800665" cy="1336430"/>
          </a:xfrm>
          <a:custGeom>
            <a:avLst/>
            <a:gdLst>
              <a:gd name="connsiteX0" fmla="*/ 250686 w 1800665"/>
              <a:gd name="connsiteY0" fmla="*/ 0 h 1336430"/>
              <a:gd name="connsiteX1" fmla="*/ 1549979 w 1800665"/>
              <a:gd name="connsiteY1" fmla="*/ 0 h 1336430"/>
              <a:gd name="connsiteX2" fmla="*/ 1800665 w 1800665"/>
              <a:gd name="connsiteY2" fmla="*/ 250686 h 1336430"/>
              <a:gd name="connsiteX3" fmla="*/ 1800665 w 1800665"/>
              <a:gd name="connsiteY3" fmla="*/ 888797 h 1336430"/>
              <a:gd name="connsiteX4" fmla="*/ 1549979 w 1800665"/>
              <a:gd name="connsiteY4" fmla="*/ 1139483 h 1336430"/>
              <a:gd name="connsiteX5" fmla="*/ 1014561 w 1800665"/>
              <a:gd name="connsiteY5" fmla="*/ 1139483 h 1336430"/>
              <a:gd name="connsiteX6" fmla="*/ 900332 w 1800665"/>
              <a:gd name="connsiteY6" fmla="*/ 1336430 h 1336430"/>
              <a:gd name="connsiteX7" fmla="*/ 786103 w 1800665"/>
              <a:gd name="connsiteY7" fmla="*/ 1139483 h 1336430"/>
              <a:gd name="connsiteX8" fmla="*/ 250686 w 1800665"/>
              <a:gd name="connsiteY8" fmla="*/ 1139483 h 1336430"/>
              <a:gd name="connsiteX9" fmla="*/ 0 w 1800665"/>
              <a:gd name="connsiteY9" fmla="*/ 888797 h 1336430"/>
              <a:gd name="connsiteX10" fmla="*/ 0 w 1800665"/>
              <a:gd name="connsiteY10" fmla="*/ 250686 h 1336430"/>
              <a:gd name="connsiteX11" fmla="*/ 250686 w 1800665"/>
              <a:gd name="connsiteY11" fmla="*/ 0 h 1336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800665" h="1336430">
                <a:moveTo>
                  <a:pt x="250686" y="0"/>
                </a:moveTo>
                <a:lnTo>
                  <a:pt x="1549979" y="0"/>
                </a:lnTo>
                <a:cubicBezTo>
                  <a:pt x="1688429" y="0"/>
                  <a:pt x="1800665" y="112236"/>
                  <a:pt x="1800665" y="250686"/>
                </a:cubicBezTo>
                <a:lnTo>
                  <a:pt x="1800665" y="888797"/>
                </a:lnTo>
                <a:cubicBezTo>
                  <a:pt x="1800665" y="1027247"/>
                  <a:pt x="1688429" y="1139483"/>
                  <a:pt x="1549979" y="1139483"/>
                </a:cubicBezTo>
                <a:lnTo>
                  <a:pt x="1014561" y="1139483"/>
                </a:lnTo>
                <a:lnTo>
                  <a:pt x="900332" y="1336430"/>
                </a:lnTo>
                <a:lnTo>
                  <a:pt x="786103" y="1139483"/>
                </a:lnTo>
                <a:lnTo>
                  <a:pt x="250686" y="1139483"/>
                </a:lnTo>
                <a:cubicBezTo>
                  <a:pt x="112236" y="1139483"/>
                  <a:pt x="0" y="1027247"/>
                  <a:pt x="0" y="888797"/>
                </a:cubicBezTo>
                <a:lnTo>
                  <a:pt x="0" y="250686"/>
                </a:lnTo>
                <a:cubicBezTo>
                  <a:pt x="0" y="112236"/>
                  <a:pt x="112236" y="0"/>
                  <a:pt x="250686" y="0"/>
                </a:cubicBezTo>
                <a:close/>
              </a:path>
            </a:pathLst>
          </a:custGeom>
          <a:gradFill>
            <a:gsLst>
              <a:gs pos="0">
                <a:srgbClr val="0F2437"/>
              </a:gs>
              <a:gs pos="100000">
                <a:srgbClr val="284D7A"/>
              </a:gs>
            </a:gsLst>
            <a:lin ang="1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latin typeface="仿宋" panose="02010609060101010101" charset="-122"/>
                <a:ea typeface="仿宋" panose="02010609060101010101" charset="-122"/>
              </a:rPr>
              <a:t>徐泽玉</a:t>
            </a:r>
            <a:endParaRPr lang="zh-CN" altLang="en-US" sz="2400" b="1"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5070229" y="3445528"/>
            <a:ext cx="1800665" cy="2842730"/>
          </a:xfrm>
          <a:prstGeom prst="roundRect">
            <a:avLst>
              <a:gd name="adj" fmla="val 18094"/>
            </a:avLst>
          </a:prstGeom>
          <a:gradFill>
            <a:gsLst>
              <a:gs pos="0">
                <a:srgbClr val="0F2437"/>
              </a:gs>
              <a:gs pos="100000">
                <a:srgbClr val="284D7A"/>
              </a:gs>
            </a:gsLst>
            <a:lin ang="1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任意多边形 14"/>
          <p:cNvSpPr/>
          <p:nvPr/>
        </p:nvSpPr>
        <p:spPr>
          <a:xfrm>
            <a:off x="7309458" y="1956336"/>
            <a:ext cx="1800665" cy="1336430"/>
          </a:xfrm>
          <a:custGeom>
            <a:avLst/>
            <a:gdLst>
              <a:gd name="connsiteX0" fmla="*/ 250686 w 1800665"/>
              <a:gd name="connsiteY0" fmla="*/ 0 h 1336430"/>
              <a:gd name="connsiteX1" fmla="*/ 1549979 w 1800665"/>
              <a:gd name="connsiteY1" fmla="*/ 0 h 1336430"/>
              <a:gd name="connsiteX2" fmla="*/ 1800665 w 1800665"/>
              <a:gd name="connsiteY2" fmla="*/ 250686 h 1336430"/>
              <a:gd name="connsiteX3" fmla="*/ 1800665 w 1800665"/>
              <a:gd name="connsiteY3" fmla="*/ 888797 h 1336430"/>
              <a:gd name="connsiteX4" fmla="*/ 1549979 w 1800665"/>
              <a:gd name="connsiteY4" fmla="*/ 1139483 h 1336430"/>
              <a:gd name="connsiteX5" fmla="*/ 1014561 w 1800665"/>
              <a:gd name="connsiteY5" fmla="*/ 1139483 h 1336430"/>
              <a:gd name="connsiteX6" fmla="*/ 900332 w 1800665"/>
              <a:gd name="connsiteY6" fmla="*/ 1336430 h 1336430"/>
              <a:gd name="connsiteX7" fmla="*/ 786103 w 1800665"/>
              <a:gd name="connsiteY7" fmla="*/ 1139483 h 1336430"/>
              <a:gd name="connsiteX8" fmla="*/ 250686 w 1800665"/>
              <a:gd name="connsiteY8" fmla="*/ 1139483 h 1336430"/>
              <a:gd name="connsiteX9" fmla="*/ 0 w 1800665"/>
              <a:gd name="connsiteY9" fmla="*/ 888797 h 1336430"/>
              <a:gd name="connsiteX10" fmla="*/ 0 w 1800665"/>
              <a:gd name="connsiteY10" fmla="*/ 250686 h 1336430"/>
              <a:gd name="connsiteX11" fmla="*/ 250686 w 1800665"/>
              <a:gd name="connsiteY11" fmla="*/ 0 h 1336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800665" h="1336430">
                <a:moveTo>
                  <a:pt x="250686" y="0"/>
                </a:moveTo>
                <a:lnTo>
                  <a:pt x="1549979" y="0"/>
                </a:lnTo>
                <a:cubicBezTo>
                  <a:pt x="1688429" y="0"/>
                  <a:pt x="1800665" y="112236"/>
                  <a:pt x="1800665" y="250686"/>
                </a:cubicBezTo>
                <a:lnTo>
                  <a:pt x="1800665" y="888797"/>
                </a:lnTo>
                <a:cubicBezTo>
                  <a:pt x="1800665" y="1027247"/>
                  <a:pt x="1688429" y="1139483"/>
                  <a:pt x="1549979" y="1139483"/>
                </a:cubicBezTo>
                <a:lnTo>
                  <a:pt x="1014561" y="1139483"/>
                </a:lnTo>
                <a:lnTo>
                  <a:pt x="900332" y="1336430"/>
                </a:lnTo>
                <a:lnTo>
                  <a:pt x="786103" y="1139483"/>
                </a:lnTo>
                <a:lnTo>
                  <a:pt x="250686" y="1139483"/>
                </a:lnTo>
                <a:cubicBezTo>
                  <a:pt x="112236" y="1139483"/>
                  <a:pt x="0" y="1027247"/>
                  <a:pt x="0" y="888797"/>
                </a:cubicBezTo>
                <a:lnTo>
                  <a:pt x="0" y="250686"/>
                </a:lnTo>
                <a:cubicBezTo>
                  <a:pt x="0" y="112236"/>
                  <a:pt x="112236" y="0"/>
                  <a:pt x="250686" y="0"/>
                </a:cubicBezTo>
                <a:close/>
              </a:path>
            </a:pathLst>
          </a:custGeom>
          <a:gradFill>
            <a:gsLst>
              <a:gs pos="0">
                <a:srgbClr val="0F2437"/>
              </a:gs>
              <a:gs pos="100000">
                <a:srgbClr val="284D7A"/>
              </a:gs>
            </a:gsLst>
            <a:lin ang="1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latin typeface="仿宋" panose="02010609060101010101" charset="-122"/>
                <a:ea typeface="仿宋" panose="02010609060101010101" charset="-122"/>
              </a:rPr>
              <a:t>马跃进</a:t>
            </a:r>
            <a:endParaRPr lang="zh-CN" altLang="en-US" sz="2400" b="1"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7309458" y="3445528"/>
            <a:ext cx="1800665" cy="2842730"/>
          </a:xfrm>
          <a:prstGeom prst="roundRect">
            <a:avLst>
              <a:gd name="adj" fmla="val 18094"/>
            </a:avLst>
          </a:prstGeom>
          <a:gradFill>
            <a:gsLst>
              <a:gs pos="0">
                <a:srgbClr val="0F2437"/>
              </a:gs>
              <a:gs pos="100000">
                <a:srgbClr val="284D7A"/>
              </a:gs>
            </a:gsLst>
            <a:lin ang="1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文本框 40"/>
          <p:cNvSpPr txBox="1"/>
          <p:nvPr/>
        </p:nvSpPr>
        <p:spPr>
          <a:xfrm>
            <a:off x="5153915" y="4155836"/>
            <a:ext cx="1704340" cy="95313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l">
              <a:buNone/>
            </a:pPr>
            <a:r>
              <a:rPr lang="zh-CN" altLang="en-US" sz="2800">
                <a:solidFill>
                  <a:schemeClr val="bg1"/>
                </a:solidFill>
                <a:sym typeface="+mn-ea"/>
              </a:rPr>
              <a:t>前端开发 </a:t>
            </a:r>
            <a:endParaRPr lang="zh-CN" altLang="en-US" sz="2800">
              <a:solidFill>
                <a:schemeClr val="bg1"/>
              </a:solidFill>
              <a:sym typeface="+mn-ea"/>
            </a:endParaRPr>
          </a:p>
          <a:p>
            <a:pPr algn="l">
              <a:buNone/>
            </a:pPr>
            <a:r>
              <a:rPr lang="zh-CN" altLang="en-US" sz="2800">
                <a:solidFill>
                  <a:schemeClr val="bg1"/>
                </a:solidFill>
                <a:sym typeface="+mn-ea"/>
              </a:rPr>
              <a:t>  </a:t>
            </a:r>
            <a:r>
              <a:rPr lang="en-US" altLang="zh-CN" sz="2800">
                <a:solidFill>
                  <a:schemeClr val="bg1"/>
                </a:solidFill>
                <a:sym typeface="+mn-ea"/>
              </a:rPr>
              <a:t>ui</a:t>
            </a:r>
            <a:r>
              <a:rPr lang="zh-CN" altLang="en-US" sz="2800">
                <a:solidFill>
                  <a:schemeClr val="bg1"/>
                </a:solidFill>
                <a:sym typeface="+mn-ea"/>
              </a:rPr>
              <a:t>设计</a:t>
            </a:r>
            <a:endParaRPr lang="zh-CN" altLang="en-US" sz="2800" dirty="0" smtClean="0">
              <a:solidFill>
                <a:schemeClr val="bg1"/>
              </a:solidFill>
              <a:latin typeface="方正姚体" panose="02010601030101010101" pitchFamily="2" charset="-122"/>
              <a:ea typeface="方正姚体" panose="02010601030101010101" pitchFamily="2" charset="-122"/>
              <a:sym typeface="+mn-ea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2809505" y="4447936"/>
            <a:ext cx="1612900" cy="95313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l"/>
            <a:r>
              <a:rPr lang="en-US" altLang="zh-CN" sz="2800" b="1" dirty="0" smtClean="0">
                <a:solidFill>
                  <a:schemeClr val="bg1"/>
                </a:solidFill>
                <a:ea typeface="方正姚体" panose="02010601030101010101" pitchFamily="2" charset="-122"/>
              </a:rPr>
              <a:t>前端和</a:t>
            </a:r>
            <a:endParaRPr lang="en-US" altLang="zh-CN" sz="2800" b="1" dirty="0" smtClean="0">
              <a:solidFill>
                <a:schemeClr val="bg1"/>
              </a:solidFill>
              <a:ea typeface="方正姚体" panose="02010601030101010101" pitchFamily="2" charset="-122"/>
            </a:endParaRPr>
          </a:p>
          <a:p>
            <a:pPr algn="l"/>
            <a:r>
              <a:rPr lang="en-US" altLang="zh-CN" sz="2800" b="1" dirty="0" smtClean="0">
                <a:solidFill>
                  <a:schemeClr val="bg1"/>
                </a:solidFill>
                <a:ea typeface="方正姚体" panose="02010601030101010101" pitchFamily="2" charset="-122"/>
              </a:rPr>
              <a:t>后端交互</a:t>
            </a:r>
            <a:endParaRPr lang="en-US" altLang="zh-CN" sz="2800" b="1" dirty="0" smtClean="0">
              <a:solidFill>
                <a:schemeClr val="bg1"/>
              </a:solidFill>
              <a:ea typeface="方正姚体" panose="02010601030101010101" pitchFamily="2" charset="-122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7235029" y="4017406"/>
            <a:ext cx="2316480" cy="138366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l"/>
            <a:r>
              <a:rPr lang="zh-CN" altLang="en-US" sz="2800">
                <a:solidFill>
                  <a:schemeClr val="bg1"/>
                </a:solidFill>
                <a:sym typeface="+mn-ea"/>
              </a:rPr>
              <a:t>设计数据库、</a:t>
            </a:r>
            <a:endParaRPr lang="zh-CN" altLang="en-US" sz="2800">
              <a:solidFill>
                <a:schemeClr val="bg1"/>
              </a:solidFill>
              <a:sym typeface="+mn-ea"/>
            </a:endParaRPr>
          </a:p>
          <a:p>
            <a:pPr algn="l"/>
            <a:r>
              <a:rPr lang="zh-CN" altLang="en-US" sz="2800">
                <a:solidFill>
                  <a:schemeClr val="bg1"/>
                </a:solidFill>
                <a:sym typeface="+mn-ea"/>
              </a:rPr>
              <a:t>编写服务器</a:t>
            </a:r>
            <a:endParaRPr lang="zh-CN" altLang="en-US" sz="2800">
              <a:solidFill>
                <a:schemeClr val="bg1"/>
              </a:solidFill>
              <a:sym typeface="+mn-ea"/>
            </a:endParaRPr>
          </a:p>
          <a:p>
            <a:pPr algn="l"/>
            <a:r>
              <a:rPr lang="zh-CN" altLang="en-US" sz="2800">
                <a:solidFill>
                  <a:schemeClr val="bg1"/>
                </a:solidFill>
                <a:sym typeface="+mn-ea"/>
              </a:rPr>
              <a:t>脚本语言</a:t>
            </a:r>
            <a:endParaRPr lang="zh-CN" altLang="en-US" sz="2800" dirty="0" smtClean="0">
              <a:solidFill>
                <a:schemeClr val="bg1"/>
              </a:solidFill>
              <a:latin typeface="方正姚体" panose="02010601030101010101" pitchFamily="2" charset="-122"/>
              <a:ea typeface="方正姚体" panose="02010601030101010101" pitchFamily="2" charset="-122"/>
              <a:sym typeface="+mn-ea"/>
            </a:endParaRPr>
          </a:p>
        </p:txBody>
      </p:sp>
      <p:sp>
        <p:nvSpPr>
          <p:cNvPr id="2" name="任意多边形 1"/>
          <p:cNvSpPr/>
          <p:nvPr/>
        </p:nvSpPr>
        <p:spPr>
          <a:xfrm>
            <a:off x="9551643" y="1956336"/>
            <a:ext cx="1800665" cy="1336430"/>
          </a:xfrm>
          <a:custGeom>
            <a:avLst/>
            <a:gdLst>
              <a:gd name="connsiteX0" fmla="*/ 250686 w 1800665"/>
              <a:gd name="connsiteY0" fmla="*/ 0 h 1336430"/>
              <a:gd name="connsiteX1" fmla="*/ 1549979 w 1800665"/>
              <a:gd name="connsiteY1" fmla="*/ 0 h 1336430"/>
              <a:gd name="connsiteX2" fmla="*/ 1800665 w 1800665"/>
              <a:gd name="connsiteY2" fmla="*/ 250686 h 1336430"/>
              <a:gd name="connsiteX3" fmla="*/ 1800665 w 1800665"/>
              <a:gd name="connsiteY3" fmla="*/ 888797 h 1336430"/>
              <a:gd name="connsiteX4" fmla="*/ 1549979 w 1800665"/>
              <a:gd name="connsiteY4" fmla="*/ 1139483 h 1336430"/>
              <a:gd name="connsiteX5" fmla="*/ 1014561 w 1800665"/>
              <a:gd name="connsiteY5" fmla="*/ 1139483 h 1336430"/>
              <a:gd name="connsiteX6" fmla="*/ 900332 w 1800665"/>
              <a:gd name="connsiteY6" fmla="*/ 1336430 h 1336430"/>
              <a:gd name="connsiteX7" fmla="*/ 786103 w 1800665"/>
              <a:gd name="connsiteY7" fmla="*/ 1139483 h 1336430"/>
              <a:gd name="connsiteX8" fmla="*/ 250686 w 1800665"/>
              <a:gd name="connsiteY8" fmla="*/ 1139483 h 1336430"/>
              <a:gd name="connsiteX9" fmla="*/ 0 w 1800665"/>
              <a:gd name="connsiteY9" fmla="*/ 888797 h 1336430"/>
              <a:gd name="connsiteX10" fmla="*/ 0 w 1800665"/>
              <a:gd name="connsiteY10" fmla="*/ 250686 h 1336430"/>
              <a:gd name="connsiteX11" fmla="*/ 250686 w 1800665"/>
              <a:gd name="connsiteY11" fmla="*/ 0 h 1336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800665" h="1336430">
                <a:moveTo>
                  <a:pt x="250686" y="0"/>
                </a:moveTo>
                <a:lnTo>
                  <a:pt x="1549979" y="0"/>
                </a:lnTo>
                <a:cubicBezTo>
                  <a:pt x="1688429" y="0"/>
                  <a:pt x="1800665" y="112236"/>
                  <a:pt x="1800665" y="250686"/>
                </a:cubicBezTo>
                <a:lnTo>
                  <a:pt x="1800665" y="888797"/>
                </a:lnTo>
                <a:cubicBezTo>
                  <a:pt x="1800665" y="1027247"/>
                  <a:pt x="1688429" y="1139483"/>
                  <a:pt x="1549979" y="1139483"/>
                </a:cubicBezTo>
                <a:lnTo>
                  <a:pt x="1014561" y="1139483"/>
                </a:lnTo>
                <a:lnTo>
                  <a:pt x="900332" y="1336430"/>
                </a:lnTo>
                <a:lnTo>
                  <a:pt x="786103" y="1139483"/>
                </a:lnTo>
                <a:lnTo>
                  <a:pt x="250686" y="1139483"/>
                </a:lnTo>
                <a:cubicBezTo>
                  <a:pt x="112236" y="1139483"/>
                  <a:pt x="0" y="1027247"/>
                  <a:pt x="0" y="888797"/>
                </a:cubicBezTo>
                <a:lnTo>
                  <a:pt x="0" y="250686"/>
                </a:lnTo>
                <a:cubicBezTo>
                  <a:pt x="0" y="112236"/>
                  <a:pt x="112236" y="0"/>
                  <a:pt x="250686" y="0"/>
                </a:cubicBezTo>
                <a:close/>
              </a:path>
            </a:pathLst>
          </a:custGeom>
          <a:gradFill>
            <a:gsLst>
              <a:gs pos="0">
                <a:srgbClr val="0F2437"/>
              </a:gs>
              <a:gs pos="100000">
                <a:srgbClr val="284D7A"/>
              </a:gs>
            </a:gsLst>
            <a:lin ang="1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400" b="1">
                <a:latin typeface="仿宋" panose="02010609060101010101" charset="-122"/>
                <a:ea typeface="仿宋" panose="02010609060101010101" charset="-122"/>
              </a:rPr>
              <a:t>张聿维</a:t>
            </a:r>
            <a:endParaRPr lang="zh-CN" altLang="en-US" sz="2400" b="1"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9551643" y="3445528"/>
            <a:ext cx="1800665" cy="2842730"/>
          </a:xfrm>
          <a:prstGeom prst="roundRect">
            <a:avLst>
              <a:gd name="adj" fmla="val 18094"/>
            </a:avLst>
          </a:prstGeom>
          <a:gradFill>
            <a:gsLst>
              <a:gs pos="0">
                <a:srgbClr val="0F2437"/>
              </a:gs>
              <a:gs pos="100000">
                <a:srgbClr val="284D7A"/>
              </a:gs>
            </a:gsLst>
            <a:lin ang="1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800"/>
              <a:t>文档撰写</a:t>
            </a:r>
            <a:endParaRPr lang="zh-CN" altLang="en-US" sz="2800"/>
          </a:p>
        </p:txBody>
      </p:sp>
      <p:sp>
        <p:nvSpPr>
          <p:cNvPr id="4" name="文本框 3"/>
          <p:cNvSpPr txBox="1"/>
          <p:nvPr/>
        </p:nvSpPr>
        <p:spPr>
          <a:xfrm>
            <a:off x="807085" y="1091565"/>
            <a:ext cx="30626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PS:</a:t>
            </a:r>
            <a:r>
              <a:rPr lang="zh-CN" altLang="en-US"/>
              <a:t>以下为主要负责部分</a:t>
            </a:r>
            <a:endParaRPr lang="zh-CN" alt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zh-CN" altLang="en-US" dirty="0"/>
              <a:t>各自工作量</a:t>
            </a:r>
            <a:endParaRPr lang="zh-CN" altLang="en-US" dirty="0"/>
          </a:p>
        </p:txBody>
      </p:sp>
      <p:graphicFrame>
        <p:nvGraphicFramePr>
          <p:cNvPr id="4" name="内容占位符 3"/>
          <p:cNvGraphicFramePr/>
          <p:nvPr>
            <p:ph idx="1"/>
          </p:nvPr>
        </p:nvGraphicFramePr>
        <p:xfrm>
          <a:off x="838200" y="1370965"/>
          <a:ext cx="10515600" cy="47863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pic>
        <p:nvPicPr>
          <p:cNvPr id="5" name="图片 4" descr="O(QQ%89TRA{%UOZJ7X$7D{T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7520" y="1106170"/>
            <a:ext cx="8410575" cy="554355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508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Kartika" panose="02020503030404060203" pitchFamily="18" charset="0"/>
                <a:ea typeface="方正姚体" panose="02010601030101010101" pitchFamily="2" charset="-122"/>
                <a:cs typeface="Kartika" panose="02020503030404060203" pitchFamily="18" charset="0"/>
              </a:rPr>
              <a:t>谢谢观看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50800" dist="25400" dir="2700000" algn="tl" rotWithShape="0">
                  <a:prstClr val="black">
                    <a:alpha val="40000"/>
                  </a:prstClr>
                </a:outerShdw>
              </a:effectLst>
              <a:latin typeface="Kartika" panose="02020503030404060203" pitchFamily="18" charset="0"/>
              <a:ea typeface="方正姚体" panose="02010601030101010101" pitchFamily="2" charset="-122"/>
              <a:cs typeface="Kartika" panose="02020503030404060203" pitchFamily="18" charset="0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TAG_VERSION" val="1.0"/>
  <p:tag name="KSO_WM_TEMPLATE_CATEGORY" val="custom"/>
  <p:tag name="KSO_WM_TEMPLATE_INDEX" val="20187308"/>
</p:tagLst>
</file>

<file path=ppt/tags/tag2.xml><?xml version="1.0" encoding="utf-8"?>
<p:tagLst xmlns:p="http://schemas.openxmlformats.org/presentationml/2006/main">
  <p:tag name="KSO_WM_TAG_VERSION" val="1.0"/>
  <p:tag name="KSO_WM_TEMPLATE_CATEGORY" val="custom"/>
  <p:tag name="KSO_WM_TEMPLATE_INDEX" val="20187308"/>
</p:tagLst>
</file>

<file path=ppt/tags/tag3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0187308"/>
  <p:tag name="KSO_WM_TEMPLATE_THUMBS_INDEX" val="1、2、3、6、8、10、11、12、15"/>
</p:tagLst>
</file>

<file path=ppt/tags/tag4.xml><?xml version="1.0" encoding="utf-8"?>
<p:tagLst xmlns:p="http://schemas.openxmlformats.org/presentationml/2006/main">
  <p:tag name="KSO_WM_TAG_VERSION" val="1.0"/>
  <p:tag name="KSO_WM_TEMPLATE_CATEGORY" val="basetag"/>
  <p:tag name="KSO_WM_TEMPLATE_INDEX" val="20163626"/>
</p:tagLst>
</file>

<file path=ppt/tags/tag5.xml><?xml version="1.0" encoding="utf-8"?>
<p:tagLst xmlns:p="http://schemas.openxmlformats.org/presentationml/2006/main">
  <p:tag name="KSO_WM_TAG_VERSION" val="1.0"/>
  <p:tag name="KSO_WM_TEMPLATE_CATEGORY" val="basetag"/>
  <p:tag name="KSO_WM_TEMPLATE_INDEX" val="20163626"/>
</p:tagLst>
</file>

<file path=ppt/tags/tag6.xml><?xml version="1.0" encoding="utf-8"?>
<p:tagLst xmlns:p="http://schemas.openxmlformats.org/presentationml/2006/main">
  <p:tag name="KSO_WM_TEMPLATE_CATEGORY" val="basetag"/>
  <p:tag name="KSO_WM_TEMPLATE_INDEX" val="20163626"/>
  <p:tag name="KSO_WM_TAG_VERSION" val="1.0"/>
  <p:tag name="KSO_WM_TEMPLATE_THUMBS_INDEX" val="1、2、5、6、7、10、13、15、17、23、26、28、34、41"/>
  <p:tag name="KSO_WM_BEAUTIFY_FLAG" val="#wm#"/>
</p:tagLst>
</file>

<file path=ppt/tags/tag7.xml><?xml version="1.0" encoding="utf-8"?>
<p:tagLst xmlns:p="http://schemas.openxmlformats.org/presentationml/2006/main">
  <p:tag name="KSO_WM_TEMPLATE_CATEGORY" val="custom"/>
  <p:tag name="KSO_WM_TEMPLATE_INDEX" val="20187308"/>
  <p:tag name="KSO_WM_TAG_VERSION" val="1.0"/>
  <p:tag name="KSO_WM_UNIT_TYPE" val="a"/>
  <p:tag name="KSO_WM_UNIT_INDEX" val="1"/>
  <p:tag name="KSO_WM_UNIT_ID" val="custom20187308_1*a*1"/>
  <p:tag name="KSO_WM_UNIT_LAYERLEVEL" val="1"/>
  <p:tag name="KSO_WM_UNIT_VALUE" val="13"/>
  <p:tag name="KSO_WM_UNIT_ISCONTENTSTITLE" val="0"/>
  <p:tag name="KSO_WM_UNIT_HIGHLIGHT" val="0"/>
  <p:tag name="KSO_WM_UNIT_COMPATIBLE" val="0"/>
  <p:tag name="KSO_WM_UNIT_CLEAR" val="0"/>
  <p:tag name="KSO_WM_BEAUTIFY_FLAG" val="#wm#"/>
  <p:tag name="KSO_WM_UNIT_PRESET_TEXT" val="空白演示"/>
</p:tagLst>
</file>

<file path=ppt/tags/tag8.xml><?xml version="1.0" encoding="utf-8"?>
<p:tagLst xmlns:p="http://schemas.openxmlformats.org/presentationml/2006/main">
  <p:tag name="KSO_WM_SLIDE_ID" val="custom20187308_1"/>
  <p:tag name="KSO_WM_SLIDE_TYPE" val="title"/>
  <p:tag name="KSO_WM_SLIDE_SUBTYPE" val="pureTxt"/>
  <p:tag name="KSO_WM_SLIDE_ITEM_CNT" val="2"/>
  <p:tag name="KSO_WM_SLIDE_INDEX" val="1"/>
  <p:tag name="KSO_WM_TAG_VERSION" val="1.0"/>
  <p:tag name="KSO_WM_BEAUTIFY_FLAG" val="#wm#"/>
  <p:tag name="KSO_WM_TEMPLATE_CATEGORY" val="basetag"/>
  <p:tag name="KSO_WM_TEMPLATE_INDEX" val="20163626"/>
  <p:tag name="KSO_WM_SLIDE_LAYOUT" val="a_b"/>
  <p:tag name="KSO_WM_SLIDE_LAYOUT_CNT" val="1_1"/>
  <p:tag name="KSO_WM_TEMPLATE_THUMBS_INDEX" val="1、2、3、6、8、10、11、12、15"/>
  <p:tag name="KSO_WM_SLIDE_MODEL_TYPE" val="cover"/>
  <p:tag name="KSO_WM_TEMPLATE_TOPIC_ID" val="2869567"/>
  <p:tag name="KSO_WM_TEMPLATE_OUTLINE_ID" val="15"/>
  <p:tag name="KSO_WM_TEMPLATE_SCENE_ID" val="1"/>
  <p:tag name="KSO_WM_TEMPLATE_JOB_ID" val="2"/>
  <p:tag name="KSO_WM_TEMPLATE_TOPIC_DEFAULT" val="1"/>
</p:tagLst>
</file>

<file path=ppt/tags/tag9.xml><?xml version="1.0" encoding="utf-8"?>
<p:tagLst xmlns:p="http://schemas.openxmlformats.org/presentationml/2006/main">
  <p:tag name="KSO_WM_TEMPLATE_CATEGORY" val="basetag"/>
  <p:tag name="KSO_WM_TEMPLATE_INDEX" val="20163626"/>
  <p:tag name="KSO_WM_TAG_VERSION" val="1.0"/>
  <p:tag name="KSO_WM_SLIDE_ID" val="basetag20163626_6"/>
  <p:tag name="KSO_WM_SLIDE_INDEX" val="6"/>
  <p:tag name="KSO_WM_SLIDE_ITEM_CNT" val="0"/>
  <p:tag name="KSO_WM_SLIDE_TYPE" val="contents"/>
  <p:tag name="KSO_WM_BEAUTIFY_FLAG" val="#wm#"/>
</p:tagLst>
</file>

<file path=ppt/tags/tag10.xml><?xml version="1.0" encoding="utf-8"?>
<p:tagLst xmlns:p="http://schemas.openxmlformats.org/presentationml/2006/main">
  <p:tag name="KSO_WM_TEMPLATE_CATEGORY" val="basetag"/>
  <p:tag name="KSO_WM_TEMPLATE_INDEX" val="20163626"/>
  <p:tag name="KSO_WM_TAG_VERSION" val="1.0"/>
  <p:tag name="KSO_WM_SLIDE_ID" val="basetag20163626_10"/>
  <p:tag name="KSO_WM_SLIDE_INDEX" val="10"/>
  <p:tag name="KSO_WM_SLIDE_ITEM_CNT" val="0"/>
  <p:tag name="KSO_WM_SLIDE_TYPE" val="text"/>
  <p:tag name="KSO_WM_BEAUTIFY_FLAG" val="#wm#"/>
</p:tagLst>
</file>

<file path=ppt/tags/tag11.xml><?xml version="1.0" encoding="utf-8"?>
<p:tagLst xmlns:p="http://schemas.openxmlformats.org/presentationml/2006/main">
  <p:tag name="KSO_WM_TEMPLATE_CATEGORY" val="basetag"/>
  <p:tag name="KSO_WM_TEMPLATE_INDEX" val="20163626"/>
  <p:tag name="KSO_WM_TAG_VERSION" val="1.0"/>
  <p:tag name="KSO_WM_SLIDE_ID" val="basetag20163626_3"/>
  <p:tag name="KSO_WM_SLIDE_INDEX" val="3"/>
  <p:tag name="KSO_WM_SLIDE_ITEM_CNT" val="0"/>
  <p:tag name="KSO_WM_SLIDE_TYPE" val="text"/>
  <p:tag name="KSO_WM_BEAUTIFY_FLAG" val="#wm#"/>
</p:tagLst>
</file>

<file path=ppt/tags/tag12.xml><?xml version="1.0" encoding="utf-8"?>
<p:tagLst xmlns:p="http://schemas.openxmlformats.org/presentationml/2006/main">
  <p:tag name="KSO_WM_TEMPLATE_CATEGORY" val="basetag"/>
  <p:tag name="KSO_WM_TEMPLATE_INDEX" val="20163626"/>
  <p:tag name="KSO_WM_TAG_VERSION" val="1.0"/>
  <p:tag name="KSO_WM_SLIDE_ID" val="basetag20163626_2"/>
  <p:tag name="KSO_WM_SLIDE_INDEX" val="2"/>
  <p:tag name="KSO_WM_SLIDE_ITEM_CNT" val="0"/>
  <p:tag name="KSO_WM_SLIDE_TYPE" val="text"/>
  <p:tag name="KSO_WM_BEAUTIFY_FLAG" val="#wm#"/>
</p:tagLst>
</file>

<file path=ppt/tags/tag13.xml><?xml version="1.0" encoding="utf-8"?>
<p:tagLst xmlns:p="http://schemas.openxmlformats.org/presentationml/2006/main">
  <p:tag name="KSO_WM_TEMPLATE_CATEGORY" val="basetag"/>
  <p:tag name="KSO_WM_TEMPLATE_INDEX" val="20163626"/>
  <p:tag name="KSO_WM_TAG_VERSION" val="1.0"/>
  <p:tag name="KSO_WM_SLIDE_ID" val="basetag20163626_2"/>
  <p:tag name="KSO_WM_SLIDE_INDEX" val="2"/>
  <p:tag name="KSO_WM_SLIDE_ITEM_CNT" val="0"/>
  <p:tag name="KSO_WM_SLIDE_TYPE" val="text"/>
  <p:tag name="KSO_WM_BEAUTIFY_FLAG" val="#wm#"/>
</p:tagLst>
</file>

<file path=ppt/tags/tag14.xml><?xml version="1.0" encoding="utf-8"?>
<p:tagLst xmlns:p="http://schemas.openxmlformats.org/presentationml/2006/main">
  <p:tag name="KSO_WM_TEMPLATE_CATEGORY" val="basetag"/>
  <p:tag name="KSO_WM_TEMPLATE_INDEX" val="20163626"/>
  <p:tag name="KSO_WM_TAG_VERSION" val="1.0"/>
  <p:tag name="KSO_WM_SLIDE_ID" val="basetag20163626_11"/>
  <p:tag name="KSO_WM_SLIDE_INDEX" val="11"/>
  <p:tag name="KSO_WM_SLIDE_ITEM_CNT" val="0"/>
  <p:tag name="KSO_WM_SLIDE_TYPE" val="text"/>
  <p:tag name="KSO_WM_BEAUTIFY_FLAG" val="#wm#"/>
</p:tagLst>
</file>

<file path=ppt/tags/tag15.xml><?xml version="1.0" encoding="utf-8"?>
<p:tagLst xmlns:p="http://schemas.openxmlformats.org/presentationml/2006/main">
  <p:tag name="KSO_WM_TEMPLATE_CATEGORY" val="basetag"/>
  <p:tag name="KSO_WM_TEMPLATE_INDEX" val="20163626"/>
  <p:tag name="KSO_WM_TAG_VERSION" val="1.0"/>
  <p:tag name="KSO_WM_SLIDE_ID" val="basetag20163626_2"/>
  <p:tag name="KSO_WM_SLIDE_INDEX" val="2"/>
  <p:tag name="KSO_WM_SLIDE_ITEM_CNT" val="0"/>
  <p:tag name="KSO_WM_SLIDE_TYPE" val="text"/>
  <p:tag name="KSO_WM_BEAUTIFY_FLAG" val="#wm#"/>
</p:tagLst>
</file>

<file path=ppt/tags/tag16.xml><?xml version="1.0" encoding="utf-8"?>
<p:tagLst xmlns:p="http://schemas.openxmlformats.org/presentationml/2006/main">
  <p:tag name="KSO_WM_TEMPLATE_CATEGORY" val="basetag"/>
  <p:tag name="KSO_WM_TEMPLATE_INDEX" val="20163626"/>
  <p:tag name="KSO_WM_TAG_VERSION" val="1.0"/>
  <p:tag name="KSO_WM_SLIDE_ID" val="basetag20163626_41"/>
  <p:tag name="KSO_WM_SLIDE_INDEX" val="41"/>
  <p:tag name="KSO_WM_SLIDE_ITEM_CNT" val="0"/>
  <p:tag name="KSO_WM_SLIDE_TYPE" val="endPage"/>
  <p:tag name="KSO_WM_BEAUTIFY_FLAG" val="#wm#"/>
</p:tagLst>
</file>

<file path=ppt/theme/theme1.xml><?xml version="1.0" encoding="utf-8"?>
<a:theme xmlns:a="http://schemas.openxmlformats.org/drawingml/2006/main" name="Office 主题​​">
  <a:themeElements>
    <a:clrScheme name="2019空白演示文档">
      <a:dk1>
        <a:srgbClr val="000000"/>
      </a:dk1>
      <a:lt1>
        <a:srgbClr val="FFFFFF"/>
      </a:lt1>
      <a:dk2>
        <a:srgbClr val="E6E4E4"/>
      </a:dk2>
      <a:lt2>
        <a:srgbClr val="FFFFFF"/>
      </a:lt2>
      <a:accent1>
        <a:srgbClr val="477DEA"/>
      </a:accent1>
      <a:accent2>
        <a:srgbClr val="9B9B9B"/>
      </a:accent2>
      <a:accent3>
        <a:srgbClr val="F3B745"/>
      </a:accent3>
      <a:accent4>
        <a:srgbClr val="477EE7"/>
      </a:accent4>
      <a:accent5>
        <a:srgbClr val="4BA151"/>
      </a:accent5>
      <a:accent6>
        <a:srgbClr val="E9403C"/>
      </a:accent6>
      <a:hlink>
        <a:srgbClr val="0563C1"/>
      </a:hlink>
      <a:folHlink>
        <a:srgbClr val="954D72"/>
      </a:folHlink>
    </a:clrScheme>
    <a:fontScheme name="2019空白演示文档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224</Words>
  <Application>WPS 演示</Application>
  <PresentationFormat>宽屏</PresentationFormat>
  <Paragraphs>71</Paragraphs>
  <Slides>9</Slides>
  <Notes>15</Notes>
  <HiddenSlides>0</HiddenSlides>
  <MMClips>0</MMClips>
  <ScaleCrop>false</ScaleCrop>
  <HeadingPairs>
    <vt:vector size="6" baseType="variant">
      <vt:variant>
        <vt:lpstr>已用的字体</vt:lpstr>
      </vt:variant>
      <vt:variant>
        <vt:i4>23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9</vt:i4>
      </vt:variant>
    </vt:vector>
  </HeadingPairs>
  <TitlesOfParts>
    <vt:vector size="34" baseType="lpstr">
      <vt:lpstr>Arial</vt:lpstr>
      <vt:lpstr>宋体</vt:lpstr>
      <vt:lpstr>Wingdings</vt:lpstr>
      <vt:lpstr>微软雅黑</vt:lpstr>
      <vt:lpstr>Arial Unicode MS</vt:lpstr>
      <vt:lpstr>等线</vt:lpstr>
      <vt:lpstr>黑体</vt:lpstr>
      <vt:lpstr>方正姚体</vt:lpstr>
      <vt:lpstr>Calibri</vt:lpstr>
      <vt:lpstr>Arial</vt:lpstr>
      <vt:lpstr>Kartika</vt:lpstr>
      <vt:lpstr>PMingLiU-ExtB</vt:lpstr>
      <vt:lpstr>Impact</vt:lpstr>
      <vt:lpstr>Agency FB</vt:lpstr>
      <vt:lpstr>华文宋体</vt:lpstr>
      <vt:lpstr>Yu Gothic UI</vt:lpstr>
      <vt:lpstr>MS PGothic</vt:lpstr>
      <vt:lpstr>Gill Sans</vt:lpstr>
      <vt:lpstr>方正兰亭粗黑_GBK</vt:lpstr>
      <vt:lpstr>Segoe Print</vt:lpstr>
      <vt:lpstr>Microsoft Sans Serif</vt:lpstr>
      <vt:lpstr>文鼎行楷碑体_B</vt:lpstr>
      <vt:lpstr>仿宋</vt:lpstr>
      <vt:lpstr>Office 主题​​</vt:lpstr>
      <vt:lpstr>1_Office 主题</vt:lpstr>
      <vt:lpstr>空白演示</vt:lpstr>
      <vt:lpstr>PowerPoint 演示文稿</vt:lpstr>
      <vt:lpstr>PowerPoint 演示文稿</vt:lpstr>
      <vt:lpstr> MORE  THEN  TEMPLATE</vt:lpstr>
      <vt:lpstr> MORE  THEN  TEMPLATE</vt:lpstr>
      <vt:lpstr> MORE  THEN  TEMPLATE</vt:lpstr>
      <vt:lpstr>PowerPoint 演示文稿</vt:lpstr>
      <vt:lpstr> MORE  THEN  TEMPLATE</vt:lpstr>
      <vt:lpstr>THANK   YOU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kingsoft</dc:creator>
  <cp:lastModifiedBy>弹簧有韧性</cp:lastModifiedBy>
  <cp:revision>395</cp:revision>
  <dcterms:created xsi:type="dcterms:W3CDTF">2017-08-03T09:01:00Z</dcterms:created>
  <dcterms:modified xsi:type="dcterms:W3CDTF">2019-01-06T12:22:04Z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2052-11.1.0.8205</vt:lpwstr>
  </property>
  <property fmtid="{D5CDD505-2E9C-101B-9397-08002B2CF9AE}" pid="3" name="KSORubyTemplateID">
    <vt:lpwstr>2</vt:lpwstr>
  </property>
</Properties>
</file>